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977" r:id="rId2"/>
    <p:sldId id="256" r:id="rId3"/>
    <p:sldId id="262" r:id="rId4"/>
    <p:sldId id="260" r:id="rId5"/>
    <p:sldId id="258" r:id="rId6"/>
    <p:sldId id="259" r:id="rId7"/>
    <p:sldId id="976" r:id="rId8"/>
    <p:sldId id="261" r:id="rId9"/>
    <p:sldId id="257" r:id="rId10"/>
    <p:sldId id="263" r:id="rId11"/>
    <p:sldId id="264" r:id="rId12"/>
    <p:sldId id="266" r:id="rId13"/>
    <p:sldId id="265" r:id="rId14"/>
    <p:sldId id="356" r:id="rId15"/>
    <p:sldId id="302" r:id="rId16"/>
    <p:sldId id="360" r:id="rId17"/>
    <p:sldId id="597" r:id="rId18"/>
    <p:sldId id="518" r:id="rId19"/>
    <p:sldId id="370" r:id="rId20"/>
    <p:sldId id="514" r:id="rId21"/>
    <p:sldId id="569" r:id="rId22"/>
    <p:sldId id="279" r:id="rId23"/>
    <p:sldId id="586" r:id="rId24"/>
    <p:sldId id="623" r:id="rId25"/>
    <p:sldId id="280" r:id="rId26"/>
    <p:sldId id="683" r:id="rId27"/>
    <p:sldId id="617" r:id="rId28"/>
    <p:sldId id="618" r:id="rId29"/>
    <p:sldId id="320" r:id="rId30"/>
    <p:sldId id="973"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88" autoAdjust="0"/>
    <p:restoredTop sz="94660"/>
  </p:normalViewPr>
  <p:slideViewPr>
    <p:cSldViewPr snapToGrid="0">
      <p:cViewPr>
        <p:scale>
          <a:sx n="35" d="100"/>
          <a:sy n="35" d="100"/>
        </p:scale>
        <p:origin x="2196" y="8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9F110A-A9E6-47B2-8BBC-6C512B0563C6}" type="datetimeFigureOut">
              <a:rPr lang="en-US" smtClean="0"/>
              <a:t>8/21/2018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9AFF9E-24EB-4AEE-9BE4-50C30362BB6E}" type="slidenum">
              <a:rPr lang="en-US" smtClean="0"/>
              <a:t>‹#›</a:t>
            </a:fld>
            <a:endParaRPr lang="en-US"/>
          </a:p>
        </p:txBody>
      </p:sp>
    </p:spTree>
    <p:extLst>
      <p:ext uri="{BB962C8B-B14F-4D97-AF65-F5344CB8AC3E}">
        <p14:creationId xmlns:p14="http://schemas.microsoft.com/office/powerpoint/2010/main" val="2119756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change the</a:t>
            </a:r>
            <a:r>
              <a:rPr lang="en-US" baseline="0" dirty="0"/>
              <a:t> image behind</a:t>
            </a:r>
            <a:r>
              <a:rPr lang="en-US" dirty="0"/>
              <a:t> the Mock up.</a:t>
            </a:r>
          </a:p>
          <a:p>
            <a:r>
              <a:rPr lang="en-US" dirty="0"/>
              <a:t>Select the layer - &gt; Right</a:t>
            </a:r>
            <a:r>
              <a:rPr lang="en-US" baseline="0" dirty="0"/>
              <a:t> Click -&gt; Send to Back -&gt; Delete the image -&gt; Drag &amp; Drop your Own Picture -&gt; Send to Back (again)</a:t>
            </a:r>
            <a:endParaRPr lang="en-US" dirty="0"/>
          </a:p>
        </p:txBody>
      </p:sp>
      <p:sp>
        <p:nvSpPr>
          <p:cNvPr id="4" name="Slide Number Placeholder 3"/>
          <p:cNvSpPr>
            <a:spLocks noGrp="1"/>
          </p:cNvSpPr>
          <p:nvPr>
            <p:ph type="sldNum" sz="quarter" idx="10"/>
          </p:nvPr>
        </p:nvSpPr>
        <p:spPr/>
        <p:txBody>
          <a:bodyPr/>
          <a:lstStyle/>
          <a:p>
            <a:fld id="{0ED8A9B0-80EF-A34D-B345-E2DEC5501E01}" type="slidenum">
              <a:rPr lang="en-US" smtClean="0"/>
              <a:t>14</a:t>
            </a:fld>
            <a:endParaRPr lang="en-US"/>
          </a:p>
        </p:txBody>
      </p:sp>
    </p:spTree>
    <p:extLst>
      <p:ext uri="{BB962C8B-B14F-4D97-AF65-F5344CB8AC3E}">
        <p14:creationId xmlns:p14="http://schemas.microsoft.com/office/powerpoint/2010/main" val="1951151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change the</a:t>
            </a:r>
            <a:r>
              <a:rPr lang="en-US" baseline="0" dirty="0"/>
              <a:t> image behind</a:t>
            </a:r>
            <a:r>
              <a:rPr lang="en-US" dirty="0"/>
              <a:t> the Mock up.</a:t>
            </a:r>
          </a:p>
          <a:p>
            <a:r>
              <a:rPr lang="en-US" dirty="0"/>
              <a:t>Select the layer - &gt; Right</a:t>
            </a:r>
            <a:r>
              <a:rPr lang="en-US" baseline="0" dirty="0"/>
              <a:t> Click -&gt; Send to Back -&gt; Delete the image -&gt; Drag &amp; Drop your Own Picture -&gt; Send to Back (again)</a:t>
            </a:r>
            <a:endParaRPr lang="en-US" dirty="0"/>
          </a:p>
        </p:txBody>
      </p:sp>
      <p:sp>
        <p:nvSpPr>
          <p:cNvPr id="4" name="Slide Number Placeholder 3"/>
          <p:cNvSpPr>
            <a:spLocks noGrp="1"/>
          </p:cNvSpPr>
          <p:nvPr>
            <p:ph type="sldNum" sz="quarter" idx="10"/>
          </p:nvPr>
        </p:nvSpPr>
        <p:spPr/>
        <p:txBody>
          <a:bodyPr/>
          <a:lstStyle/>
          <a:p>
            <a:fld id="{0ED8A9B0-80EF-A34D-B345-E2DEC5501E01}" type="slidenum">
              <a:rPr lang="en-US" smtClean="0"/>
              <a:t>15</a:t>
            </a:fld>
            <a:endParaRPr lang="en-US"/>
          </a:p>
        </p:txBody>
      </p:sp>
    </p:spTree>
    <p:extLst>
      <p:ext uri="{BB962C8B-B14F-4D97-AF65-F5344CB8AC3E}">
        <p14:creationId xmlns:p14="http://schemas.microsoft.com/office/powerpoint/2010/main" val="3446336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2F0B62-04AB-4176-900F-BDCD16DA20C8}" type="slidenum">
              <a:rPr lang="en-US" smtClean="0"/>
              <a:t>22</a:t>
            </a:fld>
            <a:endParaRPr lang="en-US"/>
          </a:p>
        </p:txBody>
      </p:sp>
    </p:spTree>
    <p:extLst>
      <p:ext uri="{BB962C8B-B14F-4D97-AF65-F5344CB8AC3E}">
        <p14:creationId xmlns:p14="http://schemas.microsoft.com/office/powerpoint/2010/main" val="36878107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CE94A7-C4C0-4312-9A43-1209F3AEDD1F}" type="slidenum">
              <a:rPr lang="en-US" smtClean="0"/>
              <a:t>26</a:t>
            </a:fld>
            <a:endParaRPr lang="en-US"/>
          </a:p>
        </p:txBody>
      </p:sp>
    </p:spTree>
    <p:extLst>
      <p:ext uri="{BB962C8B-B14F-4D97-AF65-F5344CB8AC3E}">
        <p14:creationId xmlns:p14="http://schemas.microsoft.com/office/powerpoint/2010/main" val="3644496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28</a:t>
            </a:fld>
            <a:endParaRPr lang="en-US" dirty="0"/>
          </a:p>
        </p:txBody>
      </p:sp>
    </p:spTree>
    <p:extLst>
      <p:ext uri="{BB962C8B-B14F-4D97-AF65-F5344CB8AC3E}">
        <p14:creationId xmlns:p14="http://schemas.microsoft.com/office/powerpoint/2010/main" val="27585879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C664409-ECC6-4430-BFDB-0C5207DA21CE}"/>
              </a:ext>
            </a:extLst>
          </p:cNvPr>
          <p:cNvPicPr>
            <a:picLocks noChangeAspect="1"/>
          </p:cNvPicPr>
          <p:nvPr userDrawn="1"/>
        </p:nvPicPr>
        <p:blipFill>
          <a:blip r:embed="rId2">
            <a:extLst>
              <a:ext uri="{28A0092B-C50C-407E-A947-70E740481C1C}">
                <a14:useLocalDpi xmlns:a14="http://schemas.microsoft.com/office/drawing/2010/main" val="0"/>
              </a:ext>
            </a:extLst>
          </a:blip>
          <a:srcRect r="52500"/>
          <a:stretch>
            <a:fillRect/>
          </a:stretch>
        </p:blipFill>
        <p:spPr>
          <a:xfrm>
            <a:off x="0" y="1"/>
            <a:ext cx="5791200" cy="6857999"/>
          </a:xfrm>
          <a:custGeom>
            <a:avLst/>
            <a:gdLst>
              <a:gd name="connsiteX0" fmla="*/ 0 w 5791200"/>
              <a:gd name="connsiteY0" fmla="*/ 0 h 6857999"/>
              <a:gd name="connsiteX1" fmla="*/ 5791200 w 5791200"/>
              <a:gd name="connsiteY1" fmla="*/ 0 h 6857999"/>
              <a:gd name="connsiteX2" fmla="*/ 5791200 w 5791200"/>
              <a:gd name="connsiteY2" fmla="*/ 6857999 h 6857999"/>
              <a:gd name="connsiteX3" fmla="*/ 0 w 5791200"/>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5791200" h="6857999">
                <a:moveTo>
                  <a:pt x="0" y="0"/>
                </a:moveTo>
                <a:lnTo>
                  <a:pt x="5791200" y="0"/>
                </a:lnTo>
                <a:lnTo>
                  <a:pt x="5791200" y="6857999"/>
                </a:lnTo>
                <a:lnTo>
                  <a:pt x="0" y="6857999"/>
                </a:lnTo>
                <a:close/>
              </a:path>
            </a:pathLst>
          </a:custGeom>
        </p:spPr>
      </p:pic>
    </p:spTree>
    <p:extLst>
      <p:ext uri="{BB962C8B-B14F-4D97-AF65-F5344CB8AC3E}">
        <p14:creationId xmlns:p14="http://schemas.microsoft.com/office/powerpoint/2010/main" val="627865774"/>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649E9C-13FB-428F-9E29-57D32B33325D}"/>
              </a:ext>
            </a:extLst>
          </p:cNvPr>
          <p:cNvPicPr>
            <a:picLocks noChangeAspect="1"/>
          </p:cNvPicPr>
          <p:nvPr userDrawn="1"/>
        </p:nvPicPr>
        <p:blipFill>
          <a:blip r:embed="rId2">
            <a:extLst>
              <a:ext uri="{28A0092B-C50C-407E-A947-70E740481C1C}">
                <a14:useLocalDpi xmlns:a14="http://schemas.microsoft.com/office/drawing/2010/main" val="0"/>
              </a:ext>
            </a:extLst>
          </a:blip>
          <a:srcRect l="40270" b="15153"/>
          <a:stretch>
            <a:fillRect/>
          </a:stretch>
        </p:blipFill>
        <p:spPr>
          <a:xfrm>
            <a:off x="4909754" y="0"/>
            <a:ext cx="7282247" cy="5818794"/>
          </a:xfrm>
          <a:custGeom>
            <a:avLst/>
            <a:gdLst>
              <a:gd name="connsiteX0" fmla="*/ 6686334 w 7282247"/>
              <a:gd name="connsiteY0" fmla="*/ 0 h 5818794"/>
              <a:gd name="connsiteX1" fmla="*/ 7276267 w 7282247"/>
              <a:gd name="connsiteY1" fmla="*/ 0 h 5818794"/>
              <a:gd name="connsiteX2" fmla="*/ 7282246 w 7282247"/>
              <a:gd name="connsiteY2" fmla="*/ 59313 h 5818794"/>
              <a:gd name="connsiteX3" fmla="*/ 7282247 w 7282247"/>
              <a:gd name="connsiteY3" fmla="*/ 1345017 h 5818794"/>
              <a:gd name="connsiteX4" fmla="*/ 6981301 w 7282247"/>
              <a:gd name="connsiteY4" fmla="*/ 1645963 h 5818794"/>
              <a:gd name="connsiteX5" fmla="*/ 6680355 w 7282247"/>
              <a:gd name="connsiteY5" fmla="*/ 1345017 h 5818794"/>
              <a:gd name="connsiteX6" fmla="*/ 6680355 w 7282247"/>
              <a:gd name="connsiteY6" fmla="*/ 59314 h 5818794"/>
              <a:gd name="connsiteX7" fmla="*/ 6012319 w 7282247"/>
              <a:gd name="connsiteY7" fmla="*/ 0 h 5818794"/>
              <a:gd name="connsiteX8" fmla="*/ 6614210 w 7282247"/>
              <a:gd name="connsiteY8" fmla="*/ 0 h 5818794"/>
              <a:gd name="connsiteX9" fmla="*/ 6614211 w 7282247"/>
              <a:gd name="connsiteY9" fmla="*/ 2366366 h 5818794"/>
              <a:gd name="connsiteX10" fmla="*/ 6313265 w 7282247"/>
              <a:gd name="connsiteY10" fmla="*/ 2667312 h 5818794"/>
              <a:gd name="connsiteX11" fmla="*/ 6012319 w 7282247"/>
              <a:gd name="connsiteY11" fmla="*/ 2366366 h 5818794"/>
              <a:gd name="connsiteX12" fmla="*/ 5344284 w 7282247"/>
              <a:gd name="connsiteY12" fmla="*/ 0 h 5818794"/>
              <a:gd name="connsiteX13" fmla="*/ 5946175 w 7282247"/>
              <a:gd name="connsiteY13" fmla="*/ 0 h 5818794"/>
              <a:gd name="connsiteX14" fmla="*/ 5946176 w 7282247"/>
              <a:gd name="connsiteY14" fmla="*/ 3600753 h 5818794"/>
              <a:gd name="connsiteX15" fmla="*/ 5645230 w 7282247"/>
              <a:gd name="connsiteY15" fmla="*/ 3901699 h 5818794"/>
              <a:gd name="connsiteX16" fmla="*/ 5344284 w 7282247"/>
              <a:gd name="connsiteY16" fmla="*/ 3600753 h 5818794"/>
              <a:gd name="connsiteX17" fmla="*/ 4676248 w 7282247"/>
              <a:gd name="connsiteY17" fmla="*/ 0 h 5818794"/>
              <a:gd name="connsiteX18" fmla="*/ 5278139 w 7282247"/>
              <a:gd name="connsiteY18" fmla="*/ 0 h 5818794"/>
              <a:gd name="connsiteX19" fmla="*/ 5278140 w 7282247"/>
              <a:gd name="connsiteY19" fmla="*/ 4567900 h 5818794"/>
              <a:gd name="connsiteX20" fmla="*/ 4977194 w 7282247"/>
              <a:gd name="connsiteY20" fmla="*/ 4868846 h 5818794"/>
              <a:gd name="connsiteX21" fmla="*/ 4676248 w 7282247"/>
              <a:gd name="connsiteY21" fmla="*/ 4567900 h 5818794"/>
              <a:gd name="connsiteX22" fmla="*/ 4008213 w 7282247"/>
              <a:gd name="connsiteY22" fmla="*/ 0 h 5818794"/>
              <a:gd name="connsiteX23" fmla="*/ 4610104 w 7282247"/>
              <a:gd name="connsiteY23" fmla="*/ 0 h 5818794"/>
              <a:gd name="connsiteX24" fmla="*/ 4610105 w 7282247"/>
              <a:gd name="connsiteY24" fmla="*/ 4160509 h 5818794"/>
              <a:gd name="connsiteX25" fmla="*/ 4309159 w 7282247"/>
              <a:gd name="connsiteY25" fmla="*/ 4461455 h 5818794"/>
              <a:gd name="connsiteX26" fmla="*/ 4008213 w 7282247"/>
              <a:gd name="connsiteY26" fmla="*/ 4160509 h 5818794"/>
              <a:gd name="connsiteX27" fmla="*/ 3340177 w 7282247"/>
              <a:gd name="connsiteY27" fmla="*/ 0 h 5818794"/>
              <a:gd name="connsiteX28" fmla="*/ 3942068 w 7282247"/>
              <a:gd name="connsiteY28" fmla="*/ 0 h 5818794"/>
              <a:gd name="connsiteX29" fmla="*/ 3942069 w 7282247"/>
              <a:gd name="connsiteY29" fmla="*/ 4722585 h 5818794"/>
              <a:gd name="connsiteX30" fmla="*/ 3641123 w 7282247"/>
              <a:gd name="connsiteY30" fmla="*/ 5023531 h 5818794"/>
              <a:gd name="connsiteX31" fmla="*/ 3340177 w 7282247"/>
              <a:gd name="connsiteY31" fmla="*/ 4722585 h 5818794"/>
              <a:gd name="connsiteX32" fmla="*/ 2700680 w 7282247"/>
              <a:gd name="connsiteY32" fmla="*/ 0 h 5818794"/>
              <a:gd name="connsiteX33" fmla="*/ 3245497 w 7282247"/>
              <a:gd name="connsiteY33" fmla="*/ 0 h 5818794"/>
              <a:gd name="connsiteX34" fmla="*/ 3250383 w 7282247"/>
              <a:gd name="connsiteY34" fmla="*/ 9002 h 5818794"/>
              <a:gd name="connsiteX35" fmla="*/ 3274033 w 7282247"/>
              <a:gd name="connsiteY35" fmla="*/ 126144 h 5818794"/>
              <a:gd name="connsiteX36" fmla="*/ 3274034 w 7282247"/>
              <a:gd name="connsiteY36" fmla="*/ 5517848 h 5818794"/>
              <a:gd name="connsiteX37" fmla="*/ 2973088 w 7282247"/>
              <a:gd name="connsiteY37" fmla="*/ 5818794 h 5818794"/>
              <a:gd name="connsiteX38" fmla="*/ 2672143 w 7282247"/>
              <a:gd name="connsiteY38" fmla="*/ 5517848 h 5818794"/>
              <a:gd name="connsiteX39" fmla="*/ 2672143 w 7282247"/>
              <a:gd name="connsiteY39" fmla="*/ 126145 h 5818794"/>
              <a:gd name="connsiteX40" fmla="*/ 2695793 w 7282247"/>
              <a:gd name="connsiteY40" fmla="*/ 9003 h 5818794"/>
              <a:gd name="connsiteX41" fmla="*/ 2004107 w 7282247"/>
              <a:gd name="connsiteY41" fmla="*/ 0 h 5818794"/>
              <a:gd name="connsiteX42" fmla="*/ 2605998 w 7282247"/>
              <a:gd name="connsiteY42" fmla="*/ 0 h 5818794"/>
              <a:gd name="connsiteX43" fmla="*/ 2605998 w 7282247"/>
              <a:gd name="connsiteY43" fmla="*/ 5286982 h 5818794"/>
              <a:gd name="connsiteX44" fmla="*/ 2305052 w 7282247"/>
              <a:gd name="connsiteY44" fmla="*/ 5587928 h 5818794"/>
              <a:gd name="connsiteX45" fmla="*/ 2004107 w 7282247"/>
              <a:gd name="connsiteY45" fmla="*/ 5286982 h 5818794"/>
              <a:gd name="connsiteX46" fmla="*/ 1364608 w 7282247"/>
              <a:gd name="connsiteY46" fmla="*/ 0 h 5818794"/>
              <a:gd name="connsiteX47" fmla="*/ 1909427 w 7282247"/>
              <a:gd name="connsiteY47" fmla="*/ 0 h 5818794"/>
              <a:gd name="connsiteX48" fmla="*/ 1914313 w 7282247"/>
              <a:gd name="connsiteY48" fmla="*/ 9002 h 5818794"/>
              <a:gd name="connsiteX49" fmla="*/ 1937963 w 7282247"/>
              <a:gd name="connsiteY49" fmla="*/ 126144 h 5818794"/>
              <a:gd name="connsiteX50" fmla="*/ 1937964 w 7282247"/>
              <a:gd name="connsiteY50" fmla="*/ 4567900 h 5818794"/>
              <a:gd name="connsiteX51" fmla="*/ 1637018 w 7282247"/>
              <a:gd name="connsiteY51" fmla="*/ 4868845 h 5818794"/>
              <a:gd name="connsiteX52" fmla="*/ 1336071 w 7282247"/>
              <a:gd name="connsiteY52" fmla="*/ 4567900 h 5818794"/>
              <a:gd name="connsiteX53" fmla="*/ 1336071 w 7282247"/>
              <a:gd name="connsiteY53" fmla="*/ 126145 h 5818794"/>
              <a:gd name="connsiteX54" fmla="*/ 1359721 w 7282247"/>
              <a:gd name="connsiteY54" fmla="*/ 9003 h 5818794"/>
              <a:gd name="connsiteX55" fmla="*/ 668037 w 7282247"/>
              <a:gd name="connsiteY55" fmla="*/ 0 h 5818794"/>
              <a:gd name="connsiteX56" fmla="*/ 1269926 w 7282247"/>
              <a:gd name="connsiteY56" fmla="*/ 0 h 5818794"/>
              <a:gd name="connsiteX57" fmla="*/ 1269928 w 7282247"/>
              <a:gd name="connsiteY57" fmla="*/ 3537953 h 5818794"/>
              <a:gd name="connsiteX58" fmla="*/ 968981 w 7282247"/>
              <a:gd name="connsiteY58" fmla="*/ 3838899 h 5818794"/>
              <a:gd name="connsiteX59" fmla="*/ 668037 w 7282247"/>
              <a:gd name="connsiteY59" fmla="*/ 3537953 h 5818794"/>
              <a:gd name="connsiteX60" fmla="*/ 0 w 7282247"/>
              <a:gd name="connsiteY60" fmla="*/ 0 h 5818794"/>
              <a:gd name="connsiteX61" fmla="*/ 601892 w 7282247"/>
              <a:gd name="connsiteY61" fmla="*/ 0 h 5818794"/>
              <a:gd name="connsiteX62" fmla="*/ 601892 w 7282247"/>
              <a:gd name="connsiteY62" fmla="*/ 2366366 h 5818794"/>
              <a:gd name="connsiteX63" fmla="*/ 300947 w 7282247"/>
              <a:gd name="connsiteY63" fmla="*/ 2667311 h 5818794"/>
              <a:gd name="connsiteX64" fmla="*/ 0 w 7282247"/>
              <a:gd name="connsiteY64" fmla="*/ 2366366 h 581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7282247" h="5818794">
                <a:moveTo>
                  <a:pt x="6686334" y="0"/>
                </a:moveTo>
                <a:lnTo>
                  <a:pt x="7276267" y="0"/>
                </a:lnTo>
                <a:lnTo>
                  <a:pt x="7282246" y="59313"/>
                </a:lnTo>
                <a:cubicBezTo>
                  <a:pt x="7282246" y="487881"/>
                  <a:pt x="7282247" y="916449"/>
                  <a:pt x="7282247" y="1345017"/>
                </a:cubicBezTo>
                <a:cubicBezTo>
                  <a:pt x="7282247" y="1511225"/>
                  <a:pt x="7147509" y="1645963"/>
                  <a:pt x="6981301" y="1645963"/>
                </a:cubicBezTo>
                <a:cubicBezTo>
                  <a:pt x="6815093" y="1645963"/>
                  <a:pt x="6680355" y="1511225"/>
                  <a:pt x="6680355" y="1345017"/>
                </a:cubicBezTo>
                <a:lnTo>
                  <a:pt x="6680355" y="59314"/>
                </a:lnTo>
                <a:close/>
                <a:moveTo>
                  <a:pt x="6012319" y="0"/>
                </a:moveTo>
                <a:lnTo>
                  <a:pt x="6614210" y="0"/>
                </a:lnTo>
                <a:lnTo>
                  <a:pt x="6614211" y="2366366"/>
                </a:lnTo>
                <a:cubicBezTo>
                  <a:pt x="6614211" y="2532574"/>
                  <a:pt x="6479473" y="2667312"/>
                  <a:pt x="6313265" y="2667312"/>
                </a:cubicBezTo>
                <a:cubicBezTo>
                  <a:pt x="6147057" y="2667312"/>
                  <a:pt x="6012319" y="2532574"/>
                  <a:pt x="6012319" y="2366366"/>
                </a:cubicBezTo>
                <a:close/>
                <a:moveTo>
                  <a:pt x="5344284" y="0"/>
                </a:moveTo>
                <a:lnTo>
                  <a:pt x="5946175" y="0"/>
                </a:lnTo>
                <a:lnTo>
                  <a:pt x="5946176" y="3600753"/>
                </a:lnTo>
                <a:cubicBezTo>
                  <a:pt x="5946176" y="3766961"/>
                  <a:pt x="5811438" y="3901699"/>
                  <a:pt x="5645230" y="3901699"/>
                </a:cubicBezTo>
                <a:cubicBezTo>
                  <a:pt x="5479022" y="3901699"/>
                  <a:pt x="5344284" y="3766961"/>
                  <a:pt x="5344284" y="3600753"/>
                </a:cubicBezTo>
                <a:close/>
                <a:moveTo>
                  <a:pt x="4676248" y="0"/>
                </a:moveTo>
                <a:lnTo>
                  <a:pt x="5278139" y="0"/>
                </a:lnTo>
                <a:lnTo>
                  <a:pt x="5278140" y="4567900"/>
                </a:lnTo>
                <a:cubicBezTo>
                  <a:pt x="5278140" y="4734107"/>
                  <a:pt x="5143402" y="4868846"/>
                  <a:pt x="4977194" y="4868846"/>
                </a:cubicBezTo>
                <a:cubicBezTo>
                  <a:pt x="4810986" y="4868846"/>
                  <a:pt x="4676248" y="4734107"/>
                  <a:pt x="4676248" y="4567900"/>
                </a:cubicBezTo>
                <a:close/>
                <a:moveTo>
                  <a:pt x="4008213" y="0"/>
                </a:moveTo>
                <a:lnTo>
                  <a:pt x="4610104" y="0"/>
                </a:lnTo>
                <a:lnTo>
                  <a:pt x="4610105" y="4160509"/>
                </a:lnTo>
                <a:cubicBezTo>
                  <a:pt x="4610105" y="4326717"/>
                  <a:pt x="4475367" y="4461455"/>
                  <a:pt x="4309159" y="4461455"/>
                </a:cubicBezTo>
                <a:cubicBezTo>
                  <a:pt x="4142951" y="4461455"/>
                  <a:pt x="4008213" y="4326717"/>
                  <a:pt x="4008213" y="4160509"/>
                </a:cubicBezTo>
                <a:close/>
                <a:moveTo>
                  <a:pt x="3340177" y="0"/>
                </a:moveTo>
                <a:lnTo>
                  <a:pt x="3942068" y="0"/>
                </a:lnTo>
                <a:lnTo>
                  <a:pt x="3942069" y="4722585"/>
                </a:lnTo>
                <a:cubicBezTo>
                  <a:pt x="3942069" y="4888793"/>
                  <a:pt x="3807331" y="5023531"/>
                  <a:pt x="3641123" y="5023531"/>
                </a:cubicBezTo>
                <a:cubicBezTo>
                  <a:pt x="3474915" y="5023531"/>
                  <a:pt x="3340177" y="4888793"/>
                  <a:pt x="3340177" y="4722585"/>
                </a:cubicBezTo>
                <a:close/>
                <a:moveTo>
                  <a:pt x="2700680" y="0"/>
                </a:moveTo>
                <a:lnTo>
                  <a:pt x="3245497" y="0"/>
                </a:lnTo>
                <a:lnTo>
                  <a:pt x="3250383" y="9002"/>
                </a:lnTo>
                <a:cubicBezTo>
                  <a:pt x="3265612" y="45007"/>
                  <a:pt x="3274033" y="84592"/>
                  <a:pt x="3274033" y="126144"/>
                </a:cubicBezTo>
                <a:cubicBezTo>
                  <a:pt x="3274033" y="1923379"/>
                  <a:pt x="3274034" y="3720614"/>
                  <a:pt x="3274034" y="5517848"/>
                </a:cubicBezTo>
                <a:cubicBezTo>
                  <a:pt x="3274034" y="5684056"/>
                  <a:pt x="3139296" y="5818794"/>
                  <a:pt x="2973088" y="5818794"/>
                </a:cubicBezTo>
                <a:cubicBezTo>
                  <a:pt x="2806880" y="5818794"/>
                  <a:pt x="2672143" y="5684056"/>
                  <a:pt x="2672143" y="5517848"/>
                </a:cubicBezTo>
                <a:lnTo>
                  <a:pt x="2672143" y="126145"/>
                </a:lnTo>
                <a:cubicBezTo>
                  <a:pt x="2672143" y="84593"/>
                  <a:pt x="2680564" y="45008"/>
                  <a:pt x="2695793" y="9003"/>
                </a:cubicBezTo>
                <a:close/>
                <a:moveTo>
                  <a:pt x="2004107" y="0"/>
                </a:moveTo>
                <a:lnTo>
                  <a:pt x="2605998" y="0"/>
                </a:lnTo>
                <a:lnTo>
                  <a:pt x="2605998" y="5286982"/>
                </a:lnTo>
                <a:cubicBezTo>
                  <a:pt x="2605998" y="5453190"/>
                  <a:pt x="2471260" y="5587928"/>
                  <a:pt x="2305052" y="5587928"/>
                </a:cubicBezTo>
                <a:cubicBezTo>
                  <a:pt x="2138844" y="5587928"/>
                  <a:pt x="2004107" y="5453190"/>
                  <a:pt x="2004107" y="5286982"/>
                </a:cubicBezTo>
                <a:close/>
                <a:moveTo>
                  <a:pt x="1364608" y="0"/>
                </a:moveTo>
                <a:lnTo>
                  <a:pt x="1909427" y="0"/>
                </a:lnTo>
                <a:lnTo>
                  <a:pt x="1914313" y="9002"/>
                </a:lnTo>
                <a:cubicBezTo>
                  <a:pt x="1929542" y="45007"/>
                  <a:pt x="1937963" y="84592"/>
                  <a:pt x="1937963" y="126144"/>
                </a:cubicBezTo>
                <a:cubicBezTo>
                  <a:pt x="1937963" y="1606729"/>
                  <a:pt x="1937964" y="3087314"/>
                  <a:pt x="1937964" y="4567900"/>
                </a:cubicBezTo>
                <a:cubicBezTo>
                  <a:pt x="1937964" y="4734107"/>
                  <a:pt x="1803225" y="4868845"/>
                  <a:pt x="1637018" y="4868845"/>
                </a:cubicBezTo>
                <a:cubicBezTo>
                  <a:pt x="1470809" y="4868845"/>
                  <a:pt x="1336071" y="4734107"/>
                  <a:pt x="1336071" y="4567900"/>
                </a:cubicBezTo>
                <a:lnTo>
                  <a:pt x="1336071" y="126145"/>
                </a:lnTo>
                <a:cubicBezTo>
                  <a:pt x="1336071" y="84593"/>
                  <a:pt x="1344492" y="45008"/>
                  <a:pt x="1359721" y="9003"/>
                </a:cubicBezTo>
                <a:close/>
                <a:moveTo>
                  <a:pt x="668037" y="0"/>
                </a:moveTo>
                <a:lnTo>
                  <a:pt x="1269926" y="0"/>
                </a:lnTo>
                <a:lnTo>
                  <a:pt x="1269928" y="3537953"/>
                </a:lnTo>
                <a:cubicBezTo>
                  <a:pt x="1269928" y="3704160"/>
                  <a:pt x="1135190" y="3838899"/>
                  <a:pt x="968981" y="3838899"/>
                </a:cubicBezTo>
                <a:cubicBezTo>
                  <a:pt x="802773" y="3838899"/>
                  <a:pt x="668037" y="3704160"/>
                  <a:pt x="668037" y="3537953"/>
                </a:cubicBezTo>
                <a:close/>
                <a:moveTo>
                  <a:pt x="0" y="0"/>
                </a:moveTo>
                <a:lnTo>
                  <a:pt x="601892" y="0"/>
                </a:lnTo>
                <a:lnTo>
                  <a:pt x="601892" y="2366366"/>
                </a:lnTo>
                <a:cubicBezTo>
                  <a:pt x="601892" y="2532574"/>
                  <a:pt x="467155" y="2667311"/>
                  <a:pt x="300947" y="2667311"/>
                </a:cubicBezTo>
                <a:cubicBezTo>
                  <a:pt x="134738" y="2667311"/>
                  <a:pt x="0" y="2532574"/>
                  <a:pt x="0" y="2366366"/>
                </a:cubicBezTo>
                <a:close/>
              </a:path>
            </a:pathLst>
          </a:custGeom>
        </p:spPr>
      </p:pic>
    </p:spTree>
    <p:extLst>
      <p:ext uri="{BB962C8B-B14F-4D97-AF65-F5344CB8AC3E}">
        <p14:creationId xmlns:p14="http://schemas.microsoft.com/office/powerpoint/2010/main" val="2732082234"/>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8C36F2-5AD3-4941-B589-A93FC1F33E75}"/>
              </a:ext>
            </a:extLst>
          </p:cNvPr>
          <p:cNvSpPr/>
          <p:nvPr userDrawn="1"/>
        </p:nvSpPr>
        <p:spPr>
          <a:xfrm>
            <a:off x="0" y="0"/>
            <a:ext cx="3753853"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5" name="Freeform: Shape 4">
            <a:extLst>
              <a:ext uri="{FF2B5EF4-FFF2-40B4-BE49-F238E27FC236}">
                <a16:creationId xmlns:a16="http://schemas.microsoft.com/office/drawing/2014/main" id="{973A0192-83ED-4E4D-9299-FB6D2F26EBA1}"/>
              </a:ext>
            </a:extLst>
          </p:cNvPr>
          <p:cNvSpPr/>
          <p:nvPr userDrawn="1"/>
        </p:nvSpPr>
        <p:spPr>
          <a:xfrm>
            <a:off x="1681232" y="1019943"/>
            <a:ext cx="4153544" cy="4818113"/>
          </a:xfrm>
          <a:custGeom>
            <a:avLst/>
            <a:gdLst>
              <a:gd name="connsiteX0" fmla="*/ 2076772 w 4153544"/>
              <a:gd name="connsiteY0" fmla="*/ 0 h 4818113"/>
              <a:gd name="connsiteX1" fmla="*/ 4153544 w 4153544"/>
              <a:gd name="connsiteY1" fmla="*/ 1038385 h 4818113"/>
              <a:gd name="connsiteX2" fmla="*/ 4153544 w 4153544"/>
              <a:gd name="connsiteY2" fmla="*/ 3779726 h 4818113"/>
              <a:gd name="connsiteX3" fmla="*/ 2076772 w 4153544"/>
              <a:gd name="connsiteY3" fmla="*/ 4818113 h 4818113"/>
              <a:gd name="connsiteX4" fmla="*/ 0 w 4153544"/>
              <a:gd name="connsiteY4" fmla="*/ 3779726 h 4818113"/>
              <a:gd name="connsiteX5" fmla="*/ 0 w 4153544"/>
              <a:gd name="connsiteY5" fmla="*/ 1038385 h 4818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53544" h="4818113">
                <a:moveTo>
                  <a:pt x="2076772" y="0"/>
                </a:moveTo>
                <a:lnTo>
                  <a:pt x="4153544" y="1038385"/>
                </a:lnTo>
                <a:lnTo>
                  <a:pt x="4153544" y="3779726"/>
                </a:lnTo>
                <a:lnTo>
                  <a:pt x="2076772" y="4818113"/>
                </a:lnTo>
                <a:lnTo>
                  <a:pt x="0" y="3779726"/>
                </a:lnTo>
                <a:lnTo>
                  <a:pt x="0" y="1038385"/>
                </a:lnTo>
                <a:close/>
              </a:path>
            </a:pathLst>
          </a:custGeom>
          <a:solidFill>
            <a:schemeClr val="bg1"/>
          </a:solidFill>
          <a:ln>
            <a:noFill/>
          </a:ln>
          <a:effectLst>
            <a:outerShdw blurRad="685800" sx="102000" sy="102000" algn="ctr" rotWithShape="0">
              <a:prstClr val="black">
                <a:alpha val="7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36094478-0393-43E2-B0E1-4471E70823DD}"/>
              </a:ext>
            </a:extLst>
          </p:cNvPr>
          <p:cNvPicPr>
            <a:picLocks noChangeAspect="1"/>
          </p:cNvPicPr>
          <p:nvPr userDrawn="1"/>
        </p:nvPicPr>
        <p:blipFill>
          <a:blip r:embed="rId2">
            <a:extLst>
              <a:ext uri="{28A0092B-C50C-407E-A947-70E740481C1C}">
                <a14:useLocalDpi xmlns:a14="http://schemas.microsoft.com/office/drawing/2010/main" val="0"/>
              </a:ext>
            </a:extLst>
          </a:blip>
          <a:srcRect l="13790" t="14872" r="52143" b="14872"/>
          <a:stretch>
            <a:fillRect/>
          </a:stretch>
        </p:blipFill>
        <p:spPr>
          <a:xfrm>
            <a:off x="1681232" y="1019945"/>
            <a:ext cx="4153544" cy="4818113"/>
          </a:xfrm>
          <a:custGeom>
            <a:avLst/>
            <a:gdLst>
              <a:gd name="connsiteX0" fmla="*/ 2076772 w 4153544"/>
              <a:gd name="connsiteY0" fmla="*/ 0 h 4818113"/>
              <a:gd name="connsiteX1" fmla="*/ 4153544 w 4153544"/>
              <a:gd name="connsiteY1" fmla="*/ 1038385 h 4818113"/>
              <a:gd name="connsiteX2" fmla="*/ 4153544 w 4153544"/>
              <a:gd name="connsiteY2" fmla="*/ 3779726 h 4818113"/>
              <a:gd name="connsiteX3" fmla="*/ 2076772 w 4153544"/>
              <a:gd name="connsiteY3" fmla="*/ 4818113 h 4818113"/>
              <a:gd name="connsiteX4" fmla="*/ 0 w 4153544"/>
              <a:gd name="connsiteY4" fmla="*/ 3779726 h 4818113"/>
              <a:gd name="connsiteX5" fmla="*/ 0 w 4153544"/>
              <a:gd name="connsiteY5" fmla="*/ 1038385 h 4818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53544" h="4818113">
                <a:moveTo>
                  <a:pt x="2076772" y="0"/>
                </a:moveTo>
                <a:lnTo>
                  <a:pt x="4153544" y="1038385"/>
                </a:lnTo>
                <a:lnTo>
                  <a:pt x="4153544" y="3779726"/>
                </a:lnTo>
                <a:lnTo>
                  <a:pt x="2076772" y="4818113"/>
                </a:lnTo>
                <a:lnTo>
                  <a:pt x="0" y="3779726"/>
                </a:lnTo>
                <a:lnTo>
                  <a:pt x="0" y="1038385"/>
                </a:lnTo>
                <a:close/>
              </a:path>
            </a:pathLst>
          </a:custGeom>
        </p:spPr>
      </p:pic>
    </p:spTree>
    <p:extLst>
      <p:ext uri="{BB962C8B-B14F-4D97-AF65-F5344CB8AC3E}">
        <p14:creationId xmlns:p14="http://schemas.microsoft.com/office/powerpoint/2010/main" val="1245415704"/>
      </p:ext>
    </p:extLst>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626A69A-5E7F-4983-B660-39665D44A5E7}"/>
              </a:ext>
            </a:extLst>
          </p:cNvPr>
          <p:cNvPicPr>
            <a:picLocks noChangeAspect="1"/>
          </p:cNvPicPr>
          <p:nvPr userDrawn="1"/>
        </p:nvPicPr>
        <p:blipFill>
          <a:blip r:embed="rId2">
            <a:extLst>
              <a:ext uri="{28A0092B-C50C-407E-A947-70E740481C1C}">
                <a14:useLocalDpi xmlns:a14="http://schemas.microsoft.com/office/drawing/2010/main" val="0"/>
              </a:ext>
            </a:extLst>
          </a:blip>
          <a:srcRect l="7246" t="62599" r="75339" b="7797"/>
          <a:stretch>
            <a:fillRect/>
          </a:stretch>
        </p:blipFill>
        <p:spPr>
          <a:xfrm>
            <a:off x="883402" y="4293031"/>
            <a:ext cx="2123268" cy="2030277"/>
          </a:xfrm>
          <a:custGeom>
            <a:avLst/>
            <a:gdLst>
              <a:gd name="connsiteX0" fmla="*/ 0 w 2123268"/>
              <a:gd name="connsiteY0" fmla="*/ 0 h 2030277"/>
              <a:gd name="connsiteX1" fmla="*/ 2123268 w 2123268"/>
              <a:gd name="connsiteY1" fmla="*/ 0 h 2030277"/>
              <a:gd name="connsiteX2" fmla="*/ 2123268 w 2123268"/>
              <a:gd name="connsiteY2" fmla="*/ 2030277 h 2030277"/>
              <a:gd name="connsiteX3" fmla="*/ 0 w 2123268"/>
              <a:gd name="connsiteY3" fmla="*/ 2030277 h 2030277"/>
            </a:gdLst>
            <a:ahLst/>
            <a:cxnLst>
              <a:cxn ang="0">
                <a:pos x="connsiteX0" y="connsiteY0"/>
              </a:cxn>
              <a:cxn ang="0">
                <a:pos x="connsiteX1" y="connsiteY1"/>
              </a:cxn>
              <a:cxn ang="0">
                <a:pos x="connsiteX2" y="connsiteY2"/>
              </a:cxn>
              <a:cxn ang="0">
                <a:pos x="connsiteX3" y="connsiteY3"/>
              </a:cxn>
            </a:cxnLst>
            <a:rect l="l" t="t" r="r" b="b"/>
            <a:pathLst>
              <a:path w="2123268" h="2030277">
                <a:moveTo>
                  <a:pt x="0" y="0"/>
                </a:moveTo>
                <a:lnTo>
                  <a:pt x="2123268" y="0"/>
                </a:lnTo>
                <a:lnTo>
                  <a:pt x="2123268" y="2030277"/>
                </a:lnTo>
                <a:lnTo>
                  <a:pt x="0" y="2030277"/>
                </a:lnTo>
                <a:close/>
              </a:path>
            </a:pathLst>
          </a:custGeom>
        </p:spPr>
      </p:pic>
      <p:pic>
        <p:nvPicPr>
          <p:cNvPr id="9" name="Picture 8">
            <a:extLst>
              <a:ext uri="{FF2B5EF4-FFF2-40B4-BE49-F238E27FC236}">
                <a16:creationId xmlns:a16="http://schemas.microsoft.com/office/drawing/2014/main" id="{F7BCF000-E96A-4D44-A990-BF49AEFCE273}"/>
              </a:ext>
            </a:extLst>
          </p:cNvPr>
          <p:cNvPicPr>
            <a:picLocks noChangeAspect="1"/>
          </p:cNvPicPr>
          <p:nvPr userDrawn="1"/>
        </p:nvPicPr>
        <p:blipFill>
          <a:blip r:embed="rId2">
            <a:extLst>
              <a:ext uri="{28A0092B-C50C-407E-A947-70E740481C1C}">
                <a14:useLocalDpi xmlns:a14="http://schemas.microsoft.com/office/drawing/2010/main" val="0"/>
              </a:ext>
            </a:extLst>
          </a:blip>
          <a:srcRect l="24661" t="32994" r="25000" b="37401"/>
          <a:stretch>
            <a:fillRect/>
          </a:stretch>
        </p:blipFill>
        <p:spPr>
          <a:xfrm>
            <a:off x="3006673" y="2262753"/>
            <a:ext cx="6137329" cy="2030277"/>
          </a:xfrm>
          <a:custGeom>
            <a:avLst/>
            <a:gdLst>
              <a:gd name="connsiteX0" fmla="*/ 0 w 6137329"/>
              <a:gd name="connsiteY0" fmla="*/ 0 h 2030277"/>
              <a:gd name="connsiteX1" fmla="*/ 6137329 w 6137329"/>
              <a:gd name="connsiteY1" fmla="*/ 0 h 2030277"/>
              <a:gd name="connsiteX2" fmla="*/ 6137329 w 6137329"/>
              <a:gd name="connsiteY2" fmla="*/ 2030277 h 2030277"/>
              <a:gd name="connsiteX3" fmla="*/ 0 w 6137329"/>
              <a:gd name="connsiteY3" fmla="*/ 2030277 h 2030277"/>
            </a:gdLst>
            <a:ahLst/>
            <a:cxnLst>
              <a:cxn ang="0">
                <a:pos x="connsiteX0" y="connsiteY0"/>
              </a:cxn>
              <a:cxn ang="0">
                <a:pos x="connsiteX1" y="connsiteY1"/>
              </a:cxn>
              <a:cxn ang="0">
                <a:pos x="connsiteX2" y="connsiteY2"/>
              </a:cxn>
              <a:cxn ang="0">
                <a:pos x="connsiteX3" y="connsiteY3"/>
              </a:cxn>
            </a:cxnLst>
            <a:rect l="l" t="t" r="r" b="b"/>
            <a:pathLst>
              <a:path w="6137329" h="2030277">
                <a:moveTo>
                  <a:pt x="0" y="0"/>
                </a:moveTo>
                <a:lnTo>
                  <a:pt x="6137329" y="0"/>
                </a:lnTo>
                <a:lnTo>
                  <a:pt x="6137329" y="2030277"/>
                </a:lnTo>
                <a:lnTo>
                  <a:pt x="0" y="2030277"/>
                </a:lnTo>
                <a:close/>
              </a:path>
            </a:pathLst>
          </a:custGeom>
        </p:spPr>
      </p:pic>
    </p:spTree>
    <p:extLst>
      <p:ext uri="{BB962C8B-B14F-4D97-AF65-F5344CB8AC3E}">
        <p14:creationId xmlns:p14="http://schemas.microsoft.com/office/powerpoint/2010/main" val="1385325872"/>
      </p:ext>
    </p:extLst>
  </p:cSld>
  <p:clrMapOvr>
    <a:masterClrMapping/>
  </p:clrMapOvr>
  <p:transition spd="slow">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Big Image Placeholder">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AB7FA9F-88BA-4394-B52F-470FBDB890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01305" y="2118653"/>
            <a:ext cx="5236631" cy="4074753"/>
          </a:xfrm>
          <a:prstGeom prst="rect">
            <a:avLst/>
          </a:prstGeom>
        </p:spPr>
      </p:pic>
      <p:pic>
        <p:nvPicPr>
          <p:cNvPr id="5" name="Picture 4">
            <a:extLst>
              <a:ext uri="{FF2B5EF4-FFF2-40B4-BE49-F238E27FC236}">
                <a16:creationId xmlns:a16="http://schemas.microsoft.com/office/drawing/2014/main" id="{5908B574-6110-4D79-ACB5-91D94606D201}"/>
              </a:ext>
            </a:extLst>
          </p:cNvPr>
          <p:cNvPicPr>
            <a:picLocks noChangeAspect="1"/>
          </p:cNvPicPr>
          <p:nvPr userDrawn="1"/>
        </p:nvPicPr>
        <p:blipFill>
          <a:blip r:embed="rId3">
            <a:extLst>
              <a:ext uri="{28A0092B-C50C-407E-A947-70E740481C1C}">
                <a14:useLocalDpi xmlns:a14="http://schemas.microsoft.com/office/drawing/2010/main" val="0"/>
              </a:ext>
            </a:extLst>
          </a:blip>
          <a:srcRect l="53663" t="34028" r="8984" b="28506"/>
          <a:stretch>
            <a:fillRect/>
          </a:stretch>
        </p:blipFill>
        <p:spPr>
          <a:xfrm>
            <a:off x="6542553" y="2333625"/>
            <a:ext cx="4554136" cy="2569464"/>
          </a:xfrm>
          <a:custGeom>
            <a:avLst/>
            <a:gdLst>
              <a:gd name="connsiteX0" fmla="*/ 0 w 4554136"/>
              <a:gd name="connsiteY0" fmla="*/ 0 h 2569464"/>
              <a:gd name="connsiteX1" fmla="*/ 4554136 w 4554136"/>
              <a:gd name="connsiteY1" fmla="*/ 0 h 2569464"/>
              <a:gd name="connsiteX2" fmla="*/ 4554136 w 4554136"/>
              <a:gd name="connsiteY2" fmla="*/ 2569464 h 2569464"/>
              <a:gd name="connsiteX3" fmla="*/ 0 w 4554136"/>
              <a:gd name="connsiteY3" fmla="*/ 2569464 h 2569464"/>
            </a:gdLst>
            <a:ahLst/>
            <a:cxnLst>
              <a:cxn ang="0">
                <a:pos x="connsiteX0" y="connsiteY0"/>
              </a:cxn>
              <a:cxn ang="0">
                <a:pos x="connsiteX1" y="connsiteY1"/>
              </a:cxn>
              <a:cxn ang="0">
                <a:pos x="connsiteX2" y="connsiteY2"/>
              </a:cxn>
              <a:cxn ang="0">
                <a:pos x="connsiteX3" y="connsiteY3"/>
              </a:cxn>
            </a:cxnLst>
            <a:rect l="l" t="t" r="r" b="b"/>
            <a:pathLst>
              <a:path w="4554136" h="2569464">
                <a:moveTo>
                  <a:pt x="0" y="0"/>
                </a:moveTo>
                <a:lnTo>
                  <a:pt x="4554136" y="0"/>
                </a:lnTo>
                <a:lnTo>
                  <a:pt x="4554136" y="2569464"/>
                </a:lnTo>
                <a:lnTo>
                  <a:pt x="0" y="2569464"/>
                </a:lnTo>
                <a:close/>
              </a:path>
            </a:pathLst>
          </a:custGeom>
        </p:spPr>
      </p:pic>
    </p:spTree>
    <p:extLst>
      <p:ext uri="{BB962C8B-B14F-4D97-AF65-F5344CB8AC3E}">
        <p14:creationId xmlns:p14="http://schemas.microsoft.com/office/powerpoint/2010/main" val="3752923999"/>
      </p:ext>
    </p:extLst>
  </p:cSld>
  <p:clrMapOvr>
    <a:masterClrMapping/>
  </p:clrMapOvr>
  <p:transition spd="slow">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Laptop3">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F221184B-F9E7-45CB-AC30-82BDBA24F0AE}"/>
              </a:ext>
            </a:extLst>
          </p:cNvPr>
          <p:cNvGrpSpPr/>
          <p:nvPr userDrawn="1"/>
        </p:nvGrpSpPr>
        <p:grpSpPr>
          <a:xfrm>
            <a:off x="3580845" y="2494731"/>
            <a:ext cx="5030662" cy="2895893"/>
            <a:chOff x="5898415" y="1976415"/>
            <a:chExt cx="5654530" cy="3255020"/>
          </a:xfrm>
        </p:grpSpPr>
        <p:sp>
          <p:nvSpPr>
            <p:cNvPr id="7" name="Freeform 45">
              <a:extLst>
                <a:ext uri="{FF2B5EF4-FFF2-40B4-BE49-F238E27FC236}">
                  <a16:creationId xmlns:a16="http://schemas.microsoft.com/office/drawing/2014/main" id="{FACC542F-F229-4D60-95AD-099E6A92C5C1}"/>
                </a:ext>
              </a:extLst>
            </p:cNvPr>
            <p:cNvSpPr>
              <a:spLocks/>
            </p:cNvSpPr>
            <p:nvPr/>
          </p:nvSpPr>
          <p:spPr bwMode="auto">
            <a:xfrm>
              <a:off x="5898415" y="5105745"/>
              <a:ext cx="2848207" cy="125690"/>
            </a:xfrm>
            <a:custGeom>
              <a:avLst/>
              <a:gdLst>
                <a:gd name="T0" fmla="*/ 0 w 885"/>
                <a:gd name="T1" fmla="*/ 16 h 39"/>
                <a:gd name="T2" fmla="*/ 78 w 885"/>
                <a:gd name="T3" fmla="*/ 39 h 39"/>
                <a:gd name="T4" fmla="*/ 885 w 885"/>
                <a:gd name="T5" fmla="*/ 39 h 39"/>
                <a:gd name="T6" fmla="*/ 885 w 885"/>
                <a:gd name="T7" fmla="*/ 0 h 39"/>
                <a:gd name="T8" fmla="*/ 0 w 885"/>
                <a:gd name="T9" fmla="*/ 0 h 39"/>
                <a:gd name="T10" fmla="*/ 0 w 885"/>
                <a:gd name="T11" fmla="*/ 16 h 39"/>
              </a:gdLst>
              <a:ahLst/>
              <a:cxnLst>
                <a:cxn ang="0">
                  <a:pos x="T0" y="T1"/>
                </a:cxn>
                <a:cxn ang="0">
                  <a:pos x="T2" y="T3"/>
                </a:cxn>
                <a:cxn ang="0">
                  <a:pos x="T4" y="T5"/>
                </a:cxn>
                <a:cxn ang="0">
                  <a:pos x="T6" y="T7"/>
                </a:cxn>
                <a:cxn ang="0">
                  <a:pos x="T8" y="T9"/>
                </a:cxn>
                <a:cxn ang="0">
                  <a:pos x="T10" y="T11"/>
                </a:cxn>
              </a:cxnLst>
              <a:rect l="0" t="0" r="r" b="b"/>
              <a:pathLst>
                <a:path w="885" h="39">
                  <a:moveTo>
                    <a:pt x="0" y="16"/>
                  </a:moveTo>
                  <a:cubicBezTo>
                    <a:pt x="0" y="23"/>
                    <a:pt x="30" y="39"/>
                    <a:pt x="78" y="39"/>
                  </a:cubicBezTo>
                  <a:cubicBezTo>
                    <a:pt x="126" y="39"/>
                    <a:pt x="885" y="39"/>
                    <a:pt x="885" y="39"/>
                  </a:cubicBezTo>
                  <a:cubicBezTo>
                    <a:pt x="885" y="0"/>
                    <a:pt x="885" y="0"/>
                    <a:pt x="885" y="0"/>
                  </a:cubicBezTo>
                  <a:cubicBezTo>
                    <a:pt x="0" y="0"/>
                    <a:pt x="0" y="0"/>
                    <a:pt x="0" y="0"/>
                  </a:cubicBezTo>
                  <a:lnTo>
                    <a:pt x="0" y="16"/>
                  </a:lnTo>
                  <a:close/>
                </a:path>
              </a:pathLst>
            </a:custGeom>
            <a:solidFill>
              <a:srgbClr val="B3B4B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a:latin typeface="+mj-lt"/>
                <a:cs typeface="Calibri" panose="020F0502020204030204" pitchFamily="34" charset="0"/>
              </a:endParaRPr>
            </a:p>
          </p:txBody>
        </p:sp>
        <p:sp>
          <p:nvSpPr>
            <p:cNvPr id="8" name="Freeform 46">
              <a:extLst>
                <a:ext uri="{FF2B5EF4-FFF2-40B4-BE49-F238E27FC236}">
                  <a16:creationId xmlns:a16="http://schemas.microsoft.com/office/drawing/2014/main" id="{A3D7E07B-043B-4FDF-82F1-15369E08CD70}"/>
                </a:ext>
              </a:extLst>
            </p:cNvPr>
            <p:cNvSpPr>
              <a:spLocks/>
            </p:cNvSpPr>
            <p:nvPr/>
          </p:nvSpPr>
          <p:spPr bwMode="auto">
            <a:xfrm>
              <a:off x="8704736" y="5105745"/>
              <a:ext cx="2848207" cy="125690"/>
            </a:xfrm>
            <a:custGeom>
              <a:avLst/>
              <a:gdLst>
                <a:gd name="T0" fmla="*/ 884 w 884"/>
                <a:gd name="T1" fmla="*/ 16 h 39"/>
                <a:gd name="T2" fmla="*/ 806 w 884"/>
                <a:gd name="T3" fmla="*/ 39 h 39"/>
                <a:gd name="T4" fmla="*/ 0 w 884"/>
                <a:gd name="T5" fmla="*/ 39 h 39"/>
                <a:gd name="T6" fmla="*/ 0 w 884"/>
                <a:gd name="T7" fmla="*/ 0 h 39"/>
                <a:gd name="T8" fmla="*/ 884 w 884"/>
                <a:gd name="T9" fmla="*/ 0 h 39"/>
                <a:gd name="T10" fmla="*/ 884 w 884"/>
                <a:gd name="T11" fmla="*/ 16 h 39"/>
              </a:gdLst>
              <a:ahLst/>
              <a:cxnLst>
                <a:cxn ang="0">
                  <a:pos x="T0" y="T1"/>
                </a:cxn>
                <a:cxn ang="0">
                  <a:pos x="T2" y="T3"/>
                </a:cxn>
                <a:cxn ang="0">
                  <a:pos x="T4" y="T5"/>
                </a:cxn>
                <a:cxn ang="0">
                  <a:pos x="T6" y="T7"/>
                </a:cxn>
                <a:cxn ang="0">
                  <a:pos x="T8" y="T9"/>
                </a:cxn>
                <a:cxn ang="0">
                  <a:pos x="T10" y="T11"/>
                </a:cxn>
              </a:cxnLst>
              <a:rect l="0" t="0" r="r" b="b"/>
              <a:pathLst>
                <a:path w="884" h="39">
                  <a:moveTo>
                    <a:pt x="884" y="16"/>
                  </a:moveTo>
                  <a:cubicBezTo>
                    <a:pt x="884" y="23"/>
                    <a:pt x="854" y="39"/>
                    <a:pt x="806" y="39"/>
                  </a:cubicBezTo>
                  <a:cubicBezTo>
                    <a:pt x="758" y="39"/>
                    <a:pt x="0" y="39"/>
                    <a:pt x="0" y="39"/>
                  </a:cubicBezTo>
                  <a:cubicBezTo>
                    <a:pt x="0" y="0"/>
                    <a:pt x="0" y="0"/>
                    <a:pt x="0" y="0"/>
                  </a:cubicBezTo>
                  <a:cubicBezTo>
                    <a:pt x="884" y="0"/>
                    <a:pt x="884" y="0"/>
                    <a:pt x="884" y="0"/>
                  </a:cubicBezTo>
                  <a:lnTo>
                    <a:pt x="884" y="16"/>
                  </a:lnTo>
                  <a:close/>
                </a:path>
              </a:pathLst>
            </a:custGeom>
            <a:solidFill>
              <a:srgbClr val="B3B4B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a:latin typeface="+mj-lt"/>
                <a:cs typeface="Calibri" panose="020F0502020204030204" pitchFamily="34" charset="0"/>
              </a:endParaRPr>
            </a:p>
          </p:txBody>
        </p:sp>
        <p:sp>
          <p:nvSpPr>
            <p:cNvPr id="9" name="Freeform 47">
              <a:extLst>
                <a:ext uri="{FF2B5EF4-FFF2-40B4-BE49-F238E27FC236}">
                  <a16:creationId xmlns:a16="http://schemas.microsoft.com/office/drawing/2014/main" id="{A2AFCD4C-3283-44B8-9B02-5651A1C4E4DA}"/>
                </a:ext>
              </a:extLst>
            </p:cNvPr>
            <p:cNvSpPr>
              <a:spLocks/>
            </p:cNvSpPr>
            <p:nvPr/>
          </p:nvSpPr>
          <p:spPr bwMode="auto">
            <a:xfrm>
              <a:off x="6455812" y="1976415"/>
              <a:ext cx="4581618" cy="3138999"/>
            </a:xfrm>
            <a:custGeom>
              <a:avLst/>
              <a:gdLst>
                <a:gd name="T0" fmla="*/ 1378 w 1423"/>
                <a:gd name="T1" fmla="*/ 0 h 974"/>
                <a:gd name="T2" fmla="*/ 45 w 1423"/>
                <a:gd name="T3" fmla="*/ 0 h 974"/>
                <a:gd name="T4" fmla="*/ 0 w 1423"/>
                <a:gd name="T5" fmla="*/ 45 h 974"/>
                <a:gd name="T6" fmla="*/ 0 w 1423"/>
                <a:gd name="T7" fmla="*/ 218 h 974"/>
                <a:gd name="T8" fmla="*/ 0 w 1423"/>
                <a:gd name="T9" fmla="*/ 929 h 974"/>
                <a:gd name="T10" fmla="*/ 45 w 1423"/>
                <a:gd name="T11" fmla="*/ 974 h 974"/>
                <a:gd name="T12" fmla="*/ 1378 w 1423"/>
                <a:gd name="T13" fmla="*/ 974 h 974"/>
                <a:gd name="T14" fmla="*/ 1423 w 1423"/>
                <a:gd name="T15" fmla="*/ 929 h 974"/>
                <a:gd name="T16" fmla="*/ 1423 w 1423"/>
                <a:gd name="T17" fmla="*/ 45 h 974"/>
                <a:gd name="T18" fmla="*/ 1378 w 1423"/>
                <a:gd name="T19" fmla="*/ 0 h 9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23" h="974">
                  <a:moveTo>
                    <a:pt x="1378" y="0"/>
                  </a:moveTo>
                  <a:cubicBezTo>
                    <a:pt x="45" y="0"/>
                    <a:pt x="45" y="0"/>
                    <a:pt x="45" y="0"/>
                  </a:cubicBezTo>
                  <a:cubicBezTo>
                    <a:pt x="20" y="0"/>
                    <a:pt x="0" y="20"/>
                    <a:pt x="0" y="45"/>
                  </a:cubicBezTo>
                  <a:cubicBezTo>
                    <a:pt x="0" y="218"/>
                    <a:pt x="0" y="218"/>
                    <a:pt x="0" y="218"/>
                  </a:cubicBezTo>
                  <a:cubicBezTo>
                    <a:pt x="0" y="929"/>
                    <a:pt x="0" y="929"/>
                    <a:pt x="0" y="929"/>
                  </a:cubicBezTo>
                  <a:cubicBezTo>
                    <a:pt x="0" y="954"/>
                    <a:pt x="20" y="974"/>
                    <a:pt x="45" y="974"/>
                  </a:cubicBezTo>
                  <a:cubicBezTo>
                    <a:pt x="1378" y="974"/>
                    <a:pt x="1378" y="974"/>
                    <a:pt x="1378" y="974"/>
                  </a:cubicBezTo>
                  <a:cubicBezTo>
                    <a:pt x="1403" y="974"/>
                    <a:pt x="1423" y="954"/>
                    <a:pt x="1423" y="929"/>
                  </a:cubicBezTo>
                  <a:cubicBezTo>
                    <a:pt x="1423" y="45"/>
                    <a:pt x="1423" y="45"/>
                    <a:pt x="1423" y="45"/>
                  </a:cubicBezTo>
                  <a:cubicBezTo>
                    <a:pt x="1423" y="20"/>
                    <a:pt x="1403" y="0"/>
                    <a:pt x="1378" y="0"/>
                  </a:cubicBezTo>
                  <a:close/>
                </a:path>
              </a:pathLst>
            </a:custGeom>
            <a:solidFill>
              <a:srgbClr val="D2D3D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a:latin typeface="+mj-lt"/>
                <a:cs typeface="Calibri" panose="020F0502020204030204" pitchFamily="34" charset="0"/>
              </a:endParaRPr>
            </a:p>
          </p:txBody>
        </p:sp>
        <p:sp>
          <p:nvSpPr>
            <p:cNvPr id="10" name="Freeform 48">
              <a:extLst>
                <a:ext uri="{FF2B5EF4-FFF2-40B4-BE49-F238E27FC236}">
                  <a16:creationId xmlns:a16="http://schemas.microsoft.com/office/drawing/2014/main" id="{4841FAFE-9910-40DE-AD6E-1EC3F5D81904}"/>
                </a:ext>
              </a:extLst>
            </p:cNvPr>
            <p:cNvSpPr>
              <a:spLocks/>
            </p:cNvSpPr>
            <p:nvPr/>
          </p:nvSpPr>
          <p:spPr bwMode="auto">
            <a:xfrm>
              <a:off x="6471923" y="1992528"/>
              <a:ext cx="4552622" cy="3106772"/>
            </a:xfrm>
            <a:custGeom>
              <a:avLst/>
              <a:gdLst>
                <a:gd name="T0" fmla="*/ 40 w 1414"/>
                <a:gd name="T1" fmla="*/ 964 h 964"/>
                <a:gd name="T2" fmla="*/ 0 w 1414"/>
                <a:gd name="T3" fmla="*/ 924 h 964"/>
                <a:gd name="T4" fmla="*/ 0 w 1414"/>
                <a:gd name="T5" fmla="*/ 40 h 964"/>
                <a:gd name="T6" fmla="*/ 40 w 1414"/>
                <a:gd name="T7" fmla="*/ 0 h 964"/>
                <a:gd name="T8" fmla="*/ 1373 w 1414"/>
                <a:gd name="T9" fmla="*/ 0 h 964"/>
                <a:gd name="T10" fmla="*/ 1414 w 1414"/>
                <a:gd name="T11" fmla="*/ 40 h 964"/>
                <a:gd name="T12" fmla="*/ 1414 w 1414"/>
                <a:gd name="T13" fmla="*/ 924 h 964"/>
                <a:gd name="T14" fmla="*/ 1373 w 1414"/>
                <a:gd name="T15" fmla="*/ 964 h 964"/>
                <a:gd name="T16" fmla="*/ 40 w 1414"/>
                <a:gd name="T17" fmla="*/ 964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14" h="964">
                  <a:moveTo>
                    <a:pt x="40" y="964"/>
                  </a:moveTo>
                  <a:cubicBezTo>
                    <a:pt x="18" y="964"/>
                    <a:pt x="0" y="946"/>
                    <a:pt x="0" y="924"/>
                  </a:cubicBezTo>
                  <a:cubicBezTo>
                    <a:pt x="0" y="40"/>
                    <a:pt x="0" y="40"/>
                    <a:pt x="0" y="40"/>
                  </a:cubicBezTo>
                  <a:cubicBezTo>
                    <a:pt x="0" y="18"/>
                    <a:pt x="18" y="0"/>
                    <a:pt x="40" y="0"/>
                  </a:cubicBezTo>
                  <a:cubicBezTo>
                    <a:pt x="1373" y="0"/>
                    <a:pt x="1373" y="0"/>
                    <a:pt x="1373" y="0"/>
                  </a:cubicBezTo>
                  <a:cubicBezTo>
                    <a:pt x="1396" y="0"/>
                    <a:pt x="1414" y="18"/>
                    <a:pt x="1414" y="40"/>
                  </a:cubicBezTo>
                  <a:cubicBezTo>
                    <a:pt x="1414" y="924"/>
                    <a:pt x="1414" y="924"/>
                    <a:pt x="1414" y="924"/>
                  </a:cubicBezTo>
                  <a:cubicBezTo>
                    <a:pt x="1414" y="946"/>
                    <a:pt x="1396" y="964"/>
                    <a:pt x="1373" y="964"/>
                  </a:cubicBezTo>
                  <a:lnTo>
                    <a:pt x="40" y="964"/>
                  </a:lnTo>
                  <a:close/>
                </a:path>
              </a:pathLst>
            </a:custGeom>
            <a:solidFill>
              <a:schemeClr val="bg1">
                <a:lumMod val="85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a:latin typeface="+mj-lt"/>
                <a:cs typeface="Calibri" panose="020F0502020204030204" pitchFamily="34" charset="0"/>
              </a:endParaRPr>
            </a:p>
          </p:txBody>
        </p:sp>
        <p:sp>
          <p:nvSpPr>
            <p:cNvPr id="11" name="Rectangle 50">
              <a:extLst>
                <a:ext uri="{FF2B5EF4-FFF2-40B4-BE49-F238E27FC236}">
                  <a16:creationId xmlns:a16="http://schemas.microsoft.com/office/drawing/2014/main" id="{7310DA26-9C49-488E-BDA8-9595C2C124EF}"/>
                </a:ext>
              </a:extLst>
            </p:cNvPr>
            <p:cNvSpPr>
              <a:spLocks noChangeArrowheads="1"/>
            </p:cNvSpPr>
            <p:nvPr/>
          </p:nvSpPr>
          <p:spPr bwMode="auto">
            <a:xfrm>
              <a:off x="5898415" y="5054180"/>
              <a:ext cx="5654530" cy="103129"/>
            </a:xfrm>
            <a:prstGeom prst="rect">
              <a:avLst/>
            </a:prstGeom>
            <a:solidFill>
              <a:schemeClr val="bg1">
                <a:lumMod val="95000"/>
              </a:scheme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id-ID" sz="900">
                <a:latin typeface="+mj-lt"/>
                <a:cs typeface="Calibri" panose="020F0502020204030204" pitchFamily="34" charset="0"/>
              </a:endParaRPr>
            </a:p>
          </p:txBody>
        </p:sp>
        <p:sp>
          <p:nvSpPr>
            <p:cNvPr id="12" name="Freeform 51">
              <a:extLst>
                <a:ext uri="{FF2B5EF4-FFF2-40B4-BE49-F238E27FC236}">
                  <a16:creationId xmlns:a16="http://schemas.microsoft.com/office/drawing/2014/main" id="{45A271DA-9183-48A8-80F7-E63A96DCAC34}"/>
                </a:ext>
              </a:extLst>
            </p:cNvPr>
            <p:cNvSpPr>
              <a:spLocks/>
            </p:cNvSpPr>
            <p:nvPr/>
          </p:nvSpPr>
          <p:spPr bwMode="auto">
            <a:xfrm>
              <a:off x="8318101" y="5054180"/>
              <a:ext cx="811932" cy="58010"/>
            </a:xfrm>
            <a:custGeom>
              <a:avLst/>
              <a:gdLst>
                <a:gd name="T0" fmla="*/ 0 w 252"/>
                <a:gd name="T1" fmla="*/ 0 h 18"/>
                <a:gd name="T2" fmla="*/ 22 w 252"/>
                <a:gd name="T3" fmla="*/ 18 h 18"/>
                <a:gd name="T4" fmla="*/ 230 w 252"/>
                <a:gd name="T5" fmla="*/ 18 h 18"/>
                <a:gd name="T6" fmla="*/ 252 w 252"/>
                <a:gd name="T7" fmla="*/ 0 h 18"/>
                <a:gd name="T8" fmla="*/ 0 w 252"/>
                <a:gd name="T9" fmla="*/ 0 h 18"/>
              </a:gdLst>
              <a:ahLst/>
              <a:cxnLst>
                <a:cxn ang="0">
                  <a:pos x="T0" y="T1"/>
                </a:cxn>
                <a:cxn ang="0">
                  <a:pos x="T2" y="T3"/>
                </a:cxn>
                <a:cxn ang="0">
                  <a:pos x="T4" y="T5"/>
                </a:cxn>
                <a:cxn ang="0">
                  <a:pos x="T6" y="T7"/>
                </a:cxn>
                <a:cxn ang="0">
                  <a:pos x="T8" y="T9"/>
                </a:cxn>
              </a:cxnLst>
              <a:rect l="0" t="0" r="r" b="b"/>
              <a:pathLst>
                <a:path w="252" h="18">
                  <a:moveTo>
                    <a:pt x="0" y="0"/>
                  </a:moveTo>
                  <a:cubicBezTo>
                    <a:pt x="2" y="10"/>
                    <a:pt x="11" y="18"/>
                    <a:pt x="22" y="18"/>
                  </a:cubicBezTo>
                  <a:cubicBezTo>
                    <a:pt x="230" y="18"/>
                    <a:pt x="230" y="18"/>
                    <a:pt x="230" y="18"/>
                  </a:cubicBezTo>
                  <a:cubicBezTo>
                    <a:pt x="241" y="18"/>
                    <a:pt x="250" y="10"/>
                    <a:pt x="252" y="0"/>
                  </a:cubicBezTo>
                  <a:lnTo>
                    <a:pt x="0" y="0"/>
                  </a:lnTo>
                  <a:close/>
                </a:path>
              </a:pathLst>
            </a:custGeom>
            <a:solidFill>
              <a:srgbClr val="B3B4B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a:latin typeface="+mj-lt"/>
                <a:cs typeface="Calibri" panose="020F0502020204030204" pitchFamily="34" charset="0"/>
              </a:endParaRPr>
            </a:p>
          </p:txBody>
        </p:sp>
        <p:sp>
          <p:nvSpPr>
            <p:cNvPr id="13" name="Rectangle 52">
              <a:extLst>
                <a:ext uri="{FF2B5EF4-FFF2-40B4-BE49-F238E27FC236}">
                  <a16:creationId xmlns:a16="http://schemas.microsoft.com/office/drawing/2014/main" id="{0435D38E-5DD1-4E96-B618-2E32BAAE9E21}"/>
                </a:ext>
              </a:extLst>
            </p:cNvPr>
            <p:cNvSpPr>
              <a:spLocks noChangeArrowheads="1"/>
            </p:cNvSpPr>
            <p:nvPr/>
          </p:nvSpPr>
          <p:spPr bwMode="auto">
            <a:xfrm>
              <a:off x="6623354" y="2189119"/>
              <a:ext cx="4249758" cy="2684587"/>
            </a:xfrm>
            <a:prstGeom prst="rect">
              <a:avLst/>
            </a:prstGeom>
            <a:solidFill>
              <a:schemeClr val="bg1">
                <a:lumMod val="95000"/>
              </a:scheme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id-ID" sz="900">
                <a:latin typeface="+mj-lt"/>
                <a:cs typeface="Calibri" panose="020F0502020204030204" pitchFamily="34" charset="0"/>
              </a:endParaRPr>
            </a:p>
          </p:txBody>
        </p:sp>
        <p:sp>
          <p:nvSpPr>
            <p:cNvPr id="14" name="Oval 54">
              <a:extLst>
                <a:ext uri="{FF2B5EF4-FFF2-40B4-BE49-F238E27FC236}">
                  <a16:creationId xmlns:a16="http://schemas.microsoft.com/office/drawing/2014/main" id="{1C3C4EC2-36B9-4C68-89A1-A35A00605047}"/>
                </a:ext>
              </a:extLst>
            </p:cNvPr>
            <p:cNvSpPr>
              <a:spLocks noChangeArrowheads="1"/>
            </p:cNvSpPr>
            <p:nvPr/>
          </p:nvSpPr>
          <p:spPr bwMode="auto">
            <a:xfrm>
              <a:off x="8720847" y="2076321"/>
              <a:ext cx="48330" cy="48343"/>
            </a:xfrm>
            <a:prstGeom prst="ellipse">
              <a:avLst/>
            </a:prstGeom>
            <a:solidFill>
              <a:srgbClr val="2C2C2C"/>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a:latin typeface="+mj-lt"/>
                <a:cs typeface="Calibri" panose="020F0502020204030204" pitchFamily="34" charset="0"/>
              </a:endParaRPr>
            </a:p>
          </p:txBody>
        </p:sp>
        <p:sp>
          <p:nvSpPr>
            <p:cNvPr id="15" name="Oval 55">
              <a:extLst>
                <a:ext uri="{FF2B5EF4-FFF2-40B4-BE49-F238E27FC236}">
                  <a16:creationId xmlns:a16="http://schemas.microsoft.com/office/drawing/2014/main" id="{D30053E5-30A5-4C93-9444-1B8A18C5C190}"/>
                </a:ext>
              </a:extLst>
            </p:cNvPr>
            <p:cNvSpPr>
              <a:spLocks noChangeArrowheads="1"/>
            </p:cNvSpPr>
            <p:nvPr/>
          </p:nvSpPr>
          <p:spPr bwMode="auto">
            <a:xfrm>
              <a:off x="8720847" y="2073099"/>
              <a:ext cx="48330" cy="45119"/>
            </a:xfrm>
            <a:prstGeom prst="ellipse">
              <a:avLst/>
            </a:prstGeom>
            <a:solidFill>
              <a:srgbClr val="0A0A0A"/>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a:latin typeface="+mj-lt"/>
                <a:cs typeface="Calibri" panose="020F0502020204030204" pitchFamily="34" charset="0"/>
              </a:endParaRPr>
            </a:p>
          </p:txBody>
        </p:sp>
        <p:sp>
          <p:nvSpPr>
            <p:cNvPr id="17" name="Oval 56">
              <a:extLst>
                <a:ext uri="{FF2B5EF4-FFF2-40B4-BE49-F238E27FC236}">
                  <a16:creationId xmlns:a16="http://schemas.microsoft.com/office/drawing/2014/main" id="{0FEC722E-67D0-403B-BCF6-8FE26FF15ED8}"/>
                </a:ext>
              </a:extLst>
            </p:cNvPr>
            <p:cNvSpPr>
              <a:spLocks noChangeArrowheads="1"/>
            </p:cNvSpPr>
            <p:nvPr/>
          </p:nvSpPr>
          <p:spPr bwMode="auto">
            <a:xfrm>
              <a:off x="8730511" y="2079544"/>
              <a:ext cx="28999" cy="32228"/>
            </a:xfrm>
            <a:prstGeom prst="ellipse">
              <a:avLst/>
            </a:pr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a:latin typeface="+mj-lt"/>
                <a:cs typeface="Calibri" panose="020F0502020204030204" pitchFamily="34" charset="0"/>
              </a:endParaRPr>
            </a:p>
          </p:txBody>
        </p:sp>
        <p:sp>
          <p:nvSpPr>
            <p:cNvPr id="18" name="Oval 57">
              <a:extLst>
                <a:ext uri="{FF2B5EF4-FFF2-40B4-BE49-F238E27FC236}">
                  <a16:creationId xmlns:a16="http://schemas.microsoft.com/office/drawing/2014/main" id="{76610C0A-347A-4F15-832A-92A19A9E01E4}"/>
                </a:ext>
              </a:extLst>
            </p:cNvPr>
            <p:cNvSpPr>
              <a:spLocks noChangeArrowheads="1"/>
            </p:cNvSpPr>
            <p:nvPr/>
          </p:nvSpPr>
          <p:spPr bwMode="auto">
            <a:xfrm>
              <a:off x="8736955" y="2089212"/>
              <a:ext cx="16111" cy="16115"/>
            </a:xfrm>
            <a:prstGeom prst="ellipse">
              <a:avLst/>
            </a:prstGeom>
            <a:solidFill>
              <a:srgbClr val="2C99B4"/>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a:latin typeface="+mj-lt"/>
                <a:cs typeface="Calibri" panose="020F0502020204030204" pitchFamily="34" charset="0"/>
              </a:endParaRPr>
            </a:p>
          </p:txBody>
        </p:sp>
        <p:sp>
          <p:nvSpPr>
            <p:cNvPr id="19" name="Freeform 58">
              <a:extLst>
                <a:ext uri="{FF2B5EF4-FFF2-40B4-BE49-F238E27FC236}">
                  <a16:creationId xmlns:a16="http://schemas.microsoft.com/office/drawing/2014/main" id="{E1C3210C-31EA-43E0-B66A-940C20CAFD2B}"/>
                </a:ext>
              </a:extLst>
            </p:cNvPr>
            <p:cNvSpPr>
              <a:spLocks/>
            </p:cNvSpPr>
            <p:nvPr/>
          </p:nvSpPr>
          <p:spPr bwMode="auto">
            <a:xfrm>
              <a:off x="8743399" y="2092436"/>
              <a:ext cx="3223" cy="6446"/>
            </a:xfrm>
            <a:custGeom>
              <a:avLst/>
              <a:gdLst>
                <a:gd name="T0" fmla="*/ 1 w 1"/>
                <a:gd name="T1" fmla="*/ 1 h 2"/>
                <a:gd name="T2" fmla="*/ 1 w 1"/>
                <a:gd name="T3" fmla="*/ 2 h 2"/>
                <a:gd name="T4" fmla="*/ 0 w 1"/>
                <a:gd name="T5" fmla="*/ 1 h 2"/>
                <a:gd name="T6" fmla="*/ 1 w 1"/>
                <a:gd name="T7" fmla="*/ 0 h 2"/>
                <a:gd name="T8" fmla="*/ 1 w 1"/>
                <a:gd name="T9" fmla="*/ 1 h 2"/>
              </a:gdLst>
              <a:ahLst/>
              <a:cxnLst>
                <a:cxn ang="0">
                  <a:pos x="T0" y="T1"/>
                </a:cxn>
                <a:cxn ang="0">
                  <a:pos x="T2" y="T3"/>
                </a:cxn>
                <a:cxn ang="0">
                  <a:pos x="T4" y="T5"/>
                </a:cxn>
                <a:cxn ang="0">
                  <a:pos x="T6" y="T7"/>
                </a:cxn>
                <a:cxn ang="0">
                  <a:pos x="T8" y="T9"/>
                </a:cxn>
              </a:cxnLst>
              <a:rect l="0" t="0" r="r" b="b"/>
              <a:pathLst>
                <a:path w="1" h="2">
                  <a:moveTo>
                    <a:pt x="1" y="1"/>
                  </a:moveTo>
                  <a:lnTo>
                    <a:pt x="1" y="2"/>
                  </a:lnTo>
                  <a:lnTo>
                    <a:pt x="0" y="1"/>
                  </a:lnTo>
                  <a:lnTo>
                    <a:pt x="1" y="0"/>
                  </a:lnTo>
                  <a:lnTo>
                    <a:pt x="1" y="1"/>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900">
                <a:latin typeface="+mj-lt"/>
                <a:cs typeface="Calibri" panose="020F0502020204030204" pitchFamily="34" charset="0"/>
              </a:endParaRPr>
            </a:p>
          </p:txBody>
        </p:sp>
      </p:grpSp>
      <p:pic>
        <p:nvPicPr>
          <p:cNvPr id="5" name="Picture 4">
            <a:extLst>
              <a:ext uri="{FF2B5EF4-FFF2-40B4-BE49-F238E27FC236}">
                <a16:creationId xmlns:a16="http://schemas.microsoft.com/office/drawing/2014/main" id="{00DA846B-2555-4244-A0D8-51AE0B2E4AE2}"/>
              </a:ext>
            </a:extLst>
          </p:cNvPr>
          <p:cNvPicPr>
            <a:picLocks noChangeAspect="1"/>
          </p:cNvPicPr>
          <p:nvPr userDrawn="1"/>
        </p:nvPicPr>
        <p:blipFill>
          <a:blip r:embed="rId2">
            <a:extLst>
              <a:ext uri="{28A0092B-C50C-407E-A947-70E740481C1C}">
                <a14:useLocalDpi xmlns:a14="http://schemas.microsoft.com/office/drawing/2010/main" val="0"/>
              </a:ext>
            </a:extLst>
          </a:blip>
          <a:srcRect l="34585" t="38994" r="34324" b="25991"/>
          <a:stretch>
            <a:fillRect/>
          </a:stretch>
        </p:blipFill>
        <p:spPr>
          <a:xfrm>
            <a:off x="4216574" y="2674242"/>
            <a:ext cx="3790604" cy="2401306"/>
          </a:xfrm>
          <a:custGeom>
            <a:avLst/>
            <a:gdLst>
              <a:gd name="connsiteX0" fmla="*/ 0 w 3790604"/>
              <a:gd name="connsiteY0" fmla="*/ 0 h 2401306"/>
              <a:gd name="connsiteX1" fmla="*/ 3790604 w 3790604"/>
              <a:gd name="connsiteY1" fmla="*/ 0 h 2401306"/>
              <a:gd name="connsiteX2" fmla="*/ 3790604 w 3790604"/>
              <a:gd name="connsiteY2" fmla="*/ 2401306 h 2401306"/>
              <a:gd name="connsiteX3" fmla="*/ 0 w 3790604"/>
              <a:gd name="connsiteY3" fmla="*/ 2401306 h 2401306"/>
            </a:gdLst>
            <a:ahLst/>
            <a:cxnLst>
              <a:cxn ang="0">
                <a:pos x="connsiteX0" y="connsiteY0"/>
              </a:cxn>
              <a:cxn ang="0">
                <a:pos x="connsiteX1" y="connsiteY1"/>
              </a:cxn>
              <a:cxn ang="0">
                <a:pos x="connsiteX2" y="connsiteY2"/>
              </a:cxn>
              <a:cxn ang="0">
                <a:pos x="connsiteX3" y="connsiteY3"/>
              </a:cxn>
            </a:cxnLst>
            <a:rect l="l" t="t" r="r" b="b"/>
            <a:pathLst>
              <a:path w="3790604" h="2401306">
                <a:moveTo>
                  <a:pt x="0" y="0"/>
                </a:moveTo>
                <a:lnTo>
                  <a:pt x="3790604" y="0"/>
                </a:lnTo>
                <a:lnTo>
                  <a:pt x="3790604" y="2401306"/>
                </a:lnTo>
                <a:lnTo>
                  <a:pt x="0" y="2401306"/>
                </a:lnTo>
                <a:close/>
              </a:path>
            </a:pathLst>
          </a:custGeom>
        </p:spPr>
      </p:pic>
    </p:spTree>
    <p:extLst>
      <p:ext uri="{BB962C8B-B14F-4D97-AF65-F5344CB8AC3E}">
        <p14:creationId xmlns:p14="http://schemas.microsoft.com/office/powerpoint/2010/main" val="723868988"/>
      </p:ext>
    </p:extLst>
  </p:cSld>
  <p:clrMapOvr>
    <a:masterClrMapping/>
  </p:clrMapOvr>
  <p:transition spd="slow">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1_Big Image Placeholder">
    <p:spTree>
      <p:nvGrpSpPr>
        <p:cNvPr id="1" name=""/>
        <p:cNvGrpSpPr/>
        <p:nvPr/>
      </p:nvGrpSpPr>
      <p:grpSpPr>
        <a:xfrm>
          <a:off x="0" y="0"/>
          <a:ext cx="0" cy="0"/>
          <a:chOff x="0" y="0"/>
          <a:chExt cx="0" cy="0"/>
        </a:xfrm>
      </p:grpSpPr>
      <p:pic>
        <p:nvPicPr>
          <p:cNvPr id="6" name="Picture 5" descr="iPhone6_mockup_front_white.png">
            <a:extLst>
              <a:ext uri="{FF2B5EF4-FFF2-40B4-BE49-F238E27FC236}">
                <a16:creationId xmlns:a16="http://schemas.microsoft.com/office/drawing/2014/main" id="{D0531411-EDE8-41BA-9EE1-EB5DB8838AFC}"/>
              </a:ext>
            </a:extLst>
          </p:cNvPr>
          <p:cNvPicPr>
            <a:picLocks/>
          </p:cNvPicPr>
          <p:nvPr userDrawn="1"/>
        </p:nvPicPr>
        <p:blipFill rotWithShape="1">
          <a:blip r:embed="rId2">
            <a:extLst>
              <a:ext uri="{28A0092B-C50C-407E-A947-70E740481C1C}">
                <a14:useLocalDpi xmlns:a14="http://schemas.microsoft.com/office/drawing/2010/main" val="0"/>
              </a:ext>
            </a:extLst>
          </a:blip>
          <a:srcRect t="-1" b="29662"/>
          <a:stretch/>
        </p:blipFill>
        <p:spPr>
          <a:xfrm>
            <a:off x="-44181" y="399188"/>
            <a:ext cx="5866716" cy="6480933"/>
          </a:xfrm>
          <a:prstGeom prst="rect">
            <a:avLst/>
          </a:prstGeom>
        </p:spPr>
      </p:pic>
      <p:pic>
        <p:nvPicPr>
          <p:cNvPr id="5" name="Picture 4">
            <a:extLst>
              <a:ext uri="{FF2B5EF4-FFF2-40B4-BE49-F238E27FC236}">
                <a16:creationId xmlns:a16="http://schemas.microsoft.com/office/drawing/2014/main" id="{55C53D40-1CDE-42A5-9B30-745863B8F540}"/>
              </a:ext>
            </a:extLst>
          </p:cNvPr>
          <p:cNvPicPr>
            <a:picLocks noChangeAspect="1"/>
          </p:cNvPicPr>
          <p:nvPr userDrawn="1"/>
        </p:nvPicPr>
        <p:blipFill>
          <a:blip r:embed="rId3">
            <a:extLst>
              <a:ext uri="{28A0092B-C50C-407E-A947-70E740481C1C}">
                <a14:useLocalDpi xmlns:a14="http://schemas.microsoft.com/office/drawing/2010/main" val="0"/>
              </a:ext>
            </a:extLst>
          </a:blip>
          <a:srcRect l="8884" t="26491" r="62013"/>
          <a:stretch>
            <a:fillRect/>
          </a:stretch>
        </p:blipFill>
        <p:spPr>
          <a:xfrm>
            <a:off x="1083125" y="1816770"/>
            <a:ext cx="3548307" cy="5041231"/>
          </a:xfrm>
          <a:custGeom>
            <a:avLst/>
            <a:gdLst>
              <a:gd name="connsiteX0" fmla="*/ 0 w 3548307"/>
              <a:gd name="connsiteY0" fmla="*/ 0 h 5041231"/>
              <a:gd name="connsiteX1" fmla="*/ 3548307 w 3548307"/>
              <a:gd name="connsiteY1" fmla="*/ 0 h 5041231"/>
              <a:gd name="connsiteX2" fmla="*/ 3548307 w 3548307"/>
              <a:gd name="connsiteY2" fmla="*/ 5041231 h 5041231"/>
              <a:gd name="connsiteX3" fmla="*/ 0 w 3548307"/>
              <a:gd name="connsiteY3" fmla="*/ 5041231 h 5041231"/>
            </a:gdLst>
            <a:ahLst/>
            <a:cxnLst>
              <a:cxn ang="0">
                <a:pos x="connsiteX0" y="connsiteY0"/>
              </a:cxn>
              <a:cxn ang="0">
                <a:pos x="connsiteX1" y="connsiteY1"/>
              </a:cxn>
              <a:cxn ang="0">
                <a:pos x="connsiteX2" y="connsiteY2"/>
              </a:cxn>
              <a:cxn ang="0">
                <a:pos x="connsiteX3" y="connsiteY3"/>
              </a:cxn>
            </a:cxnLst>
            <a:rect l="l" t="t" r="r" b="b"/>
            <a:pathLst>
              <a:path w="3548307" h="5041231">
                <a:moveTo>
                  <a:pt x="0" y="0"/>
                </a:moveTo>
                <a:lnTo>
                  <a:pt x="3548307" y="0"/>
                </a:lnTo>
                <a:lnTo>
                  <a:pt x="3548307" y="5041231"/>
                </a:lnTo>
                <a:lnTo>
                  <a:pt x="0" y="5041231"/>
                </a:lnTo>
                <a:close/>
              </a:path>
            </a:pathLst>
          </a:custGeom>
        </p:spPr>
      </p:pic>
    </p:spTree>
    <p:extLst>
      <p:ext uri="{BB962C8B-B14F-4D97-AF65-F5344CB8AC3E}">
        <p14:creationId xmlns:p14="http://schemas.microsoft.com/office/powerpoint/2010/main" val="2937847808"/>
      </p:ext>
    </p:extLst>
  </p:cSld>
  <p:clrMapOvr>
    <a:masterClrMapping/>
  </p:clrMapOvr>
  <p:transition spd="slow">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2_Title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E24471A6-898E-4B9B-9F7F-53FB9A4CE142}"/>
              </a:ext>
            </a:extLst>
          </p:cNvPr>
          <p:cNvPicPr>
            <a:picLocks noChangeAspect="1"/>
          </p:cNvPicPr>
          <p:nvPr userDrawn="1"/>
        </p:nvPicPr>
        <p:blipFill>
          <a:blip r:embed="rId2">
            <a:extLst>
              <a:ext uri="{28A0092B-C50C-407E-A947-70E740481C1C}">
                <a14:useLocalDpi xmlns:a14="http://schemas.microsoft.com/office/drawing/2010/main" val="0"/>
              </a:ext>
            </a:extLst>
          </a:blip>
          <a:srcRect t="26162" r="75607" b="37666"/>
          <a:stretch>
            <a:fillRect/>
          </a:stretch>
        </p:blipFill>
        <p:spPr>
          <a:xfrm>
            <a:off x="0" y="1794165"/>
            <a:ext cx="2973976" cy="2480729"/>
          </a:xfrm>
          <a:custGeom>
            <a:avLst/>
            <a:gdLst>
              <a:gd name="connsiteX0" fmla="*/ 0 w 2973976"/>
              <a:gd name="connsiteY0" fmla="*/ 0 h 2480729"/>
              <a:gd name="connsiteX1" fmla="*/ 2973976 w 2973976"/>
              <a:gd name="connsiteY1" fmla="*/ 0 h 2480729"/>
              <a:gd name="connsiteX2" fmla="*/ 2973976 w 2973976"/>
              <a:gd name="connsiteY2" fmla="*/ 2480729 h 2480729"/>
              <a:gd name="connsiteX3" fmla="*/ 0 w 2973976"/>
              <a:gd name="connsiteY3" fmla="*/ 2480729 h 2480729"/>
            </a:gdLst>
            <a:ahLst/>
            <a:cxnLst>
              <a:cxn ang="0">
                <a:pos x="connsiteX0" y="connsiteY0"/>
              </a:cxn>
              <a:cxn ang="0">
                <a:pos x="connsiteX1" y="connsiteY1"/>
              </a:cxn>
              <a:cxn ang="0">
                <a:pos x="connsiteX2" y="connsiteY2"/>
              </a:cxn>
              <a:cxn ang="0">
                <a:pos x="connsiteX3" y="connsiteY3"/>
              </a:cxn>
            </a:cxnLst>
            <a:rect l="l" t="t" r="r" b="b"/>
            <a:pathLst>
              <a:path w="2973976" h="2480729">
                <a:moveTo>
                  <a:pt x="0" y="0"/>
                </a:moveTo>
                <a:lnTo>
                  <a:pt x="2973976" y="0"/>
                </a:lnTo>
                <a:lnTo>
                  <a:pt x="2973976" y="2480729"/>
                </a:lnTo>
                <a:lnTo>
                  <a:pt x="0" y="2480729"/>
                </a:lnTo>
                <a:close/>
              </a:path>
            </a:pathLst>
          </a:custGeom>
        </p:spPr>
      </p:pic>
      <p:pic>
        <p:nvPicPr>
          <p:cNvPr id="15" name="Picture 14">
            <a:extLst>
              <a:ext uri="{FF2B5EF4-FFF2-40B4-BE49-F238E27FC236}">
                <a16:creationId xmlns:a16="http://schemas.microsoft.com/office/drawing/2014/main" id="{E1C93AD6-FC5E-46F9-8F15-5E44582AAC3F}"/>
              </a:ext>
            </a:extLst>
          </p:cNvPr>
          <p:cNvPicPr>
            <a:picLocks noChangeAspect="1"/>
          </p:cNvPicPr>
          <p:nvPr userDrawn="1"/>
        </p:nvPicPr>
        <p:blipFill>
          <a:blip r:embed="rId2">
            <a:extLst>
              <a:ext uri="{28A0092B-C50C-407E-A947-70E740481C1C}">
                <a14:useLocalDpi xmlns:a14="http://schemas.microsoft.com/office/drawing/2010/main" val="0"/>
              </a:ext>
            </a:extLst>
          </a:blip>
          <a:srcRect t="63322" r="75607" b="505"/>
          <a:stretch>
            <a:fillRect/>
          </a:stretch>
        </p:blipFill>
        <p:spPr>
          <a:xfrm>
            <a:off x="0" y="4342636"/>
            <a:ext cx="2973976" cy="2480729"/>
          </a:xfrm>
          <a:custGeom>
            <a:avLst/>
            <a:gdLst>
              <a:gd name="connsiteX0" fmla="*/ 0 w 2973976"/>
              <a:gd name="connsiteY0" fmla="*/ 0 h 2480729"/>
              <a:gd name="connsiteX1" fmla="*/ 2973976 w 2973976"/>
              <a:gd name="connsiteY1" fmla="*/ 0 h 2480729"/>
              <a:gd name="connsiteX2" fmla="*/ 2973976 w 2973976"/>
              <a:gd name="connsiteY2" fmla="*/ 2480729 h 2480729"/>
              <a:gd name="connsiteX3" fmla="*/ 0 w 2973976"/>
              <a:gd name="connsiteY3" fmla="*/ 2480729 h 2480729"/>
            </a:gdLst>
            <a:ahLst/>
            <a:cxnLst>
              <a:cxn ang="0">
                <a:pos x="connsiteX0" y="connsiteY0"/>
              </a:cxn>
              <a:cxn ang="0">
                <a:pos x="connsiteX1" y="connsiteY1"/>
              </a:cxn>
              <a:cxn ang="0">
                <a:pos x="connsiteX2" y="connsiteY2"/>
              </a:cxn>
              <a:cxn ang="0">
                <a:pos x="connsiteX3" y="connsiteY3"/>
              </a:cxn>
            </a:cxnLst>
            <a:rect l="l" t="t" r="r" b="b"/>
            <a:pathLst>
              <a:path w="2973976" h="2480729">
                <a:moveTo>
                  <a:pt x="0" y="0"/>
                </a:moveTo>
                <a:lnTo>
                  <a:pt x="2973976" y="0"/>
                </a:lnTo>
                <a:lnTo>
                  <a:pt x="2973976" y="2480729"/>
                </a:lnTo>
                <a:lnTo>
                  <a:pt x="0" y="2480729"/>
                </a:lnTo>
                <a:close/>
              </a:path>
            </a:pathLst>
          </a:custGeom>
        </p:spPr>
      </p:pic>
      <p:pic>
        <p:nvPicPr>
          <p:cNvPr id="18" name="Picture 17">
            <a:extLst>
              <a:ext uri="{FF2B5EF4-FFF2-40B4-BE49-F238E27FC236}">
                <a16:creationId xmlns:a16="http://schemas.microsoft.com/office/drawing/2014/main" id="{A4C82453-D0CD-4AE2-975C-DED16C679AC7}"/>
              </a:ext>
            </a:extLst>
          </p:cNvPr>
          <p:cNvPicPr>
            <a:picLocks noChangeAspect="1"/>
          </p:cNvPicPr>
          <p:nvPr userDrawn="1"/>
        </p:nvPicPr>
        <p:blipFill>
          <a:blip r:embed="rId2">
            <a:extLst>
              <a:ext uri="{28A0092B-C50C-407E-A947-70E740481C1C}">
                <a14:useLocalDpi xmlns:a14="http://schemas.microsoft.com/office/drawing/2010/main" val="0"/>
              </a:ext>
            </a:extLst>
          </a:blip>
          <a:srcRect l="25202" t="26162" r="50405" b="37666"/>
          <a:stretch>
            <a:fillRect/>
          </a:stretch>
        </p:blipFill>
        <p:spPr>
          <a:xfrm>
            <a:off x="3072676" y="1794165"/>
            <a:ext cx="2973977" cy="2480729"/>
          </a:xfrm>
          <a:custGeom>
            <a:avLst/>
            <a:gdLst>
              <a:gd name="connsiteX0" fmla="*/ 0 w 2973977"/>
              <a:gd name="connsiteY0" fmla="*/ 0 h 2480729"/>
              <a:gd name="connsiteX1" fmla="*/ 2973977 w 2973977"/>
              <a:gd name="connsiteY1" fmla="*/ 0 h 2480729"/>
              <a:gd name="connsiteX2" fmla="*/ 2973977 w 2973977"/>
              <a:gd name="connsiteY2" fmla="*/ 2480729 h 2480729"/>
              <a:gd name="connsiteX3" fmla="*/ 0 w 2973977"/>
              <a:gd name="connsiteY3" fmla="*/ 2480729 h 2480729"/>
            </a:gdLst>
            <a:ahLst/>
            <a:cxnLst>
              <a:cxn ang="0">
                <a:pos x="connsiteX0" y="connsiteY0"/>
              </a:cxn>
              <a:cxn ang="0">
                <a:pos x="connsiteX1" y="connsiteY1"/>
              </a:cxn>
              <a:cxn ang="0">
                <a:pos x="connsiteX2" y="connsiteY2"/>
              </a:cxn>
              <a:cxn ang="0">
                <a:pos x="connsiteX3" y="connsiteY3"/>
              </a:cxn>
            </a:cxnLst>
            <a:rect l="l" t="t" r="r" b="b"/>
            <a:pathLst>
              <a:path w="2973977" h="2480729">
                <a:moveTo>
                  <a:pt x="0" y="0"/>
                </a:moveTo>
                <a:lnTo>
                  <a:pt x="2973977" y="0"/>
                </a:lnTo>
                <a:lnTo>
                  <a:pt x="2973977" y="2480729"/>
                </a:lnTo>
                <a:lnTo>
                  <a:pt x="0" y="2480729"/>
                </a:lnTo>
                <a:close/>
              </a:path>
            </a:pathLst>
          </a:custGeom>
        </p:spPr>
      </p:pic>
      <p:pic>
        <p:nvPicPr>
          <p:cNvPr id="21" name="Picture 20">
            <a:extLst>
              <a:ext uri="{FF2B5EF4-FFF2-40B4-BE49-F238E27FC236}">
                <a16:creationId xmlns:a16="http://schemas.microsoft.com/office/drawing/2014/main" id="{0EB6322C-7B83-4771-AE12-7FA5D0A7FA3D}"/>
              </a:ext>
            </a:extLst>
          </p:cNvPr>
          <p:cNvPicPr>
            <a:picLocks noChangeAspect="1"/>
          </p:cNvPicPr>
          <p:nvPr userDrawn="1"/>
        </p:nvPicPr>
        <p:blipFill>
          <a:blip r:embed="rId2">
            <a:extLst>
              <a:ext uri="{28A0092B-C50C-407E-A947-70E740481C1C}">
                <a14:useLocalDpi xmlns:a14="http://schemas.microsoft.com/office/drawing/2010/main" val="0"/>
              </a:ext>
            </a:extLst>
          </a:blip>
          <a:srcRect l="25202" t="63322" r="50405" b="505"/>
          <a:stretch>
            <a:fillRect/>
          </a:stretch>
        </p:blipFill>
        <p:spPr>
          <a:xfrm>
            <a:off x="3072676" y="4342636"/>
            <a:ext cx="2973977" cy="2480729"/>
          </a:xfrm>
          <a:custGeom>
            <a:avLst/>
            <a:gdLst>
              <a:gd name="connsiteX0" fmla="*/ 0 w 2973977"/>
              <a:gd name="connsiteY0" fmla="*/ 0 h 2480729"/>
              <a:gd name="connsiteX1" fmla="*/ 2973977 w 2973977"/>
              <a:gd name="connsiteY1" fmla="*/ 0 h 2480729"/>
              <a:gd name="connsiteX2" fmla="*/ 2973977 w 2973977"/>
              <a:gd name="connsiteY2" fmla="*/ 2480729 h 2480729"/>
              <a:gd name="connsiteX3" fmla="*/ 0 w 2973977"/>
              <a:gd name="connsiteY3" fmla="*/ 2480729 h 2480729"/>
            </a:gdLst>
            <a:ahLst/>
            <a:cxnLst>
              <a:cxn ang="0">
                <a:pos x="connsiteX0" y="connsiteY0"/>
              </a:cxn>
              <a:cxn ang="0">
                <a:pos x="connsiteX1" y="connsiteY1"/>
              </a:cxn>
              <a:cxn ang="0">
                <a:pos x="connsiteX2" y="connsiteY2"/>
              </a:cxn>
              <a:cxn ang="0">
                <a:pos x="connsiteX3" y="connsiteY3"/>
              </a:cxn>
            </a:cxnLst>
            <a:rect l="l" t="t" r="r" b="b"/>
            <a:pathLst>
              <a:path w="2973977" h="2480729">
                <a:moveTo>
                  <a:pt x="0" y="0"/>
                </a:moveTo>
                <a:lnTo>
                  <a:pt x="2973977" y="0"/>
                </a:lnTo>
                <a:lnTo>
                  <a:pt x="2973977" y="2480729"/>
                </a:lnTo>
                <a:lnTo>
                  <a:pt x="0" y="2480729"/>
                </a:lnTo>
                <a:close/>
              </a:path>
            </a:pathLst>
          </a:custGeom>
        </p:spPr>
      </p:pic>
      <p:pic>
        <p:nvPicPr>
          <p:cNvPr id="24" name="Picture 23">
            <a:extLst>
              <a:ext uri="{FF2B5EF4-FFF2-40B4-BE49-F238E27FC236}">
                <a16:creationId xmlns:a16="http://schemas.microsoft.com/office/drawing/2014/main" id="{D6B1CFA5-9C06-45AA-89EA-B378FCF76352}"/>
              </a:ext>
            </a:extLst>
          </p:cNvPr>
          <p:cNvPicPr>
            <a:picLocks noChangeAspect="1"/>
          </p:cNvPicPr>
          <p:nvPr userDrawn="1"/>
        </p:nvPicPr>
        <p:blipFill>
          <a:blip r:embed="rId2">
            <a:extLst>
              <a:ext uri="{28A0092B-C50C-407E-A947-70E740481C1C}">
                <a14:useLocalDpi xmlns:a14="http://schemas.microsoft.com/office/drawing/2010/main" val="0"/>
              </a:ext>
            </a:extLst>
          </a:blip>
          <a:srcRect l="50405" t="26162" r="25202" b="37666"/>
          <a:stretch>
            <a:fillRect/>
          </a:stretch>
        </p:blipFill>
        <p:spPr>
          <a:xfrm>
            <a:off x="6145350" y="1794165"/>
            <a:ext cx="2973976" cy="2480729"/>
          </a:xfrm>
          <a:custGeom>
            <a:avLst/>
            <a:gdLst>
              <a:gd name="connsiteX0" fmla="*/ 0 w 2973976"/>
              <a:gd name="connsiteY0" fmla="*/ 0 h 2480729"/>
              <a:gd name="connsiteX1" fmla="*/ 2973976 w 2973976"/>
              <a:gd name="connsiteY1" fmla="*/ 0 h 2480729"/>
              <a:gd name="connsiteX2" fmla="*/ 2973976 w 2973976"/>
              <a:gd name="connsiteY2" fmla="*/ 2480729 h 2480729"/>
              <a:gd name="connsiteX3" fmla="*/ 0 w 2973976"/>
              <a:gd name="connsiteY3" fmla="*/ 2480729 h 2480729"/>
            </a:gdLst>
            <a:ahLst/>
            <a:cxnLst>
              <a:cxn ang="0">
                <a:pos x="connsiteX0" y="connsiteY0"/>
              </a:cxn>
              <a:cxn ang="0">
                <a:pos x="connsiteX1" y="connsiteY1"/>
              </a:cxn>
              <a:cxn ang="0">
                <a:pos x="connsiteX2" y="connsiteY2"/>
              </a:cxn>
              <a:cxn ang="0">
                <a:pos x="connsiteX3" y="connsiteY3"/>
              </a:cxn>
            </a:cxnLst>
            <a:rect l="l" t="t" r="r" b="b"/>
            <a:pathLst>
              <a:path w="2973976" h="2480729">
                <a:moveTo>
                  <a:pt x="0" y="0"/>
                </a:moveTo>
                <a:lnTo>
                  <a:pt x="2973976" y="0"/>
                </a:lnTo>
                <a:lnTo>
                  <a:pt x="2973976" y="2480729"/>
                </a:lnTo>
                <a:lnTo>
                  <a:pt x="0" y="2480729"/>
                </a:lnTo>
                <a:close/>
              </a:path>
            </a:pathLst>
          </a:custGeom>
        </p:spPr>
      </p:pic>
      <p:pic>
        <p:nvPicPr>
          <p:cNvPr id="30" name="Picture 29">
            <a:extLst>
              <a:ext uri="{FF2B5EF4-FFF2-40B4-BE49-F238E27FC236}">
                <a16:creationId xmlns:a16="http://schemas.microsoft.com/office/drawing/2014/main" id="{F0DDAAAA-F2A9-40D2-A734-2E494616FA24}"/>
              </a:ext>
            </a:extLst>
          </p:cNvPr>
          <p:cNvPicPr>
            <a:picLocks noChangeAspect="1"/>
          </p:cNvPicPr>
          <p:nvPr userDrawn="1"/>
        </p:nvPicPr>
        <p:blipFill>
          <a:blip r:embed="rId2">
            <a:extLst>
              <a:ext uri="{28A0092B-C50C-407E-A947-70E740481C1C}">
                <a14:useLocalDpi xmlns:a14="http://schemas.microsoft.com/office/drawing/2010/main" val="0"/>
              </a:ext>
            </a:extLst>
          </a:blip>
          <a:srcRect l="50405" t="63322" r="25202" b="505"/>
          <a:stretch>
            <a:fillRect/>
          </a:stretch>
        </p:blipFill>
        <p:spPr>
          <a:xfrm>
            <a:off x="6145350" y="4342636"/>
            <a:ext cx="2973976" cy="2480729"/>
          </a:xfrm>
          <a:custGeom>
            <a:avLst/>
            <a:gdLst>
              <a:gd name="connsiteX0" fmla="*/ 0 w 2973976"/>
              <a:gd name="connsiteY0" fmla="*/ 0 h 2480729"/>
              <a:gd name="connsiteX1" fmla="*/ 2973976 w 2973976"/>
              <a:gd name="connsiteY1" fmla="*/ 0 h 2480729"/>
              <a:gd name="connsiteX2" fmla="*/ 2973976 w 2973976"/>
              <a:gd name="connsiteY2" fmla="*/ 2480729 h 2480729"/>
              <a:gd name="connsiteX3" fmla="*/ 0 w 2973976"/>
              <a:gd name="connsiteY3" fmla="*/ 2480729 h 2480729"/>
            </a:gdLst>
            <a:ahLst/>
            <a:cxnLst>
              <a:cxn ang="0">
                <a:pos x="connsiteX0" y="connsiteY0"/>
              </a:cxn>
              <a:cxn ang="0">
                <a:pos x="connsiteX1" y="connsiteY1"/>
              </a:cxn>
              <a:cxn ang="0">
                <a:pos x="connsiteX2" y="connsiteY2"/>
              </a:cxn>
              <a:cxn ang="0">
                <a:pos x="connsiteX3" y="connsiteY3"/>
              </a:cxn>
            </a:cxnLst>
            <a:rect l="l" t="t" r="r" b="b"/>
            <a:pathLst>
              <a:path w="2973976" h="2480729">
                <a:moveTo>
                  <a:pt x="0" y="0"/>
                </a:moveTo>
                <a:lnTo>
                  <a:pt x="2973976" y="0"/>
                </a:lnTo>
                <a:lnTo>
                  <a:pt x="2973976" y="2480729"/>
                </a:lnTo>
                <a:lnTo>
                  <a:pt x="0" y="2480729"/>
                </a:lnTo>
                <a:close/>
              </a:path>
            </a:pathLst>
          </a:custGeom>
        </p:spPr>
      </p:pic>
      <p:pic>
        <p:nvPicPr>
          <p:cNvPr id="31" name="Picture 30">
            <a:extLst>
              <a:ext uri="{FF2B5EF4-FFF2-40B4-BE49-F238E27FC236}">
                <a16:creationId xmlns:a16="http://schemas.microsoft.com/office/drawing/2014/main" id="{0A4EC73D-7236-4760-9DB7-85B24E2101DD}"/>
              </a:ext>
            </a:extLst>
          </p:cNvPr>
          <p:cNvPicPr>
            <a:picLocks noChangeAspect="1"/>
          </p:cNvPicPr>
          <p:nvPr userDrawn="1"/>
        </p:nvPicPr>
        <p:blipFill>
          <a:blip r:embed="rId2">
            <a:extLst>
              <a:ext uri="{28A0092B-C50C-407E-A947-70E740481C1C}">
                <a14:useLocalDpi xmlns:a14="http://schemas.microsoft.com/office/drawing/2010/main" val="0"/>
              </a:ext>
            </a:extLst>
          </a:blip>
          <a:srcRect l="75607" t="26162" b="37666"/>
          <a:stretch>
            <a:fillRect/>
          </a:stretch>
        </p:blipFill>
        <p:spPr>
          <a:xfrm>
            <a:off x="9218024" y="1794165"/>
            <a:ext cx="2973976" cy="2480729"/>
          </a:xfrm>
          <a:custGeom>
            <a:avLst/>
            <a:gdLst>
              <a:gd name="connsiteX0" fmla="*/ 0 w 2973976"/>
              <a:gd name="connsiteY0" fmla="*/ 0 h 2480729"/>
              <a:gd name="connsiteX1" fmla="*/ 2973976 w 2973976"/>
              <a:gd name="connsiteY1" fmla="*/ 0 h 2480729"/>
              <a:gd name="connsiteX2" fmla="*/ 2973976 w 2973976"/>
              <a:gd name="connsiteY2" fmla="*/ 2480729 h 2480729"/>
              <a:gd name="connsiteX3" fmla="*/ 0 w 2973976"/>
              <a:gd name="connsiteY3" fmla="*/ 2480729 h 2480729"/>
            </a:gdLst>
            <a:ahLst/>
            <a:cxnLst>
              <a:cxn ang="0">
                <a:pos x="connsiteX0" y="connsiteY0"/>
              </a:cxn>
              <a:cxn ang="0">
                <a:pos x="connsiteX1" y="connsiteY1"/>
              </a:cxn>
              <a:cxn ang="0">
                <a:pos x="connsiteX2" y="connsiteY2"/>
              </a:cxn>
              <a:cxn ang="0">
                <a:pos x="connsiteX3" y="connsiteY3"/>
              </a:cxn>
            </a:cxnLst>
            <a:rect l="l" t="t" r="r" b="b"/>
            <a:pathLst>
              <a:path w="2973976" h="2480729">
                <a:moveTo>
                  <a:pt x="0" y="0"/>
                </a:moveTo>
                <a:lnTo>
                  <a:pt x="2973976" y="0"/>
                </a:lnTo>
                <a:lnTo>
                  <a:pt x="2973976" y="2480729"/>
                </a:lnTo>
                <a:lnTo>
                  <a:pt x="0" y="2480729"/>
                </a:lnTo>
                <a:close/>
              </a:path>
            </a:pathLst>
          </a:custGeom>
        </p:spPr>
      </p:pic>
      <p:pic>
        <p:nvPicPr>
          <p:cNvPr id="34" name="Picture 33">
            <a:extLst>
              <a:ext uri="{FF2B5EF4-FFF2-40B4-BE49-F238E27FC236}">
                <a16:creationId xmlns:a16="http://schemas.microsoft.com/office/drawing/2014/main" id="{F301BED4-DE09-4881-BE1C-1E958C404729}"/>
              </a:ext>
            </a:extLst>
          </p:cNvPr>
          <p:cNvPicPr>
            <a:picLocks noChangeAspect="1"/>
          </p:cNvPicPr>
          <p:nvPr userDrawn="1"/>
        </p:nvPicPr>
        <p:blipFill>
          <a:blip r:embed="rId2">
            <a:extLst>
              <a:ext uri="{28A0092B-C50C-407E-A947-70E740481C1C}">
                <a14:useLocalDpi xmlns:a14="http://schemas.microsoft.com/office/drawing/2010/main" val="0"/>
              </a:ext>
            </a:extLst>
          </a:blip>
          <a:srcRect l="75607" t="63322" b="505"/>
          <a:stretch>
            <a:fillRect/>
          </a:stretch>
        </p:blipFill>
        <p:spPr>
          <a:xfrm>
            <a:off x="9218024" y="4342636"/>
            <a:ext cx="2973976" cy="2480729"/>
          </a:xfrm>
          <a:custGeom>
            <a:avLst/>
            <a:gdLst>
              <a:gd name="connsiteX0" fmla="*/ 0 w 2973976"/>
              <a:gd name="connsiteY0" fmla="*/ 0 h 2480729"/>
              <a:gd name="connsiteX1" fmla="*/ 2973976 w 2973976"/>
              <a:gd name="connsiteY1" fmla="*/ 0 h 2480729"/>
              <a:gd name="connsiteX2" fmla="*/ 2973976 w 2973976"/>
              <a:gd name="connsiteY2" fmla="*/ 2480729 h 2480729"/>
              <a:gd name="connsiteX3" fmla="*/ 0 w 2973976"/>
              <a:gd name="connsiteY3" fmla="*/ 2480729 h 2480729"/>
            </a:gdLst>
            <a:ahLst/>
            <a:cxnLst>
              <a:cxn ang="0">
                <a:pos x="connsiteX0" y="connsiteY0"/>
              </a:cxn>
              <a:cxn ang="0">
                <a:pos x="connsiteX1" y="connsiteY1"/>
              </a:cxn>
              <a:cxn ang="0">
                <a:pos x="connsiteX2" y="connsiteY2"/>
              </a:cxn>
              <a:cxn ang="0">
                <a:pos x="connsiteX3" y="connsiteY3"/>
              </a:cxn>
            </a:cxnLst>
            <a:rect l="l" t="t" r="r" b="b"/>
            <a:pathLst>
              <a:path w="2973976" h="2480729">
                <a:moveTo>
                  <a:pt x="0" y="0"/>
                </a:moveTo>
                <a:lnTo>
                  <a:pt x="2973976" y="0"/>
                </a:lnTo>
                <a:lnTo>
                  <a:pt x="2973976" y="2480729"/>
                </a:lnTo>
                <a:lnTo>
                  <a:pt x="0" y="2480729"/>
                </a:lnTo>
                <a:close/>
              </a:path>
            </a:pathLst>
          </a:custGeom>
        </p:spPr>
      </p:pic>
    </p:spTree>
    <p:extLst>
      <p:ext uri="{BB962C8B-B14F-4D97-AF65-F5344CB8AC3E}">
        <p14:creationId xmlns:p14="http://schemas.microsoft.com/office/powerpoint/2010/main" val="3006058405"/>
      </p:ext>
    </p:extLst>
  </p:cSld>
  <p:clrMapOvr>
    <a:masterClrMapping/>
  </p:clrMapOvr>
  <p:transition spd="slow">
    <p:wip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9_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D6473F1-A316-4A46-AE3D-48E5415E912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p:spPr>
      </p:pic>
    </p:spTree>
    <p:extLst>
      <p:ext uri="{BB962C8B-B14F-4D97-AF65-F5344CB8AC3E}">
        <p14:creationId xmlns:p14="http://schemas.microsoft.com/office/powerpoint/2010/main" val="3239515142"/>
      </p:ext>
    </p:extLst>
  </p:cSld>
  <p:clrMapOvr>
    <a:masterClrMapping/>
  </p:clrMapOvr>
  <p:transition spd="slow">
    <p:wip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8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8113234"/>
      </p:ext>
    </p:extLst>
  </p:cSld>
  <p:clrMapOvr>
    <a:masterClrMapping/>
  </p:clrMapOvr>
  <p:transition spd="slow">
    <p:wipe/>
  </p:transition>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89CC5C1-BD70-4338-9452-5F4326892AC1}"/>
              </a:ext>
            </a:extLst>
          </p:cNvPr>
          <p:cNvPicPr>
            <a:picLocks noChangeAspect="1"/>
          </p:cNvPicPr>
          <p:nvPr userDrawn="1"/>
        </p:nvPicPr>
        <p:blipFill>
          <a:blip r:embed="rId2">
            <a:extLst>
              <a:ext uri="{28A0092B-C50C-407E-A947-70E740481C1C}">
                <a14:useLocalDpi xmlns:a14="http://schemas.microsoft.com/office/drawing/2010/main" val="0"/>
              </a:ext>
            </a:extLst>
          </a:blip>
          <a:srcRect l="15166" t="568" r="14469"/>
          <a:stretch>
            <a:fillRect/>
          </a:stretch>
        </p:blipFill>
        <p:spPr>
          <a:xfrm>
            <a:off x="1849089" y="38944"/>
            <a:ext cx="8578843" cy="6819057"/>
          </a:xfrm>
          <a:custGeom>
            <a:avLst/>
            <a:gdLst>
              <a:gd name="connsiteX0" fmla="*/ 8176761 w 8578843"/>
              <a:gd name="connsiteY0" fmla="*/ 4053340 h 6819057"/>
              <a:gd name="connsiteX1" fmla="*/ 8461076 w 8578843"/>
              <a:gd name="connsiteY1" fmla="*/ 4171107 h 6819057"/>
              <a:gd name="connsiteX2" fmla="*/ 8461076 w 8578843"/>
              <a:gd name="connsiteY2" fmla="*/ 4739738 h 6819057"/>
              <a:gd name="connsiteX3" fmla="*/ 7710595 w 8578843"/>
              <a:gd name="connsiteY3" fmla="*/ 5490218 h 6819057"/>
              <a:gd name="connsiteX4" fmla="*/ 7141964 w 8578843"/>
              <a:gd name="connsiteY4" fmla="*/ 5490219 h 6819057"/>
              <a:gd name="connsiteX5" fmla="*/ 7141965 w 8578843"/>
              <a:gd name="connsiteY5" fmla="*/ 5490218 h 6819057"/>
              <a:gd name="connsiteX6" fmla="*/ 7141965 w 8578843"/>
              <a:gd name="connsiteY6" fmla="*/ 4921587 h 6819057"/>
              <a:gd name="connsiteX7" fmla="*/ 7892445 w 8578843"/>
              <a:gd name="connsiteY7" fmla="*/ 4171107 h 6819057"/>
              <a:gd name="connsiteX8" fmla="*/ 8176761 w 8578843"/>
              <a:gd name="connsiteY8" fmla="*/ 4053340 h 6819057"/>
              <a:gd name="connsiteX9" fmla="*/ 8059663 w 8578843"/>
              <a:gd name="connsiteY9" fmla="*/ 2941831 h 6819057"/>
              <a:gd name="connsiteX10" fmla="*/ 8343979 w 8578843"/>
              <a:gd name="connsiteY10" fmla="*/ 3059598 h 6819057"/>
              <a:gd name="connsiteX11" fmla="*/ 8343978 w 8578843"/>
              <a:gd name="connsiteY11" fmla="*/ 3628230 h 6819057"/>
              <a:gd name="connsiteX12" fmla="*/ 5909072 w 8578843"/>
              <a:gd name="connsiteY12" fmla="*/ 6063134 h 6819057"/>
              <a:gd name="connsiteX13" fmla="*/ 5340440 w 8578843"/>
              <a:gd name="connsiteY13" fmla="*/ 6063134 h 6819057"/>
              <a:gd name="connsiteX14" fmla="*/ 5340442 w 8578843"/>
              <a:gd name="connsiteY14" fmla="*/ 6063135 h 6819057"/>
              <a:gd name="connsiteX15" fmla="*/ 5340442 w 8578843"/>
              <a:gd name="connsiteY15" fmla="*/ 5494504 h 6819057"/>
              <a:gd name="connsiteX16" fmla="*/ 7775347 w 8578843"/>
              <a:gd name="connsiteY16" fmla="*/ 3059598 h 6819057"/>
              <a:gd name="connsiteX17" fmla="*/ 8059663 w 8578843"/>
              <a:gd name="connsiteY17" fmla="*/ 2941831 h 6819057"/>
              <a:gd name="connsiteX18" fmla="*/ 8059662 w 8578843"/>
              <a:gd name="connsiteY18" fmla="*/ 1689368 h 6819057"/>
              <a:gd name="connsiteX19" fmla="*/ 8343977 w 8578843"/>
              <a:gd name="connsiteY19" fmla="*/ 1807135 h 6819057"/>
              <a:gd name="connsiteX20" fmla="*/ 8343977 w 8578843"/>
              <a:gd name="connsiteY20" fmla="*/ 2375766 h 6819057"/>
              <a:gd name="connsiteX21" fmla="*/ 3986737 w 8578843"/>
              <a:gd name="connsiteY21" fmla="*/ 6733006 h 6819057"/>
              <a:gd name="connsiteX22" fmla="*/ 3923662 w 8578843"/>
              <a:gd name="connsiteY22" fmla="*/ 6784529 h 6819057"/>
              <a:gd name="connsiteX23" fmla="*/ 3858048 w 8578843"/>
              <a:gd name="connsiteY23" fmla="*/ 6819057 h 6819057"/>
              <a:gd name="connsiteX24" fmla="*/ 3546797 w 8578843"/>
              <a:gd name="connsiteY24" fmla="*/ 6819057 h 6819057"/>
              <a:gd name="connsiteX25" fmla="*/ 3481181 w 8578843"/>
              <a:gd name="connsiteY25" fmla="*/ 6784528 h 6819057"/>
              <a:gd name="connsiteX26" fmla="*/ 3418105 w 8578843"/>
              <a:gd name="connsiteY26" fmla="*/ 6733005 h 6819057"/>
              <a:gd name="connsiteX27" fmla="*/ 3418106 w 8578843"/>
              <a:gd name="connsiteY27" fmla="*/ 6733005 h 6819057"/>
              <a:gd name="connsiteX28" fmla="*/ 3418107 w 8578843"/>
              <a:gd name="connsiteY28" fmla="*/ 6164374 h 6819057"/>
              <a:gd name="connsiteX29" fmla="*/ 7775346 w 8578843"/>
              <a:gd name="connsiteY29" fmla="*/ 1807135 h 6819057"/>
              <a:gd name="connsiteX30" fmla="*/ 8059662 w 8578843"/>
              <a:gd name="connsiteY30" fmla="*/ 1689368 h 6819057"/>
              <a:gd name="connsiteX31" fmla="*/ 6012148 w 8578843"/>
              <a:gd name="connsiteY31" fmla="*/ 1242788 h 6819057"/>
              <a:gd name="connsiteX32" fmla="*/ 6296463 w 8578843"/>
              <a:gd name="connsiteY32" fmla="*/ 1360554 h 6819057"/>
              <a:gd name="connsiteX33" fmla="*/ 6296463 w 8578843"/>
              <a:gd name="connsiteY33" fmla="*/ 1929187 h 6819057"/>
              <a:gd name="connsiteX34" fmla="*/ 1939222 w 8578843"/>
              <a:gd name="connsiteY34" fmla="*/ 6286425 h 6819057"/>
              <a:gd name="connsiteX35" fmla="*/ 1370592 w 8578843"/>
              <a:gd name="connsiteY35" fmla="*/ 6286425 h 6819057"/>
              <a:gd name="connsiteX36" fmla="*/ 1370593 w 8578843"/>
              <a:gd name="connsiteY36" fmla="*/ 6286425 h 6819057"/>
              <a:gd name="connsiteX37" fmla="*/ 1370593 w 8578843"/>
              <a:gd name="connsiteY37" fmla="*/ 5717794 h 6819057"/>
              <a:gd name="connsiteX38" fmla="*/ 5727832 w 8578843"/>
              <a:gd name="connsiteY38" fmla="*/ 1360554 h 6819057"/>
              <a:gd name="connsiteX39" fmla="*/ 6012148 w 8578843"/>
              <a:gd name="connsiteY39" fmla="*/ 1242788 h 6819057"/>
              <a:gd name="connsiteX40" fmla="*/ 7698688 w 8578843"/>
              <a:gd name="connsiteY40" fmla="*/ 796208 h 6819057"/>
              <a:gd name="connsiteX41" fmla="*/ 7983003 w 8578843"/>
              <a:gd name="connsiteY41" fmla="*/ 913975 h 6819057"/>
              <a:gd name="connsiteX42" fmla="*/ 7983003 w 8578843"/>
              <a:gd name="connsiteY42" fmla="*/ 1482606 h 6819057"/>
              <a:gd name="connsiteX43" fmla="*/ 3625763 w 8578843"/>
              <a:gd name="connsiteY43" fmla="*/ 5839845 h 6819057"/>
              <a:gd name="connsiteX44" fmla="*/ 3057132 w 8578843"/>
              <a:gd name="connsiteY44" fmla="*/ 5839845 h 6819057"/>
              <a:gd name="connsiteX45" fmla="*/ 3057133 w 8578843"/>
              <a:gd name="connsiteY45" fmla="*/ 5839845 h 6819057"/>
              <a:gd name="connsiteX46" fmla="*/ 3057133 w 8578843"/>
              <a:gd name="connsiteY46" fmla="*/ 5271214 h 6819057"/>
              <a:gd name="connsiteX47" fmla="*/ 7414371 w 8578843"/>
              <a:gd name="connsiteY47" fmla="*/ 913975 h 6819057"/>
              <a:gd name="connsiteX48" fmla="*/ 7698688 w 8578843"/>
              <a:gd name="connsiteY48" fmla="*/ 796208 h 6819057"/>
              <a:gd name="connsiteX49" fmla="*/ 3177343 w 8578843"/>
              <a:gd name="connsiteY49" fmla="*/ 329917 h 6819057"/>
              <a:gd name="connsiteX50" fmla="*/ 3461658 w 8578843"/>
              <a:gd name="connsiteY50" fmla="*/ 447685 h 6819057"/>
              <a:gd name="connsiteX51" fmla="*/ 3461658 w 8578843"/>
              <a:gd name="connsiteY51" fmla="*/ 1016317 h 6819057"/>
              <a:gd name="connsiteX52" fmla="*/ 1026753 w 8578843"/>
              <a:gd name="connsiteY52" fmla="*/ 3451220 h 6819057"/>
              <a:gd name="connsiteX53" fmla="*/ 458121 w 8578843"/>
              <a:gd name="connsiteY53" fmla="*/ 3451220 h 6819057"/>
              <a:gd name="connsiteX54" fmla="*/ 458122 w 8578843"/>
              <a:gd name="connsiteY54" fmla="*/ 3451220 h 6819057"/>
              <a:gd name="connsiteX55" fmla="*/ 458122 w 8578843"/>
              <a:gd name="connsiteY55" fmla="*/ 2882590 h 6819057"/>
              <a:gd name="connsiteX56" fmla="*/ 2893029 w 8578843"/>
              <a:gd name="connsiteY56" fmla="*/ 447685 h 6819057"/>
              <a:gd name="connsiteX57" fmla="*/ 3177343 w 8578843"/>
              <a:gd name="connsiteY57" fmla="*/ 329917 h 6819057"/>
              <a:gd name="connsiteX58" fmla="*/ 4759322 w 8578843"/>
              <a:gd name="connsiteY58" fmla="*/ 1 h 6819057"/>
              <a:gd name="connsiteX59" fmla="*/ 5043637 w 8578843"/>
              <a:gd name="connsiteY59" fmla="*/ 117768 h 6819057"/>
              <a:gd name="connsiteX60" fmla="*/ 5043637 w 8578843"/>
              <a:gd name="connsiteY60" fmla="*/ 686399 h 6819057"/>
              <a:gd name="connsiteX61" fmla="*/ 686397 w 8578843"/>
              <a:gd name="connsiteY61" fmla="*/ 5043638 h 6819057"/>
              <a:gd name="connsiteX62" fmla="*/ 117766 w 8578843"/>
              <a:gd name="connsiteY62" fmla="*/ 5043638 h 6819057"/>
              <a:gd name="connsiteX63" fmla="*/ 117767 w 8578843"/>
              <a:gd name="connsiteY63" fmla="*/ 5043638 h 6819057"/>
              <a:gd name="connsiteX64" fmla="*/ 117768 w 8578843"/>
              <a:gd name="connsiteY64" fmla="*/ 4475007 h 6819057"/>
              <a:gd name="connsiteX65" fmla="*/ 4475006 w 8578843"/>
              <a:gd name="connsiteY65" fmla="*/ 117768 h 6819057"/>
              <a:gd name="connsiteX66" fmla="*/ 4759322 w 8578843"/>
              <a:gd name="connsiteY66" fmla="*/ 1 h 6819057"/>
              <a:gd name="connsiteX67" fmla="*/ 6012148 w 8578843"/>
              <a:gd name="connsiteY67" fmla="*/ 0 h 6819057"/>
              <a:gd name="connsiteX68" fmla="*/ 6296463 w 8578843"/>
              <a:gd name="connsiteY68" fmla="*/ 117767 h 6819057"/>
              <a:gd name="connsiteX69" fmla="*/ 6296463 w 8578843"/>
              <a:gd name="connsiteY69" fmla="*/ 686398 h 6819057"/>
              <a:gd name="connsiteX70" fmla="*/ 1939222 w 8578843"/>
              <a:gd name="connsiteY70" fmla="*/ 5043637 h 6819057"/>
              <a:gd name="connsiteX71" fmla="*/ 1370593 w 8578843"/>
              <a:gd name="connsiteY71" fmla="*/ 5043637 h 6819057"/>
              <a:gd name="connsiteX72" fmla="*/ 1370593 w 8578843"/>
              <a:gd name="connsiteY72" fmla="*/ 4475006 h 6819057"/>
              <a:gd name="connsiteX73" fmla="*/ 5727832 w 8578843"/>
              <a:gd name="connsiteY73" fmla="*/ 117767 h 6819057"/>
              <a:gd name="connsiteX74" fmla="*/ 6012148 w 8578843"/>
              <a:gd name="connsiteY74" fmla="*/ 0 h 6819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8578843" h="6819057">
                <a:moveTo>
                  <a:pt x="8176761" y="4053340"/>
                </a:moveTo>
                <a:cubicBezTo>
                  <a:pt x="8279663" y="4053340"/>
                  <a:pt x="8382565" y="4092595"/>
                  <a:pt x="8461076" y="4171107"/>
                </a:cubicBezTo>
                <a:cubicBezTo>
                  <a:pt x="8618099" y="4328130"/>
                  <a:pt x="8618099" y="4582715"/>
                  <a:pt x="8461076" y="4739738"/>
                </a:cubicBezTo>
                <a:cubicBezTo>
                  <a:pt x="8210916" y="4989898"/>
                  <a:pt x="7960755" y="5240058"/>
                  <a:pt x="7710595" y="5490218"/>
                </a:cubicBezTo>
                <a:cubicBezTo>
                  <a:pt x="7553572" y="5647241"/>
                  <a:pt x="7298987" y="5647242"/>
                  <a:pt x="7141964" y="5490219"/>
                </a:cubicBezTo>
                <a:lnTo>
                  <a:pt x="7141965" y="5490218"/>
                </a:lnTo>
                <a:cubicBezTo>
                  <a:pt x="6984942" y="5333195"/>
                  <a:pt x="6984942" y="5078610"/>
                  <a:pt x="7141965" y="4921587"/>
                </a:cubicBezTo>
                <a:lnTo>
                  <a:pt x="7892445" y="4171107"/>
                </a:lnTo>
                <a:cubicBezTo>
                  <a:pt x="7970956" y="4092596"/>
                  <a:pt x="8073859" y="4053340"/>
                  <a:pt x="8176761" y="4053340"/>
                </a:cubicBezTo>
                <a:close/>
                <a:moveTo>
                  <a:pt x="8059663" y="2941831"/>
                </a:moveTo>
                <a:cubicBezTo>
                  <a:pt x="8162565" y="2941831"/>
                  <a:pt x="8265466" y="2981087"/>
                  <a:pt x="8343979" y="3059598"/>
                </a:cubicBezTo>
                <a:cubicBezTo>
                  <a:pt x="8501001" y="3216622"/>
                  <a:pt x="8501001" y="3471207"/>
                  <a:pt x="8343978" y="3628230"/>
                </a:cubicBezTo>
                <a:cubicBezTo>
                  <a:pt x="7532343" y="4439865"/>
                  <a:pt x="6720707" y="5251499"/>
                  <a:pt x="5909072" y="6063134"/>
                </a:cubicBezTo>
                <a:cubicBezTo>
                  <a:pt x="5752049" y="6220157"/>
                  <a:pt x="5497463" y="6220158"/>
                  <a:pt x="5340440" y="6063134"/>
                </a:cubicBezTo>
                <a:lnTo>
                  <a:pt x="5340442" y="6063135"/>
                </a:lnTo>
                <a:cubicBezTo>
                  <a:pt x="5183418" y="5906111"/>
                  <a:pt x="5183419" y="5651527"/>
                  <a:pt x="5340442" y="5494504"/>
                </a:cubicBezTo>
                <a:lnTo>
                  <a:pt x="7775347" y="3059598"/>
                </a:lnTo>
                <a:cubicBezTo>
                  <a:pt x="7853859" y="2981087"/>
                  <a:pt x="7956761" y="2941831"/>
                  <a:pt x="8059663" y="2941831"/>
                </a:cubicBezTo>
                <a:close/>
                <a:moveTo>
                  <a:pt x="8059662" y="1689368"/>
                </a:moveTo>
                <a:cubicBezTo>
                  <a:pt x="8162563" y="1689368"/>
                  <a:pt x="8265465" y="1728623"/>
                  <a:pt x="8343977" y="1807135"/>
                </a:cubicBezTo>
                <a:cubicBezTo>
                  <a:pt x="8501000" y="1964158"/>
                  <a:pt x="8501000" y="2218743"/>
                  <a:pt x="8343977" y="2375766"/>
                </a:cubicBezTo>
                <a:cubicBezTo>
                  <a:pt x="6891564" y="3828179"/>
                  <a:pt x="5439150" y="5280592"/>
                  <a:pt x="3986737" y="6733006"/>
                </a:cubicBezTo>
                <a:cubicBezTo>
                  <a:pt x="3967109" y="6752634"/>
                  <a:pt x="3945957" y="6769808"/>
                  <a:pt x="3923662" y="6784529"/>
                </a:cubicBezTo>
                <a:lnTo>
                  <a:pt x="3858048" y="6819057"/>
                </a:lnTo>
                <a:lnTo>
                  <a:pt x="3546797" y="6819057"/>
                </a:lnTo>
                <a:lnTo>
                  <a:pt x="3481181" y="6784528"/>
                </a:lnTo>
                <a:cubicBezTo>
                  <a:pt x="3458886" y="6769807"/>
                  <a:pt x="3437733" y="6752633"/>
                  <a:pt x="3418105" y="6733005"/>
                </a:cubicBezTo>
                <a:lnTo>
                  <a:pt x="3418106" y="6733005"/>
                </a:lnTo>
                <a:cubicBezTo>
                  <a:pt x="3261083" y="6575982"/>
                  <a:pt x="3261084" y="6321397"/>
                  <a:pt x="3418107" y="6164374"/>
                </a:cubicBezTo>
                <a:lnTo>
                  <a:pt x="7775346" y="1807135"/>
                </a:lnTo>
                <a:cubicBezTo>
                  <a:pt x="7853857" y="1728623"/>
                  <a:pt x="7956760" y="1689368"/>
                  <a:pt x="8059662" y="1689368"/>
                </a:cubicBezTo>
                <a:close/>
                <a:moveTo>
                  <a:pt x="6012148" y="1242788"/>
                </a:moveTo>
                <a:cubicBezTo>
                  <a:pt x="6115050" y="1242787"/>
                  <a:pt x="6217951" y="1282044"/>
                  <a:pt x="6296463" y="1360554"/>
                </a:cubicBezTo>
                <a:cubicBezTo>
                  <a:pt x="6453486" y="1517578"/>
                  <a:pt x="6453486" y="1772163"/>
                  <a:pt x="6296463" y="1929187"/>
                </a:cubicBezTo>
                <a:cubicBezTo>
                  <a:pt x="4844050" y="3381600"/>
                  <a:pt x="3391637" y="4834012"/>
                  <a:pt x="1939222" y="6286425"/>
                </a:cubicBezTo>
                <a:cubicBezTo>
                  <a:pt x="1782199" y="6443448"/>
                  <a:pt x="1527614" y="6443448"/>
                  <a:pt x="1370592" y="6286425"/>
                </a:cubicBezTo>
                <a:lnTo>
                  <a:pt x="1370593" y="6286425"/>
                </a:lnTo>
                <a:cubicBezTo>
                  <a:pt x="1213570" y="6129402"/>
                  <a:pt x="1213570" y="5874817"/>
                  <a:pt x="1370593" y="5717794"/>
                </a:cubicBezTo>
                <a:lnTo>
                  <a:pt x="5727832" y="1360554"/>
                </a:lnTo>
                <a:cubicBezTo>
                  <a:pt x="5806344" y="1282043"/>
                  <a:pt x="5909245" y="1242788"/>
                  <a:pt x="6012148" y="1242788"/>
                </a:cubicBezTo>
                <a:close/>
                <a:moveTo>
                  <a:pt x="7698688" y="796208"/>
                </a:moveTo>
                <a:cubicBezTo>
                  <a:pt x="7801589" y="796208"/>
                  <a:pt x="7904491" y="835463"/>
                  <a:pt x="7983003" y="913975"/>
                </a:cubicBezTo>
                <a:cubicBezTo>
                  <a:pt x="8140026" y="1070998"/>
                  <a:pt x="8140026" y="1325583"/>
                  <a:pt x="7983003" y="1482606"/>
                </a:cubicBezTo>
                <a:cubicBezTo>
                  <a:pt x="6530589" y="2935020"/>
                  <a:pt x="5078176" y="4387431"/>
                  <a:pt x="3625763" y="5839845"/>
                </a:cubicBezTo>
                <a:cubicBezTo>
                  <a:pt x="3468740" y="5996868"/>
                  <a:pt x="3214156" y="5996868"/>
                  <a:pt x="3057132" y="5839845"/>
                </a:cubicBezTo>
                <a:lnTo>
                  <a:pt x="3057133" y="5839845"/>
                </a:lnTo>
                <a:cubicBezTo>
                  <a:pt x="2900110" y="5682822"/>
                  <a:pt x="2900109" y="5428237"/>
                  <a:pt x="3057133" y="5271214"/>
                </a:cubicBezTo>
                <a:lnTo>
                  <a:pt x="7414371" y="913975"/>
                </a:lnTo>
                <a:cubicBezTo>
                  <a:pt x="7492884" y="835463"/>
                  <a:pt x="7595785" y="796208"/>
                  <a:pt x="7698688" y="796208"/>
                </a:cubicBezTo>
                <a:close/>
                <a:moveTo>
                  <a:pt x="3177343" y="329917"/>
                </a:moveTo>
                <a:cubicBezTo>
                  <a:pt x="3280245" y="329917"/>
                  <a:pt x="3383146" y="369173"/>
                  <a:pt x="3461658" y="447685"/>
                </a:cubicBezTo>
                <a:cubicBezTo>
                  <a:pt x="3618682" y="604708"/>
                  <a:pt x="3618680" y="859293"/>
                  <a:pt x="3461658" y="1016317"/>
                </a:cubicBezTo>
                <a:cubicBezTo>
                  <a:pt x="2650022" y="1827951"/>
                  <a:pt x="1838388" y="2639585"/>
                  <a:pt x="1026753" y="3451220"/>
                </a:cubicBezTo>
                <a:cubicBezTo>
                  <a:pt x="869729" y="3608243"/>
                  <a:pt x="615145" y="3608243"/>
                  <a:pt x="458121" y="3451220"/>
                </a:cubicBezTo>
                <a:lnTo>
                  <a:pt x="458122" y="3451220"/>
                </a:lnTo>
                <a:cubicBezTo>
                  <a:pt x="301098" y="3294197"/>
                  <a:pt x="301099" y="3039613"/>
                  <a:pt x="458122" y="2882590"/>
                </a:cubicBezTo>
                <a:lnTo>
                  <a:pt x="2893029" y="447685"/>
                </a:lnTo>
                <a:cubicBezTo>
                  <a:pt x="2971540" y="369173"/>
                  <a:pt x="3074440" y="329917"/>
                  <a:pt x="3177343" y="329917"/>
                </a:cubicBezTo>
                <a:close/>
                <a:moveTo>
                  <a:pt x="4759322" y="1"/>
                </a:moveTo>
                <a:cubicBezTo>
                  <a:pt x="4862224" y="1"/>
                  <a:pt x="4965126" y="39256"/>
                  <a:pt x="5043637" y="117768"/>
                </a:cubicBezTo>
                <a:cubicBezTo>
                  <a:pt x="5200660" y="274791"/>
                  <a:pt x="5200660" y="529376"/>
                  <a:pt x="5043637" y="686399"/>
                </a:cubicBezTo>
                <a:cubicBezTo>
                  <a:pt x="3591224" y="2138813"/>
                  <a:pt x="2138811" y="3591224"/>
                  <a:pt x="686397" y="5043638"/>
                </a:cubicBezTo>
                <a:cubicBezTo>
                  <a:pt x="529374" y="5200661"/>
                  <a:pt x="274789" y="5200661"/>
                  <a:pt x="117766" y="5043638"/>
                </a:cubicBezTo>
                <a:lnTo>
                  <a:pt x="117767" y="5043638"/>
                </a:lnTo>
                <a:cubicBezTo>
                  <a:pt x="-39256" y="4886615"/>
                  <a:pt x="-39255" y="4632030"/>
                  <a:pt x="117768" y="4475007"/>
                </a:cubicBezTo>
                <a:lnTo>
                  <a:pt x="4475006" y="117768"/>
                </a:lnTo>
                <a:cubicBezTo>
                  <a:pt x="4553517" y="39256"/>
                  <a:pt x="4656420" y="0"/>
                  <a:pt x="4759322" y="1"/>
                </a:cubicBezTo>
                <a:close/>
                <a:moveTo>
                  <a:pt x="6012148" y="0"/>
                </a:moveTo>
                <a:cubicBezTo>
                  <a:pt x="6115050" y="0"/>
                  <a:pt x="6217951" y="39256"/>
                  <a:pt x="6296463" y="117767"/>
                </a:cubicBezTo>
                <a:cubicBezTo>
                  <a:pt x="6453486" y="274790"/>
                  <a:pt x="6453486" y="529375"/>
                  <a:pt x="6296463" y="686398"/>
                </a:cubicBezTo>
                <a:cubicBezTo>
                  <a:pt x="4844049" y="2138812"/>
                  <a:pt x="3391637" y="3591223"/>
                  <a:pt x="1939222" y="5043637"/>
                </a:cubicBezTo>
                <a:cubicBezTo>
                  <a:pt x="1782201" y="5200660"/>
                  <a:pt x="1527614" y="5200660"/>
                  <a:pt x="1370593" y="5043637"/>
                </a:cubicBezTo>
                <a:cubicBezTo>
                  <a:pt x="1213570" y="4886614"/>
                  <a:pt x="1213570" y="4632029"/>
                  <a:pt x="1370593" y="4475006"/>
                </a:cubicBezTo>
                <a:lnTo>
                  <a:pt x="5727832" y="117767"/>
                </a:lnTo>
                <a:cubicBezTo>
                  <a:pt x="5806343" y="39256"/>
                  <a:pt x="5909245" y="0"/>
                  <a:pt x="6012148" y="0"/>
                </a:cubicBezTo>
                <a:close/>
              </a:path>
            </a:pathLst>
          </a:custGeom>
        </p:spPr>
      </p:pic>
    </p:spTree>
    <p:extLst>
      <p:ext uri="{BB962C8B-B14F-4D97-AF65-F5344CB8AC3E}">
        <p14:creationId xmlns:p14="http://schemas.microsoft.com/office/powerpoint/2010/main" val="622993969"/>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BE0F7A16-023D-4813-B2EA-7A446D12A828}"/>
              </a:ext>
            </a:extLst>
          </p:cNvPr>
          <p:cNvSpPr/>
          <p:nvPr userDrawn="1"/>
        </p:nvSpPr>
        <p:spPr>
          <a:xfrm>
            <a:off x="1819683" y="1122989"/>
            <a:ext cx="1906619" cy="449503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pic>
        <p:nvPicPr>
          <p:cNvPr id="11" name="Picture 10">
            <a:extLst>
              <a:ext uri="{FF2B5EF4-FFF2-40B4-BE49-F238E27FC236}">
                <a16:creationId xmlns:a16="http://schemas.microsoft.com/office/drawing/2014/main" id="{F2B26608-7547-4A0A-A79B-1B9A1CB50A81}"/>
              </a:ext>
            </a:extLst>
          </p:cNvPr>
          <p:cNvPicPr>
            <a:picLocks noChangeAspect="1"/>
          </p:cNvPicPr>
          <p:nvPr userDrawn="1"/>
        </p:nvPicPr>
        <p:blipFill>
          <a:blip r:embed="rId2">
            <a:extLst>
              <a:ext uri="{28A0092B-C50C-407E-A947-70E740481C1C}">
                <a14:useLocalDpi xmlns:a14="http://schemas.microsoft.com/office/drawing/2010/main" val="0"/>
              </a:ext>
            </a:extLst>
          </a:blip>
          <a:srcRect l="1477" t="3434" r="81023" b="2828"/>
          <a:stretch>
            <a:fillRect/>
          </a:stretch>
        </p:blipFill>
        <p:spPr>
          <a:xfrm>
            <a:off x="180109" y="235528"/>
            <a:ext cx="2133600" cy="6428509"/>
          </a:xfrm>
          <a:custGeom>
            <a:avLst/>
            <a:gdLst>
              <a:gd name="connsiteX0" fmla="*/ 0 w 2133600"/>
              <a:gd name="connsiteY0" fmla="*/ 0 h 6428509"/>
              <a:gd name="connsiteX1" fmla="*/ 2133600 w 2133600"/>
              <a:gd name="connsiteY1" fmla="*/ 0 h 6428509"/>
              <a:gd name="connsiteX2" fmla="*/ 2133600 w 2133600"/>
              <a:gd name="connsiteY2" fmla="*/ 6428509 h 6428509"/>
              <a:gd name="connsiteX3" fmla="*/ 0 w 2133600"/>
              <a:gd name="connsiteY3" fmla="*/ 6428509 h 6428509"/>
            </a:gdLst>
            <a:ahLst/>
            <a:cxnLst>
              <a:cxn ang="0">
                <a:pos x="connsiteX0" y="connsiteY0"/>
              </a:cxn>
              <a:cxn ang="0">
                <a:pos x="connsiteX1" y="connsiteY1"/>
              </a:cxn>
              <a:cxn ang="0">
                <a:pos x="connsiteX2" y="connsiteY2"/>
              </a:cxn>
              <a:cxn ang="0">
                <a:pos x="connsiteX3" y="connsiteY3"/>
              </a:cxn>
            </a:cxnLst>
            <a:rect l="l" t="t" r="r" b="b"/>
            <a:pathLst>
              <a:path w="2133600" h="6428509">
                <a:moveTo>
                  <a:pt x="0" y="0"/>
                </a:moveTo>
                <a:lnTo>
                  <a:pt x="2133600" y="0"/>
                </a:lnTo>
                <a:lnTo>
                  <a:pt x="2133600" y="6428509"/>
                </a:lnTo>
                <a:lnTo>
                  <a:pt x="0" y="6428509"/>
                </a:lnTo>
                <a:close/>
              </a:path>
            </a:pathLst>
          </a:custGeom>
        </p:spPr>
      </p:pic>
      <p:pic>
        <p:nvPicPr>
          <p:cNvPr id="12" name="Picture 11">
            <a:extLst>
              <a:ext uri="{FF2B5EF4-FFF2-40B4-BE49-F238E27FC236}">
                <a16:creationId xmlns:a16="http://schemas.microsoft.com/office/drawing/2014/main" id="{79B35B41-76DC-4A9A-A1AB-DC5BACE7E0FE}"/>
              </a:ext>
            </a:extLst>
          </p:cNvPr>
          <p:cNvPicPr>
            <a:picLocks noChangeAspect="1"/>
          </p:cNvPicPr>
          <p:nvPr userDrawn="1"/>
        </p:nvPicPr>
        <p:blipFill>
          <a:blip r:embed="rId2">
            <a:extLst>
              <a:ext uri="{28A0092B-C50C-407E-A947-70E740481C1C}">
                <a14:useLocalDpi xmlns:a14="http://schemas.microsoft.com/office/drawing/2010/main" val="0"/>
              </a:ext>
            </a:extLst>
          </a:blip>
          <a:srcRect l="20682" t="66667" r="61818" b="2828"/>
          <a:stretch>
            <a:fillRect/>
          </a:stretch>
        </p:blipFill>
        <p:spPr>
          <a:xfrm>
            <a:off x="2521527" y="4572000"/>
            <a:ext cx="2133600" cy="2092036"/>
          </a:xfrm>
          <a:custGeom>
            <a:avLst/>
            <a:gdLst>
              <a:gd name="connsiteX0" fmla="*/ 0 w 2133600"/>
              <a:gd name="connsiteY0" fmla="*/ 0 h 2092036"/>
              <a:gd name="connsiteX1" fmla="*/ 2133600 w 2133600"/>
              <a:gd name="connsiteY1" fmla="*/ 0 h 2092036"/>
              <a:gd name="connsiteX2" fmla="*/ 2133600 w 2133600"/>
              <a:gd name="connsiteY2" fmla="*/ 2092036 h 2092036"/>
              <a:gd name="connsiteX3" fmla="*/ 0 w 2133600"/>
              <a:gd name="connsiteY3" fmla="*/ 2092036 h 2092036"/>
            </a:gdLst>
            <a:ahLst/>
            <a:cxnLst>
              <a:cxn ang="0">
                <a:pos x="connsiteX0" y="connsiteY0"/>
              </a:cxn>
              <a:cxn ang="0">
                <a:pos x="connsiteX1" y="connsiteY1"/>
              </a:cxn>
              <a:cxn ang="0">
                <a:pos x="connsiteX2" y="connsiteY2"/>
              </a:cxn>
              <a:cxn ang="0">
                <a:pos x="connsiteX3" y="connsiteY3"/>
              </a:cxn>
            </a:cxnLst>
            <a:rect l="l" t="t" r="r" b="b"/>
            <a:pathLst>
              <a:path w="2133600" h="2092036">
                <a:moveTo>
                  <a:pt x="0" y="0"/>
                </a:moveTo>
                <a:lnTo>
                  <a:pt x="2133600" y="0"/>
                </a:lnTo>
                <a:lnTo>
                  <a:pt x="2133600" y="2092036"/>
                </a:lnTo>
                <a:lnTo>
                  <a:pt x="0" y="2092036"/>
                </a:lnTo>
                <a:close/>
              </a:path>
            </a:pathLst>
          </a:custGeom>
        </p:spPr>
      </p:pic>
      <p:pic>
        <p:nvPicPr>
          <p:cNvPr id="14" name="Picture 13">
            <a:extLst>
              <a:ext uri="{FF2B5EF4-FFF2-40B4-BE49-F238E27FC236}">
                <a16:creationId xmlns:a16="http://schemas.microsoft.com/office/drawing/2014/main" id="{D7C477FA-A4A6-422F-A5FA-291F8BD1C727}"/>
              </a:ext>
            </a:extLst>
          </p:cNvPr>
          <p:cNvPicPr>
            <a:picLocks noChangeAspect="1"/>
          </p:cNvPicPr>
          <p:nvPr userDrawn="1"/>
        </p:nvPicPr>
        <p:blipFill>
          <a:blip r:embed="rId2">
            <a:extLst>
              <a:ext uri="{28A0092B-C50C-407E-A947-70E740481C1C}">
                <a14:useLocalDpi xmlns:a14="http://schemas.microsoft.com/office/drawing/2010/main" val="0"/>
              </a:ext>
            </a:extLst>
          </a:blip>
          <a:srcRect l="20682" t="33939" r="61818" b="35556"/>
          <a:stretch>
            <a:fillRect/>
          </a:stretch>
        </p:blipFill>
        <p:spPr>
          <a:xfrm>
            <a:off x="2521527" y="2327563"/>
            <a:ext cx="2133600" cy="2092036"/>
          </a:xfrm>
          <a:custGeom>
            <a:avLst/>
            <a:gdLst>
              <a:gd name="connsiteX0" fmla="*/ 0 w 2133600"/>
              <a:gd name="connsiteY0" fmla="*/ 0 h 2092036"/>
              <a:gd name="connsiteX1" fmla="*/ 2133600 w 2133600"/>
              <a:gd name="connsiteY1" fmla="*/ 0 h 2092036"/>
              <a:gd name="connsiteX2" fmla="*/ 2133600 w 2133600"/>
              <a:gd name="connsiteY2" fmla="*/ 2092036 h 2092036"/>
              <a:gd name="connsiteX3" fmla="*/ 0 w 2133600"/>
              <a:gd name="connsiteY3" fmla="*/ 2092036 h 2092036"/>
            </a:gdLst>
            <a:ahLst/>
            <a:cxnLst>
              <a:cxn ang="0">
                <a:pos x="connsiteX0" y="connsiteY0"/>
              </a:cxn>
              <a:cxn ang="0">
                <a:pos x="connsiteX1" y="connsiteY1"/>
              </a:cxn>
              <a:cxn ang="0">
                <a:pos x="connsiteX2" y="connsiteY2"/>
              </a:cxn>
              <a:cxn ang="0">
                <a:pos x="connsiteX3" y="connsiteY3"/>
              </a:cxn>
            </a:cxnLst>
            <a:rect l="l" t="t" r="r" b="b"/>
            <a:pathLst>
              <a:path w="2133600" h="2092036">
                <a:moveTo>
                  <a:pt x="0" y="0"/>
                </a:moveTo>
                <a:lnTo>
                  <a:pt x="2133600" y="0"/>
                </a:lnTo>
                <a:lnTo>
                  <a:pt x="2133600" y="2092036"/>
                </a:lnTo>
                <a:lnTo>
                  <a:pt x="0" y="2092036"/>
                </a:lnTo>
                <a:close/>
              </a:path>
            </a:pathLst>
          </a:custGeom>
        </p:spPr>
      </p:pic>
      <p:pic>
        <p:nvPicPr>
          <p:cNvPr id="17" name="Picture 16">
            <a:extLst>
              <a:ext uri="{FF2B5EF4-FFF2-40B4-BE49-F238E27FC236}">
                <a16:creationId xmlns:a16="http://schemas.microsoft.com/office/drawing/2014/main" id="{89540AA0-14CB-42D0-9F6C-EB25B510C24E}"/>
              </a:ext>
            </a:extLst>
          </p:cNvPr>
          <p:cNvPicPr>
            <a:picLocks noChangeAspect="1"/>
          </p:cNvPicPr>
          <p:nvPr userDrawn="1"/>
        </p:nvPicPr>
        <p:blipFill>
          <a:blip r:embed="rId2">
            <a:extLst>
              <a:ext uri="{28A0092B-C50C-407E-A947-70E740481C1C}">
                <a14:useLocalDpi xmlns:a14="http://schemas.microsoft.com/office/drawing/2010/main" val="0"/>
              </a:ext>
            </a:extLst>
          </a:blip>
          <a:srcRect l="81023" t="3434" r="1477" b="66061"/>
          <a:stretch>
            <a:fillRect/>
          </a:stretch>
        </p:blipFill>
        <p:spPr>
          <a:xfrm>
            <a:off x="9878291" y="235527"/>
            <a:ext cx="2133600" cy="2092036"/>
          </a:xfrm>
          <a:custGeom>
            <a:avLst/>
            <a:gdLst>
              <a:gd name="connsiteX0" fmla="*/ 0 w 2133600"/>
              <a:gd name="connsiteY0" fmla="*/ 0 h 2092036"/>
              <a:gd name="connsiteX1" fmla="*/ 2133600 w 2133600"/>
              <a:gd name="connsiteY1" fmla="*/ 0 h 2092036"/>
              <a:gd name="connsiteX2" fmla="*/ 2133600 w 2133600"/>
              <a:gd name="connsiteY2" fmla="*/ 2092036 h 2092036"/>
              <a:gd name="connsiteX3" fmla="*/ 0 w 2133600"/>
              <a:gd name="connsiteY3" fmla="*/ 2092036 h 2092036"/>
            </a:gdLst>
            <a:ahLst/>
            <a:cxnLst>
              <a:cxn ang="0">
                <a:pos x="connsiteX0" y="connsiteY0"/>
              </a:cxn>
              <a:cxn ang="0">
                <a:pos x="connsiteX1" y="connsiteY1"/>
              </a:cxn>
              <a:cxn ang="0">
                <a:pos x="connsiteX2" y="connsiteY2"/>
              </a:cxn>
              <a:cxn ang="0">
                <a:pos x="connsiteX3" y="connsiteY3"/>
              </a:cxn>
            </a:cxnLst>
            <a:rect l="l" t="t" r="r" b="b"/>
            <a:pathLst>
              <a:path w="2133600" h="2092036">
                <a:moveTo>
                  <a:pt x="0" y="0"/>
                </a:moveTo>
                <a:lnTo>
                  <a:pt x="2133600" y="0"/>
                </a:lnTo>
                <a:lnTo>
                  <a:pt x="2133600" y="2092036"/>
                </a:lnTo>
                <a:lnTo>
                  <a:pt x="0" y="2092036"/>
                </a:lnTo>
                <a:close/>
              </a:path>
            </a:pathLst>
          </a:custGeom>
        </p:spPr>
      </p:pic>
    </p:spTree>
    <p:extLst>
      <p:ext uri="{BB962C8B-B14F-4D97-AF65-F5344CB8AC3E}">
        <p14:creationId xmlns:p14="http://schemas.microsoft.com/office/powerpoint/2010/main" val="3938175981"/>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09E70F9-D507-40C6-8D55-5C32C65990DC}"/>
              </a:ext>
            </a:extLst>
          </p:cNvPr>
          <p:cNvSpPr/>
          <p:nvPr userDrawn="1"/>
        </p:nvSpPr>
        <p:spPr>
          <a:xfrm>
            <a:off x="4295272" y="850232"/>
            <a:ext cx="1768644" cy="27752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261CAE0C-50E5-4BD2-BF30-D9CBD04A52B5}"/>
              </a:ext>
            </a:extLst>
          </p:cNvPr>
          <p:cNvPicPr>
            <a:picLocks noChangeAspect="1"/>
          </p:cNvPicPr>
          <p:nvPr userDrawn="1"/>
        </p:nvPicPr>
        <p:blipFill>
          <a:blip r:embed="rId2">
            <a:extLst>
              <a:ext uri="{28A0092B-C50C-407E-A947-70E740481C1C}">
                <a14:useLocalDpi xmlns:a14="http://schemas.microsoft.com/office/drawing/2010/main" val="0"/>
              </a:ext>
            </a:extLst>
          </a:blip>
          <a:srcRect l="4682" t="7810" r="74605" b="7810"/>
          <a:stretch>
            <a:fillRect/>
          </a:stretch>
        </p:blipFill>
        <p:spPr>
          <a:xfrm>
            <a:off x="570771" y="535587"/>
            <a:ext cx="2525356" cy="5786826"/>
          </a:xfrm>
          <a:custGeom>
            <a:avLst/>
            <a:gdLst>
              <a:gd name="connsiteX0" fmla="*/ 0 w 2525356"/>
              <a:gd name="connsiteY0" fmla="*/ 0 h 5786826"/>
              <a:gd name="connsiteX1" fmla="*/ 2525356 w 2525356"/>
              <a:gd name="connsiteY1" fmla="*/ 0 h 5786826"/>
              <a:gd name="connsiteX2" fmla="*/ 2525356 w 2525356"/>
              <a:gd name="connsiteY2" fmla="*/ 5786826 h 5786826"/>
              <a:gd name="connsiteX3" fmla="*/ 0 w 2525356"/>
              <a:gd name="connsiteY3" fmla="*/ 5786826 h 5786826"/>
            </a:gdLst>
            <a:ahLst/>
            <a:cxnLst>
              <a:cxn ang="0">
                <a:pos x="connsiteX0" y="connsiteY0"/>
              </a:cxn>
              <a:cxn ang="0">
                <a:pos x="connsiteX1" y="connsiteY1"/>
              </a:cxn>
              <a:cxn ang="0">
                <a:pos x="connsiteX2" y="connsiteY2"/>
              </a:cxn>
              <a:cxn ang="0">
                <a:pos x="connsiteX3" y="connsiteY3"/>
              </a:cxn>
            </a:cxnLst>
            <a:rect l="l" t="t" r="r" b="b"/>
            <a:pathLst>
              <a:path w="2525356" h="5786826">
                <a:moveTo>
                  <a:pt x="0" y="0"/>
                </a:moveTo>
                <a:lnTo>
                  <a:pt x="2525356" y="0"/>
                </a:lnTo>
                <a:lnTo>
                  <a:pt x="2525356" y="5786826"/>
                </a:lnTo>
                <a:lnTo>
                  <a:pt x="0" y="5786826"/>
                </a:lnTo>
                <a:close/>
              </a:path>
            </a:pathLst>
          </a:custGeom>
        </p:spPr>
      </p:pic>
      <p:pic>
        <p:nvPicPr>
          <p:cNvPr id="11" name="Picture 10">
            <a:extLst>
              <a:ext uri="{FF2B5EF4-FFF2-40B4-BE49-F238E27FC236}">
                <a16:creationId xmlns:a16="http://schemas.microsoft.com/office/drawing/2014/main" id="{30D074CB-F4EF-4101-8D58-C40F9F9DC680}"/>
              </a:ext>
            </a:extLst>
          </p:cNvPr>
          <p:cNvPicPr>
            <a:picLocks noChangeAspect="1"/>
          </p:cNvPicPr>
          <p:nvPr userDrawn="1"/>
        </p:nvPicPr>
        <p:blipFill>
          <a:blip r:embed="rId2">
            <a:extLst>
              <a:ext uri="{28A0092B-C50C-407E-A947-70E740481C1C}">
                <a14:useLocalDpi xmlns:a14="http://schemas.microsoft.com/office/drawing/2010/main" val="0"/>
              </a:ext>
            </a:extLst>
          </a:blip>
          <a:srcRect l="27247" t="7810" r="52039" b="50000"/>
          <a:stretch>
            <a:fillRect/>
          </a:stretch>
        </p:blipFill>
        <p:spPr>
          <a:xfrm>
            <a:off x="3321992" y="535588"/>
            <a:ext cx="2525356" cy="2893413"/>
          </a:xfrm>
          <a:custGeom>
            <a:avLst/>
            <a:gdLst>
              <a:gd name="connsiteX0" fmla="*/ 0 w 2525356"/>
              <a:gd name="connsiteY0" fmla="*/ 0 h 2893413"/>
              <a:gd name="connsiteX1" fmla="*/ 2525356 w 2525356"/>
              <a:gd name="connsiteY1" fmla="*/ 0 h 2893413"/>
              <a:gd name="connsiteX2" fmla="*/ 2525356 w 2525356"/>
              <a:gd name="connsiteY2" fmla="*/ 2893413 h 2893413"/>
              <a:gd name="connsiteX3" fmla="*/ 0 w 2525356"/>
              <a:gd name="connsiteY3" fmla="*/ 2893413 h 2893413"/>
            </a:gdLst>
            <a:ahLst/>
            <a:cxnLst>
              <a:cxn ang="0">
                <a:pos x="connsiteX0" y="connsiteY0"/>
              </a:cxn>
              <a:cxn ang="0">
                <a:pos x="connsiteX1" y="connsiteY1"/>
              </a:cxn>
              <a:cxn ang="0">
                <a:pos x="connsiteX2" y="connsiteY2"/>
              </a:cxn>
              <a:cxn ang="0">
                <a:pos x="connsiteX3" y="connsiteY3"/>
              </a:cxn>
            </a:cxnLst>
            <a:rect l="l" t="t" r="r" b="b"/>
            <a:pathLst>
              <a:path w="2525356" h="2893413">
                <a:moveTo>
                  <a:pt x="0" y="0"/>
                </a:moveTo>
                <a:lnTo>
                  <a:pt x="2525356" y="0"/>
                </a:lnTo>
                <a:lnTo>
                  <a:pt x="2525356" y="2893413"/>
                </a:lnTo>
                <a:lnTo>
                  <a:pt x="0" y="2893413"/>
                </a:lnTo>
                <a:close/>
              </a:path>
            </a:pathLst>
          </a:custGeom>
        </p:spPr>
      </p:pic>
      <p:pic>
        <p:nvPicPr>
          <p:cNvPr id="13" name="Picture 12">
            <a:extLst>
              <a:ext uri="{FF2B5EF4-FFF2-40B4-BE49-F238E27FC236}">
                <a16:creationId xmlns:a16="http://schemas.microsoft.com/office/drawing/2014/main" id="{F8A665EC-9418-4A86-91E0-5FBBFA98C171}"/>
              </a:ext>
            </a:extLst>
          </p:cNvPr>
          <p:cNvPicPr>
            <a:picLocks noChangeAspect="1"/>
          </p:cNvPicPr>
          <p:nvPr userDrawn="1"/>
        </p:nvPicPr>
        <p:blipFill>
          <a:blip r:embed="rId2">
            <a:extLst>
              <a:ext uri="{28A0092B-C50C-407E-A947-70E740481C1C}">
                <a14:useLocalDpi xmlns:a14="http://schemas.microsoft.com/office/drawing/2010/main" val="0"/>
              </a:ext>
            </a:extLst>
          </a:blip>
          <a:srcRect l="74605" t="50000" r="4682" b="7810"/>
          <a:stretch>
            <a:fillRect/>
          </a:stretch>
        </p:blipFill>
        <p:spPr>
          <a:xfrm>
            <a:off x="9095873" y="3429001"/>
            <a:ext cx="2525356" cy="2893413"/>
          </a:xfrm>
          <a:custGeom>
            <a:avLst/>
            <a:gdLst>
              <a:gd name="connsiteX0" fmla="*/ 0 w 2525356"/>
              <a:gd name="connsiteY0" fmla="*/ 0 h 2893413"/>
              <a:gd name="connsiteX1" fmla="*/ 2525356 w 2525356"/>
              <a:gd name="connsiteY1" fmla="*/ 0 h 2893413"/>
              <a:gd name="connsiteX2" fmla="*/ 2525356 w 2525356"/>
              <a:gd name="connsiteY2" fmla="*/ 2893413 h 2893413"/>
              <a:gd name="connsiteX3" fmla="*/ 0 w 2525356"/>
              <a:gd name="connsiteY3" fmla="*/ 2893413 h 2893413"/>
            </a:gdLst>
            <a:ahLst/>
            <a:cxnLst>
              <a:cxn ang="0">
                <a:pos x="connsiteX0" y="connsiteY0"/>
              </a:cxn>
              <a:cxn ang="0">
                <a:pos x="connsiteX1" y="connsiteY1"/>
              </a:cxn>
              <a:cxn ang="0">
                <a:pos x="connsiteX2" y="connsiteY2"/>
              </a:cxn>
              <a:cxn ang="0">
                <a:pos x="connsiteX3" y="connsiteY3"/>
              </a:cxn>
            </a:cxnLst>
            <a:rect l="l" t="t" r="r" b="b"/>
            <a:pathLst>
              <a:path w="2525356" h="2893413">
                <a:moveTo>
                  <a:pt x="0" y="0"/>
                </a:moveTo>
                <a:lnTo>
                  <a:pt x="2525356" y="0"/>
                </a:lnTo>
                <a:lnTo>
                  <a:pt x="2525356" y="2893413"/>
                </a:lnTo>
                <a:lnTo>
                  <a:pt x="0" y="2893413"/>
                </a:lnTo>
                <a:close/>
              </a:path>
            </a:pathLst>
          </a:custGeom>
        </p:spPr>
      </p:pic>
    </p:spTree>
    <p:extLst>
      <p:ext uri="{BB962C8B-B14F-4D97-AF65-F5344CB8AC3E}">
        <p14:creationId xmlns:p14="http://schemas.microsoft.com/office/powerpoint/2010/main" val="3790814115"/>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41DE76F-2178-4BDA-B77B-4A1BE6A3FDE5}"/>
              </a:ext>
            </a:extLst>
          </p:cNvPr>
          <p:cNvSpPr/>
          <p:nvPr userDrawn="1"/>
        </p:nvSpPr>
        <p:spPr>
          <a:xfrm>
            <a:off x="6593305" y="0"/>
            <a:ext cx="3144254"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DD43139C-1DD9-4CA3-8AF9-5DA505D61018}"/>
              </a:ext>
            </a:extLst>
          </p:cNvPr>
          <p:cNvPicPr>
            <a:picLocks noChangeAspect="1"/>
          </p:cNvPicPr>
          <p:nvPr userDrawn="1"/>
        </p:nvPicPr>
        <p:blipFill>
          <a:blip r:embed="rId2">
            <a:extLst>
              <a:ext uri="{28A0092B-C50C-407E-A947-70E740481C1C}">
                <a14:useLocalDpi xmlns:a14="http://schemas.microsoft.com/office/drawing/2010/main" val="0"/>
              </a:ext>
            </a:extLst>
          </a:blip>
          <a:srcRect l="58750" t="8485" r="5795" b="8485"/>
          <a:stretch>
            <a:fillRect/>
          </a:stretch>
        </p:blipFill>
        <p:spPr>
          <a:xfrm>
            <a:off x="7162798" y="581891"/>
            <a:ext cx="4322620" cy="5694219"/>
          </a:xfrm>
          <a:custGeom>
            <a:avLst/>
            <a:gdLst>
              <a:gd name="connsiteX0" fmla="*/ 0 w 4322620"/>
              <a:gd name="connsiteY0" fmla="*/ 0 h 5694219"/>
              <a:gd name="connsiteX1" fmla="*/ 4322620 w 4322620"/>
              <a:gd name="connsiteY1" fmla="*/ 0 h 5694219"/>
              <a:gd name="connsiteX2" fmla="*/ 4322620 w 4322620"/>
              <a:gd name="connsiteY2" fmla="*/ 5694219 h 5694219"/>
              <a:gd name="connsiteX3" fmla="*/ 0 w 4322620"/>
              <a:gd name="connsiteY3" fmla="*/ 5694219 h 5694219"/>
            </a:gdLst>
            <a:ahLst/>
            <a:cxnLst>
              <a:cxn ang="0">
                <a:pos x="connsiteX0" y="connsiteY0"/>
              </a:cxn>
              <a:cxn ang="0">
                <a:pos x="connsiteX1" y="connsiteY1"/>
              </a:cxn>
              <a:cxn ang="0">
                <a:pos x="connsiteX2" y="connsiteY2"/>
              </a:cxn>
              <a:cxn ang="0">
                <a:pos x="connsiteX3" y="connsiteY3"/>
              </a:cxn>
            </a:cxnLst>
            <a:rect l="l" t="t" r="r" b="b"/>
            <a:pathLst>
              <a:path w="4322620" h="5694219">
                <a:moveTo>
                  <a:pt x="0" y="0"/>
                </a:moveTo>
                <a:lnTo>
                  <a:pt x="4322620" y="0"/>
                </a:lnTo>
                <a:lnTo>
                  <a:pt x="4322620" y="5694219"/>
                </a:lnTo>
                <a:lnTo>
                  <a:pt x="0" y="5694219"/>
                </a:lnTo>
                <a:close/>
              </a:path>
            </a:pathLst>
          </a:custGeom>
        </p:spPr>
      </p:pic>
    </p:spTree>
    <p:extLst>
      <p:ext uri="{BB962C8B-B14F-4D97-AF65-F5344CB8AC3E}">
        <p14:creationId xmlns:p14="http://schemas.microsoft.com/office/powerpoint/2010/main" val="34559067"/>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7C4E058-F424-44C2-BEC3-1D00CA9FE999}"/>
              </a:ext>
            </a:extLst>
          </p:cNvPr>
          <p:cNvPicPr>
            <a:picLocks noChangeAspect="1"/>
          </p:cNvPicPr>
          <p:nvPr userDrawn="1"/>
        </p:nvPicPr>
        <p:blipFill>
          <a:blip r:embed="rId2">
            <a:extLst>
              <a:ext uri="{28A0092B-C50C-407E-A947-70E740481C1C}">
                <a14:useLocalDpi xmlns:a14="http://schemas.microsoft.com/office/drawing/2010/main" val="0"/>
              </a:ext>
            </a:extLst>
          </a:blip>
          <a:srcRect t="50000"/>
          <a:stretch>
            <a:fillRect/>
          </a:stretch>
        </p:blipFill>
        <p:spPr>
          <a:xfrm>
            <a:off x="0" y="3428998"/>
            <a:ext cx="12192000" cy="3429001"/>
          </a:xfrm>
          <a:custGeom>
            <a:avLst/>
            <a:gdLst>
              <a:gd name="connsiteX0" fmla="*/ 0 w 12192000"/>
              <a:gd name="connsiteY0" fmla="*/ 0 h 3429001"/>
              <a:gd name="connsiteX1" fmla="*/ 12192000 w 12192000"/>
              <a:gd name="connsiteY1" fmla="*/ 0 h 3429001"/>
              <a:gd name="connsiteX2" fmla="*/ 12192000 w 12192000"/>
              <a:gd name="connsiteY2" fmla="*/ 3429001 h 3429001"/>
              <a:gd name="connsiteX3" fmla="*/ 0 w 12192000"/>
              <a:gd name="connsiteY3" fmla="*/ 3429001 h 3429001"/>
            </a:gdLst>
            <a:ahLst/>
            <a:cxnLst>
              <a:cxn ang="0">
                <a:pos x="connsiteX0" y="connsiteY0"/>
              </a:cxn>
              <a:cxn ang="0">
                <a:pos x="connsiteX1" y="connsiteY1"/>
              </a:cxn>
              <a:cxn ang="0">
                <a:pos x="connsiteX2" y="connsiteY2"/>
              </a:cxn>
              <a:cxn ang="0">
                <a:pos x="connsiteX3" y="connsiteY3"/>
              </a:cxn>
            </a:cxnLst>
            <a:rect l="l" t="t" r="r" b="b"/>
            <a:pathLst>
              <a:path w="12192000" h="3429001">
                <a:moveTo>
                  <a:pt x="0" y="0"/>
                </a:moveTo>
                <a:lnTo>
                  <a:pt x="12192000" y="0"/>
                </a:lnTo>
                <a:lnTo>
                  <a:pt x="12192000" y="3429001"/>
                </a:lnTo>
                <a:lnTo>
                  <a:pt x="0" y="3429001"/>
                </a:lnTo>
                <a:close/>
              </a:path>
            </a:pathLst>
          </a:custGeom>
        </p:spPr>
      </p:pic>
    </p:spTree>
    <p:extLst>
      <p:ext uri="{BB962C8B-B14F-4D97-AF65-F5344CB8AC3E}">
        <p14:creationId xmlns:p14="http://schemas.microsoft.com/office/powerpoint/2010/main" val="3873652296"/>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E131F32-E55F-4F80-AE35-3E3FDAB8CF13}"/>
              </a:ext>
            </a:extLst>
          </p:cNvPr>
          <p:cNvPicPr>
            <a:picLocks noChangeAspect="1"/>
          </p:cNvPicPr>
          <p:nvPr userDrawn="1"/>
        </p:nvPicPr>
        <p:blipFill>
          <a:blip r:embed="rId2">
            <a:extLst>
              <a:ext uri="{28A0092B-C50C-407E-A947-70E740481C1C}">
                <a14:useLocalDpi xmlns:a14="http://schemas.microsoft.com/office/drawing/2010/main" val="0"/>
              </a:ext>
            </a:extLst>
          </a:blip>
          <a:srcRect l="7386" t="58384" r="62955" b="8788"/>
          <a:stretch>
            <a:fillRect/>
          </a:stretch>
        </p:blipFill>
        <p:spPr>
          <a:xfrm>
            <a:off x="900544" y="4003963"/>
            <a:ext cx="3616036" cy="2251363"/>
          </a:xfrm>
          <a:custGeom>
            <a:avLst/>
            <a:gdLst>
              <a:gd name="connsiteX0" fmla="*/ 0 w 3616036"/>
              <a:gd name="connsiteY0" fmla="*/ 0 h 2251363"/>
              <a:gd name="connsiteX1" fmla="*/ 3616036 w 3616036"/>
              <a:gd name="connsiteY1" fmla="*/ 0 h 2251363"/>
              <a:gd name="connsiteX2" fmla="*/ 3616036 w 3616036"/>
              <a:gd name="connsiteY2" fmla="*/ 2251363 h 2251363"/>
              <a:gd name="connsiteX3" fmla="*/ 0 w 3616036"/>
              <a:gd name="connsiteY3" fmla="*/ 2251363 h 2251363"/>
            </a:gdLst>
            <a:ahLst/>
            <a:cxnLst>
              <a:cxn ang="0">
                <a:pos x="connsiteX0" y="connsiteY0"/>
              </a:cxn>
              <a:cxn ang="0">
                <a:pos x="connsiteX1" y="connsiteY1"/>
              </a:cxn>
              <a:cxn ang="0">
                <a:pos x="connsiteX2" y="connsiteY2"/>
              </a:cxn>
              <a:cxn ang="0">
                <a:pos x="connsiteX3" y="connsiteY3"/>
              </a:cxn>
            </a:cxnLst>
            <a:rect l="l" t="t" r="r" b="b"/>
            <a:pathLst>
              <a:path w="3616036" h="2251363">
                <a:moveTo>
                  <a:pt x="0" y="0"/>
                </a:moveTo>
                <a:lnTo>
                  <a:pt x="3616036" y="0"/>
                </a:lnTo>
                <a:lnTo>
                  <a:pt x="3616036" y="2251363"/>
                </a:lnTo>
                <a:lnTo>
                  <a:pt x="0" y="2251363"/>
                </a:lnTo>
                <a:close/>
              </a:path>
            </a:pathLst>
          </a:custGeom>
        </p:spPr>
      </p:pic>
      <p:pic>
        <p:nvPicPr>
          <p:cNvPr id="10" name="Picture 9">
            <a:extLst>
              <a:ext uri="{FF2B5EF4-FFF2-40B4-BE49-F238E27FC236}">
                <a16:creationId xmlns:a16="http://schemas.microsoft.com/office/drawing/2014/main" id="{13AD85A8-EACB-4C92-8F94-C19B940A4023}"/>
              </a:ext>
            </a:extLst>
          </p:cNvPr>
          <p:cNvPicPr>
            <a:picLocks noChangeAspect="1"/>
          </p:cNvPicPr>
          <p:nvPr userDrawn="1"/>
        </p:nvPicPr>
        <p:blipFill>
          <a:blip r:embed="rId2">
            <a:extLst>
              <a:ext uri="{28A0092B-C50C-407E-A947-70E740481C1C}">
                <a14:useLocalDpi xmlns:a14="http://schemas.microsoft.com/office/drawing/2010/main" val="0"/>
              </a:ext>
            </a:extLst>
          </a:blip>
          <a:srcRect l="39034" r="39034"/>
          <a:stretch>
            <a:fillRect/>
          </a:stretch>
        </p:blipFill>
        <p:spPr>
          <a:xfrm>
            <a:off x="4759037" y="0"/>
            <a:ext cx="2673927" cy="6858000"/>
          </a:xfrm>
          <a:custGeom>
            <a:avLst/>
            <a:gdLst>
              <a:gd name="connsiteX0" fmla="*/ 0 w 2673927"/>
              <a:gd name="connsiteY0" fmla="*/ 0 h 6858000"/>
              <a:gd name="connsiteX1" fmla="*/ 2673927 w 2673927"/>
              <a:gd name="connsiteY1" fmla="*/ 0 h 6858000"/>
              <a:gd name="connsiteX2" fmla="*/ 2673927 w 2673927"/>
              <a:gd name="connsiteY2" fmla="*/ 6858000 h 6858000"/>
              <a:gd name="connsiteX3" fmla="*/ 0 w 2673927"/>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2673927" h="6858000">
                <a:moveTo>
                  <a:pt x="0" y="0"/>
                </a:moveTo>
                <a:lnTo>
                  <a:pt x="2673927" y="0"/>
                </a:lnTo>
                <a:lnTo>
                  <a:pt x="2673927" y="6858000"/>
                </a:lnTo>
                <a:lnTo>
                  <a:pt x="0" y="6858000"/>
                </a:lnTo>
                <a:close/>
              </a:path>
            </a:pathLst>
          </a:custGeom>
        </p:spPr>
      </p:pic>
      <p:pic>
        <p:nvPicPr>
          <p:cNvPr id="13" name="Picture 12">
            <a:extLst>
              <a:ext uri="{FF2B5EF4-FFF2-40B4-BE49-F238E27FC236}">
                <a16:creationId xmlns:a16="http://schemas.microsoft.com/office/drawing/2014/main" id="{74299DE0-B009-40F7-A79E-CE9328C2D90F}"/>
              </a:ext>
            </a:extLst>
          </p:cNvPr>
          <p:cNvPicPr>
            <a:picLocks noChangeAspect="1"/>
          </p:cNvPicPr>
          <p:nvPr userDrawn="1"/>
        </p:nvPicPr>
        <p:blipFill>
          <a:blip r:embed="rId2">
            <a:extLst>
              <a:ext uri="{28A0092B-C50C-407E-A947-70E740481C1C}">
                <a14:useLocalDpi xmlns:a14="http://schemas.microsoft.com/office/drawing/2010/main" val="0"/>
              </a:ext>
            </a:extLst>
          </a:blip>
          <a:srcRect l="62955" t="58384" r="7386" b="8788"/>
          <a:stretch>
            <a:fillRect/>
          </a:stretch>
        </p:blipFill>
        <p:spPr>
          <a:xfrm>
            <a:off x="7675419" y="4003963"/>
            <a:ext cx="3616036" cy="2251363"/>
          </a:xfrm>
          <a:custGeom>
            <a:avLst/>
            <a:gdLst>
              <a:gd name="connsiteX0" fmla="*/ 0 w 3616036"/>
              <a:gd name="connsiteY0" fmla="*/ 0 h 2251363"/>
              <a:gd name="connsiteX1" fmla="*/ 3616036 w 3616036"/>
              <a:gd name="connsiteY1" fmla="*/ 0 h 2251363"/>
              <a:gd name="connsiteX2" fmla="*/ 3616036 w 3616036"/>
              <a:gd name="connsiteY2" fmla="*/ 2251363 h 2251363"/>
              <a:gd name="connsiteX3" fmla="*/ 0 w 3616036"/>
              <a:gd name="connsiteY3" fmla="*/ 2251363 h 2251363"/>
            </a:gdLst>
            <a:ahLst/>
            <a:cxnLst>
              <a:cxn ang="0">
                <a:pos x="connsiteX0" y="connsiteY0"/>
              </a:cxn>
              <a:cxn ang="0">
                <a:pos x="connsiteX1" y="connsiteY1"/>
              </a:cxn>
              <a:cxn ang="0">
                <a:pos x="connsiteX2" y="connsiteY2"/>
              </a:cxn>
              <a:cxn ang="0">
                <a:pos x="connsiteX3" y="connsiteY3"/>
              </a:cxn>
            </a:cxnLst>
            <a:rect l="l" t="t" r="r" b="b"/>
            <a:pathLst>
              <a:path w="3616036" h="2251363">
                <a:moveTo>
                  <a:pt x="0" y="0"/>
                </a:moveTo>
                <a:lnTo>
                  <a:pt x="3616036" y="0"/>
                </a:lnTo>
                <a:lnTo>
                  <a:pt x="3616036" y="2251363"/>
                </a:lnTo>
                <a:lnTo>
                  <a:pt x="0" y="2251363"/>
                </a:lnTo>
                <a:close/>
              </a:path>
            </a:pathLst>
          </a:custGeom>
        </p:spPr>
      </p:pic>
    </p:spTree>
    <p:extLst>
      <p:ext uri="{BB962C8B-B14F-4D97-AF65-F5344CB8AC3E}">
        <p14:creationId xmlns:p14="http://schemas.microsoft.com/office/powerpoint/2010/main" val="2500851433"/>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B11FFFEC-554B-4E2E-B707-6D03B71C9AD4}"/>
              </a:ext>
            </a:extLst>
          </p:cNvPr>
          <p:cNvSpPr/>
          <p:nvPr userDrawn="1"/>
        </p:nvSpPr>
        <p:spPr>
          <a:xfrm>
            <a:off x="1204096" y="748148"/>
            <a:ext cx="9806801" cy="2092037"/>
          </a:xfrm>
          <a:prstGeom prst="rect">
            <a:avLst/>
          </a:prstGeom>
          <a:solidFill>
            <a:schemeClr val="bg1"/>
          </a:solidFill>
          <a:effectLst>
            <a:outerShdw blurRad="812800" sx="102000" sy="102000" algn="ctr" rotWithShape="0">
              <a:prstClr val="black">
                <a:alpha val="4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F2CF1F4-BC45-47AF-9208-EEDBC614DE63}"/>
              </a:ext>
            </a:extLst>
          </p:cNvPr>
          <p:cNvSpPr/>
          <p:nvPr userDrawn="1"/>
        </p:nvSpPr>
        <p:spPr>
          <a:xfrm>
            <a:off x="1204096" y="4100944"/>
            <a:ext cx="9806801" cy="2092037"/>
          </a:xfrm>
          <a:prstGeom prst="rect">
            <a:avLst/>
          </a:prstGeom>
          <a:solidFill>
            <a:schemeClr val="bg1"/>
          </a:solidFill>
          <a:effectLst>
            <a:outerShdw blurRad="812800" sx="102000" sy="102000" algn="ctr" rotWithShape="0">
              <a:prstClr val="black">
                <a:alpha val="4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AD48B452-2915-408A-9220-6E5CFDA0410D}"/>
              </a:ext>
            </a:extLst>
          </p:cNvPr>
          <p:cNvPicPr>
            <a:picLocks noChangeAspect="1"/>
          </p:cNvPicPr>
          <p:nvPr userDrawn="1"/>
        </p:nvPicPr>
        <p:blipFill>
          <a:blip r:embed="rId2">
            <a:extLst>
              <a:ext uri="{28A0092B-C50C-407E-A947-70E740481C1C}">
                <a14:useLocalDpi xmlns:a14="http://schemas.microsoft.com/office/drawing/2010/main" val="0"/>
              </a:ext>
            </a:extLst>
          </a:blip>
          <a:srcRect l="9687" t="10909" r="9688" b="64646"/>
          <a:stretch>
            <a:fillRect/>
          </a:stretch>
        </p:blipFill>
        <p:spPr>
          <a:xfrm>
            <a:off x="1181100" y="748146"/>
            <a:ext cx="9829799" cy="1676399"/>
          </a:xfrm>
          <a:custGeom>
            <a:avLst/>
            <a:gdLst>
              <a:gd name="connsiteX0" fmla="*/ 0 w 9829799"/>
              <a:gd name="connsiteY0" fmla="*/ 0 h 1676399"/>
              <a:gd name="connsiteX1" fmla="*/ 9829799 w 9829799"/>
              <a:gd name="connsiteY1" fmla="*/ 0 h 1676399"/>
              <a:gd name="connsiteX2" fmla="*/ 9829799 w 9829799"/>
              <a:gd name="connsiteY2" fmla="*/ 1676399 h 1676399"/>
              <a:gd name="connsiteX3" fmla="*/ 0 w 9829799"/>
              <a:gd name="connsiteY3" fmla="*/ 1676399 h 1676399"/>
            </a:gdLst>
            <a:ahLst/>
            <a:cxnLst>
              <a:cxn ang="0">
                <a:pos x="connsiteX0" y="connsiteY0"/>
              </a:cxn>
              <a:cxn ang="0">
                <a:pos x="connsiteX1" y="connsiteY1"/>
              </a:cxn>
              <a:cxn ang="0">
                <a:pos x="connsiteX2" y="connsiteY2"/>
              </a:cxn>
              <a:cxn ang="0">
                <a:pos x="connsiteX3" y="connsiteY3"/>
              </a:cxn>
            </a:cxnLst>
            <a:rect l="l" t="t" r="r" b="b"/>
            <a:pathLst>
              <a:path w="9829799" h="1676399">
                <a:moveTo>
                  <a:pt x="0" y="0"/>
                </a:moveTo>
                <a:lnTo>
                  <a:pt x="9829799" y="0"/>
                </a:lnTo>
                <a:lnTo>
                  <a:pt x="9829799" y="1676399"/>
                </a:lnTo>
                <a:lnTo>
                  <a:pt x="0" y="1676399"/>
                </a:lnTo>
                <a:close/>
              </a:path>
            </a:pathLst>
          </a:custGeom>
        </p:spPr>
      </p:pic>
      <p:pic>
        <p:nvPicPr>
          <p:cNvPr id="30" name="Picture 29">
            <a:extLst>
              <a:ext uri="{FF2B5EF4-FFF2-40B4-BE49-F238E27FC236}">
                <a16:creationId xmlns:a16="http://schemas.microsoft.com/office/drawing/2014/main" id="{456075C7-C1AC-4BFB-915A-8A0C4568E948}"/>
              </a:ext>
            </a:extLst>
          </p:cNvPr>
          <p:cNvPicPr>
            <a:picLocks noChangeAspect="1"/>
          </p:cNvPicPr>
          <p:nvPr userDrawn="1"/>
        </p:nvPicPr>
        <p:blipFill>
          <a:blip r:embed="rId2">
            <a:extLst>
              <a:ext uri="{28A0092B-C50C-407E-A947-70E740481C1C}">
                <a14:useLocalDpi xmlns:a14="http://schemas.microsoft.com/office/drawing/2010/main" val="0"/>
              </a:ext>
            </a:extLst>
          </a:blip>
          <a:srcRect l="9687" t="65859" r="9688" b="9697"/>
          <a:stretch>
            <a:fillRect/>
          </a:stretch>
        </p:blipFill>
        <p:spPr>
          <a:xfrm>
            <a:off x="1181099" y="4516582"/>
            <a:ext cx="9829799" cy="1676399"/>
          </a:xfrm>
          <a:custGeom>
            <a:avLst/>
            <a:gdLst>
              <a:gd name="connsiteX0" fmla="*/ 0 w 9829799"/>
              <a:gd name="connsiteY0" fmla="*/ 0 h 1676399"/>
              <a:gd name="connsiteX1" fmla="*/ 9829799 w 9829799"/>
              <a:gd name="connsiteY1" fmla="*/ 0 h 1676399"/>
              <a:gd name="connsiteX2" fmla="*/ 9829799 w 9829799"/>
              <a:gd name="connsiteY2" fmla="*/ 1676399 h 1676399"/>
              <a:gd name="connsiteX3" fmla="*/ 0 w 9829799"/>
              <a:gd name="connsiteY3" fmla="*/ 1676399 h 1676399"/>
            </a:gdLst>
            <a:ahLst/>
            <a:cxnLst>
              <a:cxn ang="0">
                <a:pos x="connsiteX0" y="connsiteY0"/>
              </a:cxn>
              <a:cxn ang="0">
                <a:pos x="connsiteX1" y="connsiteY1"/>
              </a:cxn>
              <a:cxn ang="0">
                <a:pos x="connsiteX2" y="connsiteY2"/>
              </a:cxn>
              <a:cxn ang="0">
                <a:pos x="connsiteX3" y="connsiteY3"/>
              </a:cxn>
            </a:cxnLst>
            <a:rect l="l" t="t" r="r" b="b"/>
            <a:pathLst>
              <a:path w="9829799" h="1676399">
                <a:moveTo>
                  <a:pt x="0" y="0"/>
                </a:moveTo>
                <a:lnTo>
                  <a:pt x="9829799" y="0"/>
                </a:lnTo>
                <a:lnTo>
                  <a:pt x="9829799" y="1676399"/>
                </a:lnTo>
                <a:lnTo>
                  <a:pt x="0" y="1676399"/>
                </a:lnTo>
                <a:close/>
              </a:path>
            </a:pathLst>
          </a:custGeom>
        </p:spPr>
      </p:pic>
      <p:sp>
        <p:nvSpPr>
          <p:cNvPr id="14" name="Rectangle 13">
            <a:extLst>
              <a:ext uri="{FF2B5EF4-FFF2-40B4-BE49-F238E27FC236}">
                <a16:creationId xmlns:a16="http://schemas.microsoft.com/office/drawing/2014/main" id="{1B0C3F2C-AB75-4D2C-B824-209C8C820C95}"/>
              </a:ext>
            </a:extLst>
          </p:cNvPr>
          <p:cNvSpPr/>
          <p:nvPr userDrawn="1"/>
        </p:nvSpPr>
        <p:spPr>
          <a:xfrm>
            <a:off x="281354" y="2424546"/>
            <a:ext cx="11629292" cy="2092037"/>
          </a:xfrm>
          <a:prstGeom prst="rect">
            <a:avLst/>
          </a:prstGeom>
          <a:solidFill>
            <a:schemeClr val="bg1"/>
          </a:solidFill>
          <a:effectLst>
            <a:outerShdw blurRad="812800" sx="102000" sy="102000" algn="ctr" rotWithShape="0">
              <a:prstClr val="black">
                <a:alpha val="4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a:extLst>
              <a:ext uri="{FF2B5EF4-FFF2-40B4-BE49-F238E27FC236}">
                <a16:creationId xmlns:a16="http://schemas.microsoft.com/office/drawing/2014/main" id="{E7E3848A-AB83-4BD8-83C8-EEE6428F0ADD}"/>
              </a:ext>
            </a:extLst>
          </p:cNvPr>
          <p:cNvPicPr>
            <a:picLocks noChangeAspect="1"/>
          </p:cNvPicPr>
          <p:nvPr userDrawn="1"/>
        </p:nvPicPr>
        <p:blipFill>
          <a:blip r:embed="rId2">
            <a:extLst>
              <a:ext uri="{28A0092B-C50C-407E-A947-70E740481C1C}">
                <a14:useLocalDpi xmlns:a14="http://schemas.microsoft.com/office/drawing/2010/main" val="0"/>
              </a:ext>
            </a:extLst>
          </a:blip>
          <a:srcRect l="2119" t="35354" r="2119" b="34141"/>
          <a:stretch>
            <a:fillRect/>
          </a:stretch>
        </p:blipFill>
        <p:spPr>
          <a:xfrm>
            <a:off x="281354" y="2424547"/>
            <a:ext cx="11675287" cy="2092034"/>
          </a:xfrm>
          <a:custGeom>
            <a:avLst/>
            <a:gdLst>
              <a:gd name="connsiteX0" fmla="*/ 0 w 11675287"/>
              <a:gd name="connsiteY0" fmla="*/ 0 h 2092034"/>
              <a:gd name="connsiteX1" fmla="*/ 11675287 w 11675287"/>
              <a:gd name="connsiteY1" fmla="*/ 0 h 2092034"/>
              <a:gd name="connsiteX2" fmla="*/ 11675287 w 11675287"/>
              <a:gd name="connsiteY2" fmla="*/ 2092034 h 2092034"/>
              <a:gd name="connsiteX3" fmla="*/ 0 w 11675287"/>
              <a:gd name="connsiteY3" fmla="*/ 2092034 h 2092034"/>
            </a:gdLst>
            <a:ahLst/>
            <a:cxnLst>
              <a:cxn ang="0">
                <a:pos x="connsiteX0" y="connsiteY0"/>
              </a:cxn>
              <a:cxn ang="0">
                <a:pos x="connsiteX1" y="connsiteY1"/>
              </a:cxn>
              <a:cxn ang="0">
                <a:pos x="connsiteX2" y="connsiteY2"/>
              </a:cxn>
              <a:cxn ang="0">
                <a:pos x="connsiteX3" y="connsiteY3"/>
              </a:cxn>
            </a:cxnLst>
            <a:rect l="l" t="t" r="r" b="b"/>
            <a:pathLst>
              <a:path w="11675287" h="2092034">
                <a:moveTo>
                  <a:pt x="0" y="0"/>
                </a:moveTo>
                <a:lnTo>
                  <a:pt x="11675287" y="0"/>
                </a:lnTo>
                <a:lnTo>
                  <a:pt x="11675287" y="2092034"/>
                </a:lnTo>
                <a:lnTo>
                  <a:pt x="0" y="2092034"/>
                </a:lnTo>
                <a:close/>
              </a:path>
            </a:pathLst>
          </a:custGeom>
        </p:spPr>
      </p:pic>
    </p:spTree>
    <p:extLst>
      <p:ext uri="{BB962C8B-B14F-4D97-AF65-F5344CB8AC3E}">
        <p14:creationId xmlns:p14="http://schemas.microsoft.com/office/powerpoint/2010/main" val="1783221490"/>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28C441C-8F6D-427E-AD9F-BB47C7B53D0A}"/>
              </a:ext>
            </a:extLst>
          </p:cNvPr>
          <p:cNvPicPr>
            <a:picLocks noChangeAspect="1"/>
          </p:cNvPicPr>
          <p:nvPr userDrawn="1"/>
        </p:nvPicPr>
        <p:blipFill>
          <a:blip r:embed="rId2">
            <a:extLst>
              <a:ext uri="{28A0092B-C50C-407E-A947-70E740481C1C}">
                <a14:useLocalDpi xmlns:a14="http://schemas.microsoft.com/office/drawing/2010/main" val="0"/>
              </a:ext>
            </a:extLst>
          </a:blip>
          <a:srcRect t="19394" r="78068"/>
          <a:stretch>
            <a:fillRect/>
          </a:stretch>
        </p:blipFill>
        <p:spPr>
          <a:xfrm>
            <a:off x="1" y="1330034"/>
            <a:ext cx="2673927" cy="5527965"/>
          </a:xfrm>
          <a:custGeom>
            <a:avLst/>
            <a:gdLst>
              <a:gd name="connsiteX0" fmla="*/ 0 w 2673927"/>
              <a:gd name="connsiteY0" fmla="*/ 0 h 5527965"/>
              <a:gd name="connsiteX1" fmla="*/ 2673927 w 2673927"/>
              <a:gd name="connsiteY1" fmla="*/ 0 h 5527965"/>
              <a:gd name="connsiteX2" fmla="*/ 2673927 w 2673927"/>
              <a:gd name="connsiteY2" fmla="*/ 5527965 h 5527965"/>
              <a:gd name="connsiteX3" fmla="*/ 0 w 2673927"/>
              <a:gd name="connsiteY3" fmla="*/ 5527965 h 5527965"/>
            </a:gdLst>
            <a:ahLst/>
            <a:cxnLst>
              <a:cxn ang="0">
                <a:pos x="connsiteX0" y="connsiteY0"/>
              </a:cxn>
              <a:cxn ang="0">
                <a:pos x="connsiteX1" y="connsiteY1"/>
              </a:cxn>
              <a:cxn ang="0">
                <a:pos x="connsiteX2" y="connsiteY2"/>
              </a:cxn>
              <a:cxn ang="0">
                <a:pos x="connsiteX3" y="connsiteY3"/>
              </a:cxn>
            </a:cxnLst>
            <a:rect l="l" t="t" r="r" b="b"/>
            <a:pathLst>
              <a:path w="2673927" h="5527965">
                <a:moveTo>
                  <a:pt x="0" y="0"/>
                </a:moveTo>
                <a:lnTo>
                  <a:pt x="2673927" y="0"/>
                </a:lnTo>
                <a:lnTo>
                  <a:pt x="2673927" y="5527965"/>
                </a:lnTo>
                <a:lnTo>
                  <a:pt x="0" y="5527965"/>
                </a:lnTo>
                <a:close/>
              </a:path>
            </a:pathLst>
          </a:custGeom>
        </p:spPr>
      </p:pic>
      <p:pic>
        <p:nvPicPr>
          <p:cNvPr id="9" name="Picture 8">
            <a:extLst>
              <a:ext uri="{FF2B5EF4-FFF2-40B4-BE49-F238E27FC236}">
                <a16:creationId xmlns:a16="http://schemas.microsoft.com/office/drawing/2014/main" id="{D8E3EACF-4086-4323-8B78-098C4FF4D0E9}"/>
              </a:ext>
            </a:extLst>
          </p:cNvPr>
          <p:cNvPicPr>
            <a:picLocks noChangeAspect="1"/>
          </p:cNvPicPr>
          <p:nvPr userDrawn="1"/>
        </p:nvPicPr>
        <p:blipFill>
          <a:blip r:embed="rId2">
            <a:extLst>
              <a:ext uri="{28A0092B-C50C-407E-A947-70E740481C1C}">
                <a14:useLocalDpi xmlns:a14="http://schemas.microsoft.com/office/drawing/2010/main" val="0"/>
              </a:ext>
            </a:extLst>
          </a:blip>
          <a:srcRect l="78068" b="58384"/>
          <a:stretch>
            <a:fillRect/>
          </a:stretch>
        </p:blipFill>
        <p:spPr>
          <a:xfrm>
            <a:off x="9518074" y="1"/>
            <a:ext cx="2673927" cy="2854036"/>
          </a:xfrm>
          <a:custGeom>
            <a:avLst/>
            <a:gdLst>
              <a:gd name="connsiteX0" fmla="*/ 0 w 2673927"/>
              <a:gd name="connsiteY0" fmla="*/ 0 h 2854036"/>
              <a:gd name="connsiteX1" fmla="*/ 2673927 w 2673927"/>
              <a:gd name="connsiteY1" fmla="*/ 0 h 2854036"/>
              <a:gd name="connsiteX2" fmla="*/ 2673927 w 2673927"/>
              <a:gd name="connsiteY2" fmla="*/ 2854036 h 2854036"/>
              <a:gd name="connsiteX3" fmla="*/ 0 w 2673927"/>
              <a:gd name="connsiteY3" fmla="*/ 2854036 h 2854036"/>
            </a:gdLst>
            <a:ahLst/>
            <a:cxnLst>
              <a:cxn ang="0">
                <a:pos x="connsiteX0" y="connsiteY0"/>
              </a:cxn>
              <a:cxn ang="0">
                <a:pos x="connsiteX1" y="connsiteY1"/>
              </a:cxn>
              <a:cxn ang="0">
                <a:pos x="connsiteX2" y="connsiteY2"/>
              </a:cxn>
              <a:cxn ang="0">
                <a:pos x="connsiteX3" y="connsiteY3"/>
              </a:cxn>
            </a:cxnLst>
            <a:rect l="l" t="t" r="r" b="b"/>
            <a:pathLst>
              <a:path w="2673927" h="2854036">
                <a:moveTo>
                  <a:pt x="0" y="0"/>
                </a:moveTo>
                <a:lnTo>
                  <a:pt x="2673927" y="0"/>
                </a:lnTo>
                <a:lnTo>
                  <a:pt x="2673927" y="2854036"/>
                </a:lnTo>
                <a:lnTo>
                  <a:pt x="0" y="2854036"/>
                </a:lnTo>
                <a:close/>
              </a:path>
            </a:pathLst>
          </a:custGeom>
        </p:spPr>
      </p:pic>
    </p:spTree>
    <p:extLst>
      <p:ext uri="{BB962C8B-B14F-4D97-AF65-F5344CB8AC3E}">
        <p14:creationId xmlns:p14="http://schemas.microsoft.com/office/powerpoint/2010/main" val="1602495461"/>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0932016"/>
      </p:ext>
    </p:extLst>
  </p:cSld>
  <p:clrMap bg1="lt1" tx1="dk1" bg2="lt2" tx2="dk2" accent1="accent1" accent2="accent2" accent3="accent3" accent4="accent4" accent5="accent5" accent6="accent6" hlink="hlink" folHlink="folHlink"/>
  <p:sldLayoutIdLst>
    <p:sldLayoutId id="2147483649" r:id="rId1"/>
    <p:sldLayoutId id="2147483664" r:id="rId2"/>
    <p:sldLayoutId id="2147483656" r:id="rId3"/>
    <p:sldLayoutId id="2147483655" r:id="rId4"/>
    <p:sldLayoutId id="2147483654" r:id="rId5"/>
    <p:sldLayoutId id="2147483653" r:id="rId6"/>
    <p:sldLayoutId id="2147483652" r:id="rId7"/>
    <p:sldLayoutId id="2147483651" r:id="rId8"/>
    <p:sldLayoutId id="2147483650" r:id="rId9"/>
    <p:sldLayoutId id="2147483657" r:id="rId10"/>
    <p:sldLayoutId id="2147483658" r:id="rId11"/>
    <p:sldLayoutId id="2147483659" r:id="rId12"/>
    <p:sldLayoutId id="2147483660" r:id="rId13"/>
    <p:sldLayoutId id="2147483661" r:id="rId14"/>
    <p:sldLayoutId id="2147483662" r:id="rId15"/>
    <p:sldLayoutId id="2147483663" r:id="rId16"/>
    <p:sldLayoutId id="2147483665" r:id="rId17"/>
    <p:sldLayoutId id="2147483666" r:id="rId18"/>
  </p:sldLayoutIdLst>
  <p:transition spd="slow">
    <p:wip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95000"/>
            <a:lumOff val="5000"/>
          </a:schemeClr>
        </a:solidFill>
        <a:effectLst/>
      </p:bgPr>
    </p:bg>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20C2E505-3020-4922-AF52-CC889DC7B6DB}"/>
              </a:ext>
            </a:extLst>
          </p:cNvPr>
          <p:cNvGrpSpPr/>
          <p:nvPr/>
        </p:nvGrpSpPr>
        <p:grpSpPr>
          <a:xfrm>
            <a:off x="200620" y="893630"/>
            <a:ext cx="11702281" cy="4308908"/>
            <a:chOff x="200620" y="893630"/>
            <a:chExt cx="11702281" cy="4308908"/>
          </a:xfrm>
          <a:solidFill>
            <a:schemeClr val="accent4">
              <a:alpha val="16000"/>
            </a:schemeClr>
          </a:solidFill>
        </p:grpSpPr>
        <p:sp>
          <p:nvSpPr>
            <p:cNvPr id="16" name="Rectangle: Rounded Corners 15">
              <a:extLst>
                <a:ext uri="{FF2B5EF4-FFF2-40B4-BE49-F238E27FC236}">
                  <a16:creationId xmlns:a16="http://schemas.microsoft.com/office/drawing/2014/main" id="{A517F393-90A7-4BDF-9D16-A7B3EB2F44D7}"/>
                </a:ext>
              </a:extLst>
            </p:cNvPr>
            <p:cNvSpPr/>
            <p:nvPr/>
          </p:nvSpPr>
          <p:spPr>
            <a:xfrm rot="2700000">
              <a:off x="1084139" y="2522621"/>
              <a:ext cx="45719" cy="181275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Rounded Corners 16">
              <a:extLst>
                <a:ext uri="{FF2B5EF4-FFF2-40B4-BE49-F238E27FC236}">
                  <a16:creationId xmlns:a16="http://schemas.microsoft.com/office/drawing/2014/main" id="{A993FBEC-0C8F-430D-BCBB-C7F8C244A6F3}"/>
                </a:ext>
              </a:extLst>
            </p:cNvPr>
            <p:cNvSpPr/>
            <p:nvPr/>
          </p:nvSpPr>
          <p:spPr>
            <a:xfrm rot="2700000">
              <a:off x="1853726" y="10111"/>
              <a:ext cx="45719" cy="181275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Rounded Corners 17">
              <a:extLst>
                <a:ext uri="{FF2B5EF4-FFF2-40B4-BE49-F238E27FC236}">
                  <a16:creationId xmlns:a16="http://schemas.microsoft.com/office/drawing/2014/main" id="{9E3006B0-E9E1-478E-9390-7E55B9483298}"/>
                </a:ext>
              </a:extLst>
            </p:cNvPr>
            <p:cNvSpPr/>
            <p:nvPr/>
          </p:nvSpPr>
          <p:spPr>
            <a:xfrm rot="2700000">
              <a:off x="10973662" y="4273300"/>
              <a:ext cx="45719" cy="181275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Rounded Corners 18">
              <a:extLst>
                <a:ext uri="{FF2B5EF4-FFF2-40B4-BE49-F238E27FC236}">
                  <a16:creationId xmlns:a16="http://schemas.microsoft.com/office/drawing/2014/main" id="{AD27E7F9-B74F-409D-B8EC-2A39FC609E48}"/>
                </a:ext>
              </a:extLst>
            </p:cNvPr>
            <p:cNvSpPr/>
            <p:nvPr/>
          </p:nvSpPr>
          <p:spPr>
            <a:xfrm rot="2700000">
              <a:off x="10973662" y="1121027"/>
              <a:ext cx="45719" cy="181275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itle 2">
            <a:extLst>
              <a:ext uri="{FF2B5EF4-FFF2-40B4-BE49-F238E27FC236}">
                <a16:creationId xmlns:a16="http://schemas.microsoft.com/office/drawing/2014/main" id="{DB4619C3-E72B-4E8A-AB12-DD2F0FF3C1DB}"/>
              </a:ext>
            </a:extLst>
          </p:cNvPr>
          <p:cNvSpPr txBox="1">
            <a:spLocks/>
          </p:cNvSpPr>
          <p:nvPr/>
        </p:nvSpPr>
        <p:spPr>
          <a:xfrm>
            <a:off x="2210093" y="2260425"/>
            <a:ext cx="7771805" cy="131414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1500" dirty="0">
                <a:solidFill>
                  <a:schemeClr val="bg1"/>
                </a:solidFill>
                <a:effectLst>
                  <a:outerShdw blurRad="685800" sx="102000" sy="102000" algn="ctr" rotWithShape="0">
                    <a:prstClr val="black"/>
                  </a:outerShdw>
                </a:effectLst>
                <a:latin typeface="Brush Script MT" panose="03060802040406070304" pitchFamily="66" charset="0"/>
              </a:rPr>
              <a:t>slipper</a:t>
            </a:r>
          </a:p>
        </p:txBody>
      </p:sp>
      <p:sp>
        <p:nvSpPr>
          <p:cNvPr id="21" name="Rectangle: Rounded Corners 20">
            <a:extLst>
              <a:ext uri="{FF2B5EF4-FFF2-40B4-BE49-F238E27FC236}">
                <a16:creationId xmlns:a16="http://schemas.microsoft.com/office/drawing/2014/main" id="{D539EE34-B60D-4FE9-8C77-EBD44067521D}"/>
              </a:ext>
            </a:extLst>
          </p:cNvPr>
          <p:cNvSpPr/>
          <p:nvPr/>
        </p:nvSpPr>
        <p:spPr>
          <a:xfrm>
            <a:off x="3785937" y="3882189"/>
            <a:ext cx="4620126" cy="352927"/>
          </a:xfrm>
          <a:prstGeom prst="roundRect">
            <a:avLst>
              <a:gd name="adj" fmla="val 50000"/>
            </a:avLst>
          </a:prstGeom>
          <a:solidFill>
            <a:schemeClr val="accent4"/>
          </a:solidFill>
          <a:ln>
            <a:noFill/>
          </a:ln>
          <a:effectLst>
            <a:outerShdw blurRad="546100" sx="102000" sy="102000" algn="ctr" rotWithShape="0">
              <a:prstClr val="black">
                <a:alpha val="4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spc="300" dirty="0"/>
              <a:t>Creative modern stylish presentation</a:t>
            </a:r>
          </a:p>
        </p:txBody>
      </p:sp>
    </p:spTree>
    <p:extLst>
      <p:ext uri="{BB962C8B-B14F-4D97-AF65-F5344CB8AC3E}">
        <p14:creationId xmlns:p14="http://schemas.microsoft.com/office/powerpoint/2010/main" val="1112080482"/>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Oval 30">
            <a:extLst>
              <a:ext uri="{FF2B5EF4-FFF2-40B4-BE49-F238E27FC236}">
                <a16:creationId xmlns:a16="http://schemas.microsoft.com/office/drawing/2014/main" id="{76B1C81D-451C-4568-800B-F9630B42595F}"/>
              </a:ext>
            </a:extLst>
          </p:cNvPr>
          <p:cNvSpPr>
            <a:spLocks noChangeArrowheads="1"/>
          </p:cNvSpPr>
          <p:nvPr/>
        </p:nvSpPr>
        <p:spPr bwMode="auto">
          <a:xfrm>
            <a:off x="5711355" y="3718527"/>
            <a:ext cx="1622622" cy="1623822"/>
          </a:xfrm>
          <a:prstGeom prst="ellipse">
            <a:avLst/>
          </a:prstGeom>
          <a:solidFill>
            <a:schemeClr val="accent1"/>
          </a:solidFill>
          <a:ln w="76200" cap="flat">
            <a:solidFill>
              <a:schemeClr val="bg1"/>
            </a:solidFill>
            <a:prstDash val="solid"/>
            <a:miter lim="800000"/>
            <a:headEnd/>
            <a:tailEnd/>
          </a:ln>
          <a:effectLst>
            <a:outerShdw blurRad="393700" sx="102000" sy="102000" algn="ctr" rotWithShape="0">
              <a:prstClr val="black">
                <a:alpha val="40000"/>
              </a:prstClr>
            </a:outerShdw>
          </a:effectLst>
        </p:spPr>
        <p:txBody>
          <a:bodyPr vert="horz" wrap="square" lIns="0" tIns="0" rIns="0" bIns="365760" numCol="1" anchor="ctr" anchorCtr="0" compatLnSpc="1">
            <a:prstTxWarp prst="textNoShape">
              <a:avLst/>
            </a:prstTxWarp>
          </a:bodyPr>
          <a:lstStyle/>
          <a:p>
            <a:pPr algn="ctr"/>
            <a:endParaRPr lang="en-US" sz="4800" dirty="0">
              <a:solidFill>
                <a:srgbClr val="FFFFFF"/>
              </a:solidFill>
              <a:latin typeface="+mj-lt"/>
            </a:endParaRPr>
          </a:p>
        </p:txBody>
      </p:sp>
      <p:sp>
        <p:nvSpPr>
          <p:cNvPr id="32" name="Oval 31">
            <a:extLst>
              <a:ext uri="{FF2B5EF4-FFF2-40B4-BE49-F238E27FC236}">
                <a16:creationId xmlns:a16="http://schemas.microsoft.com/office/drawing/2014/main" id="{84527D62-4C92-4249-80EB-228C2E12D525}"/>
              </a:ext>
            </a:extLst>
          </p:cNvPr>
          <p:cNvSpPr>
            <a:spLocks noChangeArrowheads="1"/>
          </p:cNvSpPr>
          <p:nvPr/>
        </p:nvSpPr>
        <p:spPr bwMode="auto">
          <a:xfrm>
            <a:off x="7123948" y="3508664"/>
            <a:ext cx="2053480" cy="2059482"/>
          </a:xfrm>
          <a:prstGeom prst="ellipse">
            <a:avLst/>
          </a:prstGeom>
          <a:solidFill>
            <a:schemeClr val="tx1">
              <a:lumMod val="85000"/>
              <a:lumOff val="15000"/>
            </a:schemeClr>
          </a:solidFill>
          <a:ln w="76200" cap="flat">
            <a:solidFill>
              <a:schemeClr val="bg1"/>
            </a:solidFill>
            <a:prstDash val="solid"/>
            <a:miter lim="800000"/>
            <a:headEnd/>
            <a:tailEnd/>
          </a:ln>
          <a:effectLst>
            <a:outerShdw blurRad="393700" sx="102000" sy="102000" algn="ctr" rotWithShape="0">
              <a:prstClr val="black">
                <a:alpha val="40000"/>
              </a:prstClr>
            </a:outerShdw>
          </a:effectLst>
        </p:spPr>
        <p:txBody>
          <a:bodyPr vert="horz" wrap="square" lIns="0" tIns="0" rIns="0" bIns="365760" numCol="1" anchor="ctr" anchorCtr="0" compatLnSpc="1">
            <a:prstTxWarp prst="textNoShape">
              <a:avLst/>
            </a:prstTxWarp>
          </a:bodyPr>
          <a:lstStyle/>
          <a:p>
            <a:pPr algn="ctr"/>
            <a:endParaRPr lang="en-US" sz="6600" dirty="0">
              <a:solidFill>
                <a:srgbClr val="FFFFFF"/>
              </a:solidFill>
              <a:latin typeface="+mj-lt"/>
            </a:endParaRPr>
          </a:p>
        </p:txBody>
      </p:sp>
      <p:sp>
        <p:nvSpPr>
          <p:cNvPr id="34" name="TextBox 33">
            <a:extLst>
              <a:ext uri="{FF2B5EF4-FFF2-40B4-BE49-F238E27FC236}">
                <a16:creationId xmlns:a16="http://schemas.microsoft.com/office/drawing/2014/main" id="{8F4648DE-3C47-4CB2-A9F1-517ACF82D51F}"/>
              </a:ext>
            </a:extLst>
          </p:cNvPr>
          <p:cNvSpPr txBox="1"/>
          <p:nvPr/>
        </p:nvSpPr>
        <p:spPr>
          <a:xfrm>
            <a:off x="5877700" y="4286499"/>
            <a:ext cx="1237839" cy="400110"/>
          </a:xfrm>
          <a:prstGeom prst="rect">
            <a:avLst/>
          </a:prstGeom>
          <a:noFill/>
        </p:spPr>
        <p:txBody>
          <a:bodyPr wrap="none" rtlCol="0">
            <a:spAutoFit/>
          </a:bodyPr>
          <a:lstStyle/>
          <a:p>
            <a:pPr algn="ctr"/>
            <a:r>
              <a:rPr lang="en-US" sz="2000" dirty="0">
                <a:solidFill>
                  <a:schemeClr val="tx1">
                    <a:lumMod val="85000"/>
                    <a:lumOff val="15000"/>
                  </a:schemeClr>
                </a:solidFill>
                <a:latin typeface="+mj-lt"/>
                <a:cs typeface="Questrial" panose="02000000000000000000" pitchFamily="2" charset="0"/>
              </a:rPr>
              <a:t>Main Title</a:t>
            </a:r>
          </a:p>
        </p:txBody>
      </p:sp>
      <p:sp>
        <p:nvSpPr>
          <p:cNvPr id="35" name="TextBox 34">
            <a:extLst>
              <a:ext uri="{FF2B5EF4-FFF2-40B4-BE49-F238E27FC236}">
                <a16:creationId xmlns:a16="http://schemas.microsoft.com/office/drawing/2014/main" id="{1C75E5F7-9549-4C4F-A8B3-6B9ADA5D971C}"/>
              </a:ext>
            </a:extLst>
          </p:cNvPr>
          <p:cNvSpPr txBox="1"/>
          <p:nvPr/>
        </p:nvSpPr>
        <p:spPr>
          <a:xfrm>
            <a:off x="7468604" y="4320539"/>
            <a:ext cx="1444626" cy="461665"/>
          </a:xfrm>
          <a:prstGeom prst="rect">
            <a:avLst/>
          </a:prstGeom>
          <a:noFill/>
        </p:spPr>
        <p:txBody>
          <a:bodyPr wrap="none" rtlCol="0">
            <a:spAutoFit/>
          </a:bodyPr>
          <a:lstStyle/>
          <a:p>
            <a:pPr algn="ctr"/>
            <a:r>
              <a:rPr lang="en-US" sz="2400" dirty="0">
                <a:solidFill>
                  <a:schemeClr val="accent4"/>
                </a:solidFill>
                <a:latin typeface="+mj-lt"/>
                <a:cs typeface="Questrial" panose="02000000000000000000" pitchFamily="2" charset="0"/>
              </a:rPr>
              <a:t>Main Title</a:t>
            </a:r>
          </a:p>
        </p:txBody>
      </p:sp>
      <p:sp>
        <p:nvSpPr>
          <p:cNvPr id="37" name="Oval 36">
            <a:extLst>
              <a:ext uri="{FF2B5EF4-FFF2-40B4-BE49-F238E27FC236}">
                <a16:creationId xmlns:a16="http://schemas.microsoft.com/office/drawing/2014/main" id="{774E7686-B50C-402A-B5FB-0984ABE9D914}"/>
              </a:ext>
            </a:extLst>
          </p:cNvPr>
          <p:cNvSpPr>
            <a:spLocks noChangeArrowheads="1"/>
          </p:cNvSpPr>
          <p:nvPr/>
        </p:nvSpPr>
        <p:spPr bwMode="auto">
          <a:xfrm>
            <a:off x="9102441" y="3718527"/>
            <a:ext cx="1622622" cy="1623822"/>
          </a:xfrm>
          <a:prstGeom prst="ellipse">
            <a:avLst/>
          </a:prstGeom>
          <a:solidFill>
            <a:schemeClr val="accent1"/>
          </a:solidFill>
          <a:ln w="76200" cap="flat">
            <a:solidFill>
              <a:schemeClr val="bg1"/>
            </a:solidFill>
            <a:prstDash val="solid"/>
            <a:miter lim="800000"/>
            <a:headEnd/>
            <a:tailEnd/>
          </a:ln>
          <a:effectLst>
            <a:outerShdw blurRad="393700" sx="102000" sy="102000" algn="ctr" rotWithShape="0">
              <a:prstClr val="black">
                <a:alpha val="40000"/>
              </a:prstClr>
            </a:outerShdw>
          </a:effectLst>
        </p:spPr>
        <p:txBody>
          <a:bodyPr vert="horz" wrap="square" lIns="0" tIns="0" rIns="0" bIns="365760" numCol="1" anchor="ctr" anchorCtr="0" compatLnSpc="1">
            <a:prstTxWarp prst="textNoShape">
              <a:avLst/>
            </a:prstTxWarp>
          </a:bodyPr>
          <a:lstStyle/>
          <a:p>
            <a:pPr algn="ctr"/>
            <a:endParaRPr lang="en-US" sz="4800" dirty="0">
              <a:solidFill>
                <a:srgbClr val="FFFFFF"/>
              </a:solidFill>
              <a:latin typeface="+mj-lt"/>
            </a:endParaRPr>
          </a:p>
        </p:txBody>
      </p:sp>
      <p:sp>
        <p:nvSpPr>
          <p:cNvPr id="38" name="TextBox 37">
            <a:extLst>
              <a:ext uri="{FF2B5EF4-FFF2-40B4-BE49-F238E27FC236}">
                <a16:creationId xmlns:a16="http://schemas.microsoft.com/office/drawing/2014/main" id="{ACEE109A-B129-4CE7-A9C3-4B620C2CAEC0}"/>
              </a:ext>
            </a:extLst>
          </p:cNvPr>
          <p:cNvSpPr txBox="1"/>
          <p:nvPr/>
        </p:nvSpPr>
        <p:spPr>
          <a:xfrm>
            <a:off x="9268786" y="4286499"/>
            <a:ext cx="1237839" cy="400110"/>
          </a:xfrm>
          <a:prstGeom prst="rect">
            <a:avLst/>
          </a:prstGeom>
          <a:noFill/>
        </p:spPr>
        <p:txBody>
          <a:bodyPr wrap="none" rtlCol="0">
            <a:spAutoFit/>
          </a:bodyPr>
          <a:lstStyle/>
          <a:p>
            <a:pPr algn="ctr"/>
            <a:r>
              <a:rPr lang="en-US" sz="2000" dirty="0">
                <a:solidFill>
                  <a:schemeClr val="tx1">
                    <a:lumMod val="85000"/>
                    <a:lumOff val="15000"/>
                  </a:schemeClr>
                </a:solidFill>
                <a:latin typeface="+mj-lt"/>
                <a:cs typeface="Questrial" panose="02000000000000000000" pitchFamily="2" charset="0"/>
              </a:rPr>
              <a:t>Main Title</a:t>
            </a:r>
          </a:p>
        </p:txBody>
      </p:sp>
      <p:sp>
        <p:nvSpPr>
          <p:cNvPr id="39" name="TextBox 38">
            <a:extLst>
              <a:ext uri="{FF2B5EF4-FFF2-40B4-BE49-F238E27FC236}">
                <a16:creationId xmlns:a16="http://schemas.microsoft.com/office/drawing/2014/main" id="{98C871EE-D3F6-4073-90E5-88EF343EA89D}"/>
              </a:ext>
            </a:extLst>
          </p:cNvPr>
          <p:cNvSpPr txBox="1"/>
          <p:nvPr/>
        </p:nvSpPr>
        <p:spPr>
          <a:xfrm>
            <a:off x="6515755" y="5845086"/>
            <a:ext cx="431528" cy="400110"/>
          </a:xfrm>
          <a:prstGeom prst="rect">
            <a:avLst/>
          </a:prstGeom>
          <a:noFill/>
        </p:spPr>
        <p:txBody>
          <a:bodyPr wrap="none" rtlCol="0">
            <a:spAutoFit/>
          </a:bodyPr>
          <a:lstStyle/>
          <a:p>
            <a:r>
              <a:rPr lang="en-US" sz="2000" dirty="0">
                <a:solidFill>
                  <a:schemeClr val="tx1">
                    <a:lumMod val="65000"/>
                    <a:lumOff val="35000"/>
                  </a:schemeClr>
                </a:solidFill>
                <a:latin typeface="+mj-lt"/>
                <a:cs typeface="Questrial" panose="02000000000000000000" pitchFamily="2" charset="0"/>
              </a:rPr>
              <a:t>7k</a:t>
            </a:r>
          </a:p>
        </p:txBody>
      </p:sp>
      <p:sp>
        <p:nvSpPr>
          <p:cNvPr id="40" name="Freeform 6">
            <a:extLst>
              <a:ext uri="{FF2B5EF4-FFF2-40B4-BE49-F238E27FC236}">
                <a16:creationId xmlns:a16="http://schemas.microsoft.com/office/drawing/2014/main" id="{3D42DE68-CD8A-4BB3-818A-657FA53EF350}"/>
              </a:ext>
            </a:extLst>
          </p:cNvPr>
          <p:cNvSpPr>
            <a:spLocks noEditPoints="1"/>
          </p:cNvSpPr>
          <p:nvPr/>
        </p:nvSpPr>
        <p:spPr bwMode="auto">
          <a:xfrm>
            <a:off x="6091441" y="5880520"/>
            <a:ext cx="438847" cy="346729"/>
          </a:xfrm>
          <a:custGeom>
            <a:avLst/>
            <a:gdLst>
              <a:gd name="T0" fmla="*/ 137 w 683"/>
              <a:gd name="T1" fmla="*/ 82 h 538"/>
              <a:gd name="T2" fmla="*/ 137 w 683"/>
              <a:gd name="T3" fmla="*/ 239 h 538"/>
              <a:gd name="T4" fmla="*/ 280 w 683"/>
              <a:gd name="T5" fmla="*/ 321 h 538"/>
              <a:gd name="T6" fmla="*/ 280 w 683"/>
              <a:gd name="T7" fmla="*/ 164 h 538"/>
              <a:gd name="T8" fmla="*/ 280 w 683"/>
              <a:gd name="T9" fmla="*/ 321 h 538"/>
              <a:gd name="T10" fmla="*/ 182 w 683"/>
              <a:gd name="T11" fmla="*/ 250 h 538"/>
              <a:gd name="T12" fmla="*/ 137 w 683"/>
              <a:gd name="T13" fmla="*/ 259 h 538"/>
              <a:gd name="T14" fmla="*/ 0 w 683"/>
              <a:gd name="T15" fmla="*/ 352 h 538"/>
              <a:gd name="T16" fmla="*/ 123 w 683"/>
              <a:gd name="T17" fmla="*/ 455 h 538"/>
              <a:gd name="T18" fmla="*/ 214 w 683"/>
              <a:gd name="T19" fmla="*/ 316 h 538"/>
              <a:gd name="T20" fmla="*/ 413 w 683"/>
              <a:gd name="T21" fmla="*/ 259 h 538"/>
              <a:gd name="T22" fmla="*/ 345 w 683"/>
              <a:gd name="T23" fmla="*/ 316 h 538"/>
              <a:gd name="T24" fmla="*/ 436 w 683"/>
              <a:gd name="T25" fmla="*/ 455 h 538"/>
              <a:gd name="T26" fmla="*/ 550 w 683"/>
              <a:gd name="T27" fmla="*/ 352 h 538"/>
              <a:gd name="T28" fmla="*/ 335 w 683"/>
              <a:gd name="T29" fmla="*/ 161 h 538"/>
              <a:gd name="T30" fmla="*/ 413 w 683"/>
              <a:gd name="T31" fmla="*/ 239 h 538"/>
              <a:gd name="T32" fmla="*/ 480 w 683"/>
              <a:gd name="T33" fmla="*/ 120 h 538"/>
              <a:gd name="T34" fmla="*/ 476 w 683"/>
              <a:gd name="T35" fmla="*/ 114 h 538"/>
              <a:gd name="T36" fmla="*/ 476 w 683"/>
              <a:gd name="T37" fmla="*/ 114 h 538"/>
              <a:gd name="T38" fmla="*/ 335 w 683"/>
              <a:gd name="T39" fmla="*/ 160 h 538"/>
              <a:gd name="T40" fmla="*/ 586 w 683"/>
              <a:gd name="T41" fmla="*/ 168 h 538"/>
              <a:gd name="T42" fmla="*/ 511 w 683"/>
              <a:gd name="T43" fmla="*/ 170 h 538"/>
              <a:gd name="T44" fmla="*/ 570 w 683"/>
              <a:gd name="T45" fmla="*/ 352 h 538"/>
              <a:gd name="T46" fmla="*/ 683 w 683"/>
              <a:gd name="T47" fmla="*/ 351 h 538"/>
              <a:gd name="T48" fmla="*/ 586 w 683"/>
              <a:gd name="T49" fmla="*/ 168 h 538"/>
              <a:gd name="T50" fmla="*/ 280 w 683"/>
              <a:gd name="T51" fmla="*/ 341 h 538"/>
              <a:gd name="T52" fmla="*/ 143 w 683"/>
              <a:gd name="T53" fmla="*/ 434 h 538"/>
              <a:gd name="T54" fmla="*/ 280 w 683"/>
              <a:gd name="T55" fmla="*/ 538 h 538"/>
              <a:gd name="T56" fmla="*/ 416 w 683"/>
              <a:gd name="T57" fmla="*/ 434 h 538"/>
              <a:gd name="T58" fmla="*/ 511 w 683"/>
              <a:gd name="T59" fmla="*/ 148 h 538"/>
              <a:gd name="T60" fmla="*/ 624 w 683"/>
              <a:gd name="T61" fmla="*/ 78 h 538"/>
              <a:gd name="T62" fmla="*/ 468 w 683"/>
              <a:gd name="T63" fmla="*/ 78 h 538"/>
              <a:gd name="T64" fmla="*/ 511 w 683"/>
              <a:gd name="T65" fmla="*/ 148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83" h="538">
                <a:moveTo>
                  <a:pt x="59" y="160"/>
                </a:moveTo>
                <a:cubicBezTo>
                  <a:pt x="59" y="117"/>
                  <a:pt x="94" y="82"/>
                  <a:pt x="137" y="82"/>
                </a:cubicBezTo>
                <a:cubicBezTo>
                  <a:pt x="180" y="82"/>
                  <a:pt x="215" y="117"/>
                  <a:pt x="215" y="160"/>
                </a:cubicBezTo>
                <a:cubicBezTo>
                  <a:pt x="215" y="203"/>
                  <a:pt x="180" y="239"/>
                  <a:pt x="137" y="239"/>
                </a:cubicBezTo>
                <a:cubicBezTo>
                  <a:pt x="94" y="239"/>
                  <a:pt x="59" y="203"/>
                  <a:pt x="59" y="160"/>
                </a:cubicBezTo>
                <a:close/>
                <a:moveTo>
                  <a:pt x="280" y="321"/>
                </a:moveTo>
                <a:cubicBezTo>
                  <a:pt x="323" y="321"/>
                  <a:pt x="358" y="286"/>
                  <a:pt x="358" y="242"/>
                </a:cubicBezTo>
                <a:cubicBezTo>
                  <a:pt x="358" y="199"/>
                  <a:pt x="323" y="164"/>
                  <a:pt x="280" y="164"/>
                </a:cubicBezTo>
                <a:cubicBezTo>
                  <a:pt x="236" y="164"/>
                  <a:pt x="201" y="199"/>
                  <a:pt x="201" y="242"/>
                </a:cubicBezTo>
                <a:cubicBezTo>
                  <a:pt x="201" y="286"/>
                  <a:pt x="236" y="321"/>
                  <a:pt x="280" y="321"/>
                </a:cubicBezTo>
                <a:close/>
                <a:moveTo>
                  <a:pt x="214" y="316"/>
                </a:moveTo>
                <a:cubicBezTo>
                  <a:pt x="196" y="300"/>
                  <a:pt x="184" y="276"/>
                  <a:pt x="182" y="250"/>
                </a:cubicBezTo>
                <a:cubicBezTo>
                  <a:pt x="180" y="250"/>
                  <a:pt x="179" y="250"/>
                  <a:pt x="177" y="250"/>
                </a:cubicBezTo>
                <a:cubicBezTo>
                  <a:pt x="165" y="255"/>
                  <a:pt x="151" y="259"/>
                  <a:pt x="137" y="259"/>
                </a:cubicBezTo>
                <a:cubicBezTo>
                  <a:pt x="123" y="259"/>
                  <a:pt x="109" y="255"/>
                  <a:pt x="97" y="250"/>
                </a:cubicBezTo>
                <a:cubicBezTo>
                  <a:pt x="43" y="253"/>
                  <a:pt x="0" y="297"/>
                  <a:pt x="0" y="352"/>
                </a:cubicBezTo>
                <a:cubicBezTo>
                  <a:pt x="0" y="433"/>
                  <a:pt x="0" y="433"/>
                  <a:pt x="0" y="433"/>
                </a:cubicBezTo>
                <a:cubicBezTo>
                  <a:pt x="40" y="446"/>
                  <a:pt x="81" y="454"/>
                  <a:pt x="123" y="455"/>
                </a:cubicBezTo>
                <a:cubicBezTo>
                  <a:pt x="123" y="434"/>
                  <a:pt x="123" y="434"/>
                  <a:pt x="123" y="434"/>
                </a:cubicBezTo>
                <a:cubicBezTo>
                  <a:pt x="123" y="377"/>
                  <a:pt x="162" y="330"/>
                  <a:pt x="214" y="316"/>
                </a:cubicBezTo>
                <a:close/>
                <a:moveTo>
                  <a:pt x="453" y="250"/>
                </a:moveTo>
                <a:cubicBezTo>
                  <a:pt x="441" y="255"/>
                  <a:pt x="427" y="259"/>
                  <a:pt x="413" y="259"/>
                </a:cubicBezTo>
                <a:cubicBezTo>
                  <a:pt x="400" y="259"/>
                  <a:pt x="389" y="256"/>
                  <a:pt x="377" y="252"/>
                </a:cubicBezTo>
                <a:cubicBezTo>
                  <a:pt x="375" y="277"/>
                  <a:pt x="363" y="300"/>
                  <a:pt x="345" y="316"/>
                </a:cubicBezTo>
                <a:cubicBezTo>
                  <a:pt x="397" y="330"/>
                  <a:pt x="436" y="377"/>
                  <a:pt x="436" y="434"/>
                </a:cubicBezTo>
                <a:cubicBezTo>
                  <a:pt x="436" y="455"/>
                  <a:pt x="436" y="455"/>
                  <a:pt x="436" y="455"/>
                </a:cubicBezTo>
                <a:cubicBezTo>
                  <a:pt x="475" y="453"/>
                  <a:pt x="513" y="445"/>
                  <a:pt x="550" y="433"/>
                </a:cubicBezTo>
                <a:cubicBezTo>
                  <a:pt x="550" y="352"/>
                  <a:pt x="550" y="352"/>
                  <a:pt x="550" y="352"/>
                </a:cubicBezTo>
                <a:cubicBezTo>
                  <a:pt x="550" y="297"/>
                  <a:pt x="507" y="253"/>
                  <a:pt x="453" y="250"/>
                </a:cubicBezTo>
                <a:close/>
                <a:moveTo>
                  <a:pt x="335" y="161"/>
                </a:moveTo>
                <a:cubicBezTo>
                  <a:pt x="357" y="176"/>
                  <a:pt x="373" y="201"/>
                  <a:pt x="377" y="230"/>
                </a:cubicBezTo>
                <a:cubicBezTo>
                  <a:pt x="388" y="235"/>
                  <a:pt x="400" y="239"/>
                  <a:pt x="413" y="239"/>
                </a:cubicBezTo>
                <a:cubicBezTo>
                  <a:pt x="456" y="239"/>
                  <a:pt x="491" y="203"/>
                  <a:pt x="491" y="160"/>
                </a:cubicBezTo>
                <a:cubicBezTo>
                  <a:pt x="491" y="145"/>
                  <a:pt x="487" y="131"/>
                  <a:pt x="480" y="120"/>
                </a:cubicBezTo>
                <a:cubicBezTo>
                  <a:pt x="480" y="119"/>
                  <a:pt x="480" y="119"/>
                  <a:pt x="479" y="119"/>
                </a:cubicBezTo>
                <a:cubicBezTo>
                  <a:pt x="478" y="117"/>
                  <a:pt x="477" y="116"/>
                  <a:pt x="476" y="114"/>
                </a:cubicBezTo>
                <a:cubicBezTo>
                  <a:pt x="476" y="114"/>
                  <a:pt x="476" y="114"/>
                  <a:pt x="476" y="114"/>
                </a:cubicBezTo>
                <a:cubicBezTo>
                  <a:pt x="476" y="114"/>
                  <a:pt x="476" y="114"/>
                  <a:pt x="476" y="114"/>
                </a:cubicBezTo>
                <a:cubicBezTo>
                  <a:pt x="462" y="95"/>
                  <a:pt x="439" y="82"/>
                  <a:pt x="413" y="82"/>
                </a:cubicBezTo>
                <a:cubicBezTo>
                  <a:pt x="370" y="82"/>
                  <a:pt x="335" y="117"/>
                  <a:pt x="335" y="160"/>
                </a:cubicBezTo>
                <a:cubicBezTo>
                  <a:pt x="335" y="160"/>
                  <a:pt x="335" y="161"/>
                  <a:pt x="335" y="161"/>
                </a:cubicBezTo>
                <a:close/>
                <a:moveTo>
                  <a:pt x="586" y="168"/>
                </a:moveTo>
                <a:cubicBezTo>
                  <a:pt x="574" y="174"/>
                  <a:pt x="560" y="177"/>
                  <a:pt x="546" y="177"/>
                </a:cubicBezTo>
                <a:cubicBezTo>
                  <a:pt x="534" y="177"/>
                  <a:pt x="522" y="174"/>
                  <a:pt x="511" y="170"/>
                </a:cubicBezTo>
                <a:cubicBezTo>
                  <a:pt x="508" y="195"/>
                  <a:pt x="496" y="218"/>
                  <a:pt x="478" y="234"/>
                </a:cubicBezTo>
                <a:cubicBezTo>
                  <a:pt x="531" y="247"/>
                  <a:pt x="570" y="295"/>
                  <a:pt x="570" y="352"/>
                </a:cubicBezTo>
                <a:cubicBezTo>
                  <a:pt x="570" y="373"/>
                  <a:pt x="570" y="373"/>
                  <a:pt x="570" y="373"/>
                </a:cubicBezTo>
                <a:cubicBezTo>
                  <a:pt x="608" y="371"/>
                  <a:pt x="646" y="363"/>
                  <a:pt x="683" y="351"/>
                </a:cubicBezTo>
                <a:cubicBezTo>
                  <a:pt x="683" y="270"/>
                  <a:pt x="683" y="270"/>
                  <a:pt x="683" y="270"/>
                </a:cubicBezTo>
                <a:cubicBezTo>
                  <a:pt x="683" y="215"/>
                  <a:pt x="640" y="171"/>
                  <a:pt x="586" y="168"/>
                </a:cubicBezTo>
                <a:close/>
                <a:moveTo>
                  <a:pt x="320" y="332"/>
                </a:moveTo>
                <a:cubicBezTo>
                  <a:pt x="307" y="338"/>
                  <a:pt x="294" y="341"/>
                  <a:pt x="280" y="341"/>
                </a:cubicBezTo>
                <a:cubicBezTo>
                  <a:pt x="265" y="341"/>
                  <a:pt x="252" y="338"/>
                  <a:pt x="240" y="332"/>
                </a:cubicBezTo>
                <a:cubicBezTo>
                  <a:pt x="186" y="335"/>
                  <a:pt x="143" y="380"/>
                  <a:pt x="143" y="434"/>
                </a:cubicBezTo>
                <a:cubicBezTo>
                  <a:pt x="143" y="516"/>
                  <a:pt x="143" y="516"/>
                  <a:pt x="143" y="516"/>
                </a:cubicBezTo>
                <a:cubicBezTo>
                  <a:pt x="187" y="530"/>
                  <a:pt x="233" y="538"/>
                  <a:pt x="280" y="538"/>
                </a:cubicBezTo>
                <a:cubicBezTo>
                  <a:pt x="326" y="538"/>
                  <a:pt x="372" y="530"/>
                  <a:pt x="416" y="516"/>
                </a:cubicBezTo>
                <a:cubicBezTo>
                  <a:pt x="416" y="434"/>
                  <a:pt x="416" y="434"/>
                  <a:pt x="416" y="434"/>
                </a:cubicBezTo>
                <a:cubicBezTo>
                  <a:pt x="416" y="380"/>
                  <a:pt x="373" y="335"/>
                  <a:pt x="320" y="332"/>
                </a:cubicBezTo>
                <a:close/>
                <a:moveTo>
                  <a:pt x="511" y="148"/>
                </a:moveTo>
                <a:cubicBezTo>
                  <a:pt x="521" y="154"/>
                  <a:pt x="533" y="157"/>
                  <a:pt x="546" y="157"/>
                </a:cubicBezTo>
                <a:cubicBezTo>
                  <a:pt x="589" y="157"/>
                  <a:pt x="624" y="121"/>
                  <a:pt x="624" y="78"/>
                </a:cubicBezTo>
                <a:cubicBezTo>
                  <a:pt x="624" y="35"/>
                  <a:pt x="589" y="0"/>
                  <a:pt x="546" y="0"/>
                </a:cubicBezTo>
                <a:cubicBezTo>
                  <a:pt x="503" y="0"/>
                  <a:pt x="468" y="35"/>
                  <a:pt x="468" y="78"/>
                </a:cubicBezTo>
                <a:cubicBezTo>
                  <a:pt x="468" y="78"/>
                  <a:pt x="468" y="78"/>
                  <a:pt x="468" y="78"/>
                </a:cubicBezTo>
                <a:cubicBezTo>
                  <a:pt x="491" y="94"/>
                  <a:pt x="507" y="119"/>
                  <a:pt x="511" y="148"/>
                </a:cubicBezTo>
                <a:close/>
              </a:path>
            </a:pathLst>
          </a:custGeom>
          <a:solidFill>
            <a:schemeClr val="tx1">
              <a:lumMod val="65000"/>
              <a:lumOff val="35000"/>
            </a:schemeClr>
          </a:solidFill>
          <a:ln w="14288" cap="flat">
            <a:noFill/>
            <a:prstDash val="solid"/>
            <a:miter lim="800000"/>
            <a:headEnd/>
            <a:tailEnd/>
          </a:ln>
          <a:effectLst/>
        </p:spPr>
        <p:txBody>
          <a:bodyPr vert="horz" wrap="square" lIns="91440" tIns="45720" rIns="91440" bIns="45720" numCol="1" anchor="t" anchorCtr="0" compatLnSpc="1">
            <a:prstTxWarp prst="textNoShape">
              <a:avLst/>
            </a:prstTxWarp>
          </a:bodyPr>
          <a:lstStyle/>
          <a:p>
            <a:endParaRPr lang="en-US" sz="1600">
              <a:solidFill>
                <a:schemeClr val="tx1">
                  <a:lumMod val="65000"/>
                  <a:lumOff val="35000"/>
                </a:schemeClr>
              </a:solidFill>
              <a:latin typeface="+mj-lt"/>
            </a:endParaRPr>
          </a:p>
        </p:txBody>
      </p:sp>
      <p:sp>
        <p:nvSpPr>
          <p:cNvPr id="41" name="TextBox 40">
            <a:extLst>
              <a:ext uri="{FF2B5EF4-FFF2-40B4-BE49-F238E27FC236}">
                <a16:creationId xmlns:a16="http://schemas.microsoft.com/office/drawing/2014/main" id="{4E523BB3-AAFC-40AC-8A9A-BCAC103FF92C}"/>
              </a:ext>
            </a:extLst>
          </p:cNvPr>
          <p:cNvSpPr txBox="1"/>
          <p:nvPr/>
        </p:nvSpPr>
        <p:spPr>
          <a:xfrm>
            <a:off x="8329308" y="5845086"/>
            <a:ext cx="431528" cy="400110"/>
          </a:xfrm>
          <a:prstGeom prst="rect">
            <a:avLst/>
          </a:prstGeom>
          <a:noFill/>
        </p:spPr>
        <p:txBody>
          <a:bodyPr wrap="none" rtlCol="0">
            <a:spAutoFit/>
          </a:bodyPr>
          <a:lstStyle/>
          <a:p>
            <a:r>
              <a:rPr lang="en-US" sz="2000" dirty="0">
                <a:solidFill>
                  <a:schemeClr val="tx1">
                    <a:lumMod val="65000"/>
                    <a:lumOff val="35000"/>
                  </a:schemeClr>
                </a:solidFill>
                <a:latin typeface="+mj-lt"/>
                <a:cs typeface="Questrial" panose="02000000000000000000" pitchFamily="2" charset="0"/>
              </a:rPr>
              <a:t>7k</a:t>
            </a:r>
          </a:p>
        </p:txBody>
      </p:sp>
      <p:sp>
        <p:nvSpPr>
          <p:cNvPr id="42" name="Freeform 6">
            <a:extLst>
              <a:ext uri="{FF2B5EF4-FFF2-40B4-BE49-F238E27FC236}">
                <a16:creationId xmlns:a16="http://schemas.microsoft.com/office/drawing/2014/main" id="{95982FC9-F954-45F1-A339-056794DC6E93}"/>
              </a:ext>
            </a:extLst>
          </p:cNvPr>
          <p:cNvSpPr>
            <a:spLocks noEditPoints="1"/>
          </p:cNvSpPr>
          <p:nvPr/>
        </p:nvSpPr>
        <p:spPr bwMode="auto">
          <a:xfrm>
            <a:off x="7904994" y="5880520"/>
            <a:ext cx="438847" cy="346729"/>
          </a:xfrm>
          <a:custGeom>
            <a:avLst/>
            <a:gdLst>
              <a:gd name="T0" fmla="*/ 137 w 683"/>
              <a:gd name="T1" fmla="*/ 82 h 538"/>
              <a:gd name="T2" fmla="*/ 137 w 683"/>
              <a:gd name="T3" fmla="*/ 239 h 538"/>
              <a:gd name="T4" fmla="*/ 280 w 683"/>
              <a:gd name="T5" fmla="*/ 321 h 538"/>
              <a:gd name="T6" fmla="*/ 280 w 683"/>
              <a:gd name="T7" fmla="*/ 164 h 538"/>
              <a:gd name="T8" fmla="*/ 280 w 683"/>
              <a:gd name="T9" fmla="*/ 321 h 538"/>
              <a:gd name="T10" fmla="*/ 182 w 683"/>
              <a:gd name="T11" fmla="*/ 250 h 538"/>
              <a:gd name="T12" fmla="*/ 137 w 683"/>
              <a:gd name="T13" fmla="*/ 259 h 538"/>
              <a:gd name="T14" fmla="*/ 0 w 683"/>
              <a:gd name="T15" fmla="*/ 352 h 538"/>
              <a:gd name="T16" fmla="*/ 123 w 683"/>
              <a:gd name="T17" fmla="*/ 455 h 538"/>
              <a:gd name="T18" fmla="*/ 214 w 683"/>
              <a:gd name="T19" fmla="*/ 316 h 538"/>
              <a:gd name="T20" fmla="*/ 413 w 683"/>
              <a:gd name="T21" fmla="*/ 259 h 538"/>
              <a:gd name="T22" fmla="*/ 345 w 683"/>
              <a:gd name="T23" fmla="*/ 316 h 538"/>
              <a:gd name="T24" fmla="*/ 436 w 683"/>
              <a:gd name="T25" fmla="*/ 455 h 538"/>
              <a:gd name="T26" fmla="*/ 550 w 683"/>
              <a:gd name="T27" fmla="*/ 352 h 538"/>
              <a:gd name="T28" fmla="*/ 335 w 683"/>
              <a:gd name="T29" fmla="*/ 161 h 538"/>
              <a:gd name="T30" fmla="*/ 413 w 683"/>
              <a:gd name="T31" fmla="*/ 239 h 538"/>
              <a:gd name="T32" fmla="*/ 480 w 683"/>
              <a:gd name="T33" fmla="*/ 120 h 538"/>
              <a:gd name="T34" fmla="*/ 476 w 683"/>
              <a:gd name="T35" fmla="*/ 114 h 538"/>
              <a:gd name="T36" fmla="*/ 476 w 683"/>
              <a:gd name="T37" fmla="*/ 114 h 538"/>
              <a:gd name="T38" fmla="*/ 335 w 683"/>
              <a:gd name="T39" fmla="*/ 160 h 538"/>
              <a:gd name="T40" fmla="*/ 586 w 683"/>
              <a:gd name="T41" fmla="*/ 168 h 538"/>
              <a:gd name="T42" fmla="*/ 511 w 683"/>
              <a:gd name="T43" fmla="*/ 170 h 538"/>
              <a:gd name="T44" fmla="*/ 570 w 683"/>
              <a:gd name="T45" fmla="*/ 352 h 538"/>
              <a:gd name="T46" fmla="*/ 683 w 683"/>
              <a:gd name="T47" fmla="*/ 351 h 538"/>
              <a:gd name="T48" fmla="*/ 586 w 683"/>
              <a:gd name="T49" fmla="*/ 168 h 538"/>
              <a:gd name="T50" fmla="*/ 280 w 683"/>
              <a:gd name="T51" fmla="*/ 341 h 538"/>
              <a:gd name="T52" fmla="*/ 143 w 683"/>
              <a:gd name="T53" fmla="*/ 434 h 538"/>
              <a:gd name="T54" fmla="*/ 280 w 683"/>
              <a:gd name="T55" fmla="*/ 538 h 538"/>
              <a:gd name="T56" fmla="*/ 416 w 683"/>
              <a:gd name="T57" fmla="*/ 434 h 538"/>
              <a:gd name="T58" fmla="*/ 511 w 683"/>
              <a:gd name="T59" fmla="*/ 148 h 538"/>
              <a:gd name="T60" fmla="*/ 624 w 683"/>
              <a:gd name="T61" fmla="*/ 78 h 538"/>
              <a:gd name="T62" fmla="*/ 468 w 683"/>
              <a:gd name="T63" fmla="*/ 78 h 538"/>
              <a:gd name="T64" fmla="*/ 511 w 683"/>
              <a:gd name="T65" fmla="*/ 148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83" h="538">
                <a:moveTo>
                  <a:pt x="59" y="160"/>
                </a:moveTo>
                <a:cubicBezTo>
                  <a:pt x="59" y="117"/>
                  <a:pt x="94" y="82"/>
                  <a:pt x="137" y="82"/>
                </a:cubicBezTo>
                <a:cubicBezTo>
                  <a:pt x="180" y="82"/>
                  <a:pt x="215" y="117"/>
                  <a:pt x="215" y="160"/>
                </a:cubicBezTo>
                <a:cubicBezTo>
                  <a:pt x="215" y="203"/>
                  <a:pt x="180" y="239"/>
                  <a:pt x="137" y="239"/>
                </a:cubicBezTo>
                <a:cubicBezTo>
                  <a:pt x="94" y="239"/>
                  <a:pt x="59" y="203"/>
                  <a:pt x="59" y="160"/>
                </a:cubicBezTo>
                <a:close/>
                <a:moveTo>
                  <a:pt x="280" y="321"/>
                </a:moveTo>
                <a:cubicBezTo>
                  <a:pt x="323" y="321"/>
                  <a:pt x="358" y="286"/>
                  <a:pt x="358" y="242"/>
                </a:cubicBezTo>
                <a:cubicBezTo>
                  <a:pt x="358" y="199"/>
                  <a:pt x="323" y="164"/>
                  <a:pt x="280" y="164"/>
                </a:cubicBezTo>
                <a:cubicBezTo>
                  <a:pt x="236" y="164"/>
                  <a:pt x="201" y="199"/>
                  <a:pt x="201" y="242"/>
                </a:cubicBezTo>
                <a:cubicBezTo>
                  <a:pt x="201" y="286"/>
                  <a:pt x="236" y="321"/>
                  <a:pt x="280" y="321"/>
                </a:cubicBezTo>
                <a:close/>
                <a:moveTo>
                  <a:pt x="214" y="316"/>
                </a:moveTo>
                <a:cubicBezTo>
                  <a:pt x="196" y="300"/>
                  <a:pt x="184" y="276"/>
                  <a:pt x="182" y="250"/>
                </a:cubicBezTo>
                <a:cubicBezTo>
                  <a:pt x="180" y="250"/>
                  <a:pt x="179" y="250"/>
                  <a:pt x="177" y="250"/>
                </a:cubicBezTo>
                <a:cubicBezTo>
                  <a:pt x="165" y="255"/>
                  <a:pt x="151" y="259"/>
                  <a:pt x="137" y="259"/>
                </a:cubicBezTo>
                <a:cubicBezTo>
                  <a:pt x="123" y="259"/>
                  <a:pt x="109" y="255"/>
                  <a:pt x="97" y="250"/>
                </a:cubicBezTo>
                <a:cubicBezTo>
                  <a:pt x="43" y="253"/>
                  <a:pt x="0" y="297"/>
                  <a:pt x="0" y="352"/>
                </a:cubicBezTo>
                <a:cubicBezTo>
                  <a:pt x="0" y="433"/>
                  <a:pt x="0" y="433"/>
                  <a:pt x="0" y="433"/>
                </a:cubicBezTo>
                <a:cubicBezTo>
                  <a:pt x="40" y="446"/>
                  <a:pt x="81" y="454"/>
                  <a:pt x="123" y="455"/>
                </a:cubicBezTo>
                <a:cubicBezTo>
                  <a:pt x="123" y="434"/>
                  <a:pt x="123" y="434"/>
                  <a:pt x="123" y="434"/>
                </a:cubicBezTo>
                <a:cubicBezTo>
                  <a:pt x="123" y="377"/>
                  <a:pt x="162" y="330"/>
                  <a:pt x="214" y="316"/>
                </a:cubicBezTo>
                <a:close/>
                <a:moveTo>
                  <a:pt x="453" y="250"/>
                </a:moveTo>
                <a:cubicBezTo>
                  <a:pt x="441" y="255"/>
                  <a:pt x="427" y="259"/>
                  <a:pt x="413" y="259"/>
                </a:cubicBezTo>
                <a:cubicBezTo>
                  <a:pt x="400" y="259"/>
                  <a:pt x="389" y="256"/>
                  <a:pt x="377" y="252"/>
                </a:cubicBezTo>
                <a:cubicBezTo>
                  <a:pt x="375" y="277"/>
                  <a:pt x="363" y="300"/>
                  <a:pt x="345" y="316"/>
                </a:cubicBezTo>
                <a:cubicBezTo>
                  <a:pt x="397" y="330"/>
                  <a:pt x="436" y="377"/>
                  <a:pt x="436" y="434"/>
                </a:cubicBezTo>
                <a:cubicBezTo>
                  <a:pt x="436" y="455"/>
                  <a:pt x="436" y="455"/>
                  <a:pt x="436" y="455"/>
                </a:cubicBezTo>
                <a:cubicBezTo>
                  <a:pt x="475" y="453"/>
                  <a:pt x="513" y="445"/>
                  <a:pt x="550" y="433"/>
                </a:cubicBezTo>
                <a:cubicBezTo>
                  <a:pt x="550" y="352"/>
                  <a:pt x="550" y="352"/>
                  <a:pt x="550" y="352"/>
                </a:cubicBezTo>
                <a:cubicBezTo>
                  <a:pt x="550" y="297"/>
                  <a:pt x="507" y="253"/>
                  <a:pt x="453" y="250"/>
                </a:cubicBezTo>
                <a:close/>
                <a:moveTo>
                  <a:pt x="335" y="161"/>
                </a:moveTo>
                <a:cubicBezTo>
                  <a:pt x="357" y="176"/>
                  <a:pt x="373" y="201"/>
                  <a:pt x="377" y="230"/>
                </a:cubicBezTo>
                <a:cubicBezTo>
                  <a:pt x="388" y="235"/>
                  <a:pt x="400" y="239"/>
                  <a:pt x="413" y="239"/>
                </a:cubicBezTo>
                <a:cubicBezTo>
                  <a:pt x="456" y="239"/>
                  <a:pt x="491" y="203"/>
                  <a:pt x="491" y="160"/>
                </a:cubicBezTo>
                <a:cubicBezTo>
                  <a:pt x="491" y="145"/>
                  <a:pt x="487" y="131"/>
                  <a:pt x="480" y="120"/>
                </a:cubicBezTo>
                <a:cubicBezTo>
                  <a:pt x="480" y="119"/>
                  <a:pt x="480" y="119"/>
                  <a:pt x="479" y="119"/>
                </a:cubicBezTo>
                <a:cubicBezTo>
                  <a:pt x="478" y="117"/>
                  <a:pt x="477" y="116"/>
                  <a:pt x="476" y="114"/>
                </a:cubicBezTo>
                <a:cubicBezTo>
                  <a:pt x="476" y="114"/>
                  <a:pt x="476" y="114"/>
                  <a:pt x="476" y="114"/>
                </a:cubicBezTo>
                <a:cubicBezTo>
                  <a:pt x="476" y="114"/>
                  <a:pt x="476" y="114"/>
                  <a:pt x="476" y="114"/>
                </a:cubicBezTo>
                <a:cubicBezTo>
                  <a:pt x="462" y="95"/>
                  <a:pt x="439" y="82"/>
                  <a:pt x="413" y="82"/>
                </a:cubicBezTo>
                <a:cubicBezTo>
                  <a:pt x="370" y="82"/>
                  <a:pt x="335" y="117"/>
                  <a:pt x="335" y="160"/>
                </a:cubicBezTo>
                <a:cubicBezTo>
                  <a:pt x="335" y="160"/>
                  <a:pt x="335" y="161"/>
                  <a:pt x="335" y="161"/>
                </a:cubicBezTo>
                <a:close/>
                <a:moveTo>
                  <a:pt x="586" y="168"/>
                </a:moveTo>
                <a:cubicBezTo>
                  <a:pt x="574" y="174"/>
                  <a:pt x="560" y="177"/>
                  <a:pt x="546" y="177"/>
                </a:cubicBezTo>
                <a:cubicBezTo>
                  <a:pt x="534" y="177"/>
                  <a:pt x="522" y="174"/>
                  <a:pt x="511" y="170"/>
                </a:cubicBezTo>
                <a:cubicBezTo>
                  <a:pt x="508" y="195"/>
                  <a:pt x="496" y="218"/>
                  <a:pt x="478" y="234"/>
                </a:cubicBezTo>
                <a:cubicBezTo>
                  <a:pt x="531" y="247"/>
                  <a:pt x="570" y="295"/>
                  <a:pt x="570" y="352"/>
                </a:cubicBezTo>
                <a:cubicBezTo>
                  <a:pt x="570" y="373"/>
                  <a:pt x="570" y="373"/>
                  <a:pt x="570" y="373"/>
                </a:cubicBezTo>
                <a:cubicBezTo>
                  <a:pt x="608" y="371"/>
                  <a:pt x="646" y="363"/>
                  <a:pt x="683" y="351"/>
                </a:cubicBezTo>
                <a:cubicBezTo>
                  <a:pt x="683" y="270"/>
                  <a:pt x="683" y="270"/>
                  <a:pt x="683" y="270"/>
                </a:cubicBezTo>
                <a:cubicBezTo>
                  <a:pt x="683" y="215"/>
                  <a:pt x="640" y="171"/>
                  <a:pt x="586" y="168"/>
                </a:cubicBezTo>
                <a:close/>
                <a:moveTo>
                  <a:pt x="320" y="332"/>
                </a:moveTo>
                <a:cubicBezTo>
                  <a:pt x="307" y="338"/>
                  <a:pt x="294" y="341"/>
                  <a:pt x="280" y="341"/>
                </a:cubicBezTo>
                <a:cubicBezTo>
                  <a:pt x="265" y="341"/>
                  <a:pt x="252" y="338"/>
                  <a:pt x="240" y="332"/>
                </a:cubicBezTo>
                <a:cubicBezTo>
                  <a:pt x="186" y="335"/>
                  <a:pt x="143" y="380"/>
                  <a:pt x="143" y="434"/>
                </a:cubicBezTo>
                <a:cubicBezTo>
                  <a:pt x="143" y="516"/>
                  <a:pt x="143" y="516"/>
                  <a:pt x="143" y="516"/>
                </a:cubicBezTo>
                <a:cubicBezTo>
                  <a:pt x="187" y="530"/>
                  <a:pt x="233" y="538"/>
                  <a:pt x="280" y="538"/>
                </a:cubicBezTo>
                <a:cubicBezTo>
                  <a:pt x="326" y="538"/>
                  <a:pt x="372" y="530"/>
                  <a:pt x="416" y="516"/>
                </a:cubicBezTo>
                <a:cubicBezTo>
                  <a:pt x="416" y="434"/>
                  <a:pt x="416" y="434"/>
                  <a:pt x="416" y="434"/>
                </a:cubicBezTo>
                <a:cubicBezTo>
                  <a:pt x="416" y="380"/>
                  <a:pt x="373" y="335"/>
                  <a:pt x="320" y="332"/>
                </a:cubicBezTo>
                <a:close/>
                <a:moveTo>
                  <a:pt x="511" y="148"/>
                </a:moveTo>
                <a:cubicBezTo>
                  <a:pt x="521" y="154"/>
                  <a:pt x="533" y="157"/>
                  <a:pt x="546" y="157"/>
                </a:cubicBezTo>
                <a:cubicBezTo>
                  <a:pt x="589" y="157"/>
                  <a:pt x="624" y="121"/>
                  <a:pt x="624" y="78"/>
                </a:cubicBezTo>
                <a:cubicBezTo>
                  <a:pt x="624" y="35"/>
                  <a:pt x="589" y="0"/>
                  <a:pt x="546" y="0"/>
                </a:cubicBezTo>
                <a:cubicBezTo>
                  <a:pt x="503" y="0"/>
                  <a:pt x="468" y="35"/>
                  <a:pt x="468" y="78"/>
                </a:cubicBezTo>
                <a:cubicBezTo>
                  <a:pt x="468" y="78"/>
                  <a:pt x="468" y="78"/>
                  <a:pt x="468" y="78"/>
                </a:cubicBezTo>
                <a:cubicBezTo>
                  <a:pt x="491" y="94"/>
                  <a:pt x="507" y="119"/>
                  <a:pt x="511" y="148"/>
                </a:cubicBezTo>
                <a:close/>
              </a:path>
            </a:pathLst>
          </a:custGeom>
          <a:solidFill>
            <a:schemeClr val="accent4"/>
          </a:solidFill>
          <a:ln w="14288" cap="flat">
            <a:noFill/>
            <a:prstDash val="solid"/>
            <a:miter lim="800000"/>
            <a:headEnd/>
            <a:tailEnd/>
          </a:ln>
          <a:effectLst/>
        </p:spPr>
        <p:txBody>
          <a:bodyPr vert="horz" wrap="square" lIns="91440" tIns="45720" rIns="91440" bIns="45720" numCol="1" anchor="t" anchorCtr="0" compatLnSpc="1">
            <a:prstTxWarp prst="textNoShape">
              <a:avLst/>
            </a:prstTxWarp>
          </a:bodyPr>
          <a:lstStyle/>
          <a:p>
            <a:endParaRPr lang="en-US" sz="1600">
              <a:solidFill>
                <a:schemeClr val="tx1">
                  <a:lumMod val="65000"/>
                  <a:lumOff val="35000"/>
                </a:schemeClr>
              </a:solidFill>
              <a:latin typeface="+mj-lt"/>
            </a:endParaRPr>
          </a:p>
        </p:txBody>
      </p:sp>
      <p:sp>
        <p:nvSpPr>
          <p:cNvPr id="43" name="TextBox 42">
            <a:extLst>
              <a:ext uri="{FF2B5EF4-FFF2-40B4-BE49-F238E27FC236}">
                <a16:creationId xmlns:a16="http://schemas.microsoft.com/office/drawing/2014/main" id="{B505B677-A752-4FD8-BD08-E73C53B17836}"/>
              </a:ext>
            </a:extLst>
          </p:cNvPr>
          <p:cNvSpPr txBox="1"/>
          <p:nvPr/>
        </p:nvSpPr>
        <p:spPr>
          <a:xfrm>
            <a:off x="10075097" y="5838813"/>
            <a:ext cx="431528" cy="400110"/>
          </a:xfrm>
          <a:prstGeom prst="rect">
            <a:avLst/>
          </a:prstGeom>
          <a:noFill/>
        </p:spPr>
        <p:txBody>
          <a:bodyPr wrap="none" rtlCol="0">
            <a:spAutoFit/>
          </a:bodyPr>
          <a:lstStyle/>
          <a:p>
            <a:r>
              <a:rPr lang="en-US" sz="2000" dirty="0">
                <a:solidFill>
                  <a:schemeClr val="tx1">
                    <a:lumMod val="65000"/>
                    <a:lumOff val="35000"/>
                  </a:schemeClr>
                </a:solidFill>
                <a:latin typeface="+mj-lt"/>
                <a:cs typeface="Questrial" panose="02000000000000000000" pitchFamily="2" charset="0"/>
              </a:rPr>
              <a:t>7k</a:t>
            </a:r>
          </a:p>
        </p:txBody>
      </p:sp>
      <p:sp>
        <p:nvSpPr>
          <p:cNvPr id="44" name="Freeform 6">
            <a:extLst>
              <a:ext uri="{FF2B5EF4-FFF2-40B4-BE49-F238E27FC236}">
                <a16:creationId xmlns:a16="http://schemas.microsoft.com/office/drawing/2014/main" id="{B6072F28-96D6-4547-A8A5-CCF01E93A109}"/>
              </a:ext>
            </a:extLst>
          </p:cNvPr>
          <p:cNvSpPr>
            <a:spLocks noEditPoints="1"/>
          </p:cNvSpPr>
          <p:nvPr/>
        </p:nvSpPr>
        <p:spPr bwMode="auto">
          <a:xfrm>
            <a:off x="9650783" y="5874247"/>
            <a:ext cx="438847" cy="346729"/>
          </a:xfrm>
          <a:custGeom>
            <a:avLst/>
            <a:gdLst>
              <a:gd name="T0" fmla="*/ 137 w 683"/>
              <a:gd name="T1" fmla="*/ 82 h 538"/>
              <a:gd name="T2" fmla="*/ 137 w 683"/>
              <a:gd name="T3" fmla="*/ 239 h 538"/>
              <a:gd name="T4" fmla="*/ 280 w 683"/>
              <a:gd name="T5" fmla="*/ 321 h 538"/>
              <a:gd name="T6" fmla="*/ 280 w 683"/>
              <a:gd name="T7" fmla="*/ 164 h 538"/>
              <a:gd name="T8" fmla="*/ 280 w 683"/>
              <a:gd name="T9" fmla="*/ 321 h 538"/>
              <a:gd name="T10" fmla="*/ 182 w 683"/>
              <a:gd name="T11" fmla="*/ 250 h 538"/>
              <a:gd name="T12" fmla="*/ 137 w 683"/>
              <a:gd name="T13" fmla="*/ 259 h 538"/>
              <a:gd name="T14" fmla="*/ 0 w 683"/>
              <a:gd name="T15" fmla="*/ 352 h 538"/>
              <a:gd name="T16" fmla="*/ 123 w 683"/>
              <a:gd name="T17" fmla="*/ 455 h 538"/>
              <a:gd name="T18" fmla="*/ 214 w 683"/>
              <a:gd name="T19" fmla="*/ 316 h 538"/>
              <a:gd name="T20" fmla="*/ 413 w 683"/>
              <a:gd name="T21" fmla="*/ 259 h 538"/>
              <a:gd name="T22" fmla="*/ 345 w 683"/>
              <a:gd name="T23" fmla="*/ 316 h 538"/>
              <a:gd name="T24" fmla="*/ 436 w 683"/>
              <a:gd name="T25" fmla="*/ 455 h 538"/>
              <a:gd name="T26" fmla="*/ 550 w 683"/>
              <a:gd name="T27" fmla="*/ 352 h 538"/>
              <a:gd name="T28" fmla="*/ 335 w 683"/>
              <a:gd name="T29" fmla="*/ 161 h 538"/>
              <a:gd name="T30" fmla="*/ 413 w 683"/>
              <a:gd name="T31" fmla="*/ 239 h 538"/>
              <a:gd name="T32" fmla="*/ 480 w 683"/>
              <a:gd name="T33" fmla="*/ 120 h 538"/>
              <a:gd name="T34" fmla="*/ 476 w 683"/>
              <a:gd name="T35" fmla="*/ 114 h 538"/>
              <a:gd name="T36" fmla="*/ 476 w 683"/>
              <a:gd name="T37" fmla="*/ 114 h 538"/>
              <a:gd name="T38" fmla="*/ 335 w 683"/>
              <a:gd name="T39" fmla="*/ 160 h 538"/>
              <a:gd name="T40" fmla="*/ 586 w 683"/>
              <a:gd name="T41" fmla="*/ 168 h 538"/>
              <a:gd name="T42" fmla="*/ 511 w 683"/>
              <a:gd name="T43" fmla="*/ 170 h 538"/>
              <a:gd name="T44" fmla="*/ 570 w 683"/>
              <a:gd name="T45" fmla="*/ 352 h 538"/>
              <a:gd name="T46" fmla="*/ 683 w 683"/>
              <a:gd name="T47" fmla="*/ 351 h 538"/>
              <a:gd name="T48" fmla="*/ 586 w 683"/>
              <a:gd name="T49" fmla="*/ 168 h 538"/>
              <a:gd name="T50" fmla="*/ 280 w 683"/>
              <a:gd name="T51" fmla="*/ 341 h 538"/>
              <a:gd name="T52" fmla="*/ 143 w 683"/>
              <a:gd name="T53" fmla="*/ 434 h 538"/>
              <a:gd name="T54" fmla="*/ 280 w 683"/>
              <a:gd name="T55" fmla="*/ 538 h 538"/>
              <a:gd name="T56" fmla="*/ 416 w 683"/>
              <a:gd name="T57" fmla="*/ 434 h 538"/>
              <a:gd name="T58" fmla="*/ 511 w 683"/>
              <a:gd name="T59" fmla="*/ 148 h 538"/>
              <a:gd name="T60" fmla="*/ 624 w 683"/>
              <a:gd name="T61" fmla="*/ 78 h 538"/>
              <a:gd name="T62" fmla="*/ 468 w 683"/>
              <a:gd name="T63" fmla="*/ 78 h 538"/>
              <a:gd name="T64" fmla="*/ 511 w 683"/>
              <a:gd name="T65" fmla="*/ 148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83" h="538">
                <a:moveTo>
                  <a:pt x="59" y="160"/>
                </a:moveTo>
                <a:cubicBezTo>
                  <a:pt x="59" y="117"/>
                  <a:pt x="94" y="82"/>
                  <a:pt x="137" y="82"/>
                </a:cubicBezTo>
                <a:cubicBezTo>
                  <a:pt x="180" y="82"/>
                  <a:pt x="215" y="117"/>
                  <a:pt x="215" y="160"/>
                </a:cubicBezTo>
                <a:cubicBezTo>
                  <a:pt x="215" y="203"/>
                  <a:pt x="180" y="239"/>
                  <a:pt x="137" y="239"/>
                </a:cubicBezTo>
                <a:cubicBezTo>
                  <a:pt x="94" y="239"/>
                  <a:pt x="59" y="203"/>
                  <a:pt x="59" y="160"/>
                </a:cubicBezTo>
                <a:close/>
                <a:moveTo>
                  <a:pt x="280" y="321"/>
                </a:moveTo>
                <a:cubicBezTo>
                  <a:pt x="323" y="321"/>
                  <a:pt x="358" y="286"/>
                  <a:pt x="358" y="242"/>
                </a:cubicBezTo>
                <a:cubicBezTo>
                  <a:pt x="358" y="199"/>
                  <a:pt x="323" y="164"/>
                  <a:pt x="280" y="164"/>
                </a:cubicBezTo>
                <a:cubicBezTo>
                  <a:pt x="236" y="164"/>
                  <a:pt x="201" y="199"/>
                  <a:pt x="201" y="242"/>
                </a:cubicBezTo>
                <a:cubicBezTo>
                  <a:pt x="201" y="286"/>
                  <a:pt x="236" y="321"/>
                  <a:pt x="280" y="321"/>
                </a:cubicBezTo>
                <a:close/>
                <a:moveTo>
                  <a:pt x="214" y="316"/>
                </a:moveTo>
                <a:cubicBezTo>
                  <a:pt x="196" y="300"/>
                  <a:pt x="184" y="276"/>
                  <a:pt x="182" y="250"/>
                </a:cubicBezTo>
                <a:cubicBezTo>
                  <a:pt x="180" y="250"/>
                  <a:pt x="179" y="250"/>
                  <a:pt x="177" y="250"/>
                </a:cubicBezTo>
                <a:cubicBezTo>
                  <a:pt x="165" y="255"/>
                  <a:pt x="151" y="259"/>
                  <a:pt x="137" y="259"/>
                </a:cubicBezTo>
                <a:cubicBezTo>
                  <a:pt x="123" y="259"/>
                  <a:pt x="109" y="255"/>
                  <a:pt x="97" y="250"/>
                </a:cubicBezTo>
                <a:cubicBezTo>
                  <a:pt x="43" y="253"/>
                  <a:pt x="0" y="297"/>
                  <a:pt x="0" y="352"/>
                </a:cubicBezTo>
                <a:cubicBezTo>
                  <a:pt x="0" y="433"/>
                  <a:pt x="0" y="433"/>
                  <a:pt x="0" y="433"/>
                </a:cubicBezTo>
                <a:cubicBezTo>
                  <a:pt x="40" y="446"/>
                  <a:pt x="81" y="454"/>
                  <a:pt x="123" y="455"/>
                </a:cubicBezTo>
                <a:cubicBezTo>
                  <a:pt x="123" y="434"/>
                  <a:pt x="123" y="434"/>
                  <a:pt x="123" y="434"/>
                </a:cubicBezTo>
                <a:cubicBezTo>
                  <a:pt x="123" y="377"/>
                  <a:pt x="162" y="330"/>
                  <a:pt x="214" y="316"/>
                </a:cubicBezTo>
                <a:close/>
                <a:moveTo>
                  <a:pt x="453" y="250"/>
                </a:moveTo>
                <a:cubicBezTo>
                  <a:pt x="441" y="255"/>
                  <a:pt x="427" y="259"/>
                  <a:pt x="413" y="259"/>
                </a:cubicBezTo>
                <a:cubicBezTo>
                  <a:pt x="400" y="259"/>
                  <a:pt x="389" y="256"/>
                  <a:pt x="377" y="252"/>
                </a:cubicBezTo>
                <a:cubicBezTo>
                  <a:pt x="375" y="277"/>
                  <a:pt x="363" y="300"/>
                  <a:pt x="345" y="316"/>
                </a:cubicBezTo>
                <a:cubicBezTo>
                  <a:pt x="397" y="330"/>
                  <a:pt x="436" y="377"/>
                  <a:pt x="436" y="434"/>
                </a:cubicBezTo>
                <a:cubicBezTo>
                  <a:pt x="436" y="455"/>
                  <a:pt x="436" y="455"/>
                  <a:pt x="436" y="455"/>
                </a:cubicBezTo>
                <a:cubicBezTo>
                  <a:pt x="475" y="453"/>
                  <a:pt x="513" y="445"/>
                  <a:pt x="550" y="433"/>
                </a:cubicBezTo>
                <a:cubicBezTo>
                  <a:pt x="550" y="352"/>
                  <a:pt x="550" y="352"/>
                  <a:pt x="550" y="352"/>
                </a:cubicBezTo>
                <a:cubicBezTo>
                  <a:pt x="550" y="297"/>
                  <a:pt x="507" y="253"/>
                  <a:pt x="453" y="250"/>
                </a:cubicBezTo>
                <a:close/>
                <a:moveTo>
                  <a:pt x="335" y="161"/>
                </a:moveTo>
                <a:cubicBezTo>
                  <a:pt x="357" y="176"/>
                  <a:pt x="373" y="201"/>
                  <a:pt x="377" y="230"/>
                </a:cubicBezTo>
                <a:cubicBezTo>
                  <a:pt x="388" y="235"/>
                  <a:pt x="400" y="239"/>
                  <a:pt x="413" y="239"/>
                </a:cubicBezTo>
                <a:cubicBezTo>
                  <a:pt x="456" y="239"/>
                  <a:pt x="491" y="203"/>
                  <a:pt x="491" y="160"/>
                </a:cubicBezTo>
                <a:cubicBezTo>
                  <a:pt x="491" y="145"/>
                  <a:pt x="487" y="131"/>
                  <a:pt x="480" y="120"/>
                </a:cubicBezTo>
                <a:cubicBezTo>
                  <a:pt x="480" y="119"/>
                  <a:pt x="480" y="119"/>
                  <a:pt x="479" y="119"/>
                </a:cubicBezTo>
                <a:cubicBezTo>
                  <a:pt x="478" y="117"/>
                  <a:pt x="477" y="116"/>
                  <a:pt x="476" y="114"/>
                </a:cubicBezTo>
                <a:cubicBezTo>
                  <a:pt x="476" y="114"/>
                  <a:pt x="476" y="114"/>
                  <a:pt x="476" y="114"/>
                </a:cubicBezTo>
                <a:cubicBezTo>
                  <a:pt x="476" y="114"/>
                  <a:pt x="476" y="114"/>
                  <a:pt x="476" y="114"/>
                </a:cubicBezTo>
                <a:cubicBezTo>
                  <a:pt x="462" y="95"/>
                  <a:pt x="439" y="82"/>
                  <a:pt x="413" y="82"/>
                </a:cubicBezTo>
                <a:cubicBezTo>
                  <a:pt x="370" y="82"/>
                  <a:pt x="335" y="117"/>
                  <a:pt x="335" y="160"/>
                </a:cubicBezTo>
                <a:cubicBezTo>
                  <a:pt x="335" y="160"/>
                  <a:pt x="335" y="161"/>
                  <a:pt x="335" y="161"/>
                </a:cubicBezTo>
                <a:close/>
                <a:moveTo>
                  <a:pt x="586" y="168"/>
                </a:moveTo>
                <a:cubicBezTo>
                  <a:pt x="574" y="174"/>
                  <a:pt x="560" y="177"/>
                  <a:pt x="546" y="177"/>
                </a:cubicBezTo>
                <a:cubicBezTo>
                  <a:pt x="534" y="177"/>
                  <a:pt x="522" y="174"/>
                  <a:pt x="511" y="170"/>
                </a:cubicBezTo>
                <a:cubicBezTo>
                  <a:pt x="508" y="195"/>
                  <a:pt x="496" y="218"/>
                  <a:pt x="478" y="234"/>
                </a:cubicBezTo>
                <a:cubicBezTo>
                  <a:pt x="531" y="247"/>
                  <a:pt x="570" y="295"/>
                  <a:pt x="570" y="352"/>
                </a:cubicBezTo>
                <a:cubicBezTo>
                  <a:pt x="570" y="373"/>
                  <a:pt x="570" y="373"/>
                  <a:pt x="570" y="373"/>
                </a:cubicBezTo>
                <a:cubicBezTo>
                  <a:pt x="608" y="371"/>
                  <a:pt x="646" y="363"/>
                  <a:pt x="683" y="351"/>
                </a:cubicBezTo>
                <a:cubicBezTo>
                  <a:pt x="683" y="270"/>
                  <a:pt x="683" y="270"/>
                  <a:pt x="683" y="270"/>
                </a:cubicBezTo>
                <a:cubicBezTo>
                  <a:pt x="683" y="215"/>
                  <a:pt x="640" y="171"/>
                  <a:pt x="586" y="168"/>
                </a:cubicBezTo>
                <a:close/>
                <a:moveTo>
                  <a:pt x="320" y="332"/>
                </a:moveTo>
                <a:cubicBezTo>
                  <a:pt x="307" y="338"/>
                  <a:pt x="294" y="341"/>
                  <a:pt x="280" y="341"/>
                </a:cubicBezTo>
                <a:cubicBezTo>
                  <a:pt x="265" y="341"/>
                  <a:pt x="252" y="338"/>
                  <a:pt x="240" y="332"/>
                </a:cubicBezTo>
                <a:cubicBezTo>
                  <a:pt x="186" y="335"/>
                  <a:pt x="143" y="380"/>
                  <a:pt x="143" y="434"/>
                </a:cubicBezTo>
                <a:cubicBezTo>
                  <a:pt x="143" y="516"/>
                  <a:pt x="143" y="516"/>
                  <a:pt x="143" y="516"/>
                </a:cubicBezTo>
                <a:cubicBezTo>
                  <a:pt x="187" y="530"/>
                  <a:pt x="233" y="538"/>
                  <a:pt x="280" y="538"/>
                </a:cubicBezTo>
                <a:cubicBezTo>
                  <a:pt x="326" y="538"/>
                  <a:pt x="372" y="530"/>
                  <a:pt x="416" y="516"/>
                </a:cubicBezTo>
                <a:cubicBezTo>
                  <a:pt x="416" y="434"/>
                  <a:pt x="416" y="434"/>
                  <a:pt x="416" y="434"/>
                </a:cubicBezTo>
                <a:cubicBezTo>
                  <a:pt x="416" y="380"/>
                  <a:pt x="373" y="335"/>
                  <a:pt x="320" y="332"/>
                </a:cubicBezTo>
                <a:close/>
                <a:moveTo>
                  <a:pt x="511" y="148"/>
                </a:moveTo>
                <a:cubicBezTo>
                  <a:pt x="521" y="154"/>
                  <a:pt x="533" y="157"/>
                  <a:pt x="546" y="157"/>
                </a:cubicBezTo>
                <a:cubicBezTo>
                  <a:pt x="589" y="157"/>
                  <a:pt x="624" y="121"/>
                  <a:pt x="624" y="78"/>
                </a:cubicBezTo>
                <a:cubicBezTo>
                  <a:pt x="624" y="35"/>
                  <a:pt x="589" y="0"/>
                  <a:pt x="546" y="0"/>
                </a:cubicBezTo>
                <a:cubicBezTo>
                  <a:pt x="503" y="0"/>
                  <a:pt x="468" y="35"/>
                  <a:pt x="468" y="78"/>
                </a:cubicBezTo>
                <a:cubicBezTo>
                  <a:pt x="468" y="78"/>
                  <a:pt x="468" y="78"/>
                  <a:pt x="468" y="78"/>
                </a:cubicBezTo>
                <a:cubicBezTo>
                  <a:pt x="491" y="94"/>
                  <a:pt x="507" y="119"/>
                  <a:pt x="511" y="148"/>
                </a:cubicBezTo>
                <a:close/>
              </a:path>
            </a:pathLst>
          </a:custGeom>
          <a:solidFill>
            <a:schemeClr val="tx1">
              <a:lumMod val="65000"/>
              <a:lumOff val="35000"/>
            </a:schemeClr>
          </a:solidFill>
          <a:ln w="14288" cap="flat">
            <a:noFill/>
            <a:prstDash val="solid"/>
            <a:miter lim="800000"/>
            <a:headEnd/>
            <a:tailEnd/>
          </a:ln>
          <a:effectLst/>
        </p:spPr>
        <p:txBody>
          <a:bodyPr vert="horz" wrap="square" lIns="91440" tIns="45720" rIns="91440" bIns="45720" numCol="1" anchor="t" anchorCtr="0" compatLnSpc="1">
            <a:prstTxWarp prst="textNoShape">
              <a:avLst/>
            </a:prstTxWarp>
          </a:bodyPr>
          <a:lstStyle/>
          <a:p>
            <a:endParaRPr lang="en-US" sz="1600">
              <a:solidFill>
                <a:schemeClr val="tx1">
                  <a:lumMod val="65000"/>
                  <a:lumOff val="35000"/>
                </a:schemeClr>
              </a:solidFill>
              <a:latin typeface="+mj-lt"/>
            </a:endParaRPr>
          </a:p>
        </p:txBody>
      </p:sp>
      <p:sp>
        <p:nvSpPr>
          <p:cNvPr id="45" name="Rectangle 44">
            <a:extLst>
              <a:ext uri="{FF2B5EF4-FFF2-40B4-BE49-F238E27FC236}">
                <a16:creationId xmlns:a16="http://schemas.microsoft.com/office/drawing/2014/main" id="{2698027B-B734-4A7C-AFC6-D747CE35F41B}"/>
              </a:ext>
            </a:extLst>
          </p:cNvPr>
          <p:cNvSpPr/>
          <p:nvPr/>
        </p:nvSpPr>
        <p:spPr>
          <a:xfrm>
            <a:off x="5711355" y="1960639"/>
            <a:ext cx="3705361" cy="1028423"/>
          </a:xfrm>
          <a:prstGeom prst="rect">
            <a:avLst/>
          </a:prstGeom>
        </p:spPr>
        <p:txBody>
          <a:bodyPr wrap="square">
            <a:spAutoFit/>
          </a:bodyPr>
          <a:lstStyle/>
          <a:p>
            <a:pPr>
              <a:lnSpc>
                <a:spcPct val="150000"/>
              </a:lnSpc>
            </a:pPr>
            <a:r>
              <a:rPr lang="en-US" sz="1400" b="1" dirty="0">
                <a:solidFill>
                  <a:schemeClr val="tx1">
                    <a:lumMod val="65000"/>
                    <a:lumOff val="35000"/>
                  </a:schemeClr>
                </a:solidFill>
                <a:latin typeface="+mj-lt"/>
              </a:rPr>
              <a:t>Lorem ipsum dolor sit </a:t>
            </a:r>
            <a:r>
              <a:rPr lang="en-US" sz="1400" b="1" dirty="0" err="1">
                <a:solidFill>
                  <a:schemeClr val="tx1">
                    <a:lumMod val="65000"/>
                    <a:lumOff val="35000"/>
                  </a:schemeClr>
                </a:solidFill>
                <a:latin typeface="+mj-lt"/>
              </a:rPr>
              <a:t>amet</a:t>
            </a:r>
            <a:r>
              <a:rPr lang="en-US" sz="1400" b="1" dirty="0">
                <a:solidFill>
                  <a:schemeClr val="tx1">
                    <a:lumMod val="65000"/>
                    <a:lumOff val="35000"/>
                  </a:schemeClr>
                </a:solidFill>
                <a:latin typeface="+mj-lt"/>
              </a:rPr>
              <a:t>, </a:t>
            </a:r>
            <a:r>
              <a:rPr lang="en-US" sz="1400" b="1" dirty="0" err="1">
                <a:solidFill>
                  <a:schemeClr val="tx1">
                    <a:lumMod val="65000"/>
                    <a:lumOff val="35000"/>
                  </a:schemeClr>
                </a:solidFill>
                <a:latin typeface="+mj-lt"/>
              </a:rPr>
              <a:t>consectetur</a:t>
            </a:r>
            <a:r>
              <a:rPr lang="en-US" sz="1400" b="1" dirty="0">
                <a:solidFill>
                  <a:schemeClr val="tx1">
                    <a:lumMod val="65000"/>
                    <a:lumOff val="35000"/>
                  </a:schemeClr>
                </a:solidFill>
                <a:latin typeface="+mj-lt"/>
              </a:rPr>
              <a:t> </a:t>
            </a:r>
            <a:r>
              <a:rPr lang="en-US" sz="1400" dirty="0" err="1">
                <a:solidFill>
                  <a:schemeClr val="tx1">
                    <a:lumMod val="65000"/>
                    <a:lumOff val="35000"/>
                  </a:schemeClr>
                </a:solidFill>
                <a:latin typeface="+mj-lt"/>
              </a:rPr>
              <a:t>adipiscing</a:t>
            </a:r>
            <a:r>
              <a:rPr lang="en-US" sz="1400" dirty="0">
                <a:solidFill>
                  <a:schemeClr val="tx1">
                    <a:lumMod val="65000"/>
                    <a:lumOff val="35000"/>
                  </a:schemeClr>
                </a:solidFill>
                <a:latin typeface="+mj-lt"/>
              </a:rPr>
              <a:t> </a:t>
            </a:r>
            <a:r>
              <a:rPr lang="en-US" sz="1400" dirty="0" err="1">
                <a:solidFill>
                  <a:schemeClr val="tx1">
                    <a:lumMod val="65000"/>
                    <a:lumOff val="35000"/>
                  </a:schemeClr>
                </a:solidFill>
                <a:latin typeface="+mj-lt"/>
              </a:rPr>
              <a:t>elit</a:t>
            </a:r>
            <a:r>
              <a:rPr lang="en-US" sz="1400" dirty="0">
                <a:solidFill>
                  <a:schemeClr val="tx1">
                    <a:lumMod val="65000"/>
                    <a:lumOff val="35000"/>
                  </a:schemeClr>
                </a:solidFill>
                <a:latin typeface="+mj-lt"/>
              </a:rPr>
              <a:t>. </a:t>
            </a:r>
            <a:r>
              <a:rPr lang="en-US" sz="1400" dirty="0" err="1">
                <a:solidFill>
                  <a:schemeClr val="tx1">
                    <a:lumMod val="65000"/>
                    <a:lumOff val="35000"/>
                  </a:schemeClr>
                </a:solidFill>
                <a:latin typeface="+mj-lt"/>
              </a:rPr>
              <a:t>Aliquam</a:t>
            </a:r>
            <a:r>
              <a:rPr lang="en-US" sz="1400" dirty="0">
                <a:solidFill>
                  <a:schemeClr val="tx1">
                    <a:lumMod val="65000"/>
                    <a:lumOff val="35000"/>
                  </a:schemeClr>
                </a:solidFill>
                <a:latin typeface="+mj-lt"/>
              </a:rPr>
              <a:t> sit </a:t>
            </a:r>
            <a:r>
              <a:rPr lang="en-US" sz="1400" dirty="0" err="1">
                <a:solidFill>
                  <a:schemeClr val="tx1">
                    <a:lumMod val="65000"/>
                    <a:lumOff val="35000"/>
                  </a:schemeClr>
                </a:solidFill>
                <a:latin typeface="+mj-lt"/>
              </a:rPr>
              <a:t>amet</a:t>
            </a:r>
            <a:r>
              <a:rPr lang="en-US" sz="1400" dirty="0">
                <a:solidFill>
                  <a:schemeClr val="tx1">
                    <a:lumMod val="65000"/>
                    <a:lumOff val="35000"/>
                  </a:schemeClr>
                </a:solidFill>
                <a:latin typeface="+mj-lt"/>
              </a:rPr>
              <a:t> </a:t>
            </a:r>
            <a:r>
              <a:rPr lang="en-US" sz="1400" dirty="0" err="1">
                <a:solidFill>
                  <a:schemeClr val="tx1">
                    <a:lumMod val="65000"/>
                    <a:lumOff val="35000"/>
                  </a:schemeClr>
                </a:solidFill>
                <a:latin typeface="+mj-lt"/>
              </a:rPr>
              <a:t>metus</a:t>
            </a:r>
            <a:r>
              <a:rPr lang="en-US" sz="1400" dirty="0">
                <a:solidFill>
                  <a:schemeClr val="tx1">
                    <a:lumMod val="65000"/>
                    <a:lumOff val="35000"/>
                  </a:schemeClr>
                </a:solidFill>
                <a:latin typeface="+mj-lt"/>
              </a:rPr>
              <a:t> </a:t>
            </a:r>
            <a:r>
              <a:rPr lang="en-US" sz="1400" dirty="0" err="1">
                <a:solidFill>
                  <a:schemeClr val="tx1">
                    <a:lumMod val="65000"/>
                    <a:lumOff val="35000"/>
                  </a:schemeClr>
                </a:solidFill>
                <a:latin typeface="+mj-lt"/>
              </a:rPr>
              <a:t>commodo</a:t>
            </a:r>
            <a:r>
              <a:rPr lang="en-US" sz="1400" dirty="0">
                <a:solidFill>
                  <a:schemeClr val="tx1">
                    <a:lumMod val="65000"/>
                    <a:lumOff val="35000"/>
                  </a:schemeClr>
                </a:solidFill>
                <a:latin typeface="+mj-lt"/>
              </a:rPr>
              <a:t>, </a:t>
            </a:r>
            <a:r>
              <a:rPr lang="en-US" sz="1400" dirty="0" err="1">
                <a:solidFill>
                  <a:schemeClr val="tx1">
                    <a:lumMod val="65000"/>
                    <a:lumOff val="35000"/>
                  </a:schemeClr>
                </a:solidFill>
                <a:latin typeface="+mj-lt"/>
              </a:rPr>
              <a:t>tempor</a:t>
            </a:r>
            <a:r>
              <a:rPr lang="en-US" sz="1400" dirty="0">
                <a:solidFill>
                  <a:schemeClr val="tx1">
                    <a:lumMod val="65000"/>
                    <a:lumOff val="35000"/>
                  </a:schemeClr>
                </a:solidFill>
                <a:latin typeface="+mj-lt"/>
              </a:rPr>
              <a:t> </a:t>
            </a:r>
            <a:r>
              <a:rPr lang="en-US" sz="1400" dirty="0" err="1">
                <a:solidFill>
                  <a:schemeClr val="tx1">
                    <a:lumMod val="65000"/>
                    <a:lumOff val="35000"/>
                  </a:schemeClr>
                </a:solidFill>
                <a:latin typeface="+mj-lt"/>
              </a:rPr>
              <a:t>nisl</a:t>
            </a:r>
            <a:r>
              <a:rPr lang="en-US" sz="1400" dirty="0">
                <a:solidFill>
                  <a:schemeClr val="tx1">
                    <a:lumMod val="65000"/>
                    <a:lumOff val="35000"/>
                  </a:schemeClr>
                </a:solidFill>
                <a:latin typeface="+mj-lt"/>
              </a:rPr>
              <a:t> non, </a:t>
            </a:r>
            <a:endParaRPr lang="en-US" sz="1400" b="1" dirty="0">
              <a:solidFill>
                <a:schemeClr val="tx1">
                  <a:lumMod val="65000"/>
                  <a:lumOff val="35000"/>
                </a:schemeClr>
              </a:solidFill>
              <a:latin typeface="+mj-lt"/>
              <a:cs typeface="Lato Light"/>
            </a:endParaRPr>
          </a:p>
        </p:txBody>
      </p:sp>
      <p:sp>
        <p:nvSpPr>
          <p:cNvPr id="46" name="Title 2">
            <a:extLst>
              <a:ext uri="{FF2B5EF4-FFF2-40B4-BE49-F238E27FC236}">
                <a16:creationId xmlns:a16="http://schemas.microsoft.com/office/drawing/2014/main" id="{DCBE8FA9-82B0-47FD-BA8F-D4B5591C8F8B}"/>
              </a:ext>
            </a:extLst>
          </p:cNvPr>
          <p:cNvSpPr txBox="1">
            <a:spLocks/>
          </p:cNvSpPr>
          <p:nvPr/>
        </p:nvSpPr>
        <p:spPr>
          <a:xfrm>
            <a:off x="5717174" y="1122988"/>
            <a:ext cx="3526683" cy="64163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chemeClr val="tx1">
                    <a:lumMod val="65000"/>
                    <a:lumOff val="35000"/>
                  </a:schemeClr>
                </a:solidFill>
              </a:rPr>
              <a:t>Company </a:t>
            </a:r>
            <a:r>
              <a:rPr lang="en-US" sz="3600" b="1" dirty="0">
                <a:solidFill>
                  <a:schemeClr val="accent4"/>
                </a:solidFill>
              </a:rPr>
              <a:t>Slide</a:t>
            </a:r>
          </a:p>
        </p:txBody>
      </p:sp>
      <p:sp>
        <p:nvSpPr>
          <p:cNvPr id="47" name="Rectangle 46">
            <a:extLst>
              <a:ext uri="{FF2B5EF4-FFF2-40B4-BE49-F238E27FC236}">
                <a16:creationId xmlns:a16="http://schemas.microsoft.com/office/drawing/2014/main" id="{31E1D047-E836-4092-9322-2F795B9EAE2C}"/>
              </a:ext>
            </a:extLst>
          </p:cNvPr>
          <p:cNvSpPr/>
          <p:nvPr/>
        </p:nvSpPr>
        <p:spPr>
          <a:xfrm>
            <a:off x="5717174" y="706008"/>
            <a:ext cx="1653979" cy="464871"/>
          </a:xfrm>
          <a:prstGeom prst="rect">
            <a:avLst/>
          </a:prstGeom>
        </p:spPr>
        <p:txBody>
          <a:bodyPr wrap="none">
            <a:spAutoFit/>
          </a:bodyPr>
          <a:lstStyle/>
          <a:p>
            <a:pPr>
              <a:lnSpc>
                <a:spcPct val="150000"/>
              </a:lnSpc>
              <a:buClr>
                <a:schemeClr val="tx2"/>
              </a:buClr>
            </a:pPr>
            <a:r>
              <a:rPr lang="en-US" dirty="0">
                <a:solidFill>
                  <a:schemeClr val="bg1">
                    <a:lumMod val="75000"/>
                  </a:schemeClr>
                </a:solidFill>
                <a:latin typeface="+mj-lt"/>
                <a:cs typeface="Arial" panose="020B0604020202020204" pitchFamily="34" charset="0"/>
              </a:rPr>
              <a:t>text ever since. </a:t>
            </a:r>
          </a:p>
        </p:txBody>
      </p:sp>
      <p:sp>
        <p:nvSpPr>
          <p:cNvPr id="48" name="Cross 47">
            <a:extLst>
              <a:ext uri="{FF2B5EF4-FFF2-40B4-BE49-F238E27FC236}">
                <a16:creationId xmlns:a16="http://schemas.microsoft.com/office/drawing/2014/main" id="{5CFF5CC3-A8AE-49D8-9E4A-3E16D39CF70A}"/>
              </a:ext>
            </a:extLst>
          </p:cNvPr>
          <p:cNvSpPr/>
          <p:nvPr/>
        </p:nvSpPr>
        <p:spPr>
          <a:xfrm>
            <a:off x="8861314" y="629212"/>
            <a:ext cx="316114" cy="316114"/>
          </a:xfrm>
          <a:prstGeom prst="plus">
            <a:avLst>
              <a:gd name="adj" fmla="val 4378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Tree>
    <p:extLst>
      <p:ext uri="{BB962C8B-B14F-4D97-AF65-F5344CB8AC3E}">
        <p14:creationId xmlns:p14="http://schemas.microsoft.com/office/powerpoint/2010/main" val="1485371853"/>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Circle: Hollow 25">
            <a:extLst>
              <a:ext uri="{FF2B5EF4-FFF2-40B4-BE49-F238E27FC236}">
                <a16:creationId xmlns:a16="http://schemas.microsoft.com/office/drawing/2014/main" id="{E04F634A-F55E-4700-B109-65F166156EAE}"/>
              </a:ext>
            </a:extLst>
          </p:cNvPr>
          <p:cNvSpPr/>
          <p:nvPr/>
        </p:nvSpPr>
        <p:spPr>
          <a:xfrm>
            <a:off x="-685288" y="-648370"/>
            <a:ext cx="1962166" cy="1962166"/>
          </a:xfrm>
          <a:prstGeom prst="donut">
            <a:avLst>
              <a:gd name="adj" fmla="val 2106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Circle: Hollow 26">
            <a:extLst>
              <a:ext uri="{FF2B5EF4-FFF2-40B4-BE49-F238E27FC236}">
                <a16:creationId xmlns:a16="http://schemas.microsoft.com/office/drawing/2014/main" id="{39B525D5-9A96-483A-86A3-ACB6DBBFF32E}"/>
              </a:ext>
            </a:extLst>
          </p:cNvPr>
          <p:cNvSpPr/>
          <p:nvPr/>
        </p:nvSpPr>
        <p:spPr>
          <a:xfrm>
            <a:off x="11105607" y="5788536"/>
            <a:ext cx="1474048" cy="1474048"/>
          </a:xfrm>
          <a:prstGeom prst="donut">
            <a:avLst>
              <a:gd name="adj" fmla="val 2106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Rectangle 10">
            <a:extLst>
              <a:ext uri="{FF2B5EF4-FFF2-40B4-BE49-F238E27FC236}">
                <a16:creationId xmlns:a16="http://schemas.microsoft.com/office/drawing/2014/main" id="{B0EB3C7A-230A-45B4-B325-3F2232A60AF7}"/>
              </a:ext>
            </a:extLst>
          </p:cNvPr>
          <p:cNvSpPr/>
          <p:nvPr/>
        </p:nvSpPr>
        <p:spPr>
          <a:xfrm>
            <a:off x="1104274" y="2902641"/>
            <a:ext cx="3692316" cy="1674754"/>
          </a:xfrm>
          <a:prstGeom prst="rect">
            <a:avLst/>
          </a:prstGeom>
        </p:spPr>
        <p:txBody>
          <a:bodyPr wrap="square">
            <a:spAutoFit/>
          </a:bodyPr>
          <a:lstStyle/>
          <a:p>
            <a:pPr>
              <a:lnSpc>
                <a:spcPct val="150000"/>
              </a:lnSpc>
            </a:pPr>
            <a:r>
              <a:rPr lang="en-US" sz="1400" b="1" dirty="0">
                <a:solidFill>
                  <a:schemeClr val="tx1">
                    <a:lumMod val="65000"/>
                    <a:lumOff val="35000"/>
                  </a:schemeClr>
                </a:solidFill>
              </a:rPr>
              <a:t>Lorem ipsum dolor sit </a:t>
            </a:r>
            <a:r>
              <a:rPr lang="en-US" sz="1400" b="1" dirty="0" err="1">
                <a:solidFill>
                  <a:schemeClr val="tx1">
                    <a:lumMod val="65000"/>
                    <a:lumOff val="35000"/>
                  </a:schemeClr>
                </a:solidFill>
              </a:rPr>
              <a:t>amet</a:t>
            </a:r>
            <a:r>
              <a:rPr lang="en-US" sz="1400" b="1" dirty="0">
                <a:solidFill>
                  <a:schemeClr val="tx1">
                    <a:lumMod val="65000"/>
                    <a:lumOff val="35000"/>
                  </a:schemeClr>
                </a:solidFill>
              </a:rPr>
              <a:t>, </a:t>
            </a:r>
            <a:r>
              <a:rPr lang="en-US" sz="1400" b="1" dirty="0" err="1">
                <a:solidFill>
                  <a:schemeClr val="tx1">
                    <a:lumMod val="65000"/>
                    <a:lumOff val="35000"/>
                  </a:schemeClr>
                </a:solidFill>
              </a:rPr>
              <a:t>consectetur</a:t>
            </a:r>
            <a:r>
              <a:rPr lang="en-US" sz="1400" b="1" dirty="0">
                <a:solidFill>
                  <a:schemeClr val="tx1">
                    <a:lumMod val="65000"/>
                    <a:lumOff val="35000"/>
                  </a:schemeClr>
                </a:solidFill>
              </a:rPr>
              <a:t> </a:t>
            </a:r>
            <a:r>
              <a:rPr lang="en-US" sz="1400" dirty="0" err="1">
                <a:solidFill>
                  <a:schemeClr val="tx1">
                    <a:lumMod val="50000"/>
                    <a:lumOff val="50000"/>
                  </a:schemeClr>
                </a:solidFill>
              </a:rPr>
              <a:t>adipiscing</a:t>
            </a:r>
            <a:r>
              <a:rPr lang="en-US" sz="1400" dirty="0">
                <a:solidFill>
                  <a:schemeClr val="tx1">
                    <a:lumMod val="50000"/>
                    <a:lumOff val="50000"/>
                  </a:schemeClr>
                </a:solidFill>
              </a:rPr>
              <a:t> </a:t>
            </a:r>
            <a:r>
              <a:rPr lang="en-US" sz="1400" dirty="0" err="1">
                <a:solidFill>
                  <a:schemeClr val="tx1">
                    <a:lumMod val="50000"/>
                    <a:lumOff val="50000"/>
                  </a:schemeClr>
                </a:solidFill>
              </a:rPr>
              <a:t>elit</a:t>
            </a:r>
            <a:r>
              <a:rPr lang="en-US" sz="1400" dirty="0">
                <a:solidFill>
                  <a:schemeClr val="tx1">
                    <a:lumMod val="50000"/>
                    <a:lumOff val="50000"/>
                  </a:schemeClr>
                </a:solidFill>
              </a:rPr>
              <a:t>. </a:t>
            </a:r>
            <a:r>
              <a:rPr lang="en-US" sz="1400" dirty="0" err="1">
                <a:solidFill>
                  <a:schemeClr val="tx1">
                    <a:lumMod val="50000"/>
                    <a:lumOff val="50000"/>
                  </a:schemeClr>
                </a:solidFill>
              </a:rPr>
              <a:t>Aliquam</a:t>
            </a:r>
            <a:r>
              <a:rPr lang="en-US" sz="1400" dirty="0">
                <a:solidFill>
                  <a:schemeClr val="tx1">
                    <a:lumMod val="50000"/>
                    <a:lumOff val="50000"/>
                  </a:schemeClr>
                </a:solidFill>
              </a:rPr>
              <a:t> sit </a:t>
            </a:r>
            <a:r>
              <a:rPr lang="en-US" sz="1400" dirty="0" err="1">
                <a:solidFill>
                  <a:schemeClr val="tx1">
                    <a:lumMod val="50000"/>
                    <a:lumOff val="50000"/>
                  </a:schemeClr>
                </a:solidFill>
              </a:rPr>
              <a:t>amet</a:t>
            </a:r>
            <a:r>
              <a:rPr lang="en-US" sz="1400" dirty="0">
                <a:solidFill>
                  <a:schemeClr val="tx1">
                    <a:lumMod val="50000"/>
                    <a:lumOff val="50000"/>
                  </a:schemeClr>
                </a:solidFill>
              </a:rPr>
              <a:t> </a:t>
            </a:r>
            <a:r>
              <a:rPr lang="en-US" sz="1400" dirty="0" err="1">
                <a:solidFill>
                  <a:schemeClr val="tx1">
                    <a:lumMod val="50000"/>
                    <a:lumOff val="50000"/>
                  </a:schemeClr>
                </a:solidFill>
              </a:rPr>
              <a:t>metus</a:t>
            </a:r>
            <a:r>
              <a:rPr lang="en-US" sz="1400" dirty="0">
                <a:solidFill>
                  <a:schemeClr val="tx1">
                    <a:lumMod val="50000"/>
                    <a:lumOff val="50000"/>
                  </a:schemeClr>
                </a:solidFill>
              </a:rPr>
              <a:t> </a:t>
            </a:r>
            <a:r>
              <a:rPr lang="en-US" sz="1400" dirty="0" err="1">
                <a:solidFill>
                  <a:schemeClr val="tx1">
                    <a:lumMod val="50000"/>
                    <a:lumOff val="50000"/>
                  </a:schemeClr>
                </a:solidFill>
              </a:rPr>
              <a:t>commodo</a:t>
            </a:r>
            <a:r>
              <a:rPr lang="en-US" sz="1400" dirty="0">
                <a:solidFill>
                  <a:schemeClr val="tx1">
                    <a:lumMod val="50000"/>
                    <a:lumOff val="50000"/>
                  </a:schemeClr>
                </a:solidFill>
              </a:rPr>
              <a:t>, </a:t>
            </a:r>
            <a:r>
              <a:rPr lang="en-US" sz="1400" dirty="0" err="1">
                <a:solidFill>
                  <a:schemeClr val="tx1">
                    <a:lumMod val="50000"/>
                    <a:lumOff val="50000"/>
                  </a:schemeClr>
                </a:solidFill>
              </a:rPr>
              <a:t>tempor</a:t>
            </a:r>
            <a:r>
              <a:rPr lang="en-US" sz="1400" dirty="0">
                <a:solidFill>
                  <a:schemeClr val="tx1">
                    <a:lumMod val="50000"/>
                    <a:lumOff val="50000"/>
                  </a:schemeClr>
                </a:solidFill>
              </a:rPr>
              <a:t> </a:t>
            </a:r>
            <a:r>
              <a:rPr lang="en-US" sz="1400" dirty="0" err="1">
                <a:solidFill>
                  <a:schemeClr val="tx1">
                    <a:lumMod val="50000"/>
                    <a:lumOff val="50000"/>
                  </a:schemeClr>
                </a:solidFill>
              </a:rPr>
              <a:t>nisl</a:t>
            </a:r>
            <a:r>
              <a:rPr lang="en-US" sz="1400" dirty="0">
                <a:solidFill>
                  <a:schemeClr val="tx1">
                    <a:lumMod val="50000"/>
                    <a:lumOff val="50000"/>
                  </a:schemeClr>
                </a:solidFill>
              </a:rPr>
              <a:t> non, </a:t>
            </a:r>
            <a:r>
              <a:rPr lang="en-US" sz="1400" dirty="0" err="1">
                <a:solidFill>
                  <a:schemeClr val="tx1">
                    <a:lumMod val="50000"/>
                    <a:lumOff val="50000"/>
                  </a:schemeClr>
                </a:solidFill>
              </a:rPr>
              <a:t>finibus</a:t>
            </a:r>
            <a:r>
              <a:rPr lang="en-US" sz="1400" dirty="0">
                <a:solidFill>
                  <a:schemeClr val="tx1">
                    <a:lumMod val="50000"/>
                    <a:lumOff val="50000"/>
                  </a:schemeClr>
                </a:solidFill>
              </a:rPr>
              <a:t> sem. </a:t>
            </a:r>
            <a:r>
              <a:rPr lang="en-US" sz="1400" dirty="0" err="1">
                <a:solidFill>
                  <a:schemeClr val="tx1">
                    <a:lumMod val="50000"/>
                    <a:lumOff val="50000"/>
                  </a:schemeClr>
                </a:solidFill>
              </a:rPr>
              <a:t>Quisque</a:t>
            </a:r>
            <a:r>
              <a:rPr lang="en-US" sz="1400" dirty="0">
                <a:solidFill>
                  <a:schemeClr val="tx1">
                    <a:lumMod val="50000"/>
                    <a:lumOff val="50000"/>
                  </a:schemeClr>
                </a:solidFill>
              </a:rPr>
              <a:t> </a:t>
            </a:r>
            <a:r>
              <a:rPr lang="en-US" sz="1400" dirty="0" err="1">
                <a:solidFill>
                  <a:schemeClr val="tx1">
                    <a:lumMod val="50000"/>
                    <a:lumOff val="50000"/>
                  </a:schemeClr>
                </a:solidFill>
              </a:rPr>
              <a:t>blandit</a:t>
            </a:r>
            <a:r>
              <a:rPr lang="en-US" sz="1400" dirty="0">
                <a:solidFill>
                  <a:schemeClr val="tx1">
                    <a:lumMod val="50000"/>
                    <a:lumOff val="50000"/>
                  </a:schemeClr>
                </a:solidFill>
              </a:rPr>
              <a:t> </a:t>
            </a:r>
            <a:r>
              <a:rPr lang="en-US" sz="1400" dirty="0" err="1">
                <a:solidFill>
                  <a:schemeClr val="tx1">
                    <a:lumMod val="50000"/>
                    <a:lumOff val="50000"/>
                  </a:schemeClr>
                </a:solidFill>
              </a:rPr>
              <a:t>nibh</a:t>
            </a:r>
            <a:r>
              <a:rPr lang="en-US" sz="1400" dirty="0">
                <a:solidFill>
                  <a:schemeClr val="tx1">
                    <a:lumMod val="50000"/>
                    <a:lumOff val="50000"/>
                  </a:schemeClr>
                </a:solidFill>
              </a:rPr>
              <a:t> </a:t>
            </a:r>
            <a:r>
              <a:rPr lang="en-US" sz="1400" dirty="0" err="1">
                <a:solidFill>
                  <a:schemeClr val="tx1">
                    <a:lumMod val="50000"/>
                    <a:lumOff val="50000"/>
                  </a:schemeClr>
                </a:solidFill>
              </a:rPr>
              <a:t>quis</a:t>
            </a:r>
            <a:r>
              <a:rPr lang="en-US" sz="1400" dirty="0">
                <a:solidFill>
                  <a:schemeClr val="tx1">
                    <a:lumMod val="50000"/>
                    <a:lumOff val="50000"/>
                  </a:schemeClr>
                </a:solidFill>
              </a:rPr>
              <a:t> </a:t>
            </a:r>
            <a:r>
              <a:rPr lang="en-US" sz="1400" dirty="0" err="1">
                <a:solidFill>
                  <a:schemeClr val="tx1">
                    <a:lumMod val="50000"/>
                    <a:lumOff val="50000"/>
                  </a:schemeClr>
                </a:solidFill>
              </a:rPr>
              <a:t>finibus</a:t>
            </a:r>
            <a:r>
              <a:rPr lang="en-US" sz="1400" dirty="0">
                <a:solidFill>
                  <a:schemeClr val="tx1">
                    <a:lumMod val="50000"/>
                    <a:lumOff val="50000"/>
                  </a:schemeClr>
                </a:solidFill>
              </a:rPr>
              <a:t> sem. </a:t>
            </a:r>
            <a:r>
              <a:rPr lang="en-US" sz="1400" dirty="0" err="1">
                <a:solidFill>
                  <a:schemeClr val="tx1">
                    <a:lumMod val="50000"/>
                    <a:lumOff val="50000"/>
                  </a:schemeClr>
                </a:solidFill>
              </a:rPr>
              <a:t>Quisque</a:t>
            </a:r>
            <a:r>
              <a:rPr lang="en-US" sz="1400" dirty="0">
                <a:solidFill>
                  <a:schemeClr val="tx1">
                    <a:lumMod val="50000"/>
                    <a:lumOff val="50000"/>
                  </a:schemeClr>
                </a:solidFill>
              </a:rPr>
              <a:t> </a:t>
            </a:r>
            <a:r>
              <a:rPr lang="en-US" sz="1400" dirty="0" err="1">
                <a:solidFill>
                  <a:schemeClr val="tx1">
                    <a:lumMod val="50000"/>
                    <a:lumOff val="50000"/>
                  </a:schemeClr>
                </a:solidFill>
              </a:rPr>
              <a:t>blandit</a:t>
            </a:r>
            <a:r>
              <a:rPr lang="en-US" sz="1400" dirty="0">
                <a:solidFill>
                  <a:schemeClr val="tx1">
                    <a:lumMod val="50000"/>
                    <a:lumOff val="50000"/>
                  </a:schemeClr>
                </a:solidFill>
              </a:rPr>
              <a:t> </a:t>
            </a:r>
            <a:r>
              <a:rPr lang="en-US" sz="1400" dirty="0" err="1">
                <a:solidFill>
                  <a:schemeClr val="tx1">
                    <a:lumMod val="50000"/>
                    <a:lumOff val="50000"/>
                  </a:schemeClr>
                </a:solidFill>
              </a:rPr>
              <a:t>nibh</a:t>
            </a:r>
            <a:r>
              <a:rPr lang="en-US" sz="1400" dirty="0">
                <a:solidFill>
                  <a:schemeClr val="tx1">
                    <a:lumMod val="50000"/>
                    <a:lumOff val="50000"/>
                  </a:schemeClr>
                </a:solidFill>
              </a:rPr>
              <a:t> </a:t>
            </a:r>
            <a:r>
              <a:rPr lang="en-US" sz="1400" dirty="0" err="1">
                <a:solidFill>
                  <a:schemeClr val="tx1">
                    <a:lumMod val="50000"/>
                    <a:lumOff val="50000"/>
                  </a:schemeClr>
                </a:solidFill>
              </a:rPr>
              <a:t>quis</a:t>
            </a:r>
            <a:endParaRPr lang="en-US" sz="1400" b="1" dirty="0">
              <a:solidFill>
                <a:schemeClr val="tx1">
                  <a:lumMod val="50000"/>
                  <a:lumOff val="50000"/>
                </a:schemeClr>
              </a:solidFill>
              <a:cs typeface="Lato Light"/>
            </a:endParaRPr>
          </a:p>
        </p:txBody>
      </p:sp>
      <p:sp>
        <p:nvSpPr>
          <p:cNvPr id="12" name="Title 2">
            <a:extLst>
              <a:ext uri="{FF2B5EF4-FFF2-40B4-BE49-F238E27FC236}">
                <a16:creationId xmlns:a16="http://schemas.microsoft.com/office/drawing/2014/main" id="{57C67155-97DC-4233-A083-238DE6D129E5}"/>
              </a:ext>
            </a:extLst>
          </p:cNvPr>
          <p:cNvSpPr txBox="1">
            <a:spLocks/>
          </p:cNvSpPr>
          <p:nvPr/>
        </p:nvSpPr>
        <p:spPr>
          <a:xfrm>
            <a:off x="1104273" y="2114480"/>
            <a:ext cx="3526683" cy="64163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chemeClr val="tx1">
                    <a:lumMod val="65000"/>
                    <a:lumOff val="35000"/>
                  </a:schemeClr>
                </a:solidFill>
                <a:latin typeface="+mn-lt"/>
              </a:rPr>
              <a:t>Company </a:t>
            </a:r>
            <a:r>
              <a:rPr lang="en-US" sz="3200" b="1" dirty="0">
                <a:solidFill>
                  <a:schemeClr val="accent4"/>
                </a:solidFill>
                <a:latin typeface="+mn-lt"/>
              </a:rPr>
              <a:t>Slide</a:t>
            </a:r>
          </a:p>
        </p:txBody>
      </p:sp>
      <p:sp>
        <p:nvSpPr>
          <p:cNvPr id="13" name="Rectangle 12">
            <a:extLst>
              <a:ext uri="{FF2B5EF4-FFF2-40B4-BE49-F238E27FC236}">
                <a16:creationId xmlns:a16="http://schemas.microsoft.com/office/drawing/2014/main" id="{5999DB00-397F-4AC1-B1D9-AF40DDFB91E1}"/>
              </a:ext>
            </a:extLst>
          </p:cNvPr>
          <p:cNvSpPr/>
          <p:nvPr/>
        </p:nvSpPr>
        <p:spPr>
          <a:xfrm>
            <a:off x="1110092" y="1648010"/>
            <a:ext cx="1653979" cy="464871"/>
          </a:xfrm>
          <a:prstGeom prst="rect">
            <a:avLst/>
          </a:prstGeom>
        </p:spPr>
        <p:txBody>
          <a:bodyPr wrap="none">
            <a:spAutoFit/>
          </a:bodyPr>
          <a:lstStyle/>
          <a:p>
            <a:pPr>
              <a:lnSpc>
                <a:spcPct val="150000"/>
              </a:lnSpc>
              <a:buClr>
                <a:schemeClr val="tx2"/>
              </a:buClr>
            </a:pPr>
            <a:r>
              <a:rPr lang="en-US" dirty="0">
                <a:solidFill>
                  <a:schemeClr val="bg1">
                    <a:lumMod val="75000"/>
                  </a:schemeClr>
                </a:solidFill>
                <a:cs typeface="Arial" panose="020B0604020202020204" pitchFamily="34" charset="0"/>
              </a:rPr>
              <a:t>text ever since. </a:t>
            </a:r>
          </a:p>
        </p:txBody>
      </p:sp>
      <p:sp>
        <p:nvSpPr>
          <p:cNvPr id="14" name="Rounded Rectangle 21">
            <a:extLst>
              <a:ext uri="{FF2B5EF4-FFF2-40B4-BE49-F238E27FC236}">
                <a16:creationId xmlns:a16="http://schemas.microsoft.com/office/drawing/2014/main" id="{6F96FF49-6142-4251-9C39-3A83785F2C29}"/>
              </a:ext>
            </a:extLst>
          </p:cNvPr>
          <p:cNvSpPr/>
          <p:nvPr/>
        </p:nvSpPr>
        <p:spPr>
          <a:xfrm>
            <a:off x="1104273" y="5266961"/>
            <a:ext cx="1754606" cy="389599"/>
          </a:xfrm>
          <a:prstGeom prst="round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4A7F3E45-C754-4DF4-AA5D-589F1C634331}"/>
              </a:ext>
            </a:extLst>
          </p:cNvPr>
          <p:cNvSpPr/>
          <p:nvPr/>
        </p:nvSpPr>
        <p:spPr>
          <a:xfrm>
            <a:off x="1317130" y="5209990"/>
            <a:ext cx="1328889" cy="382092"/>
          </a:xfrm>
          <a:prstGeom prst="rect">
            <a:avLst/>
          </a:prstGeom>
        </p:spPr>
        <p:txBody>
          <a:bodyPr wrap="none">
            <a:spAutoFit/>
          </a:bodyPr>
          <a:lstStyle/>
          <a:p>
            <a:pPr algn="ctr">
              <a:lnSpc>
                <a:spcPct val="150000"/>
              </a:lnSpc>
              <a:buClr>
                <a:schemeClr val="tx2"/>
              </a:buClr>
            </a:pPr>
            <a:r>
              <a:rPr lang="en-US" sz="1400" dirty="0">
                <a:solidFill>
                  <a:schemeClr val="accent4"/>
                </a:solidFill>
                <a:cs typeface="Arial" panose="020B0604020202020204" pitchFamily="34" charset="0"/>
              </a:rPr>
              <a:t>text ever since. </a:t>
            </a:r>
          </a:p>
        </p:txBody>
      </p:sp>
      <p:sp>
        <p:nvSpPr>
          <p:cNvPr id="20" name="Cross 19">
            <a:extLst>
              <a:ext uri="{FF2B5EF4-FFF2-40B4-BE49-F238E27FC236}">
                <a16:creationId xmlns:a16="http://schemas.microsoft.com/office/drawing/2014/main" id="{A4250D8C-6EB3-4BB7-BE6C-1F55974E54BF}"/>
              </a:ext>
            </a:extLst>
          </p:cNvPr>
          <p:cNvSpPr/>
          <p:nvPr/>
        </p:nvSpPr>
        <p:spPr>
          <a:xfrm>
            <a:off x="3726259" y="1323828"/>
            <a:ext cx="316114" cy="316114"/>
          </a:xfrm>
          <a:prstGeom prst="plus">
            <a:avLst>
              <a:gd name="adj" fmla="val 4378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24335926"/>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9DBBE395-A27B-490C-8993-A2CAC7436EDC}"/>
              </a:ext>
            </a:extLst>
          </p:cNvPr>
          <p:cNvSpPr/>
          <p:nvPr/>
        </p:nvSpPr>
        <p:spPr>
          <a:xfrm>
            <a:off x="1533462" y="2648502"/>
            <a:ext cx="1733953" cy="307777"/>
          </a:xfrm>
          <a:prstGeom prst="rect">
            <a:avLst/>
          </a:prstGeom>
        </p:spPr>
        <p:txBody>
          <a:bodyPr wrap="square" anchor="b">
            <a:spAutoFit/>
          </a:bodyPr>
          <a:lstStyle/>
          <a:p>
            <a:r>
              <a:rPr lang="en-US" sz="1400" dirty="0">
                <a:solidFill>
                  <a:schemeClr val="tx1">
                    <a:lumMod val="65000"/>
                    <a:lumOff val="35000"/>
                  </a:schemeClr>
                </a:solidFill>
                <a:latin typeface="+mj-lt"/>
              </a:rPr>
              <a:t>Insert title here</a:t>
            </a:r>
          </a:p>
        </p:txBody>
      </p:sp>
      <p:sp>
        <p:nvSpPr>
          <p:cNvPr id="17" name="Oval 16">
            <a:extLst>
              <a:ext uri="{FF2B5EF4-FFF2-40B4-BE49-F238E27FC236}">
                <a16:creationId xmlns:a16="http://schemas.microsoft.com/office/drawing/2014/main" id="{AB185094-526A-4D42-B4FA-AF90059A4102}"/>
              </a:ext>
            </a:extLst>
          </p:cNvPr>
          <p:cNvSpPr/>
          <p:nvPr/>
        </p:nvSpPr>
        <p:spPr>
          <a:xfrm>
            <a:off x="877028" y="2617725"/>
            <a:ext cx="540108" cy="540108"/>
          </a:xfrm>
          <a:prstGeom prst="ellipse">
            <a:avLst/>
          </a:prstGeom>
          <a:solidFill>
            <a:schemeClr val="accent4"/>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dirty="0">
              <a:latin typeface="+mj-lt"/>
            </a:endParaRPr>
          </a:p>
        </p:txBody>
      </p:sp>
      <p:sp>
        <p:nvSpPr>
          <p:cNvPr id="18" name="Shape 2587">
            <a:extLst>
              <a:ext uri="{FF2B5EF4-FFF2-40B4-BE49-F238E27FC236}">
                <a16:creationId xmlns:a16="http://schemas.microsoft.com/office/drawing/2014/main" id="{158CAAEE-3FEB-44C4-BF86-84EB79617BD5}"/>
              </a:ext>
            </a:extLst>
          </p:cNvPr>
          <p:cNvSpPr/>
          <p:nvPr/>
        </p:nvSpPr>
        <p:spPr>
          <a:xfrm>
            <a:off x="993819" y="2734516"/>
            <a:ext cx="306526" cy="306526"/>
          </a:xfrm>
          <a:custGeom>
            <a:avLst/>
            <a:gdLst/>
            <a:ahLst/>
            <a:cxnLst>
              <a:cxn ang="0">
                <a:pos x="wd2" y="hd2"/>
              </a:cxn>
              <a:cxn ang="5400000">
                <a:pos x="wd2" y="hd2"/>
              </a:cxn>
              <a:cxn ang="10800000">
                <a:pos x="wd2" y="hd2"/>
              </a:cxn>
              <a:cxn ang="16200000">
                <a:pos x="wd2" y="hd2"/>
              </a:cxn>
            </a:cxnLst>
            <a:rect l="0" t="0" r="r" b="b"/>
            <a:pathLst>
              <a:path w="21600" h="21600" extrusionOk="0">
                <a:moveTo>
                  <a:pt x="12281" y="19846"/>
                </a:moveTo>
                <a:lnTo>
                  <a:pt x="9413" y="12882"/>
                </a:lnTo>
                <a:lnTo>
                  <a:pt x="19655" y="2640"/>
                </a:lnTo>
                <a:cubicBezTo>
                  <a:pt x="19655" y="2640"/>
                  <a:pt x="12281" y="19846"/>
                  <a:pt x="12281" y="19846"/>
                </a:cubicBezTo>
                <a:close/>
                <a:moveTo>
                  <a:pt x="1755" y="9320"/>
                </a:moveTo>
                <a:lnTo>
                  <a:pt x="18960" y="1945"/>
                </a:lnTo>
                <a:lnTo>
                  <a:pt x="8719" y="12187"/>
                </a:lnTo>
                <a:cubicBezTo>
                  <a:pt x="8719" y="12187"/>
                  <a:pt x="1755" y="9320"/>
                  <a:pt x="1755" y="9320"/>
                </a:cubicBezTo>
                <a:close/>
                <a:moveTo>
                  <a:pt x="21600" y="491"/>
                </a:moveTo>
                <a:cubicBezTo>
                  <a:pt x="21600" y="220"/>
                  <a:pt x="21380" y="0"/>
                  <a:pt x="21109" y="0"/>
                </a:cubicBezTo>
                <a:cubicBezTo>
                  <a:pt x="21034" y="0"/>
                  <a:pt x="20964" y="20"/>
                  <a:pt x="20900" y="52"/>
                </a:cubicBezTo>
                <a:lnTo>
                  <a:pt x="20898" y="48"/>
                </a:lnTo>
                <a:lnTo>
                  <a:pt x="302" y="8875"/>
                </a:lnTo>
                <a:cubicBezTo>
                  <a:pt x="301" y="8875"/>
                  <a:pt x="299" y="8876"/>
                  <a:pt x="297" y="8877"/>
                </a:cubicBezTo>
                <a:lnTo>
                  <a:pt x="280" y="8885"/>
                </a:lnTo>
                <a:lnTo>
                  <a:pt x="281" y="8887"/>
                </a:lnTo>
                <a:cubicBezTo>
                  <a:pt x="116" y="8967"/>
                  <a:pt x="0" y="9132"/>
                  <a:pt x="0" y="9327"/>
                </a:cubicBezTo>
                <a:cubicBezTo>
                  <a:pt x="0" y="9550"/>
                  <a:pt x="151" y="9731"/>
                  <a:pt x="355" y="9791"/>
                </a:cubicBezTo>
                <a:lnTo>
                  <a:pt x="353" y="9799"/>
                </a:lnTo>
                <a:lnTo>
                  <a:pt x="8462" y="13138"/>
                </a:lnTo>
                <a:lnTo>
                  <a:pt x="11801" y="21248"/>
                </a:lnTo>
                <a:lnTo>
                  <a:pt x="11809" y="21245"/>
                </a:lnTo>
                <a:cubicBezTo>
                  <a:pt x="11869" y="21449"/>
                  <a:pt x="12050" y="21600"/>
                  <a:pt x="12273" y="21600"/>
                </a:cubicBezTo>
                <a:cubicBezTo>
                  <a:pt x="12468" y="21600"/>
                  <a:pt x="12634" y="21484"/>
                  <a:pt x="12713" y="21319"/>
                </a:cubicBezTo>
                <a:lnTo>
                  <a:pt x="12716" y="21320"/>
                </a:lnTo>
                <a:lnTo>
                  <a:pt x="12723" y="21303"/>
                </a:lnTo>
                <a:cubicBezTo>
                  <a:pt x="12724" y="21301"/>
                  <a:pt x="12725" y="21300"/>
                  <a:pt x="12725" y="21298"/>
                </a:cubicBezTo>
                <a:lnTo>
                  <a:pt x="21553" y="702"/>
                </a:lnTo>
                <a:lnTo>
                  <a:pt x="21547" y="699"/>
                </a:lnTo>
                <a:cubicBezTo>
                  <a:pt x="21578" y="636"/>
                  <a:pt x="21600" y="567"/>
                  <a:pt x="21600" y="491"/>
                </a:cubicBezTo>
                <a:moveTo>
                  <a:pt x="7855" y="16200"/>
                </a:moveTo>
                <a:cubicBezTo>
                  <a:pt x="7719" y="16200"/>
                  <a:pt x="7596" y="16255"/>
                  <a:pt x="7507" y="16344"/>
                </a:cubicBezTo>
                <a:lnTo>
                  <a:pt x="6035" y="17817"/>
                </a:lnTo>
                <a:cubicBezTo>
                  <a:pt x="5946" y="17905"/>
                  <a:pt x="5891" y="18029"/>
                  <a:pt x="5891" y="18164"/>
                </a:cubicBezTo>
                <a:cubicBezTo>
                  <a:pt x="5891" y="18435"/>
                  <a:pt x="6111" y="18655"/>
                  <a:pt x="6382" y="18655"/>
                </a:cubicBezTo>
                <a:cubicBezTo>
                  <a:pt x="6517" y="18655"/>
                  <a:pt x="6640" y="18600"/>
                  <a:pt x="6729" y="18511"/>
                </a:cubicBezTo>
                <a:lnTo>
                  <a:pt x="8202" y="17038"/>
                </a:lnTo>
                <a:cubicBezTo>
                  <a:pt x="8291" y="16950"/>
                  <a:pt x="8345" y="16827"/>
                  <a:pt x="8345" y="16691"/>
                </a:cubicBezTo>
                <a:cubicBezTo>
                  <a:pt x="8345" y="16420"/>
                  <a:pt x="8126" y="16200"/>
                  <a:pt x="7855" y="16200"/>
                </a:cubicBezTo>
                <a:moveTo>
                  <a:pt x="7855" y="14237"/>
                </a:moveTo>
                <a:cubicBezTo>
                  <a:pt x="7855" y="13966"/>
                  <a:pt x="7635" y="13745"/>
                  <a:pt x="7364" y="13745"/>
                </a:cubicBezTo>
                <a:cubicBezTo>
                  <a:pt x="7228" y="13745"/>
                  <a:pt x="7105" y="13801"/>
                  <a:pt x="7017" y="13889"/>
                </a:cubicBezTo>
                <a:lnTo>
                  <a:pt x="2107" y="18798"/>
                </a:lnTo>
                <a:cubicBezTo>
                  <a:pt x="2019" y="18888"/>
                  <a:pt x="1964" y="19011"/>
                  <a:pt x="1964" y="19145"/>
                </a:cubicBezTo>
                <a:cubicBezTo>
                  <a:pt x="1964" y="19417"/>
                  <a:pt x="2184" y="19636"/>
                  <a:pt x="2455" y="19636"/>
                </a:cubicBezTo>
                <a:cubicBezTo>
                  <a:pt x="2590" y="19636"/>
                  <a:pt x="2713" y="19582"/>
                  <a:pt x="2802" y="19493"/>
                </a:cubicBezTo>
                <a:lnTo>
                  <a:pt x="7711" y="14583"/>
                </a:lnTo>
                <a:cubicBezTo>
                  <a:pt x="7800" y="14495"/>
                  <a:pt x="7855" y="14372"/>
                  <a:pt x="7855" y="14237"/>
                </a:cubicBezTo>
                <a:moveTo>
                  <a:pt x="4765" y="14583"/>
                </a:moveTo>
                <a:lnTo>
                  <a:pt x="5256" y="14093"/>
                </a:lnTo>
                <a:cubicBezTo>
                  <a:pt x="5345" y="14004"/>
                  <a:pt x="5400" y="13881"/>
                  <a:pt x="5400" y="13745"/>
                </a:cubicBezTo>
                <a:cubicBezTo>
                  <a:pt x="5400" y="13475"/>
                  <a:pt x="5180" y="13255"/>
                  <a:pt x="4909" y="13255"/>
                </a:cubicBezTo>
                <a:cubicBezTo>
                  <a:pt x="4774" y="13255"/>
                  <a:pt x="4651" y="13310"/>
                  <a:pt x="4562" y="13398"/>
                </a:cubicBezTo>
                <a:lnTo>
                  <a:pt x="4071" y="13889"/>
                </a:lnTo>
                <a:cubicBezTo>
                  <a:pt x="3982" y="13979"/>
                  <a:pt x="3927" y="14101"/>
                  <a:pt x="3927" y="14237"/>
                </a:cubicBezTo>
                <a:cubicBezTo>
                  <a:pt x="3927" y="14507"/>
                  <a:pt x="4147" y="14727"/>
                  <a:pt x="4418" y="14727"/>
                </a:cubicBezTo>
                <a:cubicBezTo>
                  <a:pt x="4554" y="14727"/>
                  <a:pt x="4676" y="14673"/>
                  <a:pt x="4765" y="14583"/>
                </a:cubicBezTo>
              </a:path>
            </a:pathLst>
          </a:custGeom>
          <a:solidFill>
            <a:schemeClr val="bg1"/>
          </a:solidFill>
          <a:ln w="12700">
            <a:miter lim="400000"/>
          </a:ln>
        </p:spPr>
        <p:txBody>
          <a:bodyPr lIns="19045" tIns="19045" rIns="19045" bIns="19045" anchor="ctr"/>
          <a:lstStyle/>
          <a:p>
            <a:pPr defTabSz="228532">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dirty="0">
              <a:latin typeface="+mj-lt"/>
            </a:endParaRPr>
          </a:p>
        </p:txBody>
      </p:sp>
      <p:sp>
        <p:nvSpPr>
          <p:cNvPr id="19" name="TextBox 8">
            <a:extLst>
              <a:ext uri="{FF2B5EF4-FFF2-40B4-BE49-F238E27FC236}">
                <a16:creationId xmlns:a16="http://schemas.microsoft.com/office/drawing/2014/main" id="{1CFFE80C-F0CC-4BF5-B135-023972E235F9}"/>
              </a:ext>
            </a:extLst>
          </p:cNvPr>
          <p:cNvSpPr txBox="1">
            <a:spLocks noChangeArrowheads="1"/>
          </p:cNvSpPr>
          <p:nvPr/>
        </p:nvSpPr>
        <p:spPr bwMode="auto">
          <a:xfrm>
            <a:off x="1533462" y="3029375"/>
            <a:ext cx="135641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3000" b="1">
                <a:solidFill>
                  <a:srgbClr val="000000"/>
                </a:solidFill>
                <a:latin typeface="Helvetica Neue" charset="0"/>
                <a:ea typeface="Helvetica Neue" charset="0"/>
                <a:cs typeface="Helvetica Neue" charset="0"/>
                <a:sym typeface="Helvetica Neue" charset="0"/>
              </a:defRPr>
            </a:lvl1pPr>
            <a:lvl2pPr marL="742950" indent="-285750">
              <a:defRPr sz="3000" b="1">
                <a:solidFill>
                  <a:srgbClr val="000000"/>
                </a:solidFill>
                <a:latin typeface="Helvetica Neue" charset="0"/>
                <a:ea typeface="Helvetica Neue" charset="0"/>
                <a:cs typeface="Helvetica Neue" charset="0"/>
                <a:sym typeface="Helvetica Neue" charset="0"/>
              </a:defRPr>
            </a:lvl2pPr>
            <a:lvl3pPr marL="1143000" indent="-228600">
              <a:defRPr sz="3000" b="1">
                <a:solidFill>
                  <a:srgbClr val="000000"/>
                </a:solidFill>
                <a:latin typeface="Helvetica Neue" charset="0"/>
                <a:ea typeface="Helvetica Neue" charset="0"/>
                <a:cs typeface="Helvetica Neue" charset="0"/>
                <a:sym typeface="Helvetica Neue" charset="0"/>
              </a:defRPr>
            </a:lvl3pPr>
            <a:lvl4pPr marL="1600200" indent="-228600">
              <a:defRPr sz="3000" b="1">
                <a:solidFill>
                  <a:srgbClr val="000000"/>
                </a:solidFill>
                <a:latin typeface="Helvetica Neue" charset="0"/>
                <a:ea typeface="Helvetica Neue" charset="0"/>
                <a:cs typeface="Helvetica Neue" charset="0"/>
                <a:sym typeface="Helvetica Neue" charset="0"/>
              </a:defRPr>
            </a:lvl4pPr>
            <a:lvl5pPr marL="2057400" indent="-228600">
              <a:defRPr sz="3000" b="1">
                <a:solidFill>
                  <a:srgbClr val="000000"/>
                </a:solidFill>
                <a:latin typeface="Helvetica Neue" charset="0"/>
                <a:ea typeface="Helvetica Neue" charset="0"/>
                <a:cs typeface="Helvetica Neue" charset="0"/>
                <a:sym typeface="Helvetica Neue" charset="0"/>
              </a:defRPr>
            </a:lvl5pPr>
            <a:lvl6pPr marL="25146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6pPr>
            <a:lvl7pPr marL="29718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7pPr>
            <a:lvl8pPr marL="34290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8pPr>
            <a:lvl9pPr marL="38862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9pPr>
          </a:lstStyle>
          <a:p>
            <a:pPr marL="0" indent="0">
              <a:buClr>
                <a:schemeClr val="tx2"/>
              </a:buClr>
            </a:pPr>
            <a:r>
              <a:rPr lang="en-US" sz="1200" b="0" dirty="0">
                <a:solidFill>
                  <a:schemeClr val="bg1">
                    <a:lumMod val="65000"/>
                  </a:schemeClr>
                </a:solidFill>
                <a:latin typeface="+mj-lt"/>
                <a:cs typeface="Arial" panose="020B0604020202020204" pitchFamily="34" charset="0"/>
              </a:rPr>
              <a:t>Lorem Ipsum is simply dummy text of the</a:t>
            </a:r>
          </a:p>
        </p:txBody>
      </p:sp>
      <p:sp>
        <p:nvSpPr>
          <p:cNvPr id="20" name="Rectangle 19">
            <a:extLst>
              <a:ext uri="{FF2B5EF4-FFF2-40B4-BE49-F238E27FC236}">
                <a16:creationId xmlns:a16="http://schemas.microsoft.com/office/drawing/2014/main" id="{7420BC41-6921-47F3-895E-E13FF232C7B4}"/>
              </a:ext>
            </a:extLst>
          </p:cNvPr>
          <p:cNvSpPr/>
          <p:nvPr/>
        </p:nvSpPr>
        <p:spPr>
          <a:xfrm>
            <a:off x="10063267" y="4737158"/>
            <a:ext cx="1733953" cy="307777"/>
          </a:xfrm>
          <a:prstGeom prst="rect">
            <a:avLst/>
          </a:prstGeom>
        </p:spPr>
        <p:txBody>
          <a:bodyPr wrap="square" anchor="b">
            <a:spAutoFit/>
          </a:bodyPr>
          <a:lstStyle/>
          <a:p>
            <a:r>
              <a:rPr lang="en-US" sz="1400" dirty="0">
                <a:solidFill>
                  <a:schemeClr val="tx1">
                    <a:lumMod val="65000"/>
                    <a:lumOff val="35000"/>
                  </a:schemeClr>
                </a:solidFill>
                <a:latin typeface="+mj-lt"/>
              </a:rPr>
              <a:t>Insert title here</a:t>
            </a:r>
          </a:p>
        </p:txBody>
      </p:sp>
      <p:sp>
        <p:nvSpPr>
          <p:cNvPr id="21" name="Oval 20">
            <a:extLst>
              <a:ext uri="{FF2B5EF4-FFF2-40B4-BE49-F238E27FC236}">
                <a16:creationId xmlns:a16="http://schemas.microsoft.com/office/drawing/2014/main" id="{F313D64E-80AD-45E2-9E77-9688E1FCEAD0}"/>
              </a:ext>
            </a:extLst>
          </p:cNvPr>
          <p:cNvSpPr/>
          <p:nvPr/>
        </p:nvSpPr>
        <p:spPr>
          <a:xfrm>
            <a:off x="9406833" y="4706381"/>
            <a:ext cx="540108" cy="540108"/>
          </a:xfrm>
          <a:prstGeom prst="ellipse">
            <a:avLst/>
          </a:prstGeom>
          <a:solidFill>
            <a:schemeClr val="accent4"/>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dirty="0">
              <a:latin typeface="+mj-lt"/>
            </a:endParaRPr>
          </a:p>
        </p:txBody>
      </p:sp>
      <p:sp>
        <p:nvSpPr>
          <p:cNvPr id="22" name="Shape 2587">
            <a:extLst>
              <a:ext uri="{FF2B5EF4-FFF2-40B4-BE49-F238E27FC236}">
                <a16:creationId xmlns:a16="http://schemas.microsoft.com/office/drawing/2014/main" id="{AFEBCFB9-D5C2-4437-B556-F72BBBC587D1}"/>
              </a:ext>
            </a:extLst>
          </p:cNvPr>
          <p:cNvSpPr/>
          <p:nvPr/>
        </p:nvSpPr>
        <p:spPr>
          <a:xfrm>
            <a:off x="9523624" y="4823172"/>
            <a:ext cx="306526" cy="306526"/>
          </a:xfrm>
          <a:custGeom>
            <a:avLst/>
            <a:gdLst/>
            <a:ahLst/>
            <a:cxnLst>
              <a:cxn ang="0">
                <a:pos x="wd2" y="hd2"/>
              </a:cxn>
              <a:cxn ang="5400000">
                <a:pos x="wd2" y="hd2"/>
              </a:cxn>
              <a:cxn ang="10800000">
                <a:pos x="wd2" y="hd2"/>
              </a:cxn>
              <a:cxn ang="16200000">
                <a:pos x="wd2" y="hd2"/>
              </a:cxn>
            </a:cxnLst>
            <a:rect l="0" t="0" r="r" b="b"/>
            <a:pathLst>
              <a:path w="21600" h="21600" extrusionOk="0">
                <a:moveTo>
                  <a:pt x="12281" y="19846"/>
                </a:moveTo>
                <a:lnTo>
                  <a:pt x="9413" y="12882"/>
                </a:lnTo>
                <a:lnTo>
                  <a:pt x="19655" y="2640"/>
                </a:lnTo>
                <a:cubicBezTo>
                  <a:pt x="19655" y="2640"/>
                  <a:pt x="12281" y="19846"/>
                  <a:pt x="12281" y="19846"/>
                </a:cubicBezTo>
                <a:close/>
                <a:moveTo>
                  <a:pt x="1755" y="9320"/>
                </a:moveTo>
                <a:lnTo>
                  <a:pt x="18960" y="1945"/>
                </a:lnTo>
                <a:lnTo>
                  <a:pt x="8719" y="12187"/>
                </a:lnTo>
                <a:cubicBezTo>
                  <a:pt x="8719" y="12187"/>
                  <a:pt x="1755" y="9320"/>
                  <a:pt x="1755" y="9320"/>
                </a:cubicBezTo>
                <a:close/>
                <a:moveTo>
                  <a:pt x="21600" y="491"/>
                </a:moveTo>
                <a:cubicBezTo>
                  <a:pt x="21600" y="220"/>
                  <a:pt x="21380" y="0"/>
                  <a:pt x="21109" y="0"/>
                </a:cubicBezTo>
                <a:cubicBezTo>
                  <a:pt x="21034" y="0"/>
                  <a:pt x="20964" y="20"/>
                  <a:pt x="20900" y="52"/>
                </a:cubicBezTo>
                <a:lnTo>
                  <a:pt x="20898" y="48"/>
                </a:lnTo>
                <a:lnTo>
                  <a:pt x="302" y="8875"/>
                </a:lnTo>
                <a:cubicBezTo>
                  <a:pt x="301" y="8875"/>
                  <a:pt x="299" y="8876"/>
                  <a:pt x="297" y="8877"/>
                </a:cubicBezTo>
                <a:lnTo>
                  <a:pt x="280" y="8885"/>
                </a:lnTo>
                <a:lnTo>
                  <a:pt x="281" y="8887"/>
                </a:lnTo>
                <a:cubicBezTo>
                  <a:pt x="116" y="8967"/>
                  <a:pt x="0" y="9132"/>
                  <a:pt x="0" y="9327"/>
                </a:cubicBezTo>
                <a:cubicBezTo>
                  <a:pt x="0" y="9550"/>
                  <a:pt x="151" y="9731"/>
                  <a:pt x="355" y="9791"/>
                </a:cubicBezTo>
                <a:lnTo>
                  <a:pt x="353" y="9799"/>
                </a:lnTo>
                <a:lnTo>
                  <a:pt x="8462" y="13138"/>
                </a:lnTo>
                <a:lnTo>
                  <a:pt x="11801" y="21248"/>
                </a:lnTo>
                <a:lnTo>
                  <a:pt x="11809" y="21245"/>
                </a:lnTo>
                <a:cubicBezTo>
                  <a:pt x="11869" y="21449"/>
                  <a:pt x="12050" y="21600"/>
                  <a:pt x="12273" y="21600"/>
                </a:cubicBezTo>
                <a:cubicBezTo>
                  <a:pt x="12468" y="21600"/>
                  <a:pt x="12634" y="21484"/>
                  <a:pt x="12713" y="21319"/>
                </a:cubicBezTo>
                <a:lnTo>
                  <a:pt x="12716" y="21320"/>
                </a:lnTo>
                <a:lnTo>
                  <a:pt x="12723" y="21303"/>
                </a:lnTo>
                <a:cubicBezTo>
                  <a:pt x="12724" y="21301"/>
                  <a:pt x="12725" y="21300"/>
                  <a:pt x="12725" y="21298"/>
                </a:cubicBezTo>
                <a:lnTo>
                  <a:pt x="21553" y="702"/>
                </a:lnTo>
                <a:lnTo>
                  <a:pt x="21547" y="699"/>
                </a:lnTo>
                <a:cubicBezTo>
                  <a:pt x="21578" y="636"/>
                  <a:pt x="21600" y="567"/>
                  <a:pt x="21600" y="491"/>
                </a:cubicBezTo>
                <a:moveTo>
                  <a:pt x="7855" y="16200"/>
                </a:moveTo>
                <a:cubicBezTo>
                  <a:pt x="7719" y="16200"/>
                  <a:pt x="7596" y="16255"/>
                  <a:pt x="7507" y="16344"/>
                </a:cubicBezTo>
                <a:lnTo>
                  <a:pt x="6035" y="17817"/>
                </a:lnTo>
                <a:cubicBezTo>
                  <a:pt x="5946" y="17905"/>
                  <a:pt x="5891" y="18029"/>
                  <a:pt x="5891" y="18164"/>
                </a:cubicBezTo>
                <a:cubicBezTo>
                  <a:pt x="5891" y="18435"/>
                  <a:pt x="6111" y="18655"/>
                  <a:pt x="6382" y="18655"/>
                </a:cubicBezTo>
                <a:cubicBezTo>
                  <a:pt x="6517" y="18655"/>
                  <a:pt x="6640" y="18600"/>
                  <a:pt x="6729" y="18511"/>
                </a:cubicBezTo>
                <a:lnTo>
                  <a:pt x="8202" y="17038"/>
                </a:lnTo>
                <a:cubicBezTo>
                  <a:pt x="8291" y="16950"/>
                  <a:pt x="8345" y="16827"/>
                  <a:pt x="8345" y="16691"/>
                </a:cubicBezTo>
                <a:cubicBezTo>
                  <a:pt x="8345" y="16420"/>
                  <a:pt x="8126" y="16200"/>
                  <a:pt x="7855" y="16200"/>
                </a:cubicBezTo>
                <a:moveTo>
                  <a:pt x="7855" y="14237"/>
                </a:moveTo>
                <a:cubicBezTo>
                  <a:pt x="7855" y="13966"/>
                  <a:pt x="7635" y="13745"/>
                  <a:pt x="7364" y="13745"/>
                </a:cubicBezTo>
                <a:cubicBezTo>
                  <a:pt x="7228" y="13745"/>
                  <a:pt x="7105" y="13801"/>
                  <a:pt x="7017" y="13889"/>
                </a:cubicBezTo>
                <a:lnTo>
                  <a:pt x="2107" y="18798"/>
                </a:lnTo>
                <a:cubicBezTo>
                  <a:pt x="2019" y="18888"/>
                  <a:pt x="1964" y="19011"/>
                  <a:pt x="1964" y="19145"/>
                </a:cubicBezTo>
                <a:cubicBezTo>
                  <a:pt x="1964" y="19417"/>
                  <a:pt x="2184" y="19636"/>
                  <a:pt x="2455" y="19636"/>
                </a:cubicBezTo>
                <a:cubicBezTo>
                  <a:pt x="2590" y="19636"/>
                  <a:pt x="2713" y="19582"/>
                  <a:pt x="2802" y="19493"/>
                </a:cubicBezTo>
                <a:lnTo>
                  <a:pt x="7711" y="14583"/>
                </a:lnTo>
                <a:cubicBezTo>
                  <a:pt x="7800" y="14495"/>
                  <a:pt x="7855" y="14372"/>
                  <a:pt x="7855" y="14237"/>
                </a:cubicBezTo>
                <a:moveTo>
                  <a:pt x="4765" y="14583"/>
                </a:moveTo>
                <a:lnTo>
                  <a:pt x="5256" y="14093"/>
                </a:lnTo>
                <a:cubicBezTo>
                  <a:pt x="5345" y="14004"/>
                  <a:pt x="5400" y="13881"/>
                  <a:pt x="5400" y="13745"/>
                </a:cubicBezTo>
                <a:cubicBezTo>
                  <a:pt x="5400" y="13475"/>
                  <a:pt x="5180" y="13255"/>
                  <a:pt x="4909" y="13255"/>
                </a:cubicBezTo>
                <a:cubicBezTo>
                  <a:pt x="4774" y="13255"/>
                  <a:pt x="4651" y="13310"/>
                  <a:pt x="4562" y="13398"/>
                </a:cubicBezTo>
                <a:lnTo>
                  <a:pt x="4071" y="13889"/>
                </a:lnTo>
                <a:cubicBezTo>
                  <a:pt x="3982" y="13979"/>
                  <a:pt x="3927" y="14101"/>
                  <a:pt x="3927" y="14237"/>
                </a:cubicBezTo>
                <a:cubicBezTo>
                  <a:pt x="3927" y="14507"/>
                  <a:pt x="4147" y="14727"/>
                  <a:pt x="4418" y="14727"/>
                </a:cubicBezTo>
                <a:cubicBezTo>
                  <a:pt x="4554" y="14727"/>
                  <a:pt x="4676" y="14673"/>
                  <a:pt x="4765" y="14583"/>
                </a:cubicBezTo>
              </a:path>
            </a:pathLst>
          </a:custGeom>
          <a:solidFill>
            <a:schemeClr val="bg1"/>
          </a:solidFill>
          <a:ln w="12700">
            <a:miter lim="400000"/>
          </a:ln>
        </p:spPr>
        <p:txBody>
          <a:bodyPr lIns="19045" tIns="19045" rIns="19045" bIns="19045" anchor="ctr"/>
          <a:lstStyle/>
          <a:p>
            <a:pPr defTabSz="228532">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dirty="0">
              <a:latin typeface="+mj-lt"/>
            </a:endParaRPr>
          </a:p>
        </p:txBody>
      </p:sp>
      <p:sp>
        <p:nvSpPr>
          <p:cNvPr id="23" name="TextBox 8">
            <a:extLst>
              <a:ext uri="{FF2B5EF4-FFF2-40B4-BE49-F238E27FC236}">
                <a16:creationId xmlns:a16="http://schemas.microsoft.com/office/drawing/2014/main" id="{1F0D41D6-908A-46CF-8A9F-D370115553E2}"/>
              </a:ext>
            </a:extLst>
          </p:cNvPr>
          <p:cNvSpPr txBox="1">
            <a:spLocks noChangeArrowheads="1"/>
          </p:cNvSpPr>
          <p:nvPr/>
        </p:nvSpPr>
        <p:spPr bwMode="auto">
          <a:xfrm>
            <a:off x="10063267" y="5118031"/>
            <a:ext cx="1356419" cy="89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3000" b="1">
                <a:solidFill>
                  <a:srgbClr val="000000"/>
                </a:solidFill>
                <a:latin typeface="Helvetica Neue" charset="0"/>
                <a:ea typeface="Helvetica Neue" charset="0"/>
                <a:cs typeface="Helvetica Neue" charset="0"/>
                <a:sym typeface="Helvetica Neue" charset="0"/>
              </a:defRPr>
            </a:lvl1pPr>
            <a:lvl2pPr marL="742950" indent="-285750">
              <a:defRPr sz="3000" b="1">
                <a:solidFill>
                  <a:srgbClr val="000000"/>
                </a:solidFill>
                <a:latin typeface="Helvetica Neue" charset="0"/>
                <a:ea typeface="Helvetica Neue" charset="0"/>
                <a:cs typeface="Helvetica Neue" charset="0"/>
                <a:sym typeface="Helvetica Neue" charset="0"/>
              </a:defRPr>
            </a:lvl2pPr>
            <a:lvl3pPr marL="1143000" indent="-228600">
              <a:defRPr sz="3000" b="1">
                <a:solidFill>
                  <a:srgbClr val="000000"/>
                </a:solidFill>
                <a:latin typeface="Helvetica Neue" charset="0"/>
                <a:ea typeface="Helvetica Neue" charset="0"/>
                <a:cs typeface="Helvetica Neue" charset="0"/>
                <a:sym typeface="Helvetica Neue" charset="0"/>
              </a:defRPr>
            </a:lvl3pPr>
            <a:lvl4pPr marL="1600200" indent="-228600">
              <a:defRPr sz="3000" b="1">
                <a:solidFill>
                  <a:srgbClr val="000000"/>
                </a:solidFill>
                <a:latin typeface="Helvetica Neue" charset="0"/>
                <a:ea typeface="Helvetica Neue" charset="0"/>
                <a:cs typeface="Helvetica Neue" charset="0"/>
                <a:sym typeface="Helvetica Neue" charset="0"/>
              </a:defRPr>
            </a:lvl4pPr>
            <a:lvl5pPr marL="2057400" indent="-228600">
              <a:defRPr sz="3000" b="1">
                <a:solidFill>
                  <a:srgbClr val="000000"/>
                </a:solidFill>
                <a:latin typeface="Helvetica Neue" charset="0"/>
                <a:ea typeface="Helvetica Neue" charset="0"/>
                <a:cs typeface="Helvetica Neue" charset="0"/>
                <a:sym typeface="Helvetica Neue" charset="0"/>
              </a:defRPr>
            </a:lvl5pPr>
            <a:lvl6pPr marL="25146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6pPr>
            <a:lvl7pPr marL="29718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7pPr>
            <a:lvl8pPr marL="34290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8pPr>
            <a:lvl9pPr marL="38862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9pPr>
          </a:lstStyle>
          <a:p>
            <a:pPr marL="0" indent="0">
              <a:lnSpc>
                <a:spcPct val="150000"/>
              </a:lnSpc>
              <a:buClr>
                <a:schemeClr val="tx2"/>
              </a:buClr>
            </a:pPr>
            <a:r>
              <a:rPr lang="en-US" sz="1200" b="0" dirty="0">
                <a:solidFill>
                  <a:schemeClr val="bg1">
                    <a:lumMod val="65000"/>
                  </a:schemeClr>
                </a:solidFill>
                <a:latin typeface="+mj-lt"/>
                <a:cs typeface="Arial" panose="020B0604020202020204" pitchFamily="34" charset="0"/>
              </a:rPr>
              <a:t>Lorem Ipsum is simply dummy text of the</a:t>
            </a:r>
          </a:p>
        </p:txBody>
      </p:sp>
      <p:sp>
        <p:nvSpPr>
          <p:cNvPr id="15" name="TextBox 14">
            <a:extLst>
              <a:ext uri="{FF2B5EF4-FFF2-40B4-BE49-F238E27FC236}">
                <a16:creationId xmlns:a16="http://schemas.microsoft.com/office/drawing/2014/main" id="{3CAC84BE-FCBD-4D1D-9734-886567CBD234}"/>
              </a:ext>
            </a:extLst>
          </p:cNvPr>
          <p:cNvSpPr txBox="1">
            <a:spLocks noChangeArrowheads="1"/>
          </p:cNvSpPr>
          <p:nvPr/>
        </p:nvSpPr>
        <p:spPr bwMode="auto">
          <a:xfrm>
            <a:off x="1344498" y="1477599"/>
            <a:ext cx="9503004" cy="38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3000" b="1">
                <a:solidFill>
                  <a:srgbClr val="000000"/>
                </a:solidFill>
                <a:latin typeface="Helvetica Neue" charset="0"/>
                <a:ea typeface="Helvetica Neue" charset="0"/>
                <a:cs typeface="Helvetica Neue" charset="0"/>
                <a:sym typeface="Helvetica Neue" charset="0"/>
              </a:defRPr>
            </a:lvl1pPr>
            <a:lvl2pPr marL="742950" indent="-285750">
              <a:defRPr sz="3000" b="1">
                <a:solidFill>
                  <a:srgbClr val="000000"/>
                </a:solidFill>
                <a:latin typeface="Helvetica Neue" charset="0"/>
                <a:ea typeface="Helvetica Neue" charset="0"/>
                <a:cs typeface="Helvetica Neue" charset="0"/>
                <a:sym typeface="Helvetica Neue" charset="0"/>
              </a:defRPr>
            </a:lvl2pPr>
            <a:lvl3pPr marL="1143000" indent="-228600">
              <a:defRPr sz="3000" b="1">
                <a:solidFill>
                  <a:srgbClr val="000000"/>
                </a:solidFill>
                <a:latin typeface="Helvetica Neue" charset="0"/>
                <a:ea typeface="Helvetica Neue" charset="0"/>
                <a:cs typeface="Helvetica Neue" charset="0"/>
                <a:sym typeface="Helvetica Neue" charset="0"/>
              </a:defRPr>
            </a:lvl3pPr>
            <a:lvl4pPr marL="1600200" indent="-228600">
              <a:defRPr sz="3000" b="1">
                <a:solidFill>
                  <a:srgbClr val="000000"/>
                </a:solidFill>
                <a:latin typeface="Helvetica Neue" charset="0"/>
                <a:ea typeface="Helvetica Neue" charset="0"/>
                <a:cs typeface="Helvetica Neue" charset="0"/>
                <a:sym typeface="Helvetica Neue" charset="0"/>
              </a:defRPr>
            </a:lvl4pPr>
            <a:lvl5pPr marL="2057400" indent="-228600">
              <a:defRPr sz="3000" b="1">
                <a:solidFill>
                  <a:srgbClr val="000000"/>
                </a:solidFill>
                <a:latin typeface="Helvetica Neue" charset="0"/>
                <a:ea typeface="Helvetica Neue" charset="0"/>
                <a:cs typeface="Helvetica Neue" charset="0"/>
                <a:sym typeface="Helvetica Neue" charset="0"/>
              </a:defRPr>
            </a:lvl5pPr>
            <a:lvl6pPr marL="25146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6pPr>
            <a:lvl7pPr marL="29718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7pPr>
            <a:lvl8pPr marL="34290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8pPr>
            <a:lvl9pPr marL="38862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9pPr>
          </a:lstStyle>
          <a:p>
            <a:pPr marL="0" indent="0" algn="ctr">
              <a:lnSpc>
                <a:spcPct val="150000"/>
              </a:lnSpc>
              <a:buClr>
                <a:schemeClr val="tx2"/>
              </a:buClr>
            </a:pPr>
            <a:r>
              <a:rPr lang="en-US" sz="1400" b="0" dirty="0">
                <a:solidFill>
                  <a:schemeClr val="bg1">
                    <a:lumMod val="50000"/>
                  </a:schemeClr>
                </a:solidFill>
                <a:latin typeface="+mj-lt"/>
                <a:cs typeface="Arial" panose="020B0604020202020204" pitchFamily="34" charset="0"/>
              </a:rPr>
              <a:t>Lorem Ipsum is simply dummy text of the printing and typesetting industry.  Lorem Ipsum has been the industry's standard</a:t>
            </a:r>
          </a:p>
        </p:txBody>
      </p:sp>
      <p:sp>
        <p:nvSpPr>
          <p:cNvPr id="7" name="Rectangle 6">
            <a:extLst>
              <a:ext uri="{FF2B5EF4-FFF2-40B4-BE49-F238E27FC236}">
                <a16:creationId xmlns:a16="http://schemas.microsoft.com/office/drawing/2014/main" id="{2E9C1A1E-C370-48F7-A6B2-867E30F6294A}"/>
              </a:ext>
            </a:extLst>
          </p:cNvPr>
          <p:cNvSpPr/>
          <p:nvPr/>
        </p:nvSpPr>
        <p:spPr>
          <a:xfrm>
            <a:off x="3006671" y="4293030"/>
            <a:ext cx="6137329" cy="2030277"/>
          </a:xfrm>
          <a:prstGeom prst="rect">
            <a:avLst/>
          </a:prstGeom>
          <a:solidFill>
            <a:schemeClr val="bg1"/>
          </a:solidFill>
          <a:ln>
            <a:noFill/>
          </a:ln>
          <a:effectLst>
            <a:outerShdw blurRad="711200" dist="241300" dir="13500000" sx="101000" sy="101000" algn="br" rotWithShape="0">
              <a:prstClr val="black">
                <a:alpha val="6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4" name="Rectangle 23">
            <a:extLst>
              <a:ext uri="{FF2B5EF4-FFF2-40B4-BE49-F238E27FC236}">
                <a16:creationId xmlns:a16="http://schemas.microsoft.com/office/drawing/2014/main" id="{2B0D007A-B7E9-4B96-9681-B7DA120A2167}"/>
              </a:ext>
            </a:extLst>
          </p:cNvPr>
          <p:cNvSpPr/>
          <p:nvPr/>
        </p:nvSpPr>
        <p:spPr>
          <a:xfrm>
            <a:off x="3498960" y="5509631"/>
            <a:ext cx="5187843" cy="523220"/>
          </a:xfrm>
          <a:prstGeom prst="rect">
            <a:avLst/>
          </a:prstGeom>
        </p:spPr>
        <p:txBody>
          <a:bodyPr wrap="square">
            <a:spAutoFit/>
          </a:bodyPr>
          <a:lstStyle/>
          <a:p>
            <a:r>
              <a:rPr lang="en-US" sz="1400" b="1" dirty="0">
                <a:solidFill>
                  <a:schemeClr val="tx1">
                    <a:lumMod val="65000"/>
                    <a:lumOff val="35000"/>
                  </a:schemeClr>
                </a:solidFill>
                <a:latin typeface="+mj-lt"/>
              </a:rPr>
              <a:t>Lorem ipsum dolor sit </a:t>
            </a:r>
            <a:r>
              <a:rPr lang="en-US" sz="1400" b="1" dirty="0" err="1">
                <a:solidFill>
                  <a:schemeClr val="tx1">
                    <a:lumMod val="65000"/>
                    <a:lumOff val="35000"/>
                  </a:schemeClr>
                </a:solidFill>
                <a:latin typeface="+mj-lt"/>
              </a:rPr>
              <a:t>amet</a:t>
            </a:r>
            <a:r>
              <a:rPr lang="en-US" sz="1400" b="1" dirty="0">
                <a:solidFill>
                  <a:schemeClr val="tx1">
                    <a:lumMod val="65000"/>
                    <a:lumOff val="35000"/>
                  </a:schemeClr>
                </a:solidFill>
                <a:latin typeface="+mj-lt"/>
              </a:rPr>
              <a:t>, </a:t>
            </a:r>
            <a:r>
              <a:rPr lang="en-US" sz="1400" b="1" dirty="0" err="1">
                <a:solidFill>
                  <a:schemeClr val="tx1">
                    <a:lumMod val="65000"/>
                    <a:lumOff val="35000"/>
                  </a:schemeClr>
                </a:solidFill>
                <a:latin typeface="+mj-lt"/>
              </a:rPr>
              <a:t>consectetur</a:t>
            </a:r>
            <a:r>
              <a:rPr lang="en-US" sz="1400" b="1" dirty="0">
                <a:solidFill>
                  <a:schemeClr val="tx1">
                    <a:lumMod val="65000"/>
                    <a:lumOff val="35000"/>
                  </a:schemeClr>
                </a:solidFill>
                <a:latin typeface="+mj-lt"/>
              </a:rPr>
              <a:t> </a:t>
            </a:r>
            <a:r>
              <a:rPr lang="en-US" sz="1400" dirty="0" err="1">
                <a:solidFill>
                  <a:schemeClr val="bg1">
                    <a:lumMod val="65000"/>
                  </a:schemeClr>
                </a:solidFill>
                <a:latin typeface="+mj-lt"/>
              </a:rPr>
              <a:t>adipiscing</a:t>
            </a:r>
            <a:r>
              <a:rPr lang="en-US" sz="1400" dirty="0">
                <a:solidFill>
                  <a:schemeClr val="bg1">
                    <a:lumMod val="65000"/>
                  </a:schemeClr>
                </a:solidFill>
                <a:latin typeface="+mj-lt"/>
              </a:rPr>
              <a:t> </a:t>
            </a:r>
            <a:r>
              <a:rPr lang="en-US" sz="1400" dirty="0" err="1">
                <a:solidFill>
                  <a:schemeClr val="bg1">
                    <a:lumMod val="65000"/>
                  </a:schemeClr>
                </a:solidFill>
                <a:latin typeface="+mj-lt"/>
              </a:rPr>
              <a:t>elit</a:t>
            </a:r>
            <a:r>
              <a:rPr lang="en-US" sz="1400" dirty="0">
                <a:solidFill>
                  <a:schemeClr val="bg1">
                    <a:lumMod val="65000"/>
                  </a:schemeClr>
                </a:solidFill>
                <a:latin typeface="+mj-lt"/>
              </a:rPr>
              <a:t>. </a:t>
            </a:r>
            <a:r>
              <a:rPr lang="en-US" sz="1400" dirty="0" err="1">
                <a:solidFill>
                  <a:schemeClr val="bg1">
                    <a:lumMod val="65000"/>
                  </a:schemeClr>
                </a:solidFill>
                <a:latin typeface="+mj-lt"/>
              </a:rPr>
              <a:t>Aliquam</a:t>
            </a:r>
            <a:r>
              <a:rPr lang="en-US" sz="1400" dirty="0">
                <a:solidFill>
                  <a:schemeClr val="bg1">
                    <a:lumMod val="65000"/>
                  </a:schemeClr>
                </a:solidFill>
                <a:latin typeface="+mj-lt"/>
              </a:rPr>
              <a:t> sit </a:t>
            </a:r>
            <a:r>
              <a:rPr lang="en-US" sz="1400" dirty="0" err="1">
                <a:solidFill>
                  <a:schemeClr val="bg1">
                    <a:lumMod val="65000"/>
                  </a:schemeClr>
                </a:solidFill>
                <a:latin typeface="+mj-lt"/>
              </a:rPr>
              <a:t>amet</a:t>
            </a:r>
            <a:r>
              <a:rPr lang="en-US" sz="1400" dirty="0">
                <a:solidFill>
                  <a:schemeClr val="bg1">
                    <a:lumMod val="65000"/>
                  </a:schemeClr>
                </a:solidFill>
                <a:latin typeface="+mj-lt"/>
              </a:rPr>
              <a:t> </a:t>
            </a:r>
            <a:r>
              <a:rPr lang="en-US" sz="1400" dirty="0" err="1">
                <a:solidFill>
                  <a:schemeClr val="bg1">
                    <a:lumMod val="65000"/>
                  </a:schemeClr>
                </a:solidFill>
                <a:latin typeface="+mj-lt"/>
              </a:rPr>
              <a:t>metus</a:t>
            </a:r>
            <a:r>
              <a:rPr lang="en-US" sz="1400" dirty="0">
                <a:solidFill>
                  <a:schemeClr val="bg1">
                    <a:lumMod val="65000"/>
                  </a:schemeClr>
                </a:solidFill>
                <a:latin typeface="+mj-lt"/>
              </a:rPr>
              <a:t> </a:t>
            </a:r>
            <a:r>
              <a:rPr lang="en-US" sz="1400" dirty="0" err="1">
                <a:solidFill>
                  <a:schemeClr val="bg1">
                    <a:lumMod val="65000"/>
                  </a:schemeClr>
                </a:solidFill>
                <a:latin typeface="+mj-lt"/>
              </a:rPr>
              <a:t>commodo</a:t>
            </a:r>
            <a:r>
              <a:rPr lang="en-US" sz="1400" dirty="0">
                <a:solidFill>
                  <a:schemeClr val="bg1">
                    <a:lumMod val="65000"/>
                  </a:schemeClr>
                </a:solidFill>
                <a:latin typeface="+mj-lt"/>
              </a:rPr>
              <a:t>, </a:t>
            </a:r>
            <a:r>
              <a:rPr lang="en-US" sz="1400" dirty="0" err="1">
                <a:solidFill>
                  <a:schemeClr val="bg1">
                    <a:lumMod val="65000"/>
                  </a:schemeClr>
                </a:solidFill>
                <a:latin typeface="+mj-lt"/>
              </a:rPr>
              <a:t>tempor</a:t>
            </a:r>
            <a:r>
              <a:rPr lang="en-US" sz="1400" dirty="0">
                <a:solidFill>
                  <a:schemeClr val="bg1">
                    <a:lumMod val="65000"/>
                  </a:schemeClr>
                </a:solidFill>
                <a:latin typeface="+mj-lt"/>
              </a:rPr>
              <a:t> </a:t>
            </a:r>
            <a:r>
              <a:rPr lang="en-US" sz="1400" dirty="0" err="1">
                <a:solidFill>
                  <a:schemeClr val="bg1">
                    <a:lumMod val="65000"/>
                  </a:schemeClr>
                </a:solidFill>
                <a:latin typeface="+mj-lt"/>
              </a:rPr>
              <a:t>nisl</a:t>
            </a:r>
            <a:r>
              <a:rPr lang="en-US" sz="1400" dirty="0">
                <a:solidFill>
                  <a:schemeClr val="bg1">
                    <a:lumMod val="65000"/>
                  </a:schemeClr>
                </a:solidFill>
                <a:latin typeface="+mj-lt"/>
              </a:rPr>
              <a:t> non, </a:t>
            </a:r>
            <a:r>
              <a:rPr lang="en-US" sz="1400" dirty="0" err="1">
                <a:solidFill>
                  <a:schemeClr val="bg1">
                    <a:lumMod val="65000"/>
                  </a:schemeClr>
                </a:solidFill>
                <a:latin typeface="+mj-lt"/>
              </a:rPr>
              <a:t>finibus</a:t>
            </a:r>
            <a:r>
              <a:rPr lang="en-US" sz="1400" dirty="0">
                <a:solidFill>
                  <a:schemeClr val="bg1">
                    <a:lumMod val="65000"/>
                  </a:schemeClr>
                </a:solidFill>
                <a:latin typeface="+mj-lt"/>
              </a:rPr>
              <a:t> sem. </a:t>
            </a:r>
            <a:endParaRPr lang="en-US" sz="1400" b="1" dirty="0">
              <a:solidFill>
                <a:schemeClr val="bg1">
                  <a:lumMod val="65000"/>
                </a:schemeClr>
              </a:solidFill>
              <a:latin typeface="+mj-lt"/>
              <a:cs typeface="Lato Light"/>
            </a:endParaRPr>
          </a:p>
        </p:txBody>
      </p:sp>
      <p:sp>
        <p:nvSpPr>
          <p:cNvPr id="25" name="Title 2">
            <a:extLst>
              <a:ext uri="{FF2B5EF4-FFF2-40B4-BE49-F238E27FC236}">
                <a16:creationId xmlns:a16="http://schemas.microsoft.com/office/drawing/2014/main" id="{B21F5E4E-8907-4161-BA93-27D1B54D178E}"/>
              </a:ext>
            </a:extLst>
          </p:cNvPr>
          <p:cNvSpPr txBox="1">
            <a:spLocks/>
          </p:cNvSpPr>
          <p:nvPr/>
        </p:nvSpPr>
        <p:spPr>
          <a:xfrm>
            <a:off x="3504779" y="4859800"/>
            <a:ext cx="3526683" cy="64163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chemeClr val="tx1">
                    <a:lumMod val="75000"/>
                    <a:lumOff val="25000"/>
                  </a:schemeClr>
                </a:solidFill>
              </a:rPr>
              <a:t>Creative Pitch</a:t>
            </a:r>
          </a:p>
        </p:txBody>
      </p:sp>
      <p:sp>
        <p:nvSpPr>
          <p:cNvPr id="26" name="Rectangle 25">
            <a:extLst>
              <a:ext uri="{FF2B5EF4-FFF2-40B4-BE49-F238E27FC236}">
                <a16:creationId xmlns:a16="http://schemas.microsoft.com/office/drawing/2014/main" id="{7ED9C9DA-5926-4CED-8466-CE1A45E1847A}"/>
              </a:ext>
            </a:extLst>
          </p:cNvPr>
          <p:cNvSpPr/>
          <p:nvPr/>
        </p:nvSpPr>
        <p:spPr>
          <a:xfrm>
            <a:off x="3504779" y="4442820"/>
            <a:ext cx="1653979" cy="464871"/>
          </a:xfrm>
          <a:prstGeom prst="rect">
            <a:avLst/>
          </a:prstGeom>
        </p:spPr>
        <p:txBody>
          <a:bodyPr wrap="none">
            <a:spAutoFit/>
          </a:bodyPr>
          <a:lstStyle/>
          <a:p>
            <a:pPr>
              <a:lnSpc>
                <a:spcPct val="150000"/>
              </a:lnSpc>
              <a:buClr>
                <a:schemeClr val="tx2"/>
              </a:buClr>
            </a:pPr>
            <a:r>
              <a:rPr lang="en-US" dirty="0">
                <a:solidFill>
                  <a:schemeClr val="bg1">
                    <a:lumMod val="75000"/>
                  </a:schemeClr>
                </a:solidFill>
                <a:latin typeface="+mj-lt"/>
                <a:cs typeface="Arial" panose="020B0604020202020204" pitchFamily="34" charset="0"/>
              </a:rPr>
              <a:t>text ever since. </a:t>
            </a:r>
          </a:p>
        </p:txBody>
      </p:sp>
      <p:sp>
        <p:nvSpPr>
          <p:cNvPr id="29" name="Rounded Rectangle 21">
            <a:extLst>
              <a:ext uri="{FF2B5EF4-FFF2-40B4-BE49-F238E27FC236}">
                <a16:creationId xmlns:a16="http://schemas.microsoft.com/office/drawing/2014/main" id="{FB5D9FD7-19CD-4302-BF61-44D85BA95AD1}"/>
              </a:ext>
            </a:extLst>
          </p:cNvPr>
          <p:cNvSpPr/>
          <p:nvPr/>
        </p:nvSpPr>
        <p:spPr>
          <a:xfrm>
            <a:off x="9402063" y="2537587"/>
            <a:ext cx="1754606" cy="389599"/>
          </a:xfrm>
          <a:prstGeom prst="round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j-lt"/>
            </a:endParaRPr>
          </a:p>
        </p:txBody>
      </p:sp>
      <p:sp>
        <p:nvSpPr>
          <p:cNvPr id="30" name="TextBox 8">
            <a:extLst>
              <a:ext uri="{FF2B5EF4-FFF2-40B4-BE49-F238E27FC236}">
                <a16:creationId xmlns:a16="http://schemas.microsoft.com/office/drawing/2014/main" id="{63D84483-16CA-40C9-B558-EB7795C9211E}"/>
              </a:ext>
            </a:extLst>
          </p:cNvPr>
          <p:cNvSpPr txBox="1">
            <a:spLocks noChangeArrowheads="1"/>
          </p:cNvSpPr>
          <p:nvPr/>
        </p:nvSpPr>
        <p:spPr bwMode="auto">
          <a:xfrm>
            <a:off x="9346290" y="3164419"/>
            <a:ext cx="2278471" cy="89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3000" b="1">
                <a:solidFill>
                  <a:srgbClr val="000000"/>
                </a:solidFill>
                <a:latin typeface="Helvetica Neue" charset="0"/>
                <a:ea typeface="Helvetica Neue" charset="0"/>
                <a:cs typeface="Helvetica Neue" charset="0"/>
                <a:sym typeface="Helvetica Neue" charset="0"/>
              </a:defRPr>
            </a:lvl1pPr>
            <a:lvl2pPr marL="742950" indent="-285750">
              <a:defRPr sz="3000" b="1">
                <a:solidFill>
                  <a:srgbClr val="000000"/>
                </a:solidFill>
                <a:latin typeface="Helvetica Neue" charset="0"/>
                <a:ea typeface="Helvetica Neue" charset="0"/>
                <a:cs typeface="Helvetica Neue" charset="0"/>
                <a:sym typeface="Helvetica Neue" charset="0"/>
              </a:defRPr>
            </a:lvl2pPr>
            <a:lvl3pPr marL="1143000" indent="-228600">
              <a:defRPr sz="3000" b="1">
                <a:solidFill>
                  <a:srgbClr val="000000"/>
                </a:solidFill>
                <a:latin typeface="Helvetica Neue" charset="0"/>
                <a:ea typeface="Helvetica Neue" charset="0"/>
                <a:cs typeface="Helvetica Neue" charset="0"/>
                <a:sym typeface="Helvetica Neue" charset="0"/>
              </a:defRPr>
            </a:lvl3pPr>
            <a:lvl4pPr marL="1600200" indent="-228600">
              <a:defRPr sz="3000" b="1">
                <a:solidFill>
                  <a:srgbClr val="000000"/>
                </a:solidFill>
                <a:latin typeface="Helvetica Neue" charset="0"/>
                <a:ea typeface="Helvetica Neue" charset="0"/>
                <a:cs typeface="Helvetica Neue" charset="0"/>
                <a:sym typeface="Helvetica Neue" charset="0"/>
              </a:defRPr>
            </a:lvl4pPr>
            <a:lvl5pPr marL="2057400" indent="-228600">
              <a:defRPr sz="3000" b="1">
                <a:solidFill>
                  <a:srgbClr val="000000"/>
                </a:solidFill>
                <a:latin typeface="Helvetica Neue" charset="0"/>
                <a:ea typeface="Helvetica Neue" charset="0"/>
                <a:cs typeface="Helvetica Neue" charset="0"/>
                <a:sym typeface="Helvetica Neue" charset="0"/>
              </a:defRPr>
            </a:lvl5pPr>
            <a:lvl6pPr marL="25146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6pPr>
            <a:lvl7pPr marL="29718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7pPr>
            <a:lvl8pPr marL="34290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8pPr>
            <a:lvl9pPr marL="38862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9pPr>
          </a:lstStyle>
          <a:p>
            <a:pPr marL="0" indent="0">
              <a:lnSpc>
                <a:spcPct val="150000"/>
              </a:lnSpc>
              <a:buClr>
                <a:schemeClr val="tx2"/>
              </a:buClr>
            </a:pPr>
            <a:r>
              <a:rPr lang="en-US" sz="1200" b="0" dirty="0">
                <a:solidFill>
                  <a:schemeClr val="bg1">
                    <a:lumMod val="50000"/>
                  </a:schemeClr>
                </a:solidFill>
                <a:latin typeface="+mj-lt"/>
                <a:cs typeface="Arial" panose="020B0604020202020204" pitchFamily="34" charset="0"/>
              </a:rPr>
              <a:t>Lorem Ipsum is simply dummy text of the printing and typesetting industry.  </a:t>
            </a:r>
          </a:p>
        </p:txBody>
      </p:sp>
      <p:sp>
        <p:nvSpPr>
          <p:cNvPr id="31" name="Rectangle 30">
            <a:extLst>
              <a:ext uri="{FF2B5EF4-FFF2-40B4-BE49-F238E27FC236}">
                <a16:creationId xmlns:a16="http://schemas.microsoft.com/office/drawing/2014/main" id="{3B671811-A680-423D-AD42-3490137D32AB}"/>
              </a:ext>
            </a:extLst>
          </p:cNvPr>
          <p:cNvSpPr/>
          <p:nvPr/>
        </p:nvSpPr>
        <p:spPr>
          <a:xfrm>
            <a:off x="9614920" y="2496658"/>
            <a:ext cx="1328889" cy="382092"/>
          </a:xfrm>
          <a:prstGeom prst="rect">
            <a:avLst/>
          </a:prstGeom>
        </p:spPr>
        <p:txBody>
          <a:bodyPr wrap="none">
            <a:spAutoFit/>
          </a:bodyPr>
          <a:lstStyle/>
          <a:p>
            <a:pPr algn="ctr">
              <a:lnSpc>
                <a:spcPct val="150000"/>
              </a:lnSpc>
              <a:buClr>
                <a:schemeClr val="tx2"/>
              </a:buClr>
            </a:pPr>
            <a:r>
              <a:rPr lang="en-US" sz="1400" dirty="0">
                <a:solidFill>
                  <a:schemeClr val="accent4"/>
                </a:solidFill>
                <a:latin typeface="+mj-lt"/>
                <a:cs typeface="Arial" panose="020B0604020202020204" pitchFamily="34" charset="0"/>
              </a:rPr>
              <a:t>text ever since. </a:t>
            </a:r>
          </a:p>
        </p:txBody>
      </p:sp>
      <p:sp>
        <p:nvSpPr>
          <p:cNvPr id="32" name="Title 2">
            <a:extLst>
              <a:ext uri="{FF2B5EF4-FFF2-40B4-BE49-F238E27FC236}">
                <a16:creationId xmlns:a16="http://schemas.microsoft.com/office/drawing/2014/main" id="{063B923C-E62D-447B-A255-D9BB187C4CFF}"/>
              </a:ext>
            </a:extLst>
          </p:cNvPr>
          <p:cNvSpPr txBox="1">
            <a:spLocks/>
          </p:cNvSpPr>
          <p:nvPr/>
        </p:nvSpPr>
        <p:spPr>
          <a:xfrm>
            <a:off x="4222406" y="799808"/>
            <a:ext cx="3526683" cy="64163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b="1" dirty="0">
                <a:solidFill>
                  <a:schemeClr val="tx1">
                    <a:lumMod val="65000"/>
                    <a:lumOff val="35000"/>
                  </a:schemeClr>
                </a:solidFill>
              </a:rPr>
              <a:t>Company </a:t>
            </a:r>
            <a:r>
              <a:rPr lang="en-US" sz="3200" b="1" dirty="0">
                <a:solidFill>
                  <a:schemeClr val="accent4"/>
                </a:solidFill>
              </a:rPr>
              <a:t>Slide</a:t>
            </a:r>
          </a:p>
        </p:txBody>
      </p:sp>
      <p:sp>
        <p:nvSpPr>
          <p:cNvPr id="33" name="Rectangle 32">
            <a:extLst>
              <a:ext uri="{FF2B5EF4-FFF2-40B4-BE49-F238E27FC236}">
                <a16:creationId xmlns:a16="http://schemas.microsoft.com/office/drawing/2014/main" id="{7936B22D-34FC-49DB-8BE0-D8E9B01B6539}"/>
              </a:ext>
            </a:extLst>
          </p:cNvPr>
          <p:cNvSpPr/>
          <p:nvPr/>
        </p:nvSpPr>
        <p:spPr>
          <a:xfrm>
            <a:off x="5158758" y="382828"/>
            <a:ext cx="1653979" cy="464871"/>
          </a:xfrm>
          <a:prstGeom prst="rect">
            <a:avLst/>
          </a:prstGeom>
        </p:spPr>
        <p:txBody>
          <a:bodyPr wrap="none">
            <a:spAutoFit/>
          </a:bodyPr>
          <a:lstStyle/>
          <a:p>
            <a:pPr algn="ctr">
              <a:lnSpc>
                <a:spcPct val="150000"/>
              </a:lnSpc>
              <a:buClr>
                <a:schemeClr val="tx2"/>
              </a:buClr>
            </a:pPr>
            <a:r>
              <a:rPr lang="en-US" dirty="0">
                <a:solidFill>
                  <a:schemeClr val="bg1">
                    <a:lumMod val="75000"/>
                  </a:schemeClr>
                </a:solidFill>
                <a:latin typeface="+mj-lt"/>
                <a:cs typeface="Arial" panose="020B0604020202020204" pitchFamily="34" charset="0"/>
              </a:rPr>
              <a:t>text ever since. </a:t>
            </a:r>
          </a:p>
        </p:txBody>
      </p:sp>
      <p:sp>
        <p:nvSpPr>
          <p:cNvPr id="36" name="Cross 35">
            <a:extLst>
              <a:ext uri="{FF2B5EF4-FFF2-40B4-BE49-F238E27FC236}">
                <a16:creationId xmlns:a16="http://schemas.microsoft.com/office/drawing/2014/main" id="{20EF8867-8E08-4EEE-8959-A3BF9F01F093}"/>
              </a:ext>
            </a:extLst>
          </p:cNvPr>
          <p:cNvSpPr/>
          <p:nvPr/>
        </p:nvSpPr>
        <p:spPr>
          <a:xfrm>
            <a:off x="7586761" y="629212"/>
            <a:ext cx="316114" cy="316114"/>
          </a:xfrm>
          <a:prstGeom prst="plus">
            <a:avLst>
              <a:gd name="adj" fmla="val 4378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Tree>
    <p:extLst>
      <p:ext uri="{BB962C8B-B14F-4D97-AF65-F5344CB8AC3E}">
        <p14:creationId xmlns:p14="http://schemas.microsoft.com/office/powerpoint/2010/main" val="313783399"/>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DD0CF23D-9957-403C-9426-02E35A0EEDA5}"/>
              </a:ext>
            </a:extLst>
          </p:cNvPr>
          <p:cNvSpPr/>
          <p:nvPr/>
        </p:nvSpPr>
        <p:spPr>
          <a:xfrm>
            <a:off x="7135676" y="2487460"/>
            <a:ext cx="4281261" cy="1674754"/>
          </a:xfrm>
          <a:prstGeom prst="rect">
            <a:avLst/>
          </a:prstGeom>
        </p:spPr>
        <p:txBody>
          <a:bodyPr wrap="square">
            <a:spAutoFit/>
          </a:bodyPr>
          <a:lstStyle/>
          <a:p>
            <a:pPr>
              <a:lnSpc>
                <a:spcPct val="150000"/>
              </a:lnSpc>
            </a:pPr>
            <a:r>
              <a:rPr lang="en-US" sz="1400" b="1" dirty="0">
                <a:solidFill>
                  <a:schemeClr val="bg1"/>
                </a:solidFill>
                <a:latin typeface="+mj-lt"/>
              </a:rPr>
              <a:t>Lorem ipsum dolor sit </a:t>
            </a:r>
            <a:r>
              <a:rPr lang="en-US" sz="1400" b="1" dirty="0" err="1">
                <a:solidFill>
                  <a:schemeClr val="bg1"/>
                </a:solidFill>
                <a:latin typeface="+mj-lt"/>
              </a:rPr>
              <a:t>amet</a:t>
            </a:r>
            <a:r>
              <a:rPr lang="en-US" sz="1400" b="1" dirty="0">
                <a:solidFill>
                  <a:schemeClr val="bg1"/>
                </a:solidFill>
                <a:latin typeface="+mj-lt"/>
              </a:rPr>
              <a:t>, </a:t>
            </a:r>
            <a:r>
              <a:rPr lang="en-US" sz="1400" b="1" dirty="0" err="1">
                <a:solidFill>
                  <a:schemeClr val="bg1"/>
                </a:solidFill>
                <a:latin typeface="+mj-lt"/>
              </a:rPr>
              <a:t>consectetur</a:t>
            </a:r>
            <a:r>
              <a:rPr lang="en-US" sz="1400" b="1" dirty="0">
                <a:solidFill>
                  <a:schemeClr val="bg1"/>
                </a:solidFill>
                <a:latin typeface="+mj-lt"/>
              </a:rPr>
              <a:t> </a:t>
            </a:r>
            <a:r>
              <a:rPr lang="en-US" sz="1400" dirty="0" err="1">
                <a:solidFill>
                  <a:schemeClr val="bg1"/>
                </a:solidFill>
                <a:latin typeface="+mj-lt"/>
              </a:rPr>
              <a:t>adipiscing</a:t>
            </a:r>
            <a:r>
              <a:rPr lang="en-US" sz="1400" dirty="0">
                <a:solidFill>
                  <a:schemeClr val="bg1"/>
                </a:solidFill>
                <a:latin typeface="+mj-lt"/>
              </a:rPr>
              <a:t> </a:t>
            </a:r>
            <a:r>
              <a:rPr lang="en-US" sz="1400" dirty="0" err="1">
                <a:solidFill>
                  <a:schemeClr val="bg1"/>
                </a:solidFill>
                <a:latin typeface="+mj-lt"/>
              </a:rPr>
              <a:t>elit</a:t>
            </a:r>
            <a:r>
              <a:rPr lang="en-US" sz="1400" dirty="0">
                <a:solidFill>
                  <a:schemeClr val="bg1"/>
                </a:solidFill>
                <a:latin typeface="+mj-lt"/>
              </a:rPr>
              <a:t>. </a:t>
            </a:r>
            <a:r>
              <a:rPr lang="en-US" sz="1400" dirty="0" err="1">
                <a:solidFill>
                  <a:schemeClr val="bg1"/>
                </a:solidFill>
                <a:latin typeface="+mj-lt"/>
              </a:rPr>
              <a:t>Aliquam</a:t>
            </a:r>
            <a:r>
              <a:rPr lang="en-US" sz="1400" dirty="0">
                <a:solidFill>
                  <a:schemeClr val="bg1"/>
                </a:solidFill>
                <a:latin typeface="+mj-lt"/>
              </a:rPr>
              <a:t> sit </a:t>
            </a:r>
            <a:r>
              <a:rPr lang="en-US" sz="1400" dirty="0" err="1">
                <a:solidFill>
                  <a:schemeClr val="bg1"/>
                </a:solidFill>
                <a:latin typeface="+mj-lt"/>
              </a:rPr>
              <a:t>amet</a:t>
            </a:r>
            <a:r>
              <a:rPr lang="en-US" sz="1400" dirty="0">
                <a:solidFill>
                  <a:schemeClr val="bg1"/>
                </a:solidFill>
                <a:latin typeface="+mj-lt"/>
              </a:rPr>
              <a:t> </a:t>
            </a:r>
            <a:r>
              <a:rPr lang="en-US" sz="1400" dirty="0" err="1">
                <a:solidFill>
                  <a:schemeClr val="bg1"/>
                </a:solidFill>
                <a:latin typeface="+mj-lt"/>
              </a:rPr>
              <a:t>metus</a:t>
            </a:r>
            <a:r>
              <a:rPr lang="en-US" sz="1400" dirty="0">
                <a:solidFill>
                  <a:schemeClr val="bg1"/>
                </a:solidFill>
                <a:latin typeface="+mj-lt"/>
              </a:rPr>
              <a:t> </a:t>
            </a:r>
            <a:r>
              <a:rPr lang="en-US" sz="1400" dirty="0" err="1">
                <a:solidFill>
                  <a:schemeClr val="bg1"/>
                </a:solidFill>
                <a:latin typeface="+mj-lt"/>
              </a:rPr>
              <a:t>commodo</a:t>
            </a:r>
            <a:r>
              <a:rPr lang="en-US" sz="1400" dirty="0">
                <a:solidFill>
                  <a:schemeClr val="bg1"/>
                </a:solidFill>
                <a:latin typeface="+mj-lt"/>
              </a:rPr>
              <a:t>, </a:t>
            </a:r>
            <a:r>
              <a:rPr lang="en-US" sz="1400" dirty="0" err="1">
                <a:solidFill>
                  <a:schemeClr val="bg1"/>
                </a:solidFill>
                <a:latin typeface="+mj-lt"/>
              </a:rPr>
              <a:t>tempor</a:t>
            </a:r>
            <a:r>
              <a:rPr lang="en-US" sz="1400" dirty="0">
                <a:solidFill>
                  <a:schemeClr val="bg1"/>
                </a:solidFill>
                <a:latin typeface="+mj-lt"/>
              </a:rPr>
              <a:t> </a:t>
            </a:r>
            <a:r>
              <a:rPr lang="en-US" sz="1400" dirty="0" err="1">
                <a:solidFill>
                  <a:schemeClr val="bg1"/>
                </a:solidFill>
                <a:latin typeface="+mj-lt"/>
              </a:rPr>
              <a:t>nisl</a:t>
            </a:r>
            <a:r>
              <a:rPr lang="en-US" sz="1400" dirty="0">
                <a:solidFill>
                  <a:schemeClr val="bg1"/>
                </a:solidFill>
                <a:latin typeface="+mj-lt"/>
              </a:rPr>
              <a:t> non, </a:t>
            </a:r>
            <a:r>
              <a:rPr lang="en-US" sz="1400" dirty="0" err="1">
                <a:solidFill>
                  <a:schemeClr val="bg1"/>
                </a:solidFill>
                <a:latin typeface="+mj-lt"/>
              </a:rPr>
              <a:t>finibus</a:t>
            </a:r>
            <a:r>
              <a:rPr lang="en-US" sz="1400" dirty="0">
                <a:solidFill>
                  <a:schemeClr val="bg1"/>
                </a:solidFill>
                <a:latin typeface="+mj-lt"/>
              </a:rPr>
              <a:t> sem. </a:t>
            </a:r>
            <a:r>
              <a:rPr lang="en-US" sz="1400" dirty="0" err="1">
                <a:solidFill>
                  <a:schemeClr val="bg1"/>
                </a:solidFill>
                <a:latin typeface="+mj-lt"/>
              </a:rPr>
              <a:t>Quisque</a:t>
            </a:r>
            <a:r>
              <a:rPr lang="en-US" sz="1400" dirty="0">
                <a:solidFill>
                  <a:schemeClr val="bg1"/>
                </a:solidFill>
                <a:latin typeface="+mj-lt"/>
              </a:rPr>
              <a:t> </a:t>
            </a:r>
            <a:r>
              <a:rPr lang="en-US" sz="1400" dirty="0" err="1">
                <a:solidFill>
                  <a:schemeClr val="bg1"/>
                </a:solidFill>
                <a:latin typeface="+mj-lt"/>
              </a:rPr>
              <a:t>blandit</a:t>
            </a:r>
            <a:r>
              <a:rPr lang="en-US" sz="1400" dirty="0">
                <a:solidFill>
                  <a:schemeClr val="bg1"/>
                </a:solidFill>
                <a:latin typeface="+mj-lt"/>
              </a:rPr>
              <a:t> </a:t>
            </a:r>
            <a:r>
              <a:rPr lang="en-US" sz="1400" dirty="0" err="1">
                <a:solidFill>
                  <a:schemeClr val="bg1"/>
                </a:solidFill>
                <a:latin typeface="+mj-lt"/>
              </a:rPr>
              <a:t>nibh</a:t>
            </a:r>
            <a:r>
              <a:rPr lang="en-US" sz="1400" dirty="0">
                <a:solidFill>
                  <a:schemeClr val="bg1"/>
                </a:solidFill>
                <a:latin typeface="+mj-lt"/>
              </a:rPr>
              <a:t> </a:t>
            </a:r>
            <a:r>
              <a:rPr lang="en-US" sz="1400" dirty="0" err="1">
                <a:solidFill>
                  <a:schemeClr val="bg1"/>
                </a:solidFill>
                <a:latin typeface="+mj-lt"/>
              </a:rPr>
              <a:t>quis</a:t>
            </a:r>
            <a:r>
              <a:rPr lang="en-US" sz="1400" dirty="0">
                <a:solidFill>
                  <a:schemeClr val="bg1"/>
                </a:solidFill>
                <a:latin typeface="+mj-lt"/>
              </a:rPr>
              <a:t> </a:t>
            </a:r>
            <a:r>
              <a:rPr lang="en-US" sz="1400" dirty="0" err="1">
                <a:solidFill>
                  <a:schemeClr val="bg1"/>
                </a:solidFill>
                <a:latin typeface="+mj-lt"/>
              </a:rPr>
              <a:t>velit</a:t>
            </a:r>
            <a:r>
              <a:rPr lang="en-US" sz="1400" dirty="0">
                <a:solidFill>
                  <a:schemeClr val="bg1"/>
                </a:solidFill>
                <a:latin typeface="+mj-lt"/>
              </a:rPr>
              <a:t> </a:t>
            </a:r>
            <a:r>
              <a:rPr lang="en-US" sz="1400" dirty="0" err="1">
                <a:solidFill>
                  <a:schemeClr val="bg1"/>
                </a:solidFill>
                <a:latin typeface="+mj-lt"/>
              </a:rPr>
              <a:t>metus</a:t>
            </a:r>
            <a:r>
              <a:rPr lang="en-US" sz="1400" dirty="0">
                <a:solidFill>
                  <a:schemeClr val="bg1"/>
                </a:solidFill>
                <a:latin typeface="+mj-lt"/>
              </a:rPr>
              <a:t> </a:t>
            </a:r>
            <a:r>
              <a:rPr lang="en-US" sz="1400" dirty="0" err="1">
                <a:solidFill>
                  <a:schemeClr val="bg1"/>
                </a:solidFill>
                <a:latin typeface="+mj-lt"/>
              </a:rPr>
              <a:t>commodo</a:t>
            </a:r>
            <a:r>
              <a:rPr lang="en-US" sz="1400" dirty="0">
                <a:solidFill>
                  <a:schemeClr val="bg1"/>
                </a:solidFill>
                <a:latin typeface="+mj-lt"/>
              </a:rPr>
              <a:t>, </a:t>
            </a:r>
            <a:r>
              <a:rPr lang="en-US" sz="1400" dirty="0" err="1">
                <a:solidFill>
                  <a:schemeClr val="bg1"/>
                </a:solidFill>
                <a:latin typeface="+mj-lt"/>
              </a:rPr>
              <a:t>tempor</a:t>
            </a:r>
            <a:r>
              <a:rPr lang="en-US" sz="1400" dirty="0">
                <a:solidFill>
                  <a:schemeClr val="bg1"/>
                </a:solidFill>
                <a:latin typeface="+mj-lt"/>
              </a:rPr>
              <a:t> </a:t>
            </a:r>
            <a:r>
              <a:rPr lang="en-US" sz="1400" dirty="0" err="1">
                <a:solidFill>
                  <a:schemeClr val="bg1"/>
                </a:solidFill>
                <a:latin typeface="+mj-lt"/>
              </a:rPr>
              <a:t>nisl</a:t>
            </a:r>
            <a:r>
              <a:rPr lang="en-US" sz="1400" dirty="0">
                <a:solidFill>
                  <a:schemeClr val="bg1"/>
                </a:solidFill>
                <a:latin typeface="+mj-lt"/>
              </a:rPr>
              <a:t> non, </a:t>
            </a:r>
            <a:r>
              <a:rPr lang="en-US" sz="1400" dirty="0" err="1">
                <a:solidFill>
                  <a:schemeClr val="bg1"/>
                </a:solidFill>
                <a:latin typeface="+mj-lt"/>
              </a:rPr>
              <a:t>finibus</a:t>
            </a:r>
            <a:r>
              <a:rPr lang="en-US" sz="1400" dirty="0">
                <a:solidFill>
                  <a:schemeClr val="bg1"/>
                </a:solidFill>
                <a:latin typeface="+mj-lt"/>
              </a:rPr>
              <a:t> sem. </a:t>
            </a:r>
            <a:r>
              <a:rPr lang="en-US" sz="1400" dirty="0" err="1">
                <a:solidFill>
                  <a:schemeClr val="bg1"/>
                </a:solidFill>
                <a:latin typeface="+mj-lt"/>
              </a:rPr>
              <a:t>Quisque</a:t>
            </a:r>
            <a:r>
              <a:rPr lang="en-US" sz="1400" dirty="0">
                <a:solidFill>
                  <a:schemeClr val="bg1"/>
                </a:solidFill>
                <a:latin typeface="+mj-lt"/>
              </a:rPr>
              <a:t> </a:t>
            </a:r>
            <a:r>
              <a:rPr lang="en-US" sz="1400" dirty="0" err="1">
                <a:solidFill>
                  <a:schemeClr val="bg1"/>
                </a:solidFill>
                <a:latin typeface="+mj-lt"/>
              </a:rPr>
              <a:t>blandit</a:t>
            </a:r>
            <a:r>
              <a:rPr lang="en-US" sz="1400" dirty="0">
                <a:solidFill>
                  <a:schemeClr val="bg1"/>
                </a:solidFill>
                <a:latin typeface="+mj-lt"/>
              </a:rPr>
              <a:t> </a:t>
            </a:r>
            <a:r>
              <a:rPr lang="en-US" sz="1400" dirty="0" err="1">
                <a:solidFill>
                  <a:schemeClr val="bg1"/>
                </a:solidFill>
                <a:latin typeface="+mj-lt"/>
              </a:rPr>
              <a:t>nibh</a:t>
            </a:r>
            <a:r>
              <a:rPr lang="en-US" sz="1400" dirty="0">
                <a:solidFill>
                  <a:schemeClr val="bg1"/>
                </a:solidFill>
                <a:latin typeface="+mj-lt"/>
              </a:rPr>
              <a:t> </a:t>
            </a:r>
            <a:r>
              <a:rPr lang="en-US" sz="1400" dirty="0" err="1">
                <a:solidFill>
                  <a:schemeClr val="bg1"/>
                </a:solidFill>
                <a:latin typeface="+mj-lt"/>
              </a:rPr>
              <a:t>quis</a:t>
            </a:r>
            <a:r>
              <a:rPr lang="en-US" sz="1400" dirty="0">
                <a:solidFill>
                  <a:schemeClr val="bg1"/>
                </a:solidFill>
                <a:latin typeface="+mj-lt"/>
              </a:rPr>
              <a:t> </a:t>
            </a:r>
            <a:r>
              <a:rPr lang="en-US" sz="1400" dirty="0" err="1">
                <a:solidFill>
                  <a:schemeClr val="bg1"/>
                </a:solidFill>
                <a:latin typeface="+mj-lt"/>
              </a:rPr>
              <a:t>velit</a:t>
            </a:r>
            <a:endParaRPr lang="en-US" sz="1400" b="1" dirty="0">
              <a:solidFill>
                <a:schemeClr val="bg1"/>
              </a:solidFill>
              <a:latin typeface="+mj-lt"/>
              <a:cs typeface="Lato Light"/>
            </a:endParaRPr>
          </a:p>
        </p:txBody>
      </p:sp>
      <p:sp>
        <p:nvSpPr>
          <p:cNvPr id="29" name="Title 2">
            <a:extLst>
              <a:ext uri="{FF2B5EF4-FFF2-40B4-BE49-F238E27FC236}">
                <a16:creationId xmlns:a16="http://schemas.microsoft.com/office/drawing/2014/main" id="{647E0853-E190-49E1-938F-44476BF465E8}"/>
              </a:ext>
            </a:extLst>
          </p:cNvPr>
          <p:cNvSpPr txBox="1">
            <a:spLocks/>
          </p:cNvSpPr>
          <p:nvPr/>
        </p:nvSpPr>
        <p:spPr>
          <a:xfrm>
            <a:off x="7141495" y="1649809"/>
            <a:ext cx="3526683" cy="64163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chemeClr val="bg1"/>
                </a:solidFill>
              </a:rPr>
              <a:t>Company </a:t>
            </a:r>
            <a:r>
              <a:rPr lang="en-US" sz="3600" b="1" dirty="0">
                <a:solidFill>
                  <a:schemeClr val="accent4"/>
                </a:solidFill>
              </a:rPr>
              <a:t>Slide</a:t>
            </a:r>
          </a:p>
        </p:txBody>
      </p:sp>
      <p:sp>
        <p:nvSpPr>
          <p:cNvPr id="30" name="Rectangle 29">
            <a:extLst>
              <a:ext uri="{FF2B5EF4-FFF2-40B4-BE49-F238E27FC236}">
                <a16:creationId xmlns:a16="http://schemas.microsoft.com/office/drawing/2014/main" id="{2EB013F9-824B-476B-866E-39FB7386DCD1}"/>
              </a:ext>
            </a:extLst>
          </p:cNvPr>
          <p:cNvSpPr/>
          <p:nvPr/>
        </p:nvSpPr>
        <p:spPr>
          <a:xfrm>
            <a:off x="7141495" y="1232829"/>
            <a:ext cx="1653979" cy="464871"/>
          </a:xfrm>
          <a:prstGeom prst="rect">
            <a:avLst/>
          </a:prstGeom>
        </p:spPr>
        <p:txBody>
          <a:bodyPr wrap="none">
            <a:spAutoFit/>
          </a:bodyPr>
          <a:lstStyle/>
          <a:p>
            <a:pPr>
              <a:lnSpc>
                <a:spcPct val="150000"/>
              </a:lnSpc>
              <a:buClr>
                <a:schemeClr val="tx2"/>
              </a:buClr>
            </a:pPr>
            <a:r>
              <a:rPr lang="en-US" dirty="0">
                <a:solidFill>
                  <a:schemeClr val="bg1"/>
                </a:solidFill>
                <a:latin typeface="+mj-lt"/>
                <a:cs typeface="Arial" panose="020B0604020202020204" pitchFamily="34" charset="0"/>
              </a:rPr>
              <a:t>text ever since. </a:t>
            </a:r>
          </a:p>
        </p:txBody>
      </p:sp>
      <p:sp>
        <p:nvSpPr>
          <p:cNvPr id="31" name="Rectangle 30">
            <a:extLst>
              <a:ext uri="{FF2B5EF4-FFF2-40B4-BE49-F238E27FC236}">
                <a16:creationId xmlns:a16="http://schemas.microsoft.com/office/drawing/2014/main" id="{EC27F075-480D-4DA9-B832-611188F5E9F3}"/>
              </a:ext>
            </a:extLst>
          </p:cNvPr>
          <p:cNvSpPr/>
          <p:nvPr/>
        </p:nvSpPr>
        <p:spPr>
          <a:xfrm>
            <a:off x="7792110" y="4647366"/>
            <a:ext cx="1733953" cy="338554"/>
          </a:xfrm>
          <a:prstGeom prst="rect">
            <a:avLst/>
          </a:prstGeom>
        </p:spPr>
        <p:txBody>
          <a:bodyPr wrap="square" anchor="b">
            <a:spAutoFit/>
          </a:bodyPr>
          <a:lstStyle/>
          <a:p>
            <a:r>
              <a:rPr lang="en-US" sz="1600" dirty="0">
                <a:solidFill>
                  <a:schemeClr val="bg1"/>
                </a:solidFill>
                <a:latin typeface="+mj-lt"/>
              </a:rPr>
              <a:t>Insert title here</a:t>
            </a:r>
          </a:p>
        </p:txBody>
      </p:sp>
      <p:sp>
        <p:nvSpPr>
          <p:cNvPr id="32" name="Oval 31">
            <a:extLst>
              <a:ext uri="{FF2B5EF4-FFF2-40B4-BE49-F238E27FC236}">
                <a16:creationId xmlns:a16="http://schemas.microsoft.com/office/drawing/2014/main" id="{975C1B14-F902-474E-843E-CBB13C5C4DF4}"/>
              </a:ext>
            </a:extLst>
          </p:cNvPr>
          <p:cNvSpPr/>
          <p:nvPr/>
        </p:nvSpPr>
        <p:spPr>
          <a:xfrm>
            <a:off x="7135676" y="4647366"/>
            <a:ext cx="540108" cy="540108"/>
          </a:xfrm>
          <a:prstGeom prst="ellipse">
            <a:avLst/>
          </a:prstGeom>
          <a:solidFill>
            <a:schemeClr val="accent4"/>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dirty="0">
              <a:latin typeface="+mj-lt"/>
            </a:endParaRPr>
          </a:p>
        </p:txBody>
      </p:sp>
      <p:sp>
        <p:nvSpPr>
          <p:cNvPr id="33" name="Shape 2587">
            <a:extLst>
              <a:ext uri="{FF2B5EF4-FFF2-40B4-BE49-F238E27FC236}">
                <a16:creationId xmlns:a16="http://schemas.microsoft.com/office/drawing/2014/main" id="{04C007CA-E93D-405C-B558-E7D9EB7D26D7}"/>
              </a:ext>
            </a:extLst>
          </p:cNvPr>
          <p:cNvSpPr/>
          <p:nvPr/>
        </p:nvSpPr>
        <p:spPr>
          <a:xfrm>
            <a:off x="7252467" y="4764157"/>
            <a:ext cx="306526" cy="306526"/>
          </a:xfrm>
          <a:custGeom>
            <a:avLst/>
            <a:gdLst/>
            <a:ahLst/>
            <a:cxnLst>
              <a:cxn ang="0">
                <a:pos x="wd2" y="hd2"/>
              </a:cxn>
              <a:cxn ang="5400000">
                <a:pos x="wd2" y="hd2"/>
              </a:cxn>
              <a:cxn ang="10800000">
                <a:pos x="wd2" y="hd2"/>
              </a:cxn>
              <a:cxn ang="16200000">
                <a:pos x="wd2" y="hd2"/>
              </a:cxn>
            </a:cxnLst>
            <a:rect l="0" t="0" r="r" b="b"/>
            <a:pathLst>
              <a:path w="21600" h="21600" extrusionOk="0">
                <a:moveTo>
                  <a:pt x="12281" y="19846"/>
                </a:moveTo>
                <a:lnTo>
                  <a:pt x="9413" y="12882"/>
                </a:lnTo>
                <a:lnTo>
                  <a:pt x="19655" y="2640"/>
                </a:lnTo>
                <a:cubicBezTo>
                  <a:pt x="19655" y="2640"/>
                  <a:pt x="12281" y="19846"/>
                  <a:pt x="12281" y="19846"/>
                </a:cubicBezTo>
                <a:close/>
                <a:moveTo>
                  <a:pt x="1755" y="9320"/>
                </a:moveTo>
                <a:lnTo>
                  <a:pt x="18960" y="1945"/>
                </a:lnTo>
                <a:lnTo>
                  <a:pt x="8719" y="12187"/>
                </a:lnTo>
                <a:cubicBezTo>
                  <a:pt x="8719" y="12187"/>
                  <a:pt x="1755" y="9320"/>
                  <a:pt x="1755" y="9320"/>
                </a:cubicBezTo>
                <a:close/>
                <a:moveTo>
                  <a:pt x="21600" y="491"/>
                </a:moveTo>
                <a:cubicBezTo>
                  <a:pt x="21600" y="220"/>
                  <a:pt x="21380" y="0"/>
                  <a:pt x="21109" y="0"/>
                </a:cubicBezTo>
                <a:cubicBezTo>
                  <a:pt x="21034" y="0"/>
                  <a:pt x="20964" y="20"/>
                  <a:pt x="20900" y="52"/>
                </a:cubicBezTo>
                <a:lnTo>
                  <a:pt x="20898" y="48"/>
                </a:lnTo>
                <a:lnTo>
                  <a:pt x="302" y="8875"/>
                </a:lnTo>
                <a:cubicBezTo>
                  <a:pt x="301" y="8875"/>
                  <a:pt x="299" y="8876"/>
                  <a:pt x="297" y="8877"/>
                </a:cubicBezTo>
                <a:lnTo>
                  <a:pt x="280" y="8885"/>
                </a:lnTo>
                <a:lnTo>
                  <a:pt x="281" y="8887"/>
                </a:lnTo>
                <a:cubicBezTo>
                  <a:pt x="116" y="8967"/>
                  <a:pt x="0" y="9132"/>
                  <a:pt x="0" y="9327"/>
                </a:cubicBezTo>
                <a:cubicBezTo>
                  <a:pt x="0" y="9550"/>
                  <a:pt x="151" y="9731"/>
                  <a:pt x="355" y="9791"/>
                </a:cubicBezTo>
                <a:lnTo>
                  <a:pt x="353" y="9799"/>
                </a:lnTo>
                <a:lnTo>
                  <a:pt x="8462" y="13138"/>
                </a:lnTo>
                <a:lnTo>
                  <a:pt x="11801" y="21248"/>
                </a:lnTo>
                <a:lnTo>
                  <a:pt x="11809" y="21245"/>
                </a:lnTo>
                <a:cubicBezTo>
                  <a:pt x="11869" y="21449"/>
                  <a:pt x="12050" y="21600"/>
                  <a:pt x="12273" y="21600"/>
                </a:cubicBezTo>
                <a:cubicBezTo>
                  <a:pt x="12468" y="21600"/>
                  <a:pt x="12634" y="21484"/>
                  <a:pt x="12713" y="21319"/>
                </a:cubicBezTo>
                <a:lnTo>
                  <a:pt x="12716" y="21320"/>
                </a:lnTo>
                <a:lnTo>
                  <a:pt x="12723" y="21303"/>
                </a:lnTo>
                <a:cubicBezTo>
                  <a:pt x="12724" y="21301"/>
                  <a:pt x="12725" y="21300"/>
                  <a:pt x="12725" y="21298"/>
                </a:cubicBezTo>
                <a:lnTo>
                  <a:pt x="21553" y="702"/>
                </a:lnTo>
                <a:lnTo>
                  <a:pt x="21547" y="699"/>
                </a:lnTo>
                <a:cubicBezTo>
                  <a:pt x="21578" y="636"/>
                  <a:pt x="21600" y="567"/>
                  <a:pt x="21600" y="491"/>
                </a:cubicBezTo>
                <a:moveTo>
                  <a:pt x="7855" y="16200"/>
                </a:moveTo>
                <a:cubicBezTo>
                  <a:pt x="7719" y="16200"/>
                  <a:pt x="7596" y="16255"/>
                  <a:pt x="7507" y="16344"/>
                </a:cubicBezTo>
                <a:lnTo>
                  <a:pt x="6035" y="17817"/>
                </a:lnTo>
                <a:cubicBezTo>
                  <a:pt x="5946" y="17905"/>
                  <a:pt x="5891" y="18029"/>
                  <a:pt x="5891" y="18164"/>
                </a:cubicBezTo>
                <a:cubicBezTo>
                  <a:pt x="5891" y="18435"/>
                  <a:pt x="6111" y="18655"/>
                  <a:pt x="6382" y="18655"/>
                </a:cubicBezTo>
                <a:cubicBezTo>
                  <a:pt x="6517" y="18655"/>
                  <a:pt x="6640" y="18600"/>
                  <a:pt x="6729" y="18511"/>
                </a:cubicBezTo>
                <a:lnTo>
                  <a:pt x="8202" y="17038"/>
                </a:lnTo>
                <a:cubicBezTo>
                  <a:pt x="8291" y="16950"/>
                  <a:pt x="8345" y="16827"/>
                  <a:pt x="8345" y="16691"/>
                </a:cubicBezTo>
                <a:cubicBezTo>
                  <a:pt x="8345" y="16420"/>
                  <a:pt x="8126" y="16200"/>
                  <a:pt x="7855" y="16200"/>
                </a:cubicBezTo>
                <a:moveTo>
                  <a:pt x="7855" y="14237"/>
                </a:moveTo>
                <a:cubicBezTo>
                  <a:pt x="7855" y="13966"/>
                  <a:pt x="7635" y="13745"/>
                  <a:pt x="7364" y="13745"/>
                </a:cubicBezTo>
                <a:cubicBezTo>
                  <a:pt x="7228" y="13745"/>
                  <a:pt x="7105" y="13801"/>
                  <a:pt x="7017" y="13889"/>
                </a:cubicBezTo>
                <a:lnTo>
                  <a:pt x="2107" y="18798"/>
                </a:lnTo>
                <a:cubicBezTo>
                  <a:pt x="2019" y="18888"/>
                  <a:pt x="1964" y="19011"/>
                  <a:pt x="1964" y="19145"/>
                </a:cubicBezTo>
                <a:cubicBezTo>
                  <a:pt x="1964" y="19417"/>
                  <a:pt x="2184" y="19636"/>
                  <a:pt x="2455" y="19636"/>
                </a:cubicBezTo>
                <a:cubicBezTo>
                  <a:pt x="2590" y="19636"/>
                  <a:pt x="2713" y="19582"/>
                  <a:pt x="2802" y="19493"/>
                </a:cubicBezTo>
                <a:lnTo>
                  <a:pt x="7711" y="14583"/>
                </a:lnTo>
                <a:cubicBezTo>
                  <a:pt x="7800" y="14495"/>
                  <a:pt x="7855" y="14372"/>
                  <a:pt x="7855" y="14237"/>
                </a:cubicBezTo>
                <a:moveTo>
                  <a:pt x="4765" y="14583"/>
                </a:moveTo>
                <a:lnTo>
                  <a:pt x="5256" y="14093"/>
                </a:lnTo>
                <a:cubicBezTo>
                  <a:pt x="5345" y="14004"/>
                  <a:pt x="5400" y="13881"/>
                  <a:pt x="5400" y="13745"/>
                </a:cubicBezTo>
                <a:cubicBezTo>
                  <a:pt x="5400" y="13475"/>
                  <a:pt x="5180" y="13255"/>
                  <a:pt x="4909" y="13255"/>
                </a:cubicBezTo>
                <a:cubicBezTo>
                  <a:pt x="4774" y="13255"/>
                  <a:pt x="4651" y="13310"/>
                  <a:pt x="4562" y="13398"/>
                </a:cubicBezTo>
                <a:lnTo>
                  <a:pt x="4071" y="13889"/>
                </a:lnTo>
                <a:cubicBezTo>
                  <a:pt x="3982" y="13979"/>
                  <a:pt x="3927" y="14101"/>
                  <a:pt x="3927" y="14237"/>
                </a:cubicBezTo>
                <a:cubicBezTo>
                  <a:pt x="3927" y="14507"/>
                  <a:pt x="4147" y="14727"/>
                  <a:pt x="4418" y="14727"/>
                </a:cubicBezTo>
                <a:cubicBezTo>
                  <a:pt x="4554" y="14727"/>
                  <a:pt x="4676" y="14673"/>
                  <a:pt x="4765" y="14583"/>
                </a:cubicBezTo>
              </a:path>
            </a:pathLst>
          </a:custGeom>
          <a:solidFill>
            <a:schemeClr val="bg1"/>
          </a:solidFill>
          <a:ln w="12700">
            <a:miter lim="400000"/>
          </a:ln>
        </p:spPr>
        <p:txBody>
          <a:bodyPr lIns="19045" tIns="19045" rIns="19045" bIns="19045" anchor="ctr"/>
          <a:lstStyle/>
          <a:p>
            <a:pPr defTabSz="228532">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dirty="0">
              <a:latin typeface="+mj-lt"/>
            </a:endParaRPr>
          </a:p>
        </p:txBody>
      </p:sp>
      <p:sp>
        <p:nvSpPr>
          <p:cNvPr id="34" name="TextBox 8">
            <a:extLst>
              <a:ext uri="{FF2B5EF4-FFF2-40B4-BE49-F238E27FC236}">
                <a16:creationId xmlns:a16="http://schemas.microsoft.com/office/drawing/2014/main" id="{517FD7DF-D0CA-4D3D-A5F0-C84C95EEB4B5}"/>
              </a:ext>
            </a:extLst>
          </p:cNvPr>
          <p:cNvSpPr txBox="1">
            <a:spLocks noChangeArrowheads="1"/>
          </p:cNvSpPr>
          <p:nvPr/>
        </p:nvSpPr>
        <p:spPr bwMode="auto">
          <a:xfrm>
            <a:off x="7792109" y="5006261"/>
            <a:ext cx="3233445" cy="89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3000" b="1">
                <a:solidFill>
                  <a:srgbClr val="000000"/>
                </a:solidFill>
                <a:latin typeface="Helvetica Neue" charset="0"/>
                <a:ea typeface="Helvetica Neue" charset="0"/>
                <a:cs typeface="Helvetica Neue" charset="0"/>
                <a:sym typeface="Helvetica Neue" charset="0"/>
              </a:defRPr>
            </a:lvl1pPr>
            <a:lvl2pPr marL="742950" indent="-285750">
              <a:defRPr sz="3000" b="1">
                <a:solidFill>
                  <a:srgbClr val="000000"/>
                </a:solidFill>
                <a:latin typeface="Helvetica Neue" charset="0"/>
                <a:ea typeface="Helvetica Neue" charset="0"/>
                <a:cs typeface="Helvetica Neue" charset="0"/>
                <a:sym typeface="Helvetica Neue" charset="0"/>
              </a:defRPr>
            </a:lvl2pPr>
            <a:lvl3pPr marL="1143000" indent="-228600">
              <a:defRPr sz="3000" b="1">
                <a:solidFill>
                  <a:srgbClr val="000000"/>
                </a:solidFill>
                <a:latin typeface="Helvetica Neue" charset="0"/>
                <a:ea typeface="Helvetica Neue" charset="0"/>
                <a:cs typeface="Helvetica Neue" charset="0"/>
                <a:sym typeface="Helvetica Neue" charset="0"/>
              </a:defRPr>
            </a:lvl3pPr>
            <a:lvl4pPr marL="1600200" indent="-228600">
              <a:defRPr sz="3000" b="1">
                <a:solidFill>
                  <a:srgbClr val="000000"/>
                </a:solidFill>
                <a:latin typeface="Helvetica Neue" charset="0"/>
                <a:ea typeface="Helvetica Neue" charset="0"/>
                <a:cs typeface="Helvetica Neue" charset="0"/>
                <a:sym typeface="Helvetica Neue" charset="0"/>
              </a:defRPr>
            </a:lvl4pPr>
            <a:lvl5pPr marL="2057400" indent="-228600">
              <a:defRPr sz="3000" b="1">
                <a:solidFill>
                  <a:srgbClr val="000000"/>
                </a:solidFill>
                <a:latin typeface="Helvetica Neue" charset="0"/>
                <a:ea typeface="Helvetica Neue" charset="0"/>
                <a:cs typeface="Helvetica Neue" charset="0"/>
                <a:sym typeface="Helvetica Neue" charset="0"/>
              </a:defRPr>
            </a:lvl5pPr>
            <a:lvl6pPr marL="25146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6pPr>
            <a:lvl7pPr marL="29718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7pPr>
            <a:lvl8pPr marL="34290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8pPr>
            <a:lvl9pPr marL="38862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9pPr>
          </a:lstStyle>
          <a:p>
            <a:pPr marL="0" indent="0">
              <a:lnSpc>
                <a:spcPct val="150000"/>
              </a:lnSpc>
              <a:buClr>
                <a:schemeClr val="tx2"/>
              </a:buClr>
            </a:pPr>
            <a:r>
              <a:rPr lang="en-US" sz="1200" b="0" dirty="0">
                <a:solidFill>
                  <a:schemeClr val="bg1"/>
                </a:solidFill>
                <a:latin typeface="+mj-lt"/>
                <a:cs typeface="Arial" panose="020B0604020202020204" pitchFamily="34" charset="0"/>
              </a:rPr>
              <a:t>Lorem Ipsum is simply dummy text of </a:t>
            </a:r>
            <a:r>
              <a:rPr lang="en-US" sz="1200" b="0" dirty="0" err="1">
                <a:solidFill>
                  <a:schemeClr val="bg1"/>
                </a:solidFill>
                <a:latin typeface="+mj-lt"/>
                <a:cs typeface="Arial" panose="020B0604020202020204" pitchFamily="34" charset="0"/>
              </a:rPr>
              <a:t>theLorem</a:t>
            </a:r>
            <a:r>
              <a:rPr lang="en-US" sz="1200" b="0" dirty="0">
                <a:solidFill>
                  <a:schemeClr val="bg1"/>
                </a:solidFill>
                <a:latin typeface="+mj-lt"/>
                <a:cs typeface="Arial" panose="020B0604020202020204" pitchFamily="34" charset="0"/>
              </a:rPr>
              <a:t> Ipsum is simply dummy text of the</a:t>
            </a:r>
          </a:p>
          <a:p>
            <a:pPr marL="0" indent="0">
              <a:lnSpc>
                <a:spcPct val="150000"/>
              </a:lnSpc>
              <a:buClr>
                <a:schemeClr val="tx2"/>
              </a:buClr>
            </a:pPr>
            <a:endParaRPr lang="en-US" sz="1200" b="0" dirty="0">
              <a:solidFill>
                <a:schemeClr val="bg1"/>
              </a:solidFill>
              <a:latin typeface="+mj-lt"/>
              <a:cs typeface="Arial" panose="020B0604020202020204" pitchFamily="34" charset="0"/>
            </a:endParaRPr>
          </a:p>
        </p:txBody>
      </p:sp>
    </p:spTree>
    <p:extLst>
      <p:ext uri="{BB962C8B-B14F-4D97-AF65-F5344CB8AC3E}">
        <p14:creationId xmlns:p14="http://schemas.microsoft.com/office/powerpoint/2010/main" val="792029749"/>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2">
            <a:extLst>
              <a:ext uri="{FF2B5EF4-FFF2-40B4-BE49-F238E27FC236}">
                <a16:creationId xmlns:a16="http://schemas.microsoft.com/office/drawing/2014/main" id="{FCBCBCF3-4673-44E9-B56C-0462AC1EC05B}"/>
              </a:ext>
            </a:extLst>
          </p:cNvPr>
          <p:cNvSpPr txBox="1">
            <a:spLocks/>
          </p:cNvSpPr>
          <p:nvPr/>
        </p:nvSpPr>
        <p:spPr>
          <a:xfrm>
            <a:off x="4039713" y="851055"/>
            <a:ext cx="3980007" cy="63485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solidFill>
                  <a:schemeClr val="tx1">
                    <a:lumMod val="65000"/>
                    <a:lumOff val="35000"/>
                  </a:schemeClr>
                </a:solidFill>
                <a:latin typeface="+mn-lt"/>
              </a:rPr>
              <a:t>Company </a:t>
            </a:r>
            <a:r>
              <a:rPr lang="en-US" sz="3600" b="1" dirty="0">
                <a:solidFill>
                  <a:schemeClr val="accent4"/>
                </a:solidFill>
                <a:latin typeface="+mn-lt"/>
              </a:rPr>
              <a:t>Slide</a:t>
            </a:r>
          </a:p>
        </p:txBody>
      </p:sp>
      <p:sp>
        <p:nvSpPr>
          <p:cNvPr id="46" name="Rectangle 45">
            <a:extLst>
              <a:ext uri="{FF2B5EF4-FFF2-40B4-BE49-F238E27FC236}">
                <a16:creationId xmlns:a16="http://schemas.microsoft.com/office/drawing/2014/main" id="{6D15A011-BF9A-4ABC-9BF5-3193E3811C58}"/>
              </a:ext>
            </a:extLst>
          </p:cNvPr>
          <p:cNvSpPr/>
          <p:nvPr/>
        </p:nvSpPr>
        <p:spPr>
          <a:xfrm>
            <a:off x="5269010" y="435387"/>
            <a:ext cx="1653979" cy="464871"/>
          </a:xfrm>
          <a:prstGeom prst="rect">
            <a:avLst/>
          </a:prstGeom>
        </p:spPr>
        <p:txBody>
          <a:bodyPr wrap="none">
            <a:spAutoFit/>
          </a:bodyPr>
          <a:lstStyle/>
          <a:p>
            <a:pPr algn="ctr">
              <a:lnSpc>
                <a:spcPct val="150000"/>
              </a:lnSpc>
              <a:buClr>
                <a:schemeClr val="tx2"/>
              </a:buClr>
            </a:pPr>
            <a:r>
              <a:rPr lang="en-US" dirty="0">
                <a:solidFill>
                  <a:schemeClr val="bg1">
                    <a:lumMod val="75000"/>
                  </a:schemeClr>
                </a:solidFill>
                <a:cs typeface="Arial" panose="020B0604020202020204" pitchFamily="34" charset="0"/>
              </a:rPr>
              <a:t>text ever since. </a:t>
            </a:r>
          </a:p>
        </p:txBody>
      </p:sp>
      <p:sp>
        <p:nvSpPr>
          <p:cNvPr id="48" name="Cross 47">
            <a:extLst>
              <a:ext uri="{FF2B5EF4-FFF2-40B4-BE49-F238E27FC236}">
                <a16:creationId xmlns:a16="http://schemas.microsoft.com/office/drawing/2014/main" id="{C5A63E8C-D32D-4786-AB91-A90D876F31F7}"/>
              </a:ext>
            </a:extLst>
          </p:cNvPr>
          <p:cNvSpPr/>
          <p:nvPr/>
        </p:nvSpPr>
        <p:spPr>
          <a:xfrm>
            <a:off x="7586761" y="629212"/>
            <a:ext cx="316114" cy="316114"/>
          </a:xfrm>
          <a:prstGeom prst="plus">
            <a:avLst>
              <a:gd name="adj" fmla="val 4378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a:extLst>
              <a:ext uri="{FF2B5EF4-FFF2-40B4-BE49-F238E27FC236}">
                <a16:creationId xmlns:a16="http://schemas.microsoft.com/office/drawing/2014/main" id="{8DCB5E94-F807-4549-A6ED-FB6F78DFC291}"/>
              </a:ext>
            </a:extLst>
          </p:cNvPr>
          <p:cNvSpPr txBox="1"/>
          <p:nvPr/>
        </p:nvSpPr>
        <p:spPr>
          <a:xfrm>
            <a:off x="1287464" y="3326878"/>
            <a:ext cx="3696971" cy="1448730"/>
          </a:xfrm>
          <a:prstGeom prst="rect">
            <a:avLst/>
          </a:prstGeom>
          <a:noFill/>
        </p:spPr>
        <p:txBody>
          <a:bodyPr wrap="square" rtlCol="0">
            <a:spAutoFit/>
          </a:bodyPr>
          <a:lstStyle/>
          <a:p>
            <a:pPr>
              <a:lnSpc>
                <a:spcPct val="150000"/>
              </a:lnSpc>
            </a:pPr>
            <a:r>
              <a:rPr lang="en-US" sz="1200" dirty="0">
                <a:solidFill>
                  <a:schemeClr val="tx1">
                    <a:lumMod val="65000"/>
                    <a:lumOff val="35000"/>
                  </a:schemeClr>
                </a:solidFill>
              </a:rPr>
              <a:t>A wonderful serenity has taken possession of my entire soul. of taken possession of my entire soul. of my entire soul. A wonderful serenity has taken possession of my entire soul. of taken</a:t>
            </a:r>
          </a:p>
          <a:p>
            <a:pPr>
              <a:lnSpc>
                <a:spcPct val="150000"/>
              </a:lnSpc>
            </a:pPr>
            <a:endParaRPr lang="en-US" sz="1200" dirty="0">
              <a:solidFill>
                <a:schemeClr val="tx1">
                  <a:lumMod val="65000"/>
                  <a:lumOff val="35000"/>
                </a:schemeClr>
              </a:solidFill>
            </a:endParaRPr>
          </a:p>
        </p:txBody>
      </p:sp>
      <p:sp>
        <p:nvSpPr>
          <p:cNvPr id="53" name="TextBox 52">
            <a:extLst>
              <a:ext uri="{FF2B5EF4-FFF2-40B4-BE49-F238E27FC236}">
                <a16:creationId xmlns:a16="http://schemas.microsoft.com/office/drawing/2014/main" id="{CB0F11D5-CFC3-44B4-97A3-BD8822C3283C}"/>
              </a:ext>
            </a:extLst>
          </p:cNvPr>
          <p:cNvSpPr txBox="1"/>
          <p:nvPr/>
        </p:nvSpPr>
        <p:spPr>
          <a:xfrm>
            <a:off x="1287465" y="2118653"/>
            <a:ext cx="2554568" cy="954107"/>
          </a:xfrm>
          <a:prstGeom prst="rect">
            <a:avLst/>
          </a:prstGeom>
          <a:noFill/>
        </p:spPr>
        <p:txBody>
          <a:bodyPr wrap="square" rtlCol="0">
            <a:spAutoFit/>
          </a:bodyPr>
          <a:lstStyle/>
          <a:p>
            <a:r>
              <a:rPr lang="en-US" sz="2800" b="1" dirty="0">
                <a:solidFill>
                  <a:schemeClr val="tx1">
                    <a:lumMod val="85000"/>
                    <a:lumOff val="15000"/>
                  </a:schemeClr>
                </a:solidFill>
              </a:rPr>
              <a:t>Image description</a:t>
            </a:r>
          </a:p>
        </p:txBody>
      </p:sp>
      <p:sp>
        <p:nvSpPr>
          <p:cNvPr id="54" name="Rectangle: Rounded Corners 55">
            <a:extLst>
              <a:ext uri="{FF2B5EF4-FFF2-40B4-BE49-F238E27FC236}">
                <a16:creationId xmlns:a16="http://schemas.microsoft.com/office/drawing/2014/main" id="{7680DA8E-803D-45B3-90E9-8F4F1F4B3E5A}"/>
              </a:ext>
            </a:extLst>
          </p:cNvPr>
          <p:cNvSpPr/>
          <p:nvPr/>
        </p:nvSpPr>
        <p:spPr>
          <a:xfrm>
            <a:off x="1404223" y="5173649"/>
            <a:ext cx="1750942" cy="315473"/>
          </a:xfrm>
          <a:prstGeom prst="roundRect">
            <a:avLst>
              <a:gd name="adj" fmla="val 42963"/>
            </a:avLst>
          </a:prstGeom>
          <a:solidFill>
            <a:schemeClr val="accent4"/>
          </a:solidFill>
          <a:ln>
            <a:noFill/>
          </a:ln>
          <a:effectLst>
            <a:outerShdw blurRad="254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Check out Now</a:t>
            </a:r>
          </a:p>
        </p:txBody>
      </p:sp>
      <p:sp>
        <p:nvSpPr>
          <p:cNvPr id="55" name="Oval 54">
            <a:extLst>
              <a:ext uri="{FF2B5EF4-FFF2-40B4-BE49-F238E27FC236}">
                <a16:creationId xmlns:a16="http://schemas.microsoft.com/office/drawing/2014/main" id="{38270519-999C-4208-9831-3A2CCEC954BE}"/>
              </a:ext>
            </a:extLst>
          </p:cNvPr>
          <p:cNvSpPr/>
          <p:nvPr/>
        </p:nvSpPr>
        <p:spPr>
          <a:xfrm>
            <a:off x="-612913" y="-494920"/>
            <a:ext cx="1653979" cy="165397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1DCA88EC-5346-4D13-926D-A3E8AB4040C8}"/>
              </a:ext>
            </a:extLst>
          </p:cNvPr>
          <p:cNvSpPr/>
          <p:nvPr/>
        </p:nvSpPr>
        <p:spPr>
          <a:xfrm>
            <a:off x="1704838" y="278082"/>
            <a:ext cx="451746" cy="451746"/>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949CD2AD-26CD-4C88-B5B1-6C08C0771312}"/>
              </a:ext>
            </a:extLst>
          </p:cNvPr>
          <p:cNvSpPr/>
          <p:nvPr/>
        </p:nvSpPr>
        <p:spPr>
          <a:xfrm>
            <a:off x="1178350" y="1180836"/>
            <a:ext cx="225873" cy="22587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95724016"/>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5F8EA9A7-F2B3-491E-9738-27E55715630C}"/>
              </a:ext>
            </a:extLst>
          </p:cNvPr>
          <p:cNvGrpSpPr/>
          <p:nvPr/>
        </p:nvGrpSpPr>
        <p:grpSpPr>
          <a:xfrm>
            <a:off x="3450166" y="3759171"/>
            <a:ext cx="2645834" cy="2645834"/>
            <a:chOff x="1220118" y="2343274"/>
            <a:chExt cx="2450851" cy="2450851"/>
          </a:xfrm>
        </p:grpSpPr>
        <p:sp>
          <p:nvSpPr>
            <p:cNvPr id="29" name="Oval 28">
              <a:extLst>
                <a:ext uri="{FF2B5EF4-FFF2-40B4-BE49-F238E27FC236}">
                  <a16:creationId xmlns:a16="http://schemas.microsoft.com/office/drawing/2014/main" id="{28906F10-7512-4936-A260-391283D64B1E}"/>
                </a:ext>
              </a:extLst>
            </p:cNvPr>
            <p:cNvSpPr/>
            <p:nvPr/>
          </p:nvSpPr>
          <p:spPr>
            <a:xfrm>
              <a:off x="1220118" y="2343274"/>
              <a:ext cx="2450851" cy="2450851"/>
            </a:xfrm>
            <a:prstGeom prst="ellipse">
              <a:avLst/>
            </a:prstGeom>
            <a:solidFill>
              <a:schemeClr val="accent3">
                <a:alpha val="13000"/>
              </a:schemeClr>
            </a:solidFill>
            <a:ln>
              <a:noFill/>
            </a:ln>
            <a:effectLst>
              <a:outerShdw blurRad="622300" dist="508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30" name="Oval 29">
              <a:extLst>
                <a:ext uri="{FF2B5EF4-FFF2-40B4-BE49-F238E27FC236}">
                  <a16:creationId xmlns:a16="http://schemas.microsoft.com/office/drawing/2014/main" id="{03CCA061-2D69-44F7-BB89-11DCD080F523}"/>
                </a:ext>
              </a:extLst>
            </p:cNvPr>
            <p:cNvSpPr/>
            <p:nvPr/>
          </p:nvSpPr>
          <p:spPr>
            <a:xfrm>
              <a:off x="1395764" y="2518920"/>
              <a:ext cx="2099561" cy="2099561"/>
            </a:xfrm>
            <a:prstGeom prst="ellipse">
              <a:avLst/>
            </a:prstGeom>
            <a:solidFill>
              <a:schemeClr val="accent3">
                <a:alpha val="25000"/>
              </a:schemeClr>
            </a:solidFill>
            <a:ln>
              <a:noFill/>
            </a:ln>
            <a:effectLst>
              <a:outerShdw blurRad="622300" dist="508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31" name="Oval 30">
              <a:extLst>
                <a:ext uri="{FF2B5EF4-FFF2-40B4-BE49-F238E27FC236}">
                  <a16:creationId xmlns:a16="http://schemas.microsoft.com/office/drawing/2014/main" id="{F280B935-1080-4EAE-86DB-E59A0791DF5A}"/>
                </a:ext>
              </a:extLst>
            </p:cNvPr>
            <p:cNvSpPr/>
            <p:nvPr/>
          </p:nvSpPr>
          <p:spPr>
            <a:xfrm>
              <a:off x="1580469" y="2703625"/>
              <a:ext cx="1730150" cy="1730150"/>
            </a:xfrm>
            <a:prstGeom prst="ellipse">
              <a:avLst/>
            </a:prstGeom>
            <a:solidFill>
              <a:schemeClr val="accent4"/>
            </a:solidFill>
            <a:ln>
              <a:noFill/>
            </a:ln>
            <a:effectLst>
              <a:outerShdw blurRad="812800" dist="50800" dir="5400000" sx="82000" sy="82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dirty="0">
                <a:latin typeface="+mj-lt"/>
              </a:endParaRPr>
            </a:p>
          </p:txBody>
        </p:sp>
      </p:grpSp>
      <p:sp>
        <p:nvSpPr>
          <p:cNvPr id="32" name="Rectangle 31">
            <a:extLst>
              <a:ext uri="{FF2B5EF4-FFF2-40B4-BE49-F238E27FC236}">
                <a16:creationId xmlns:a16="http://schemas.microsoft.com/office/drawing/2014/main" id="{56201AFA-95B0-4F2C-A665-FD90725DD098}"/>
              </a:ext>
            </a:extLst>
          </p:cNvPr>
          <p:cNvSpPr/>
          <p:nvPr/>
        </p:nvSpPr>
        <p:spPr>
          <a:xfrm>
            <a:off x="4125098" y="4865469"/>
            <a:ext cx="1378499" cy="643894"/>
          </a:xfrm>
          <a:prstGeom prst="rect">
            <a:avLst/>
          </a:prstGeom>
        </p:spPr>
        <p:txBody>
          <a:bodyPr wrap="square">
            <a:spAutoFit/>
          </a:bodyPr>
          <a:lstStyle/>
          <a:p>
            <a:pPr algn="ctr">
              <a:lnSpc>
                <a:spcPct val="120000"/>
              </a:lnSpc>
            </a:pPr>
            <a:r>
              <a:rPr lang="en-US" sz="3200" b="1" dirty="0">
                <a:solidFill>
                  <a:schemeClr val="bg1"/>
                </a:solidFill>
                <a:latin typeface="+mj-lt"/>
                <a:cs typeface="Segoe UI" panose="020B0502040204020203" pitchFamily="34" charset="0"/>
              </a:rPr>
              <a:t>2001</a:t>
            </a:r>
          </a:p>
        </p:txBody>
      </p:sp>
      <p:sp>
        <p:nvSpPr>
          <p:cNvPr id="33" name="Rectangle 32">
            <a:extLst>
              <a:ext uri="{FF2B5EF4-FFF2-40B4-BE49-F238E27FC236}">
                <a16:creationId xmlns:a16="http://schemas.microsoft.com/office/drawing/2014/main" id="{881D84EE-CC0D-4FDA-9B19-A4A7764B6ED5}"/>
              </a:ext>
            </a:extLst>
          </p:cNvPr>
          <p:cNvSpPr/>
          <p:nvPr/>
        </p:nvSpPr>
        <p:spPr>
          <a:xfrm>
            <a:off x="4232957" y="4694924"/>
            <a:ext cx="1063822" cy="368114"/>
          </a:xfrm>
          <a:prstGeom prst="rect">
            <a:avLst/>
          </a:prstGeom>
        </p:spPr>
        <p:txBody>
          <a:bodyPr wrap="square">
            <a:spAutoFit/>
          </a:bodyPr>
          <a:lstStyle/>
          <a:p>
            <a:pPr algn="ctr">
              <a:lnSpc>
                <a:spcPct val="120000"/>
              </a:lnSpc>
            </a:pPr>
            <a:r>
              <a:rPr lang="en-US" sz="1600" dirty="0">
                <a:solidFill>
                  <a:schemeClr val="bg1"/>
                </a:solidFill>
                <a:latin typeface="+mj-lt"/>
                <a:cs typeface="Segoe UI" panose="020B0502040204020203" pitchFamily="34" charset="0"/>
              </a:rPr>
              <a:t>Since</a:t>
            </a:r>
          </a:p>
        </p:txBody>
      </p:sp>
      <p:sp>
        <p:nvSpPr>
          <p:cNvPr id="34" name="TextBox 33">
            <a:extLst>
              <a:ext uri="{FF2B5EF4-FFF2-40B4-BE49-F238E27FC236}">
                <a16:creationId xmlns:a16="http://schemas.microsoft.com/office/drawing/2014/main" id="{A759E36D-7F83-456A-8A3F-0F7F872BD513}"/>
              </a:ext>
            </a:extLst>
          </p:cNvPr>
          <p:cNvSpPr txBox="1"/>
          <p:nvPr/>
        </p:nvSpPr>
        <p:spPr>
          <a:xfrm>
            <a:off x="5627167" y="2634927"/>
            <a:ext cx="5395062" cy="617733"/>
          </a:xfrm>
          <a:prstGeom prst="rect">
            <a:avLst/>
          </a:prstGeom>
          <a:noFill/>
        </p:spPr>
        <p:txBody>
          <a:bodyPr wrap="square" rtlCol="0">
            <a:spAutoFit/>
          </a:bodyPr>
          <a:lstStyle/>
          <a:p>
            <a:pPr>
              <a:lnSpc>
                <a:spcPct val="150000"/>
              </a:lnSpc>
            </a:pPr>
            <a:r>
              <a:rPr lang="en-US" sz="1200" b="1" dirty="0">
                <a:solidFill>
                  <a:schemeClr val="tx1">
                    <a:lumMod val="65000"/>
                    <a:lumOff val="35000"/>
                  </a:schemeClr>
                </a:solidFill>
                <a:latin typeface="+mj-lt"/>
                <a:cs typeface="Aharoni" panose="02010803020104030203" pitchFamily="2" charset="-79"/>
              </a:rPr>
              <a:t>“Lorem ipsum dolor sit </a:t>
            </a:r>
            <a:r>
              <a:rPr lang="en-US" sz="1200" b="1" dirty="0" err="1">
                <a:solidFill>
                  <a:schemeClr val="tx1">
                    <a:lumMod val="65000"/>
                    <a:lumOff val="35000"/>
                  </a:schemeClr>
                </a:solidFill>
                <a:latin typeface="+mj-lt"/>
                <a:cs typeface="Aharoni" panose="02010803020104030203" pitchFamily="2" charset="-79"/>
              </a:rPr>
              <a:t>amet</a:t>
            </a:r>
            <a:r>
              <a:rPr lang="en-US" sz="1200" b="1" dirty="0">
                <a:solidFill>
                  <a:schemeClr val="bg1">
                    <a:lumMod val="65000"/>
                  </a:schemeClr>
                </a:solidFill>
                <a:latin typeface="+mj-lt"/>
                <a:cs typeface="Aharoni" panose="02010803020104030203" pitchFamily="2" charset="-79"/>
              </a:rPr>
              <a:t>, </a:t>
            </a:r>
            <a:r>
              <a:rPr lang="en-US" sz="1200" b="1" dirty="0">
                <a:solidFill>
                  <a:schemeClr val="bg1">
                    <a:lumMod val="50000"/>
                  </a:schemeClr>
                </a:solidFill>
                <a:latin typeface="+mj-lt"/>
                <a:cs typeface="Aharoni" panose="02010803020104030203" pitchFamily="2" charset="-79"/>
              </a:rPr>
              <a:t>cons </a:t>
            </a:r>
            <a:r>
              <a:rPr lang="en-US" sz="1200" dirty="0" err="1">
                <a:solidFill>
                  <a:schemeClr val="bg1">
                    <a:lumMod val="50000"/>
                  </a:schemeClr>
                </a:solidFill>
                <a:latin typeface="+mj-lt"/>
                <a:cs typeface="Aharoni" panose="02010803020104030203" pitchFamily="2" charset="-79"/>
              </a:rPr>
              <a:t>ectetur</a:t>
            </a:r>
            <a:r>
              <a:rPr lang="en-US" sz="1200" dirty="0">
                <a:solidFill>
                  <a:schemeClr val="bg1">
                    <a:lumMod val="50000"/>
                  </a:schemeClr>
                </a:solidFill>
                <a:latin typeface="+mj-lt"/>
                <a:cs typeface="Aharoni" panose="02010803020104030203" pitchFamily="2" charset="-79"/>
              </a:rPr>
              <a:t> </a:t>
            </a:r>
            <a:r>
              <a:rPr lang="en-US" sz="1200" dirty="0" err="1">
                <a:solidFill>
                  <a:schemeClr val="bg1">
                    <a:lumMod val="50000"/>
                  </a:schemeClr>
                </a:solidFill>
                <a:latin typeface="+mj-lt"/>
                <a:cs typeface="Aharoni" panose="02010803020104030203" pitchFamily="2" charset="-79"/>
              </a:rPr>
              <a:t>adipis</a:t>
            </a:r>
            <a:r>
              <a:rPr lang="en-US" sz="1200" dirty="0">
                <a:solidFill>
                  <a:schemeClr val="bg1">
                    <a:lumMod val="50000"/>
                  </a:schemeClr>
                </a:solidFill>
                <a:latin typeface="+mj-lt"/>
                <a:cs typeface="Aharoni" panose="02010803020104030203" pitchFamily="2" charset="-79"/>
              </a:rPr>
              <a:t> </a:t>
            </a:r>
            <a:r>
              <a:rPr lang="en-US" sz="1200" dirty="0" err="1">
                <a:solidFill>
                  <a:schemeClr val="bg1">
                    <a:lumMod val="50000"/>
                  </a:schemeClr>
                </a:solidFill>
                <a:latin typeface="+mj-lt"/>
                <a:cs typeface="Aharoni" panose="02010803020104030203" pitchFamily="2" charset="-79"/>
              </a:rPr>
              <a:t>cing</a:t>
            </a:r>
            <a:r>
              <a:rPr lang="en-US" sz="1200" dirty="0">
                <a:solidFill>
                  <a:schemeClr val="bg1">
                    <a:lumMod val="50000"/>
                  </a:schemeClr>
                </a:solidFill>
                <a:latin typeface="+mj-lt"/>
                <a:cs typeface="Aharoni" panose="02010803020104030203" pitchFamily="2" charset="-79"/>
              </a:rPr>
              <a:t> </a:t>
            </a:r>
            <a:r>
              <a:rPr lang="en-US" sz="1200" dirty="0" err="1">
                <a:solidFill>
                  <a:schemeClr val="bg1">
                    <a:lumMod val="50000"/>
                  </a:schemeClr>
                </a:solidFill>
                <a:latin typeface="+mj-lt"/>
                <a:cs typeface="Aharoni" panose="02010803020104030203" pitchFamily="2" charset="-79"/>
              </a:rPr>
              <a:t>elit</a:t>
            </a:r>
            <a:r>
              <a:rPr lang="en-US" sz="1200" dirty="0">
                <a:solidFill>
                  <a:schemeClr val="bg1">
                    <a:lumMod val="50000"/>
                  </a:schemeClr>
                </a:solidFill>
                <a:latin typeface="+mj-lt"/>
                <a:cs typeface="Aharoni" panose="02010803020104030203" pitchFamily="2" charset="-79"/>
              </a:rPr>
              <a:t>, sed do </a:t>
            </a:r>
            <a:r>
              <a:rPr lang="en-US" sz="1200" dirty="0" err="1">
                <a:solidFill>
                  <a:schemeClr val="bg1">
                    <a:lumMod val="50000"/>
                  </a:schemeClr>
                </a:solidFill>
                <a:latin typeface="+mj-lt"/>
                <a:cs typeface="Aharoni" panose="02010803020104030203" pitchFamily="2" charset="-79"/>
              </a:rPr>
              <a:t>eiusmod</a:t>
            </a:r>
            <a:r>
              <a:rPr lang="en-US" sz="1200" dirty="0">
                <a:solidFill>
                  <a:schemeClr val="bg1">
                    <a:lumMod val="50000"/>
                  </a:schemeClr>
                </a:solidFill>
                <a:latin typeface="+mj-lt"/>
                <a:cs typeface="Aharoni" panose="02010803020104030203" pitchFamily="2" charset="-79"/>
              </a:rPr>
              <a:t> </a:t>
            </a:r>
            <a:r>
              <a:rPr lang="en-US" sz="1200" dirty="0" err="1">
                <a:solidFill>
                  <a:schemeClr val="bg1">
                    <a:lumMod val="50000"/>
                  </a:schemeClr>
                </a:solidFill>
                <a:latin typeface="+mj-lt"/>
                <a:cs typeface="Aharoni" panose="02010803020104030203" pitchFamily="2" charset="-79"/>
              </a:rPr>
              <a:t>tempor</a:t>
            </a:r>
            <a:r>
              <a:rPr lang="en-US" sz="1200" dirty="0">
                <a:solidFill>
                  <a:schemeClr val="bg1">
                    <a:lumMod val="50000"/>
                  </a:schemeClr>
                </a:solidFill>
                <a:latin typeface="+mj-lt"/>
                <a:cs typeface="Aharoni" panose="02010803020104030203" pitchFamily="2" charset="-79"/>
              </a:rPr>
              <a:t> </a:t>
            </a:r>
            <a:r>
              <a:rPr lang="en-US" sz="1200" dirty="0" err="1">
                <a:solidFill>
                  <a:schemeClr val="bg1">
                    <a:lumMod val="50000"/>
                  </a:schemeClr>
                </a:solidFill>
                <a:latin typeface="+mj-lt"/>
                <a:cs typeface="Aharoni" panose="02010803020104030203" pitchFamily="2" charset="-79"/>
              </a:rPr>
              <a:t>incidi</a:t>
            </a:r>
            <a:r>
              <a:rPr lang="en-US" sz="1200" dirty="0">
                <a:solidFill>
                  <a:schemeClr val="bg1">
                    <a:lumMod val="50000"/>
                  </a:schemeClr>
                </a:solidFill>
                <a:latin typeface="+mj-lt"/>
                <a:cs typeface="Aharoni" panose="02010803020104030203" pitchFamily="2" charset="-79"/>
              </a:rPr>
              <a:t> </a:t>
            </a:r>
            <a:r>
              <a:rPr lang="en-US" sz="1200" dirty="0" err="1">
                <a:solidFill>
                  <a:schemeClr val="bg1">
                    <a:lumMod val="50000"/>
                  </a:schemeClr>
                </a:solidFill>
                <a:latin typeface="+mj-lt"/>
                <a:cs typeface="Aharoni" panose="02010803020104030203" pitchFamily="2" charset="-79"/>
              </a:rPr>
              <a:t>dunt</a:t>
            </a:r>
            <a:r>
              <a:rPr lang="en-US" sz="1200" dirty="0">
                <a:solidFill>
                  <a:schemeClr val="bg1">
                    <a:lumMod val="50000"/>
                  </a:schemeClr>
                </a:solidFill>
                <a:latin typeface="+mj-lt"/>
                <a:cs typeface="Aharoni" panose="02010803020104030203" pitchFamily="2" charset="-79"/>
              </a:rPr>
              <a:t> </a:t>
            </a:r>
            <a:r>
              <a:rPr lang="en-US" sz="1200" dirty="0" err="1">
                <a:solidFill>
                  <a:schemeClr val="bg1">
                    <a:lumMod val="50000"/>
                  </a:schemeClr>
                </a:solidFill>
                <a:latin typeface="+mj-lt"/>
                <a:cs typeface="Aharoni" panose="02010803020104030203" pitchFamily="2" charset="-79"/>
              </a:rPr>
              <a:t>ut</a:t>
            </a:r>
            <a:r>
              <a:rPr lang="en-US" sz="1200" dirty="0">
                <a:solidFill>
                  <a:schemeClr val="bg1">
                    <a:lumMod val="50000"/>
                  </a:schemeClr>
                </a:solidFill>
                <a:latin typeface="+mj-lt"/>
                <a:cs typeface="Aharoni" panose="02010803020104030203" pitchFamily="2" charset="-79"/>
              </a:rPr>
              <a:t> </a:t>
            </a:r>
            <a:r>
              <a:rPr lang="en-US" sz="1200" dirty="0" err="1">
                <a:solidFill>
                  <a:schemeClr val="bg1">
                    <a:lumMod val="50000"/>
                  </a:schemeClr>
                </a:solidFill>
                <a:latin typeface="+mj-lt"/>
                <a:cs typeface="Aharoni" panose="02010803020104030203" pitchFamily="2" charset="-79"/>
              </a:rPr>
              <a:t>ectetur</a:t>
            </a:r>
            <a:r>
              <a:rPr lang="en-US" sz="1200" dirty="0">
                <a:solidFill>
                  <a:schemeClr val="bg1">
                    <a:lumMod val="50000"/>
                  </a:schemeClr>
                </a:solidFill>
                <a:latin typeface="+mj-lt"/>
                <a:cs typeface="Aharoni" panose="02010803020104030203" pitchFamily="2" charset="-79"/>
              </a:rPr>
              <a:t> </a:t>
            </a:r>
            <a:r>
              <a:rPr lang="en-US" sz="1200" dirty="0" err="1">
                <a:solidFill>
                  <a:schemeClr val="bg1">
                    <a:lumMod val="50000"/>
                  </a:schemeClr>
                </a:solidFill>
                <a:latin typeface="+mj-lt"/>
                <a:cs typeface="Aharoni" panose="02010803020104030203" pitchFamily="2" charset="-79"/>
              </a:rPr>
              <a:t>adipis</a:t>
            </a:r>
            <a:r>
              <a:rPr lang="en-US" sz="1200" dirty="0">
                <a:solidFill>
                  <a:schemeClr val="bg1">
                    <a:lumMod val="50000"/>
                  </a:schemeClr>
                </a:solidFill>
                <a:latin typeface="+mj-lt"/>
                <a:cs typeface="Aharoni" panose="02010803020104030203" pitchFamily="2" charset="-79"/>
              </a:rPr>
              <a:t> </a:t>
            </a:r>
            <a:r>
              <a:rPr lang="en-US" sz="1200" dirty="0" err="1">
                <a:solidFill>
                  <a:schemeClr val="bg1">
                    <a:lumMod val="50000"/>
                  </a:schemeClr>
                </a:solidFill>
                <a:latin typeface="+mj-lt"/>
                <a:cs typeface="Aharoni" panose="02010803020104030203" pitchFamily="2" charset="-79"/>
              </a:rPr>
              <a:t>cing</a:t>
            </a:r>
            <a:r>
              <a:rPr lang="en-US" sz="1200" dirty="0">
                <a:solidFill>
                  <a:schemeClr val="bg1">
                    <a:lumMod val="50000"/>
                  </a:schemeClr>
                </a:solidFill>
                <a:latin typeface="+mj-lt"/>
                <a:cs typeface="Aharoni" panose="02010803020104030203" pitchFamily="2" charset="-79"/>
              </a:rPr>
              <a:t> </a:t>
            </a:r>
            <a:r>
              <a:rPr lang="en-US" sz="1200" dirty="0" err="1">
                <a:solidFill>
                  <a:schemeClr val="bg1">
                    <a:lumMod val="50000"/>
                  </a:schemeClr>
                </a:solidFill>
                <a:latin typeface="+mj-lt"/>
                <a:cs typeface="Aharoni" panose="02010803020104030203" pitchFamily="2" charset="-79"/>
              </a:rPr>
              <a:t>elit</a:t>
            </a:r>
            <a:r>
              <a:rPr lang="en-US" sz="1200" dirty="0">
                <a:solidFill>
                  <a:schemeClr val="bg1">
                    <a:lumMod val="50000"/>
                  </a:schemeClr>
                </a:solidFill>
                <a:latin typeface="+mj-lt"/>
                <a:cs typeface="Aharoni" panose="02010803020104030203" pitchFamily="2" charset="-79"/>
              </a:rPr>
              <a:t>, sed do </a:t>
            </a:r>
            <a:r>
              <a:rPr lang="en-US" sz="1200" dirty="0" err="1">
                <a:solidFill>
                  <a:schemeClr val="bg1">
                    <a:lumMod val="50000"/>
                  </a:schemeClr>
                </a:solidFill>
                <a:latin typeface="+mj-lt"/>
                <a:cs typeface="Aharoni" panose="02010803020104030203" pitchFamily="2" charset="-79"/>
              </a:rPr>
              <a:t>eiusmod</a:t>
            </a:r>
            <a:r>
              <a:rPr lang="en-US" sz="1200" dirty="0">
                <a:solidFill>
                  <a:schemeClr val="bg1">
                    <a:lumMod val="50000"/>
                  </a:schemeClr>
                </a:solidFill>
                <a:latin typeface="+mj-lt"/>
                <a:cs typeface="Aharoni" panose="02010803020104030203" pitchFamily="2" charset="-79"/>
              </a:rPr>
              <a:t> </a:t>
            </a:r>
            <a:r>
              <a:rPr lang="en-US" sz="1200" dirty="0" err="1">
                <a:solidFill>
                  <a:schemeClr val="bg1">
                    <a:lumMod val="50000"/>
                  </a:schemeClr>
                </a:solidFill>
                <a:latin typeface="+mj-lt"/>
                <a:cs typeface="Aharoni" panose="02010803020104030203" pitchFamily="2" charset="-79"/>
              </a:rPr>
              <a:t>tempor</a:t>
            </a:r>
            <a:r>
              <a:rPr lang="en-US" sz="1200" b="1" dirty="0">
                <a:solidFill>
                  <a:schemeClr val="bg1">
                    <a:lumMod val="50000"/>
                  </a:schemeClr>
                </a:solidFill>
                <a:latin typeface="+mj-lt"/>
                <a:cs typeface="Aharoni" panose="02010803020104030203" pitchFamily="2" charset="-79"/>
              </a:rPr>
              <a:t> cons</a:t>
            </a:r>
            <a:endParaRPr lang="en-US" sz="1200" dirty="0">
              <a:solidFill>
                <a:schemeClr val="bg1">
                  <a:lumMod val="50000"/>
                </a:schemeClr>
              </a:solidFill>
              <a:latin typeface="+mj-lt"/>
              <a:cs typeface="Aharoni" panose="02010803020104030203" pitchFamily="2" charset="-79"/>
            </a:endParaRPr>
          </a:p>
        </p:txBody>
      </p:sp>
      <p:sp>
        <p:nvSpPr>
          <p:cNvPr id="55" name="Circle: Hollow 54">
            <a:extLst>
              <a:ext uri="{FF2B5EF4-FFF2-40B4-BE49-F238E27FC236}">
                <a16:creationId xmlns:a16="http://schemas.microsoft.com/office/drawing/2014/main" id="{AC56B28D-D739-4117-BEB9-64FEE8564A0F}"/>
              </a:ext>
            </a:extLst>
          </p:cNvPr>
          <p:cNvSpPr/>
          <p:nvPr/>
        </p:nvSpPr>
        <p:spPr>
          <a:xfrm>
            <a:off x="10787192" y="-638075"/>
            <a:ext cx="2019108" cy="2019108"/>
          </a:xfrm>
          <a:prstGeom prst="donut">
            <a:avLst>
              <a:gd name="adj" fmla="val 20075"/>
            </a:avLst>
          </a:prstGeom>
          <a:gradFill>
            <a:gsLst>
              <a:gs pos="0">
                <a:schemeClr val="accent2"/>
              </a:gs>
              <a:gs pos="100000">
                <a:schemeClr val="accent3"/>
              </a:gs>
            </a:gsLst>
            <a:lin ang="13500000" scaled="1"/>
          </a:gradFill>
          <a:ln>
            <a:noFill/>
          </a:ln>
          <a:effectLst>
            <a:outerShdw blurRad="317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7" name="Title 2">
            <a:extLst>
              <a:ext uri="{FF2B5EF4-FFF2-40B4-BE49-F238E27FC236}">
                <a16:creationId xmlns:a16="http://schemas.microsoft.com/office/drawing/2014/main" id="{67FC48A0-F399-493D-AFE8-1F28F52C7FFC}"/>
              </a:ext>
            </a:extLst>
          </p:cNvPr>
          <p:cNvSpPr txBox="1">
            <a:spLocks/>
          </p:cNvSpPr>
          <p:nvPr/>
        </p:nvSpPr>
        <p:spPr>
          <a:xfrm>
            <a:off x="5626785" y="1431063"/>
            <a:ext cx="2850140" cy="1004464"/>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chemeClr val="tx1">
                    <a:lumMod val="65000"/>
                    <a:lumOff val="35000"/>
                  </a:schemeClr>
                </a:solidFill>
              </a:rPr>
              <a:t>Company </a:t>
            </a:r>
            <a:r>
              <a:rPr lang="en-US" sz="3600" b="1" dirty="0">
                <a:solidFill>
                  <a:schemeClr val="accent4"/>
                </a:solidFill>
              </a:rPr>
              <a:t>Slide</a:t>
            </a:r>
          </a:p>
        </p:txBody>
      </p:sp>
      <p:sp>
        <p:nvSpPr>
          <p:cNvPr id="38" name="Rectangle 37">
            <a:extLst>
              <a:ext uri="{FF2B5EF4-FFF2-40B4-BE49-F238E27FC236}">
                <a16:creationId xmlns:a16="http://schemas.microsoft.com/office/drawing/2014/main" id="{A555DA05-D34D-4963-949A-065386C35B4E}"/>
              </a:ext>
            </a:extLst>
          </p:cNvPr>
          <p:cNvSpPr/>
          <p:nvPr/>
        </p:nvSpPr>
        <p:spPr>
          <a:xfrm>
            <a:off x="5626784" y="1014083"/>
            <a:ext cx="1653979" cy="464871"/>
          </a:xfrm>
          <a:prstGeom prst="rect">
            <a:avLst/>
          </a:prstGeom>
        </p:spPr>
        <p:txBody>
          <a:bodyPr wrap="none">
            <a:spAutoFit/>
          </a:bodyPr>
          <a:lstStyle/>
          <a:p>
            <a:pPr>
              <a:lnSpc>
                <a:spcPct val="150000"/>
              </a:lnSpc>
              <a:buClr>
                <a:schemeClr val="tx2"/>
              </a:buClr>
            </a:pPr>
            <a:r>
              <a:rPr lang="en-US" dirty="0">
                <a:solidFill>
                  <a:schemeClr val="bg1">
                    <a:lumMod val="75000"/>
                  </a:schemeClr>
                </a:solidFill>
                <a:latin typeface="+mj-lt"/>
                <a:cs typeface="Arial" panose="020B0604020202020204" pitchFamily="34" charset="0"/>
              </a:rPr>
              <a:t>text ever since. </a:t>
            </a:r>
          </a:p>
        </p:txBody>
      </p:sp>
      <p:sp>
        <p:nvSpPr>
          <p:cNvPr id="56" name="Cross 55">
            <a:extLst>
              <a:ext uri="{FF2B5EF4-FFF2-40B4-BE49-F238E27FC236}">
                <a16:creationId xmlns:a16="http://schemas.microsoft.com/office/drawing/2014/main" id="{BB696396-8B66-4746-BDE3-5B80E57D9E8F}"/>
              </a:ext>
            </a:extLst>
          </p:cNvPr>
          <p:cNvSpPr/>
          <p:nvPr/>
        </p:nvSpPr>
        <p:spPr>
          <a:xfrm>
            <a:off x="7944535" y="1207908"/>
            <a:ext cx="316114" cy="316114"/>
          </a:xfrm>
          <a:prstGeom prst="plus">
            <a:avLst>
              <a:gd name="adj" fmla="val 4378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58" name="Rectangle: Rounded Corners 57">
            <a:extLst>
              <a:ext uri="{FF2B5EF4-FFF2-40B4-BE49-F238E27FC236}">
                <a16:creationId xmlns:a16="http://schemas.microsoft.com/office/drawing/2014/main" id="{ABBCF11F-AC6A-4E63-834B-C1AD60F997D1}"/>
              </a:ext>
            </a:extLst>
          </p:cNvPr>
          <p:cNvSpPr/>
          <p:nvPr/>
        </p:nvSpPr>
        <p:spPr>
          <a:xfrm>
            <a:off x="6773935" y="3759171"/>
            <a:ext cx="3827142" cy="2139124"/>
          </a:xfrm>
          <a:prstGeom prst="roundRect">
            <a:avLst>
              <a:gd name="adj" fmla="val 5316"/>
            </a:avLst>
          </a:prstGeom>
          <a:solidFill>
            <a:schemeClr val="bg1"/>
          </a:solidFill>
          <a:ln>
            <a:noFill/>
          </a:ln>
          <a:effectLst>
            <a:outerShdw blurRad="965200" dist="76200" sx="102000" sy="102000" algn="ctr"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grpSp>
        <p:nvGrpSpPr>
          <p:cNvPr id="59" name="Group 58">
            <a:extLst>
              <a:ext uri="{FF2B5EF4-FFF2-40B4-BE49-F238E27FC236}">
                <a16:creationId xmlns:a16="http://schemas.microsoft.com/office/drawing/2014/main" id="{3867E466-AD95-4B48-9FCA-4D6AF13375D5}"/>
              </a:ext>
            </a:extLst>
          </p:cNvPr>
          <p:cNvGrpSpPr/>
          <p:nvPr/>
        </p:nvGrpSpPr>
        <p:grpSpPr>
          <a:xfrm>
            <a:off x="7104813" y="4050058"/>
            <a:ext cx="3468968" cy="1557349"/>
            <a:chOff x="4608232" y="3708213"/>
            <a:chExt cx="3468968" cy="1557349"/>
          </a:xfrm>
        </p:grpSpPr>
        <p:sp>
          <p:nvSpPr>
            <p:cNvPr id="60" name="TextBox 59">
              <a:extLst>
                <a:ext uri="{FF2B5EF4-FFF2-40B4-BE49-F238E27FC236}">
                  <a16:creationId xmlns:a16="http://schemas.microsoft.com/office/drawing/2014/main" id="{CC6E6B43-1E6A-47E9-A7AA-2D8E19B7EA4E}"/>
                </a:ext>
              </a:extLst>
            </p:cNvPr>
            <p:cNvSpPr txBox="1"/>
            <p:nvPr/>
          </p:nvSpPr>
          <p:spPr>
            <a:xfrm>
              <a:off x="4608232" y="4693098"/>
              <a:ext cx="3468968" cy="572464"/>
            </a:xfrm>
            <a:prstGeom prst="rect">
              <a:avLst/>
            </a:prstGeom>
            <a:noFill/>
          </p:spPr>
          <p:txBody>
            <a:bodyPr wrap="square" rtlCol="0">
              <a:spAutoFit/>
            </a:bodyPr>
            <a:lstStyle/>
            <a:p>
              <a:pPr>
                <a:lnSpc>
                  <a:spcPct val="130000"/>
                </a:lnSpc>
              </a:pPr>
              <a:r>
                <a:rPr lang="en-US" sz="1200" dirty="0">
                  <a:solidFill>
                    <a:schemeClr val="tx1">
                      <a:lumMod val="75000"/>
                      <a:lumOff val="25000"/>
                    </a:schemeClr>
                  </a:solidFill>
                  <a:latin typeface="+mj-lt"/>
                </a:rPr>
                <a:t>A wonderful serenity has taken possession of my entire soul. of my entire soul.</a:t>
              </a:r>
            </a:p>
          </p:txBody>
        </p:sp>
        <p:sp>
          <p:nvSpPr>
            <p:cNvPr id="61" name="TextBox 60">
              <a:extLst>
                <a:ext uri="{FF2B5EF4-FFF2-40B4-BE49-F238E27FC236}">
                  <a16:creationId xmlns:a16="http://schemas.microsoft.com/office/drawing/2014/main" id="{B605123C-978E-43B4-9192-9B01D8CDD558}"/>
                </a:ext>
              </a:extLst>
            </p:cNvPr>
            <p:cNvSpPr txBox="1"/>
            <p:nvPr/>
          </p:nvSpPr>
          <p:spPr>
            <a:xfrm>
              <a:off x="4608232" y="3708213"/>
              <a:ext cx="936523" cy="646331"/>
            </a:xfrm>
            <a:prstGeom prst="rect">
              <a:avLst/>
            </a:prstGeom>
            <a:noFill/>
          </p:spPr>
          <p:txBody>
            <a:bodyPr wrap="square" rtlCol="0">
              <a:spAutoFit/>
            </a:bodyPr>
            <a:lstStyle/>
            <a:p>
              <a:r>
                <a:rPr lang="en-US" sz="3600" b="1" dirty="0">
                  <a:solidFill>
                    <a:schemeClr val="tx1">
                      <a:lumMod val="75000"/>
                      <a:lumOff val="25000"/>
                    </a:schemeClr>
                  </a:solidFill>
                  <a:latin typeface="+mj-lt"/>
                </a:rPr>
                <a:t>01.</a:t>
              </a:r>
            </a:p>
          </p:txBody>
        </p:sp>
        <p:sp>
          <p:nvSpPr>
            <p:cNvPr id="62" name="TextBox 61">
              <a:extLst>
                <a:ext uri="{FF2B5EF4-FFF2-40B4-BE49-F238E27FC236}">
                  <a16:creationId xmlns:a16="http://schemas.microsoft.com/office/drawing/2014/main" id="{DE68DFEF-44E6-48A2-BC98-1199D5D8DCCC}"/>
                </a:ext>
              </a:extLst>
            </p:cNvPr>
            <p:cNvSpPr txBox="1"/>
            <p:nvPr/>
          </p:nvSpPr>
          <p:spPr>
            <a:xfrm>
              <a:off x="4608232" y="4354544"/>
              <a:ext cx="2554568" cy="338554"/>
            </a:xfrm>
            <a:prstGeom prst="rect">
              <a:avLst/>
            </a:prstGeom>
            <a:noFill/>
          </p:spPr>
          <p:txBody>
            <a:bodyPr wrap="square" rtlCol="0">
              <a:spAutoFit/>
            </a:bodyPr>
            <a:lstStyle/>
            <a:p>
              <a:r>
                <a:rPr lang="en-US" sz="1600" dirty="0">
                  <a:solidFill>
                    <a:schemeClr val="accent4"/>
                  </a:solidFill>
                  <a:latin typeface="+mj-lt"/>
                </a:rPr>
                <a:t>Image description</a:t>
              </a:r>
            </a:p>
          </p:txBody>
        </p:sp>
      </p:grpSp>
    </p:spTree>
    <p:extLst>
      <p:ext uri="{BB962C8B-B14F-4D97-AF65-F5344CB8AC3E}">
        <p14:creationId xmlns:p14="http://schemas.microsoft.com/office/powerpoint/2010/main" val="3591822361"/>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Subtitle 2"/>
          <p:cNvSpPr txBox="1">
            <a:spLocks/>
          </p:cNvSpPr>
          <p:nvPr/>
        </p:nvSpPr>
        <p:spPr>
          <a:xfrm>
            <a:off x="903577" y="3082748"/>
            <a:ext cx="2297381" cy="622769"/>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2020"/>
              </a:lnSpc>
            </a:pPr>
            <a:r>
              <a:rPr lang="en-US" sz="1200" dirty="0">
                <a:solidFill>
                  <a:schemeClr val="tx1"/>
                </a:solidFill>
                <a:latin typeface="+mj-lt"/>
                <a:ea typeface="Poppins Light" charset="0"/>
                <a:cs typeface="Calibri" panose="020F0502020204030204" pitchFamily="34" charset="0"/>
              </a:rPr>
              <a:t>Frequently, your initial font choice is taken out of your</a:t>
            </a:r>
          </a:p>
        </p:txBody>
      </p:sp>
      <p:sp>
        <p:nvSpPr>
          <p:cNvPr id="33" name="Subtitle 2"/>
          <p:cNvSpPr txBox="1">
            <a:spLocks/>
          </p:cNvSpPr>
          <p:nvPr/>
        </p:nvSpPr>
        <p:spPr>
          <a:xfrm>
            <a:off x="935037" y="4803456"/>
            <a:ext cx="2297381" cy="622769"/>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2020"/>
              </a:lnSpc>
            </a:pPr>
            <a:r>
              <a:rPr lang="en-US" sz="1200" dirty="0">
                <a:solidFill>
                  <a:schemeClr val="tx1"/>
                </a:solidFill>
                <a:latin typeface="+mj-lt"/>
                <a:ea typeface="Poppins Light" charset="0"/>
                <a:cs typeface="Calibri" panose="020F0502020204030204" pitchFamily="34" charset="0"/>
              </a:rPr>
              <a:t>Frequently, your initial font choice is taken out of your</a:t>
            </a:r>
          </a:p>
        </p:txBody>
      </p:sp>
      <p:sp>
        <p:nvSpPr>
          <p:cNvPr id="38" name="TextBox 37"/>
          <p:cNvSpPr txBox="1"/>
          <p:nvPr/>
        </p:nvSpPr>
        <p:spPr>
          <a:xfrm>
            <a:off x="2441561" y="2344084"/>
            <a:ext cx="729687" cy="738664"/>
          </a:xfrm>
          <a:prstGeom prst="rect">
            <a:avLst/>
          </a:prstGeom>
          <a:noFill/>
        </p:spPr>
        <p:txBody>
          <a:bodyPr wrap="none" rtlCol="0">
            <a:spAutoFit/>
          </a:bodyPr>
          <a:lstStyle/>
          <a:p>
            <a:pPr algn="r"/>
            <a:r>
              <a:rPr lang="en-US" sz="4200" dirty="0">
                <a:solidFill>
                  <a:schemeClr val="tx2"/>
                </a:solidFill>
                <a:latin typeface="+mj-lt"/>
                <a:ea typeface="Lato Black" charset="0"/>
                <a:cs typeface="Calibri" panose="020F0502020204030204" pitchFamily="34" charset="0"/>
              </a:rPr>
              <a:t>01</a:t>
            </a:r>
          </a:p>
        </p:txBody>
      </p:sp>
      <p:sp>
        <p:nvSpPr>
          <p:cNvPr id="39" name="TextBox 38"/>
          <p:cNvSpPr txBox="1"/>
          <p:nvPr/>
        </p:nvSpPr>
        <p:spPr>
          <a:xfrm>
            <a:off x="2441561" y="4031976"/>
            <a:ext cx="729687" cy="738664"/>
          </a:xfrm>
          <a:prstGeom prst="rect">
            <a:avLst/>
          </a:prstGeom>
          <a:noFill/>
        </p:spPr>
        <p:txBody>
          <a:bodyPr wrap="none" rtlCol="0">
            <a:spAutoFit/>
          </a:bodyPr>
          <a:lstStyle/>
          <a:p>
            <a:pPr algn="r"/>
            <a:r>
              <a:rPr lang="en-US" sz="4200" dirty="0">
                <a:solidFill>
                  <a:schemeClr val="tx2"/>
                </a:solidFill>
                <a:latin typeface="+mj-lt"/>
                <a:ea typeface="Lato Black" charset="0"/>
                <a:cs typeface="Calibri" panose="020F0502020204030204" pitchFamily="34" charset="0"/>
              </a:rPr>
              <a:t>02</a:t>
            </a:r>
          </a:p>
        </p:txBody>
      </p:sp>
      <p:sp>
        <p:nvSpPr>
          <p:cNvPr id="36" name="Oval 35">
            <a:extLst>
              <a:ext uri="{FF2B5EF4-FFF2-40B4-BE49-F238E27FC236}">
                <a16:creationId xmlns:a16="http://schemas.microsoft.com/office/drawing/2014/main" id="{402CA0B3-42D4-40FE-8A82-80CCDFD598F5}"/>
              </a:ext>
            </a:extLst>
          </p:cNvPr>
          <p:cNvSpPr/>
          <p:nvPr/>
        </p:nvSpPr>
        <p:spPr>
          <a:xfrm flipV="1">
            <a:off x="11437936" y="6045200"/>
            <a:ext cx="1017652" cy="101765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45" name="Oval 44">
            <a:extLst>
              <a:ext uri="{FF2B5EF4-FFF2-40B4-BE49-F238E27FC236}">
                <a16:creationId xmlns:a16="http://schemas.microsoft.com/office/drawing/2014/main" id="{FA1BDACA-2634-410D-863A-4E1A9824EB61}"/>
              </a:ext>
            </a:extLst>
          </p:cNvPr>
          <p:cNvSpPr/>
          <p:nvPr/>
        </p:nvSpPr>
        <p:spPr>
          <a:xfrm flipV="1">
            <a:off x="-503589" y="-370666"/>
            <a:ext cx="2117998" cy="211799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a:extLst>
              <a:ext uri="{FF2B5EF4-FFF2-40B4-BE49-F238E27FC236}">
                <a16:creationId xmlns:a16="http://schemas.microsoft.com/office/drawing/2014/main" id="{11805562-5B52-40D4-AA0A-7949935615D7}"/>
              </a:ext>
            </a:extLst>
          </p:cNvPr>
          <p:cNvSpPr txBox="1"/>
          <p:nvPr/>
        </p:nvSpPr>
        <p:spPr>
          <a:xfrm>
            <a:off x="8520308" y="2465230"/>
            <a:ext cx="2806215" cy="705258"/>
          </a:xfrm>
          <a:prstGeom prst="rect">
            <a:avLst/>
          </a:prstGeom>
          <a:noFill/>
        </p:spPr>
        <p:txBody>
          <a:bodyPr wrap="square" rtlCol="0">
            <a:spAutoFit/>
          </a:bodyPr>
          <a:lstStyle/>
          <a:p>
            <a:pPr>
              <a:lnSpc>
                <a:spcPct val="150000"/>
              </a:lnSpc>
            </a:pPr>
            <a:r>
              <a:rPr lang="en-US" sz="1400" b="1" dirty="0">
                <a:solidFill>
                  <a:schemeClr val="tx1">
                    <a:lumMod val="65000"/>
                    <a:lumOff val="35000"/>
                  </a:schemeClr>
                </a:solidFill>
                <a:latin typeface="+mj-lt"/>
                <a:cs typeface="Aharoni" panose="02010803020104030203" pitchFamily="2" charset="-79"/>
              </a:rPr>
              <a:t>“Lorem ipsum dolor sit </a:t>
            </a:r>
            <a:r>
              <a:rPr lang="en-US" sz="1400" b="1" dirty="0" err="1">
                <a:solidFill>
                  <a:schemeClr val="tx1">
                    <a:lumMod val="65000"/>
                    <a:lumOff val="35000"/>
                  </a:schemeClr>
                </a:solidFill>
                <a:latin typeface="+mj-lt"/>
                <a:cs typeface="Aharoni" panose="02010803020104030203" pitchFamily="2" charset="-79"/>
              </a:rPr>
              <a:t>amet</a:t>
            </a:r>
            <a:r>
              <a:rPr lang="en-US" sz="1400" b="1" dirty="0">
                <a:solidFill>
                  <a:schemeClr val="tx1">
                    <a:lumMod val="65000"/>
                    <a:lumOff val="35000"/>
                  </a:schemeClr>
                </a:solidFill>
                <a:latin typeface="+mj-lt"/>
                <a:cs typeface="Aharoni" panose="02010803020104030203" pitchFamily="2" charset="-79"/>
              </a:rPr>
              <a:t>, cons </a:t>
            </a:r>
            <a:r>
              <a:rPr lang="en-US" sz="1400" dirty="0" err="1">
                <a:solidFill>
                  <a:schemeClr val="bg1">
                    <a:lumMod val="50000"/>
                  </a:schemeClr>
                </a:solidFill>
                <a:latin typeface="+mj-lt"/>
                <a:cs typeface="Aharoni" panose="02010803020104030203" pitchFamily="2" charset="-79"/>
              </a:rPr>
              <a:t>ectetur</a:t>
            </a:r>
            <a:r>
              <a:rPr lang="en-US" sz="1400" dirty="0">
                <a:solidFill>
                  <a:schemeClr val="bg1">
                    <a:lumMod val="50000"/>
                  </a:schemeClr>
                </a:solidFill>
                <a:latin typeface="+mj-lt"/>
                <a:cs typeface="Aharoni" panose="02010803020104030203" pitchFamily="2" charset="-79"/>
              </a:rPr>
              <a:t> </a:t>
            </a:r>
            <a:r>
              <a:rPr lang="en-US" sz="1400" dirty="0" err="1">
                <a:solidFill>
                  <a:schemeClr val="bg1">
                    <a:lumMod val="50000"/>
                  </a:schemeClr>
                </a:solidFill>
                <a:latin typeface="+mj-lt"/>
                <a:cs typeface="Aharoni" panose="02010803020104030203" pitchFamily="2" charset="-79"/>
              </a:rPr>
              <a:t>adipis</a:t>
            </a:r>
            <a:r>
              <a:rPr lang="en-US" sz="1400" dirty="0">
                <a:solidFill>
                  <a:schemeClr val="bg1">
                    <a:lumMod val="50000"/>
                  </a:schemeClr>
                </a:solidFill>
                <a:latin typeface="+mj-lt"/>
                <a:cs typeface="Aharoni" panose="02010803020104030203" pitchFamily="2" charset="-79"/>
              </a:rPr>
              <a:t> </a:t>
            </a:r>
            <a:r>
              <a:rPr lang="en-US" sz="1400" dirty="0" err="1">
                <a:solidFill>
                  <a:schemeClr val="bg1">
                    <a:lumMod val="50000"/>
                  </a:schemeClr>
                </a:solidFill>
                <a:latin typeface="+mj-lt"/>
                <a:cs typeface="Aharoni" panose="02010803020104030203" pitchFamily="2" charset="-79"/>
              </a:rPr>
              <a:t>cing</a:t>
            </a:r>
            <a:r>
              <a:rPr lang="en-US" sz="1400" dirty="0">
                <a:solidFill>
                  <a:schemeClr val="bg1">
                    <a:lumMod val="50000"/>
                  </a:schemeClr>
                </a:solidFill>
                <a:latin typeface="+mj-lt"/>
                <a:cs typeface="Aharoni" panose="02010803020104030203" pitchFamily="2" charset="-79"/>
              </a:rPr>
              <a:t> </a:t>
            </a:r>
            <a:r>
              <a:rPr lang="en-US" sz="1400" dirty="0" err="1">
                <a:solidFill>
                  <a:schemeClr val="bg1">
                    <a:lumMod val="50000"/>
                  </a:schemeClr>
                </a:solidFill>
                <a:latin typeface="+mj-lt"/>
                <a:cs typeface="Aharoni" panose="02010803020104030203" pitchFamily="2" charset="-79"/>
              </a:rPr>
              <a:t>elit</a:t>
            </a:r>
            <a:r>
              <a:rPr lang="en-US" sz="1400" dirty="0">
                <a:solidFill>
                  <a:schemeClr val="bg1">
                    <a:lumMod val="50000"/>
                  </a:schemeClr>
                </a:solidFill>
                <a:latin typeface="+mj-lt"/>
                <a:cs typeface="Aharoni" panose="02010803020104030203" pitchFamily="2" charset="-79"/>
              </a:rPr>
              <a:t>, sed do</a:t>
            </a:r>
          </a:p>
        </p:txBody>
      </p:sp>
      <p:sp>
        <p:nvSpPr>
          <p:cNvPr id="34" name="TextBox 33">
            <a:extLst>
              <a:ext uri="{FF2B5EF4-FFF2-40B4-BE49-F238E27FC236}">
                <a16:creationId xmlns:a16="http://schemas.microsoft.com/office/drawing/2014/main" id="{06D7EEEC-BA17-4630-A571-702F7F50ECB9}"/>
              </a:ext>
            </a:extLst>
          </p:cNvPr>
          <p:cNvSpPr txBox="1"/>
          <p:nvPr/>
        </p:nvSpPr>
        <p:spPr>
          <a:xfrm flipH="1">
            <a:off x="8686868" y="3804635"/>
            <a:ext cx="1699402" cy="206980"/>
          </a:xfrm>
          <a:prstGeom prst="rect">
            <a:avLst/>
          </a:prstGeom>
          <a:noFill/>
        </p:spPr>
        <p:txBody>
          <a:bodyPr wrap="square" lIns="0" tIns="0" rIns="0" bIns="0" rtlCol="0">
            <a:spAutoFit/>
          </a:bodyPr>
          <a:lstStyle/>
          <a:p>
            <a:pPr>
              <a:lnSpc>
                <a:spcPct val="150000"/>
              </a:lnSpc>
            </a:pPr>
            <a:r>
              <a:rPr lang="en-US" sz="1000" dirty="0">
                <a:solidFill>
                  <a:schemeClr val="bg1">
                    <a:lumMod val="50000"/>
                  </a:schemeClr>
                </a:solidFill>
                <a:latin typeface="+mj-lt"/>
                <a:ea typeface="Lato Medium" panose="020F0502020204030203" pitchFamily="34" charset="0"/>
                <a:cs typeface="Poppins Medium" panose="00000600000000000000" pitchFamily="2" charset="0"/>
              </a:rPr>
              <a:t>Lorem ipsum dolor sit</a:t>
            </a:r>
          </a:p>
        </p:txBody>
      </p:sp>
      <p:grpSp>
        <p:nvGrpSpPr>
          <p:cNvPr id="37" name="Группа 137">
            <a:extLst>
              <a:ext uri="{FF2B5EF4-FFF2-40B4-BE49-F238E27FC236}">
                <a16:creationId xmlns:a16="http://schemas.microsoft.com/office/drawing/2014/main" id="{F48D572E-15FE-4583-BA39-B90D1DFDDB8E}"/>
              </a:ext>
            </a:extLst>
          </p:cNvPr>
          <p:cNvGrpSpPr/>
          <p:nvPr/>
        </p:nvGrpSpPr>
        <p:grpSpPr>
          <a:xfrm>
            <a:off x="8686867" y="3486785"/>
            <a:ext cx="280936" cy="284493"/>
            <a:chOff x="5843588" y="3170238"/>
            <a:chExt cx="501650" cy="508000"/>
          </a:xfrm>
          <a:solidFill>
            <a:schemeClr val="accent4"/>
          </a:solidFill>
        </p:grpSpPr>
        <p:sp>
          <p:nvSpPr>
            <p:cNvPr id="40" name="Freeform 116">
              <a:extLst>
                <a:ext uri="{FF2B5EF4-FFF2-40B4-BE49-F238E27FC236}">
                  <a16:creationId xmlns:a16="http://schemas.microsoft.com/office/drawing/2014/main" id="{C8CB832A-FB0B-488D-89A7-2ADCAF5C0985}"/>
                </a:ext>
              </a:extLst>
            </p:cNvPr>
            <p:cNvSpPr>
              <a:spLocks/>
            </p:cNvSpPr>
            <p:nvPr/>
          </p:nvSpPr>
          <p:spPr bwMode="auto">
            <a:xfrm>
              <a:off x="5962651" y="3302001"/>
              <a:ext cx="123825" cy="93663"/>
            </a:xfrm>
            <a:custGeom>
              <a:avLst/>
              <a:gdLst>
                <a:gd name="T0" fmla="*/ 514 w 859"/>
                <a:gd name="T1" fmla="*/ 0 h 658"/>
                <a:gd name="T2" fmla="*/ 517 w 859"/>
                <a:gd name="T3" fmla="*/ 5 h 658"/>
                <a:gd name="T4" fmla="*/ 525 w 859"/>
                <a:gd name="T5" fmla="*/ 15 h 658"/>
                <a:gd name="T6" fmla="*/ 534 w 859"/>
                <a:gd name="T7" fmla="*/ 28 h 658"/>
                <a:gd name="T8" fmla="*/ 546 w 859"/>
                <a:gd name="T9" fmla="*/ 46 h 658"/>
                <a:gd name="T10" fmla="*/ 562 w 859"/>
                <a:gd name="T11" fmla="*/ 68 h 658"/>
                <a:gd name="T12" fmla="*/ 579 w 859"/>
                <a:gd name="T13" fmla="*/ 92 h 658"/>
                <a:gd name="T14" fmla="*/ 599 w 859"/>
                <a:gd name="T15" fmla="*/ 121 h 658"/>
                <a:gd name="T16" fmla="*/ 619 w 859"/>
                <a:gd name="T17" fmla="*/ 152 h 658"/>
                <a:gd name="T18" fmla="*/ 642 w 859"/>
                <a:gd name="T19" fmla="*/ 187 h 658"/>
                <a:gd name="T20" fmla="*/ 667 w 859"/>
                <a:gd name="T21" fmla="*/ 224 h 658"/>
                <a:gd name="T22" fmla="*/ 692 w 859"/>
                <a:gd name="T23" fmla="*/ 264 h 658"/>
                <a:gd name="T24" fmla="*/ 719 w 859"/>
                <a:gd name="T25" fmla="*/ 305 h 658"/>
                <a:gd name="T26" fmla="*/ 746 w 859"/>
                <a:gd name="T27" fmla="*/ 349 h 658"/>
                <a:gd name="T28" fmla="*/ 775 w 859"/>
                <a:gd name="T29" fmla="*/ 396 h 658"/>
                <a:gd name="T30" fmla="*/ 803 w 859"/>
                <a:gd name="T31" fmla="*/ 444 h 658"/>
                <a:gd name="T32" fmla="*/ 831 w 859"/>
                <a:gd name="T33" fmla="*/ 492 h 658"/>
                <a:gd name="T34" fmla="*/ 859 w 859"/>
                <a:gd name="T35" fmla="*/ 543 h 658"/>
                <a:gd name="T36" fmla="*/ 777 w 859"/>
                <a:gd name="T37" fmla="*/ 565 h 658"/>
                <a:gd name="T38" fmla="*/ 695 w 859"/>
                <a:gd name="T39" fmla="*/ 583 h 658"/>
                <a:gd name="T40" fmla="*/ 616 w 859"/>
                <a:gd name="T41" fmla="*/ 599 h 658"/>
                <a:gd name="T42" fmla="*/ 540 w 859"/>
                <a:gd name="T43" fmla="*/ 612 h 658"/>
                <a:gd name="T44" fmla="*/ 467 w 859"/>
                <a:gd name="T45" fmla="*/ 623 h 658"/>
                <a:gd name="T46" fmla="*/ 398 w 859"/>
                <a:gd name="T47" fmla="*/ 633 h 658"/>
                <a:gd name="T48" fmla="*/ 332 w 859"/>
                <a:gd name="T49" fmla="*/ 641 h 658"/>
                <a:gd name="T50" fmla="*/ 271 w 859"/>
                <a:gd name="T51" fmla="*/ 646 h 658"/>
                <a:gd name="T52" fmla="*/ 215 w 859"/>
                <a:gd name="T53" fmla="*/ 651 h 658"/>
                <a:gd name="T54" fmla="*/ 164 w 859"/>
                <a:gd name="T55" fmla="*/ 654 h 658"/>
                <a:gd name="T56" fmla="*/ 119 w 859"/>
                <a:gd name="T57" fmla="*/ 656 h 658"/>
                <a:gd name="T58" fmla="*/ 81 w 859"/>
                <a:gd name="T59" fmla="*/ 657 h 658"/>
                <a:gd name="T60" fmla="*/ 50 w 859"/>
                <a:gd name="T61" fmla="*/ 658 h 658"/>
                <a:gd name="T62" fmla="*/ 25 w 859"/>
                <a:gd name="T63" fmla="*/ 658 h 658"/>
                <a:gd name="T64" fmla="*/ 8 w 859"/>
                <a:gd name="T65" fmla="*/ 658 h 658"/>
                <a:gd name="T66" fmla="*/ 0 w 859"/>
                <a:gd name="T67" fmla="*/ 658 h 658"/>
                <a:gd name="T68" fmla="*/ 17 w 859"/>
                <a:gd name="T69" fmla="*/ 587 h 658"/>
                <a:gd name="T70" fmla="*/ 40 w 859"/>
                <a:gd name="T71" fmla="*/ 517 h 658"/>
                <a:gd name="T72" fmla="*/ 68 w 859"/>
                <a:gd name="T73" fmla="*/ 449 h 658"/>
                <a:gd name="T74" fmla="*/ 102 w 859"/>
                <a:gd name="T75" fmla="*/ 386 h 658"/>
                <a:gd name="T76" fmla="*/ 140 w 859"/>
                <a:gd name="T77" fmla="*/ 324 h 658"/>
                <a:gd name="T78" fmla="*/ 182 w 859"/>
                <a:gd name="T79" fmla="*/ 266 h 658"/>
                <a:gd name="T80" fmla="*/ 228 w 859"/>
                <a:gd name="T81" fmla="*/ 212 h 658"/>
                <a:gd name="T82" fmla="*/ 278 w 859"/>
                <a:gd name="T83" fmla="*/ 161 h 658"/>
                <a:gd name="T84" fmla="*/ 332 w 859"/>
                <a:gd name="T85" fmla="*/ 114 h 658"/>
                <a:gd name="T86" fmla="*/ 390 w 859"/>
                <a:gd name="T87" fmla="*/ 71 h 658"/>
                <a:gd name="T88" fmla="*/ 450 w 859"/>
                <a:gd name="T89" fmla="*/ 34 h 658"/>
                <a:gd name="T90" fmla="*/ 514 w 859"/>
                <a:gd name="T91" fmla="*/ 0 h 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59" h="658">
                  <a:moveTo>
                    <a:pt x="514" y="0"/>
                  </a:moveTo>
                  <a:lnTo>
                    <a:pt x="517" y="5"/>
                  </a:lnTo>
                  <a:lnTo>
                    <a:pt x="525" y="15"/>
                  </a:lnTo>
                  <a:lnTo>
                    <a:pt x="534" y="28"/>
                  </a:lnTo>
                  <a:lnTo>
                    <a:pt x="546" y="46"/>
                  </a:lnTo>
                  <a:lnTo>
                    <a:pt x="562" y="68"/>
                  </a:lnTo>
                  <a:lnTo>
                    <a:pt x="579" y="92"/>
                  </a:lnTo>
                  <a:lnTo>
                    <a:pt x="599" y="121"/>
                  </a:lnTo>
                  <a:lnTo>
                    <a:pt x="619" y="152"/>
                  </a:lnTo>
                  <a:lnTo>
                    <a:pt x="642" y="187"/>
                  </a:lnTo>
                  <a:lnTo>
                    <a:pt x="667" y="224"/>
                  </a:lnTo>
                  <a:lnTo>
                    <a:pt x="692" y="264"/>
                  </a:lnTo>
                  <a:lnTo>
                    <a:pt x="719" y="305"/>
                  </a:lnTo>
                  <a:lnTo>
                    <a:pt x="746" y="349"/>
                  </a:lnTo>
                  <a:lnTo>
                    <a:pt x="775" y="396"/>
                  </a:lnTo>
                  <a:lnTo>
                    <a:pt x="803" y="444"/>
                  </a:lnTo>
                  <a:lnTo>
                    <a:pt x="831" y="492"/>
                  </a:lnTo>
                  <a:lnTo>
                    <a:pt x="859" y="543"/>
                  </a:lnTo>
                  <a:lnTo>
                    <a:pt x="777" y="565"/>
                  </a:lnTo>
                  <a:lnTo>
                    <a:pt x="695" y="583"/>
                  </a:lnTo>
                  <a:lnTo>
                    <a:pt x="616" y="599"/>
                  </a:lnTo>
                  <a:lnTo>
                    <a:pt x="540" y="612"/>
                  </a:lnTo>
                  <a:lnTo>
                    <a:pt x="467" y="623"/>
                  </a:lnTo>
                  <a:lnTo>
                    <a:pt x="398" y="633"/>
                  </a:lnTo>
                  <a:lnTo>
                    <a:pt x="332" y="641"/>
                  </a:lnTo>
                  <a:lnTo>
                    <a:pt x="271" y="646"/>
                  </a:lnTo>
                  <a:lnTo>
                    <a:pt x="215" y="651"/>
                  </a:lnTo>
                  <a:lnTo>
                    <a:pt x="164" y="654"/>
                  </a:lnTo>
                  <a:lnTo>
                    <a:pt x="119" y="656"/>
                  </a:lnTo>
                  <a:lnTo>
                    <a:pt x="81" y="657"/>
                  </a:lnTo>
                  <a:lnTo>
                    <a:pt x="50" y="658"/>
                  </a:lnTo>
                  <a:lnTo>
                    <a:pt x="25" y="658"/>
                  </a:lnTo>
                  <a:lnTo>
                    <a:pt x="8" y="658"/>
                  </a:lnTo>
                  <a:lnTo>
                    <a:pt x="0" y="658"/>
                  </a:lnTo>
                  <a:lnTo>
                    <a:pt x="17" y="587"/>
                  </a:lnTo>
                  <a:lnTo>
                    <a:pt x="40" y="517"/>
                  </a:lnTo>
                  <a:lnTo>
                    <a:pt x="68" y="449"/>
                  </a:lnTo>
                  <a:lnTo>
                    <a:pt x="102" y="386"/>
                  </a:lnTo>
                  <a:lnTo>
                    <a:pt x="140" y="324"/>
                  </a:lnTo>
                  <a:lnTo>
                    <a:pt x="182" y="266"/>
                  </a:lnTo>
                  <a:lnTo>
                    <a:pt x="228" y="212"/>
                  </a:lnTo>
                  <a:lnTo>
                    <a:pt x="278" y="161"/>
                  </a:lnTo>
                  <a:lnTo>
                    <a:pt x="332" y="114"/>
                  </a:lnTo>
                  <a:lnTo>
                    <a:pt x="390" y="71"/>
                  </a:lnTo>
                  <a:lnTo>
                    <a:pt x="450" y="34"/>
                  </a:lnTo>
                  <a:lnTo>
                    <a:pt x="514" y="0"/>
                  </a:lnTo>
                  <a:close/>
                </a:path>
              </a:pathLst>
            </a:custGeom>
            <a:grpFill/>
            <a:ln w="0">
              <a:noFill/>
              <a:prstDash val="solid"/>
              <a:round/>
              <a:headEnd/>
              <a:tailEnd/>
            </a:ln>
          </p:spPr>
          <p:txBody>
            <a:bodyPr vert="horz" wrap="square" lIns="91428" tIns="45714" rIns="91428" bIns="45714" numCol="1" anchor="t" anchorCtr="0" compatLnSpc="1">
              <a:prstTxWarp prst="textNoShape">
                <a:avLst/>
              </a:prstTxWarp>
            </a:bodyPr>
            <a:lstStyle/>
            <a:p>
              <a:endParaRPr lang="ru-RU">
                <a:latin typeface="+mj-lt"/>
              </a:endParaRPr>
            </a:p>
          </p:txBody>
        </p:sp>
        <p:sp>
          <p:nvSpPr>
            <p:cNvPr id="41" name="Freeform 117">
              <a:extLst>
                <a:ext uri="{FF2B5EF4-FFF2-40B4-BE49-F238E27FC236}">
                  <a16:creationId xmlns:a16="http://schemas.microsoft.com/office/drawing/2014/main" id="{26C574FC-A969-40A7-B385-659FF475D5F8}"/>
                </a:ext>
              </a:extLst>
            </p:cNvPr>
            <p:cNvSpPr>
              <a:spLocks/>
            </p:cNvSpPr>
            <p:nvPr/>
          </p:nvSpPr>
          <p:spPr bwMode="auto">
            <a:xfrm>
              <a:off x="6061076" y="3292476"/>
              <a:ext cx="1588" cy="0"/>
            </a:xfrm>
            <a:custGeom>
              <a:avLst/>
              <a:gdLst>
                <a:gd name="T0" fmla="*/ 3 w 3"/>
                <a:gd name="T1" fmla="*/ 0 h 1"/>
                <a:gd name="T2" fmla="*/ 3 w 3"/>
                <a:gd name="T3" fmla="*/ 1 h 1"/>
                <a:gd name="T4" fmla="*/ 3 w 3"/>
                <a:gd name="T5" fmla="*/ 1 h 1"/>
                <a:gd name="T6" fmla="*/ 0 w 3"/>
                <a:gd name="T7" fmla="*/ 1 h 1"/>
                <a:gd name="T8" fmla="*/ 3 w 3"/>
                <a:gd name="T9" fmla="*/ 0 h 1"/>
              </a:gdLst>
              <a:ahLst/>
              <a:cxnLst>
                <a:cxn ang="0">
                  <a:pos x="T0" y="T1"/>
                </a:cxn>
                <a:cxn ang="0">
                  <a:pos x="T2" y="T3"/>
                </a:cxn>
                <a:cxn ang="0">
                  <a:pos x="T4" y="T5"/>
                </a:cxn>
                <a:cxn ang="0">
                  <a:pos x="T6" y="T7"/>
                </a:cxn>
                <a:cxn ang="0">
                  <a:pos x="T8" y="T9"/>
                </a:cxn>
              </a:cxnLst>
              <a:rect l="0" t="0" r="r" b="b"/>
              <a:pathLst>
                <a:path w="3" h="1">
                  <a:moveTo>
                    <a:pt x="3" y="0"/>
                  </a:moveTo>
                  <a:lnTo>
                    <a:pt x="3" y="1"/>
                  </a:lnTo>
                  <a:lnTo>
                    <a:pt x="3" y="1"/>
                  </a:lnTo>
                  <a:lnTo>
                    <a:pt x="0" y="1"/>
                  </a:lnTo>
                  <a:lnTo>
                    <a:pt x="3" y="0"/>
                  </a:lnTo>
                  <a:close/>
                </a:path>
              </a:pathLst>
            </a:custGeom>
            <a:grpFill/>
            <a:ln w="0">
              <a:noFill/>
              <a:prstDash val="solid"/>
              <a:round/>
              <a:headEnd/>
              <a:tailEnd/>
            </a:ln>
          </p:spPr>
          <p:txBody>
            <a:bodyPr vert="horz" wrap="square" lIns="91428" tIns="45714" rIns="91428" bIns="45714" numCol="1" anchor="t" anchorCtr="0" compatLnSpc="1">
              <a:prstTxWarp prst="textNoShape">
                <a:avLst/>
              </a:prstTxWarp>
            </a:bodyPr>
            <a:lstStyle/>
            <a:p>
              <a:endParaRPr lang="ru-RU">
                <a:latin typeface="+mj-lt"/>
              </a:endParaRPr>
            </a:p>
          </p:txBody>
        </p:sp>
        <p:sp>
          <p:nvSpPr>
            <p:cNvPr id="53" name="Freeform 118">
              <a:extLst>
                <a:ext uri="{FF2B5EF4-FFF2-40B4-BE49-F238E27FC236}">
                  <a16:creationId xmlns:a16="http://schemas.microsoft.com/office/drawing/2014/main" id="{6C1C7904-9A75-4B4F-85F8-826EEFE1E038}"/>
                </a:ext>
              </a:extLst>
            </p:cNvPr>
            <p:cNvSpPr>
              <a:spLocks/>
            </p:cNvSpPr>
            <p:nvPr/>
          </p:nvSpPr>
          <p:spPr bwMode="auto">
            <a:xfrm>
              <a:off x="6062663" y="3287713"/>
              <a:ext cx="120650" cy="84138"/>
            </a:xfrm>
            <a:custGeom>
              <a:avLst/>
              <a:gdLst>
                <a:gd name="T0" fmla="*/ 220 w 835"/>
                <a:gd name="T1" fmla="*/ 0 h 578"/>
                <a:gd name="T2" fmla="*/ 297 w 835"/>
                <a:gd name="T3" fmla="*/ 4 h 578"/>
                <a:gd name="T4" fmla="*/ 373 w 835"/>
                <a:gd name="T5" fmla="*/ 14 h 578"/>
                <a:gd name="T6" fmla="*/ 448 w 835"/>
                <a:gd name="T7" fmla="*/ 29 h 578"/>
                <a:gd name="T8" fmla="*/ 519 w 835"/>
                <a:gd name="T9" fmla="*/ 51 h 578"/>
                <a:gd name="T10" fmla="*/ 588 w 835"/>
                <a:gd name="T11" fmla="*/ 77 h 578"/>
                <a:gd name="T12" fmla="*/ 654 w 835"/>
                <a:gd name="T13" fmla="*/ 110 h 578"/>
                <a:gd name="T14" fmla="*/ 718 w 835"/>
                <a:gd name="T15" fmla="*/ 148 h 578"/>
                <a:gd name="T16" fmla="*/ 778 w 835"/>
                <a:gd name="T17" fmla="*/ 190 h 578"/>
                <a:gd name="T18" fmla="*/ 835 w 835"/>
                <a:gd name="T19" fmla="*/ 236 h 578"/>
                <a:gd name="T20" fmla="*/ 832 w 835"/>
                <a:gd name="T21" fmla="*/ 239 h 578"/>
                <a:gd name="T22" fmla="*/ 828 w 835"/>
                <a:gd name="T23" fmla="*/ 247 h 578"/>
                <a:gd name="T24" fmla="*/ 819 w 835"/>
                <a:gd name="T25" fmla="*/ 258 h 578"/>
                <a:gd name="T26" fmla="*/ 807 w 835"/>
                <a:gd name="T27" fmla="*/ 272 h 578"/>
                <a:gd name="T28" fmla="*/ 792 w 835"/>
                <a:gd name="T29" fmla="*/ 290 h 578"/>
                <a:gd name="T30" fmla="*/ 773 w 835"/>
                <a:gd name="T31" fmla="*/ 311 h 578"/>
                <a:gd name="T32" fmla="*/ 750 w 835"/>
                <a:gd name="T33" fmla="*/ 334 h 578"/>
                <a:gd name="T34" fmla="*/ 723 w 835"/>
                <a:gd name="T35" fmla="*/ 358 h 578"/>
                <a:gd name="T36" fmla="*/ 691 w 835"/>
                <a:gd name="T37" fmla="*/ 384 h 578"/>
                <a:gd name="T38" fmla="*/ 656 w 835"/>
                <a:gd name="T39" fmla="*/ 412 h 578"/>
                <a:gd name="T40" fmla="*/ 616 w 835"/>
                <a:gd name="T41" fmla="*/ 440 h 578"/>
                <a:gd name="T42" fmla="*/ 573 w 835"/>
                <a:gd name="T43" fmla="*/ 469 h 578"/>
                <a:gd name="T44" fmla="*/ 524 w 835"/>
                <a:gd name="T45" fmla="*/ 496 h 578"/>
                <a:gd name="T46" fmla="*/ 469 w 835"/>
                <a:gd name="T47" fmla="*/ 525 h 578"/>
                <a:gd name="T48" fmla="*/ 412 w 835"/>
                <a:gd name="T49" fmla="*/ 551 h 578"/>
                <a:gd name="T50" fmla="*/ 348 w 835"/>
                <a:gd name="T51" fmla="*/ 578 h 578"/>
                <a:gd name="T52" fmla="*/ 319 w 835"/>
                <a:gd name="T53" fmla="*/ 526 h 578"/>
                <a:gd name="T54" fmla="*/ 291 w 835"/>
                <a:gd name="T55" fmla="*/ 476 h 578"/>
                <a:gd name="T56" fmla="*/ 263 w 835"/>
                <a:gd name="T57" fmla="*/ 427 h 578"/>
                <a:gd name="T58" fmla="*/ 235 w 835"/>
                <a:gd name="T59" fmla="*/ 381 h 578"/>
                <a:gd name="T60" fmla="*/ 208 w 835"/>
                <a:gd name="T61" fmla="*/ 336 h 578"/>
                <a:gd name="T62" fmla="*/ 181 w 835"/>
                <a:gd name="T63" fmla="*/ 294 h 578"/>
                <a:gd name="T64" fmla="*/ 155 w 835"/>
                <a:gd name="T65" fmla="*/ 253 h 578"/>
                <a:gd name="T66" fmla="*/ 131 w 835"/>
                <a:gd name="T67" fmla="*/ 216 h 578"/>
                <a:gd name="T68" fmla="*/ 108 w 835"/>
                <a:gd name="T69" fmla="*/ 182 h 578"/>
                <a:gd name="T70" fmla="*/ 87 w 835"/>
                <a:gd name="T71" fmla="*/ 150 h 578"/>
                <a:gd name="T72" fmla="*/ 66 w 835"/>
                <a:gd name="T73" fmla="*/ 121 h 578"/>
                <a:gd name="T74" fmla="*/ 49 w 835"/>
                <a:gd name="T75" fmla="*/ 96 h 578"/>
                <a:gd name="T76" fmla="*/ 34 w 835"/>
                <a:gd name="T77" fmla="*/ 74 h 578"/>
                <a:gd name="T78" fmla="*/ 21 w 835"/>
                <a:gd name="T79" fmla="*/ 56 h 578"/>
                <a:gd name="T80" fmla="*/ 11 w 835"/>
                <a:gd name="T81" fmla="*/ 43 h 578"/>
                <a:gd name="T82" fmla="*/ 3 w 835"/>
                <a:gd name="T83" fmla="*/ 33 h 578"/>
                <a:gd name="T84" fmla="*/ 0 w 835"/>
                <a:gd name="T85" fmla="*/ 28 h 578"/>
                <a:gd name="T86" fmla="*/ 71 w 835"/>
                <a:gd name="T87" fmla="*/ 12 h 578"/>
                <a:gd name="T88" fmla="*/ 145 w 835"/>
                <a:gd name="T89" fmla="*/ 4 h 578"/>
                <a:gd name="T90" fmla="*/ 220 w 835"/>
                <a:gd name="T91" fmla="*/ 0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35" h="578">
                  <a:moveTo>
                    <a:pt x="220" y="0"/>
                  </a:moveTo>
                  <a:lnTo>
                    <a:pt x="297" y="4"/>
                  </a:lnTo>
                  <a:lnTo>
                    <a:pt x="373" y="14"/>
                  </a:lnTo>
                  <a:lnTo>
                    <a:pt x="448" y="29"/>
                  </a:lnTo>
                  <a:lnTo>
                    <a:pt x="519" y="51"/>
                  </a:lnTo>
                  <a:lnTo>
                    <a:pt x="588" y="77"/>
                  </a:lnTo>
                  <a:lnTo>
                    <a:pt x="654" y="110"/>
                  </a:lnTo>
                  <a:lnTo>
                    <a:pt x="718" y="148"/>
                  </a:lnTo>
                  <a:lnTo>
                    <a:pt x="778" y="190"/>
                  </a:lnTo>
                  <a:lnTo>
                    <a:pt x="835" y="236"/>
                  </a:lnTo>
                  <a:lnTo>
                    <a:pt x="832" y="239"/>
                  </a:lnTo>
                  <a:lnTo>
                    <a:pt x="828" y="247"/>
                  </a:lnTo>
                  <a:lnTo>
                    <a:pt x="819" y="258"/>
                  </a:lnTo>
                  <a:lnTo>
                    <a:pt x="807" y="272"/>
                  </a:lnTo>
                  <a:lnTo>
                    <a:pt x="792" y="290"/>
                  </a:lnTo>
                  <a:lnTo>
                    <a:pt x="773" y="311"/>
                  </a:lnTo>
                  <a:lnTo>
                    <a:pt x="750" y="334"/>
                  </a:lnTo>
                  <a:lnTo>
                    <a:pt x="723" y="358"/>
                  </a:lnTo>
                  <a:lnTo>
                    <a:pt x="691" y="384"/>
                  </a:lnTo>
                  <a:lnTo>
                    <a:pt x="656" y="412"/>
                  </a:lnTo>
                  <a:lnTo>
                    <a:pt x="616" y="440"/>
                  </a:lnTo>
                  <a:lnTo>
                    <a:pt x="573" y="469"/>
                  </a:lnTo>
                  <a:lnTo>
                    <a:pt x="524" y="496"/>
                  </a:lnTo>
                  <a:lnTo>
                    <a:pt x="469" y="525"/>
                  </a:lnTo>
                  <a:lnTo>
                    <a:pt x="412" y="551"/>
                  </a:lnTo>
                  <a:lnTo>
                    <a:pt x="348" y="578"/>
                  </a:lnTo>
                  <a:lnTo>
                    <a:pt x="319" y="526"/>
                  </a:lnTo>
                  <a:lnTo>
                    <a:pt x="291" y="476"/>
                  </a:lnTo>
                  <a:lnTo>
                    <a:pt x="263" y="427"/>
                  </a:lnTo>
                  <a:lnTo>
                    <a:pt x="235" y="381"/>
                  </a:lnTo>
                  <a:lnTo>
                    <a:pt x="208" y="336"/>
                  </a:lnTo>
                  <a:lnTo>
                    <a:pt x="181" y="294"/>
                  </a:lnTo>
                  <a:lnTo>
                    <a:pt x="155" y="253"/>
                  </a:lnTo>
                  <a:lnTo>
                    <a:pt x="131" y="216"/>
                  </a:lnTo>
                  <a:lnTo>
                    <a:pt x="108" y="182"/>
                  </a:lnTo>
                  <a:lnTo>
                    <a:pt x="87" y="150"/>
                  </a:lnTo>
                  <a:lnTo>
                    <a:pt x="66" y="121"/>
                  </a:lnTo>
                  <a:lnTo>
                    <a:pt x="49" y="96"/>
                  </a:lnTo>
                  <a:lnTo>
                    <a:pt x="34" y="74"/>
                  </a:lnTo>
                  <a:lnTo>
                    <a:pt x="21" y="56"/>
                  </a:lnTo>
                  <a:lnTo>
                    <a:pt x="11" y="43"/>
                  </a:lnTo>
                  <a:lnTo>
                    <a:pt x="3" y="33"/>
                  </a:lnTo>
                  <a:lnTo>
                    <a:pt x="0" y="28"/>
                  </a:lnTo>
                  <a:lnTo>
                    <a:pt x="71" y="12"/>
                  </a:lnTo>
                  <a:lnTo>
                    <a:pt x="145" y="4"/>
                  </a:lnTo>
                  <a:lnTo>
                    <a:pt x="220" y="0"/>
                  </a:lnTo>
                  <a:close/>
                </a:path>
              </a:pathLst>
            </a:custGeom>
            <a:grpFill/>
            <a:ln w="0">
              <a:noFill/>
              <a:prstDash val="solid"/>
              <a:round/>
              <a:headEnd/>
              <a:tailEnd/>
            </a:ln>
          </p:spPr>
          <p:txBody>
            <a:bodyPr vert="horz" wrap="square" lIns="91428" tIns="45714" rIns="91428" bIns="45714" numCol="1" anchor="t" anchorCtr="0" compatLnSpc="1">
              <a:prstTxWarp prst="textNoShape">
                <a:avLst/>
              </a:prstTxWarp>
            </a:bodyPr>
            <a:lstStyle/>
            <a:p>
              <a:endParaRPr lang="ru-RU">
                <a:latin typeface="+mj-lt"/>
              </a:endParaRPr>
            </a:p>
          </p:txBody>
        </p:sp>
        <p:sp>
          <p:nvSpPr>
            <p:cNvPr id="54" name="Freeform 119">
              <a:extLst>
                <a:ext uri="{FF2B5EF4-FFF2-40B4-BE49-F238E27FC236}">
                  <a16:creationId xmlns:a16="http://schemas.microsoft.com/office/drawing/2014/main" id="{E198C6F3-ECB8-4310-AD49-2A3E2F2624C6}"/>
                </a:ext>
              </a:extLst>
            </p:cNvPr>
            <p:cNvSpPr>
              <a:spLocks/>
            </p:cNvSpPr>
            <p:nvPr/>
          </p:nvSpPr>
          <p:spPr bwMode="auto">
            <a:xfrm>
              <a:off x="6011863" y="3446463"/>
              <a:ext cx="134938" cy="114300"/>
            </a:xfrm>
            <a:custGeom>
              <a:avLst/>
              <a:gdLst>
                <a:gd name="T0" fmla="*/ 738 w 937"/>
                <a:gd name="T1" fmla="*/ 0 h 792"/>
                <a:gd name="T2" fmla="*/ 764 w 937"/>
                <a:gd name="T3" fmla="*/ 74 h 792"/>
                <a:gd name="T4" fmla="*/ 789 w 937"/>
                <a:gd name="T5" fmla="*/ 144 h 792"/>
                <a:gd name="T6" fmla="*/ 812 w 937"/>
                <a:gd name="T7" fmla="*/ 213 h 792"/>
                <a:gd name="T8" fmla="*/ 831 w 937"/>
                <a:gd name="T9" fmla="*/ 279 h 792"/>
                <a:gd name="T10" fmla="*/ 850 w 937"/>
                <a:gd name="T11" fmla="*/ 342 h 792"/>
                <a:gd name="T12" fmla="*/ 866 w 937"/>
                <a:gd name="T13" fmla="*/ 401 h 792"/>
                <a:gd name="T14" fmla="*/ 880 w 937"/>
                <a:gd name="T15" fmla="*/ 458 h 792"/>
                <a:gd name="T16" fmla="*/ 893 w 937"/>
                <a:gd name="T17" fmla="*/ 509 h 792"/>
                <a:gd name="T18" fmla="*/ 904 w 937"/>
                <a:gd name="T19" fmla="*/ 557 h 792"/>
                <a:gd name="T20" fmla="*/ 914 w 937"/>
                <a:gd name="T21" fmla="*/ 599 h 792"/>
                <a:gd name="T22" fmla="*/ 921 w 937"/>
                <a:gd name="T23" fmla="*/ 637 h 792"/>
                <a:gd name="T24" fmla="*/ 928 w 937"/>
                <a:gd name="T25" fmla="*/ 669 h 792"/>
                <a:gd name="T26" fmla="*/ 932 w 937"/>
                <a:gd name="T27" fmla="*/ 696 h 792"/>
                <a:gd name="T28" fmla="*/ 937 w 937"/>
                <a:gd name="T29" fmla="*/ 717 h 792"/>
                <a:gd name="T30" fmla="*/ 868 w 937"/>
                <a:gd name="T31" fmla="*/ 742 h 792"/>
                <a:gd name="T32" fmla="*/ 796 w 937"/>
                <a:gd name="T33" fmla="*/ 763 h 792"/>
                <a:gd name="T34" fmla="*/ 724 w 937"/>
                <a:gd name="T35" fmla="*/ 779 h 792"/>
                <a:gd name="T36" fmla="*/ 649 w 937"/>
                <a:gd name="T37" fmla="*/ 789 h 792"/>
                <a:gd name="T38" fmla="*/ 573 w 937"/>
                <a:gd name="T39" fmla="*/ 792 h 792"/>
                <a:gd name="T40" fmla="*/ 492 w 937"/>
                <a:gd name="T41" fmla="*/ 788 h 792"/>
                <a:gd name="T42" fmla="*/ 414 w 937"/>
                <a:gd name="T43" fmla="*/ 778 h 792"/>
                <a:gd name="T44" fmla="*/ 338 w 937"/>
                <a:gd name="T45" fmla="*/ 761 h 792"/>
                <a:gd name="T46" fmla="*/ 264 w 937"/>
                <a:gd name="T47" fmla="*/ 738 h 792"/>
                <a:gd name="T48" fmla="*/ 193 w 937"/>
                <a:gd name="T49" fmla="*/ 709 h 792"/>
                <a:gd name="T50" fmla="*/ 126 w 937"/>
                <a:gd name="T51" fmla="*/ 675 h 792"/>
                <a:gd name="T52" fmla="*/ 61 w 937"/>
                <a:gd name="T53" fmla="*/ 636 h 792"/>
                <a:gd name="T54" fmla="*/ 0 w 937"/>
                <a:gd name="T55" fmla="*/ 592 h 792"/>
                <a:gd name="T56" fmla="*/ 1 w 937"/>
                <a:gd name="T57" fmla="*/ 588 h 792"/>
                <a:gd name="T58" fmla="*/ 5 w 937"/>
                <a:gd name="T59" fmla="*/ 580 h 792"/>
                <a:gd name="T60" fmla="*/ 13 w 937"/>
                <a:gd name="T61" fmla="*/ 565 h 792"/>
                <a:gd name="T62" fmla="*/ 24 w 937"/>
                <a:gd name="T63" fmla="*/ 548 h 792"/>
                <a:gd name="T64" fmla="*/ 37 w 937"/>
                <a:gd name="T65" fmla="*/ 526 h 792"/>
                <a:gd name="T66" fmla="*/ 54 w 937"/>
                <a:gd name="T67" fmla="*/ 499 h 792"/>
                <a:gd name="T68" fmla="*/ 75 w 937"/>
                <a:gd name="T69" fmla="*/ 471 h 792"/>
                <a:gd name="T70" fmla="*/ 100 w 937"/>
                <a:gd name="T71" fmla="*/ 439 h 792"/>
                <a:gd name="T72" fmla="*/ 127 w 937"/>
                <a:gd name="T73" fmla="*/ 405 h 792"/>
                <a:gd name="T74" fmla="*/ 160 w 937"/>
                <a:gd name="T75" fmla="*/ 368 h 792"/>
                <a:gd name="T76" fmla="*/ 195 w 937"/>
                <a:gd name="T77" fmla="*/ 331 h 792"/>
                <a:gd name="T78" fmla="*/ 237 w 937"/>
                <a:gd name="T79" fmla="*/ 293 h 792"/>
                <a:gd name="T80" fmla="*/ 281 w 937"/>
                <a:gd name="T81" fmla="*/ 254 h 792"/>
                <a:gd name="T82" fmla="*/ 330 w 937"/>
                <a:gd name="T83" fmla="*/ 214 h 792"/>
                <a:gd name="T84" fmla="*/ 385 w 937"/>
                <a:gd name="T85" fmla="*/ 176 h 792"/>
                <a:gd name="T86" fmla="*/ 444 w 937"/>
                <a:gd name="T87" fmla="*/ 137 h 792"/>
                <a:gd name="T88" fmla="*/ 507 w 937"/>
                <a:gd name="T89" fmla="*/ 101 h 792"/>
                <a:gd name="T90" fmla="*/ 577 w 937"/>
                <a:gd name="T91" fmla="*/ 66 h 792"/>
                <a:gd name="T92" fmla="*/ 651 w 937"/>
                <a:gd name="T93" fmla="*/ 33 h 792"/>
                <a:gd name="T94" fmla="*/ 731 w 937"/>
                <a:gd name="T95" fmla="*/ 2 h 792"/>
                <a:gd name="T96" fmla="*/ 738 w 937"/>
                <a:gd name="T97" fmla="*/ 0 h 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37" h="792">
                  <a:moveTo>
                    <a:pt x="738" y="0"/>
                  </a:moveTo>
                  <a:lnTo>
                    <a:pt x="764" y="74"/>
                  </a:lnTo>
                  <a:lnTo>
                    <a:pt x="789" y="144"/>
                  </a:lnTo>
                  <a:lnTo>
                    <a:pt x="812" y="213"/>
                  </a:lnTo>
                  <a:lnTo>
                    <a:pt x="831" y="279"/>
                  </a:lnTo>
                  <a:lnTo>
                    <a:pt x="850" y="342"/>
                  </a:lnTo>
                  <a:lnTo>
                    <a:pt x="866" y="401"/>
                  </a:lnTo>
                  <a:lnTo>
                    <a:pt x="880" y="458"/>
                  </a:lnTo>
                  <a:lnTo>
                    <a:pt x="893" y="509"/>
                  </a:lnTo>
                  <a:lnTo>
                    <a:pt x="904" y="557"/>
                  </a:lnTo>
                  <a:lnTo>
                    <a:pt x="914" y="599"/>
                  </a:lnTo>
                  <a:lnTo>
                    <a:pt x="921" y="637"/>
                  </a:lnTo>
                  <a:lnTo>
                    <a:pt x="928" y="669"/>
                  </a:lnTo>
                  <a:lnTo>
                    <a:pt x="932" y="696"/>
                  </a:lnTo>
                  <a:lnTo>
                    <a:pt x="937" y="717"/>
                  </a:lnTo>
                  <a:lnTo>
                    <a:pt x="868" y="742"/>
                  </a:lnTo>
                  <a:lnTo>
                    <a:pt x="796" y="763"/>
                  </a:lnTo>
                  <a:lnTo>
                    <a:pt x="724" y="779"/>
                  </a:lnTo>
                  <a:lnTo>
                    <a:pt x="649" y="789"/>
                  </a:lnTo>
                  <a:lnTo>
                    <a:pt x="573" y="792"/>
                  </a:lnTo>
                  <a:lnTo>
                    <a:pt x="492" y="788"/>
                  </a:lnTo>
                  <a:lnTo>
                    <a:pt x="414" y="778"/>
                  </a:lnTo>
                  <a:lnTo>
                    <a:pt x="338" y="761"/>
                  </a:lnTo>
                  <a:lnTo>
                    <a:pt x="264" y="738"/>
                  </a:lnTo>
                  <a:lnTo>
                    <a:pt x="193" y="709"/>
                  </a:lnTo>
                  <a:lnTo>
                    <a:pt x="126" y="675"/>
                  </a:lnTo>
                  <a:lnTo>
                    <a:pt x="61" y="636"/>
                  </a:lnTo>
                  <a:lnTo>
                    <a:pt x="0" y="592"/>
                  </a:lnTo>
                  <a:lnTo>
                    <a:pt x="1" y="588"/>
                  </a:lnTo>
                  <a:lnTo>
                    <a:pt x="5" y="580"/>
                  </a:lnTo>
                  <a:lnTo>
                    <a:pt x="13" y="565"/>
                  </a:lnTo>
                  <a:lnTo>
                    <a:pt x="24" y="548"/>
                  </a:lnTo>
                  <a:lnTo>
                    <a:pt x="37" y="526"/>
                  </a:lnTo>
                  <a:lnTo>
                    <a:pt x="54" y="499"/>
                  </a:lnTo>
                  <a:lnTo>
                    <a:pt x="75" y="471"/>
                  </a:lnTo>
                  <a:lnTo>
                    <a:pt x="100" y="439"/>
                  </a:lnTo>
                  <a:lnTo>
                    <a:pt x="127" y="405"/>
                  </a:lnTo>
                  <a:lnTo>
                    <a:pt x="160" y="368"/>
                  </a:lnTo>
                  <a:lnTo>
                    <a:pt x="195" y="331"/>
                  </a:lnTo>
                  <a:lnTo>
                    <a:pt x="237" y="293"/>
                  </a:lnTo>
                  <a:lnTo>
                    <a:pt x="281" y="254"/>
                  </a:lnTo>
                  <a:lnTo>
                    <a:pt x="330" y="214"/>
                  </a:lnTo>
                  <a:lnTo>
                    <a:pt x="385" y="176"/>
                  </a:lnTo>
                  <a:lnTo>
                    <a:pt x="444" y="137"/>
                  </a:lnTo>
                  <a:lnTo>
                    <a:pt x="507" y="101"/>
                  </a:lnTo>
                  <a:lnTo>
                    <a:pt x="577" y="66"/>
                  </a:lnTo>
                  <a:lnTo>
                    <a:pt x="651" y="33"/>
                  </a:lnTo>
                  <a:lnTo>
                    <a:pt x="731" y="2"/>
                  </a:lnTo>
                  <a:lnTo>
                    <a:pt x="738" y="0"/>
                  </a:lnTo>
                  <a:close/>
                </a:path>
              </a:pathLst>
            </a:custGeom>
            <a:grpFill/>
            <a:ln w="0">
              <a:noFill/>
              <a:prstDash val="solid"/>
              <a:round/>
              <a:headEnd/>
              <a:tailEnd/>
            </a:ln>
          </p:spPr>
          <p:txBody>
            <a:bodyPr vert="horz" wrap="square" lIns="91428" tIns="45714" rIns="91428" bIns="45714" numCol="1" anchor="t" anchorCtr="0" compatLnSpc="1">
              <a:prstTxWarp prst="textNoShape">
                <a:avLst/>
              </a:prstTxWarp>
            </a:bodyPr>
            <a:lstStyle/>
            <a:p>
              <a:endParaRPr lang="ru-RU">
                <a:latin typeface="+mj-lt"/>
              </a:endParaRPr>
            </a:p>
          </p:txBody>
        </p:sp>
        <p:sp>
          <p:nvSpPr>
            <p:cNvPr id="55" name="Freeform 120">
              <a:extLst>
                <a:ext uri="{FF2B5EF4-FFF2-40B4-BE49-F238E27FC236}">
                  <a16:creationId xmlns:a16="http://schemas.microsoft.com/office/drawing/2014/main" id="{76E56F94-D0E8-4832-8EDB-AC755049F8DF}"/>
                </a:ext>
              </a:extLst>
            </p:cNvPr>
            <p:cNvSpPr>
              <a:spLocks noEditPoints="1"/>
            </p:cNvSpPr>
            <p:nvPr/>
          </p:nvSpPr>
          <p:spPr bwMode="auto">
            <a:xfrm>
              <a:off x="5959476" y="3400426"/>
              <a:ext cx="149225" cy="114300"/>
            </a:xfrm>
            <a:custGeom>
              <a:avLst/>
              <a:gdLst>
                <a:gd name="T0" fmla="*/ 238 w 1034"/>
                <a:gd name="T1" fmla="*/ 795 h 795"/>
                <a:gd name="T2" fmla="*/ 239 w 1034"/>
                <a:gd name="T3" fmla="*/ 795 h 795"/>
                <a:gd name="T4" fmla="*/ 238 w 1034"/>
                <a:gd name="T5" fmla="*/ 795 h 795"/>
                <a:gd name="T6" fmla="*/ 238 w 1034"/>
                <a:gd name="T7" fmla="*/ 795 h 795"/>
                <a:gd name="T8" fmla="*/ 957 w 1034"/>
                <a:gd name="T9" fmla="*/ 0 h 795"/>
                <a:gd name="T10" fmla="*/ 997 w 1034"/>
                <a:gd name="T11" fmla="*/ 80 h 795"/>
                <a:gd name="T12" fmla="*/ 1034 w 1034"/>
                <a:gd name="T13" fmla="*/ 161 h 795"/>
                <a:gd name="T14" fmla="*/ 997 w 1034"/>
                <a:gd name="T15" fmla="*/ 173 h 795"/>
                <a:gd name="T16" fmla="*/ 933 w 1034"/>
                <a:gd name="T17" fmla="*/ 196 h 795"/>
                <a:gd name="T18" fmla="*/ 872 w 1034"/>
                <a:gd name="T19" fmla="*/ 221 h 795"/>
                <a:gd name="T20" fmla="*/ 813 w 1034"/>
                <a:gd name="T21" fmla="*/ 250 h 795"/>
                <a:gd name="T22" fmla="*/ 756 w 1034"/>
                <a:gd name="T23" fmla="*/ 281 h 795"/>
                <a:gd name="T24" fmla="*/ 704 w 1034"/>
                <a:gd name="T25" fmla="*/ 314 h 795"/>
                <a:gd name="T26" fmla="*/ 654 w 1034"/>
                <a:gd name="T27" fmla="*/ 348 h 795"/>
                <a:gd name="T28" fmla="*/ 607 w 1034"/>
                <a:gd name="T29" fmla="*/ 383 h 795"/>
                <a:gd name="T30" fmla="*/ 562 w 1034"/>
                <a:gd name="T31" fmla="*/ 419 h 795"/>
                <a:gd name="T32" fmla="*/ 521 w 1034"/>
                <a:gd name="T33" fmla="*/ 456 h 795"/>
                <a:gd name="T34" fmla="*/ 482 w 1034"/>
                <a:gd name="T35" fmla="*/ 492 h 795"/>
                <a:gd name="T36" fmla="*/ 446 w 1034"/>
                <a:gd name="T37" fmla="*/ 528 h 795"/>
                <a:gd name="T38" fmla="*/ 413 w 1034"/>
                <a:gd name="T39" fmla="*/ 563 h 795"/>
                <a:gd name="T40" fmla="*/ 383 w 1034"/>
                <a:gd name="T41" fmla="*/ 597 h 795"/>
                <a:gd name="T42" fmla="*/ 355 w 1034"/>
                <a:gd name="T43" fmla="*/ 629 h 795"/>
                <a:gd name="T44" fmla="*/ 332 w 1034"/>
                <a:gd name="T45" fmla="*/ 660 h 795"/>
                <a:gd name="T46" fmla="*/ 310 w 1034"/>
                <a:gd name="T47" fmla="*/ 689 h 795"/>
                <a:gd name="T48" fmla="*/ 290 w 1034"/>
                <a:gd name="T49" fmla="*/ 715 h 795"/>
                <a:gd name="T50" fmla="*/ 275 w 1034"/>
                <a:gd name="T51" fmla="*/ 738 h 795"/>
                <a:gd name="T52" fmla="*/ 262 w 1034"/>
                <a:gd name="T53" fmla="*/ 757 h 795"/>
                <a:gd name="T54" fmla="*/ 252 w 1034"/>
                <a:gd name="T55" fmla="*/ 773 h 795"/>
                <a:gd name="T56" fmla="*/ 245 w 1034"/>
                <a:gd name="T57" fmla="*/ 786 h 795"/>
                <a:gd name="T58" fmla="*/ 240 w 1034"/>
                <a:gd name="T59" fmla="*/ 792 h 795"/>
                <a:gd name="T60" fmla="*/ 238 w 1034"/>
                <a:gd name="T61" fmla="*/ 795 h 795"/>
                <a:gd name="T62" fmla="*/ 191 w 1034"/>
                <a:gd name="T63" fmla="*/ 738 h 795"/>
                <a:gd name="T64" fmla="*/ 149 w 1034"/>
                <a:gd name="T65" fmla="*/ 677 h 795"/>
                <a:gd name="T66" fmla="*/ 111 w 1034"/>
                <a:gd name="T67" fmla="*/ 612 h 795"/>
                <a:gd name="T68" fmla="*/ 78 w 1034"/>
                <a:gd name="T69" fmla="*/ 544 h 795"/>
                <a:gd name="T70" fmla="*/ 51 w 1034"/>
                <a:gd name="T71" fmla="*/ 473 h 795"/>
                <a:gd name="T72" fmla="*/ 29 w 1034"/>
                <a:gd name="T73" fmla="*/ 399 h 795"/>
                <a:gd name="T74" fmla="*/ 13 w 1034"/>
                <a:gd name="T75" fmla="*/ 324 h 795"/>
                <a:gd name="T76" fmla="*/ 3 w 1034"/>
                <a:gd name="T77" fmla="*/ 245 h 795"/>
                <a:gd name="T78" fmla="*/ 0 w 1034"/>
                <a:gd name="T79" fmla="*/ 165 h 795"/>
                <a:gd name="T80" fmla="*/ 1 w 1034"/>
                <a:gd name="T81" fmla="*/ 135 h 795"/>
                <a:gd name="T82" fmla="*/ 8 w 1034"/>
                <a:gd name="T83" fmla="*/ 135 h 795"/>
                <a:gd name="T84" fmla="*/ 23 w 1034"/>
                <a:gd name="T85" fmla="*/ 135 h 795"/>
                <a:gd name="T86" fmla="*/ 45 w 1034"/>
                <a:gd name="T87" fmla="*/ 135 h 795"/>
                <a:gd name="T88" fmla="*/ 73 w 1034"/>
                <a:gd name="T89" fmla="*/ 135 h 795"/>
                <a:gd name="T90" fmla="*/ 109 w 1034"/>
                <a:gd name="T91" fmla="*/ 134 h 795"/>
                <a:gd name="T92" fmla="*/ 150 w 1034"/>
                <a:gd name="T93" fmla="*/ 133 h 795"/>
                <a:gd name="T94" fmla="*/ 197 w 1034"/>
                <a:gd name="T95" fmla="*/ 131 h 795"/>
                <a:gd name="T96" fmla="*/ 249 w 1034"/>
                <a:gd name="T97" fmla="*/ 128 h 795"/>
                <a:gd name="T98" fmla="*/ 305 w 1034"/>
                <a:gd name="T99" fmla="*/ 122 h 795"/>
                <a:gd name="T100" fmla="*/ 366 w 1034"/>
                <a:gd name="T101" fmla="*/ 117 h 795"/>
                <a:gd name="T102" fmla="*/ 432 w 1034"/>
                <a:gd name="T103" fmla="*/ 109 h 795"/>
                <a:gd name="T104" fmla="*/ 500 w 1034"/>
                <a:gd name="T105" fmla="*/ 100 h 795"/>
                <a:gd name="T106" fmla="*/ 572 w 1034"/>
                <a:gd name="T107" fmla="*/ 89 h 795"/>
                <a:gd name="T108" fmla="*/ 646 w 1034"/>
                <a:gd name="T109" fmla="*/ 76 h 795"/>
                <a:gd name="T110" fmla="*/ 722 w 1034"/>
                <a:gd name="T111" fmla="*/ 62 h 795"/>
                <a:gd name="T112" fmla="*/ 799 w 1034"/>
                <a:gd name="T113" fmla="*/ 44 h 795"/>
                <a:gd name="T114" fmla="*/ 878 w 1034"/>
                <a:gd name="T115" fmla="*/ 23 h 795"/>
                <a:gd name="T116" fmla="*/ 957 w 1034"/>
                <a:gd name="T117" fmla="*/ 0 h 7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34" h="795">
                  <a:moveTo>
                    <a:pt x="238" y="795"/>
                  </a:moveTo>
                  <a:lnTo>
                    <a:pt x="239" y="795"/>
                  </a:lnTo>
                  <a:lnTo>
                    <a:pt x="238" y="795"/>
                  </a:lnTo>
                  <a:lnTo>
                    <a:pt x="238" y="795"/>
                  </a:lnTo>
                  <a:close/>
                  <a:moveTo>
                    <a:pt x="957" y="0"/>
                  </a:moveTo>
                  <a:lnTo>
                    <a:pt x="997" y="80"/>
                  </a:lnTo>
                  <a:lnTo>
                    <a:pt x="1034" y="161"/>
                  </a:lnTo>
                  <a:lnTo>
                    <a:pt x="997" y="173"/>
                  </a:lnTo>
                  <a:lnTo>
                    <a:pt x="933" y="196"/>
                  </a:lnTo>
                  <a:lnTo>
                    <a:pt x="872" y="221"/>
                  </a:lnTo>
                  <a:lnTo>
                    <a:pt x="813" y="250"/>
                  </a:lnTo>
                  <a:lnTo>
                    <a:pt x="756" y="281"/>
                  </a:lnTo>
                  <a:lnTo>
                    <a:pt x="704" y="314"/>
                  </a:lnTo>
                  <a:lnTo>
                    <a:pt x="654" y="348"/>
                  </a:lnTo>
                  <a:lnTo>
                    <a:pt x="607" y="383"/>
                  </a:lnTo>
                  <a:lnTo>
                    <a:pt x="562" y="419"/>
                  </a:lnTo>
                  <a:lnTo>
                    <a:pt x="521" y="456"/>
                  </a:lnTo>
                  <a:lnTo>
                    <a:pt x="482" y="492"/>
                  </a:lnTo>
                  <a:lnTo>
                    <a:pt x="446" y="528"/>
                  </a:lnTo>
                  <a:lnTo>
                    <a:pt x="413" y="563"/>
                  </a:lnTo>
                  <a:lnTo>
                    <a:pt x="383" y="597"/>
                  </a:lnTo>
                  <a:lnTo>
                    <a:pt x="355" y="629"/>
                  </a:lnTo>
                  <a:lnTo>
                    <a:pt x="332" y="660"/>
                  </a:lnTo>
                  <a:lnTo>
                    <a:pt x="310" y="689"/>
                  </a:lnTo>
                  <a:lnTo>
                    <a:pt x="290" y="715"/>
                  </a:lnTo>
                  <a:lnTo>
                    <a:pt x="275" y="738"/>
                  </a:lnTo>
                  <a:lnTo>
                    <a:pt x="262" y="757"/>
                  </a:lnTo>
                  <a:lnTo>
                    <a:pt x="252" y="773"/>
                  </a:lnTo>
                  <a:lnTo>
                    <a:pt x="245" y="786"/>
                  </a:lnTo>
                  <a:lnTo>
                    <a:pt x="240" y="792"/>
                  </a:lnTo>
                  <a:lnTo>
                    <a:pt x="238" y="795"/>
                  </a:lnTo>
                  <a:lnTo>
                    <a:pt x="191" y="738"/>
                  </a:lnTo>
                  <a:lnTo>
                    <a:pt x="149" y="677"/>
                  </a:lnTo>
                  <a:lnTo>
                    <a:pt x="111" y="612"/>
                  </a:lnTo>
                  <a:lnTo>
                    <a:pt x="78" y="544"/>
                  </a:lnTo>
                  <a:lnTo>
                    <a:pt x="51" y="473"/>
                  </a:lnTo>
                  <a:lnTo>
                    <a:pt x="29" y="399"/>
                  </a:lnTo>
                  <a:lnTo>
                    <a:pt x="13" y="324"/>
                  </a:lnTo>
                  <a:lnTo>
                    <a:pt x="3" y="245"/>
                  </a:lnTo>
                  <a:lnTo>
                    <a:pt x="0" y="165"/>
                  </a:lnTo>
                  <a:lnTo>
                    <a:pt x="1" y="135"/>
                  </a:lnTo>
                  <a:lnTo>
                    <a:pt x="8" y="135"/>
                  </a:lnTo>
                  <a:lnTo>
                    <a:pt x="23" y="135"/>
                  </a:lnTo>
                  <a:lnTo>
                    <a:pt x="45" y="135"/>
                  </a:lnTo>
                  <a:lnTo>
                    <a:pt x="73" y="135"/>
                  </a:lnTo>
                  <a:lnTo>
                    <a:pt x="109" y="134"/>
                  </a:lnTo>
                  <a:lnTo>
                    <a:pt x="150" y="133"/>
                  </a:lnTo>
                  <a:lnTo>
                    <a:pt x="197" y="131"/>
                  </a:lnTo>
                  <a:lnTo>
                    <a:pt x="249" y="128"/>
                  </a:lnTo>
                  <a:lnTo>
                    <a:pt x="305" y="122"/>
                  </a:lnTo>
                  <a:lnTo>
                    <a:pt x="366" y="117"/>
                  </a:lnTo>
                  <a:lnTo>
                    <a:pt x="432" y="109"/>
                  </a:lnTo>
                  <a:lnTo>
                    <a:pt x="500" y="100"/>
                  </a:lnTo>
                  <a:lnTo>
                    <a:pt x="572" y="89"/>
                  </a:lnTo>
                  <a:lnTo>
                    <a:pt x="646" y="76"/>
                  </a:lnTo>
                  <a:lnTo>
                    <a:pt x="722" y="62"/>
                  </a:lnTo>
                  <a:lnTo>
                    <a:pt x="799" y="44"/>
                  </a:lnTo>
                  <a:lnTo>
                    <a:pt x="878" y="23"/>
                  </a:lnTo>
                  <a:lnTo>
                    <a:pt x="957" y="0"/>
                  </a:lnTo>
                  <a:close/>
                </a:path>
              </a:pathLst>
            </a:custGeom>
            <a:grpFill/>
            <a:ln w="0">
              <a:noFill/>
              <a:prstDash val="solid"/>
              <a:round/>
              <a:headEnd/>
              <a:tailEnd/>
            </a:ln>
          </p:spPr>
          <p:txBody>
            <a:bodyPr vert="horz" wrap="square" lIns="91428" tIns="45714" rIns="91428" bIns="45714" numCol="1" anchor="t" anchorCtr="0" compatLnSpc="1">
              <a:prstTxWarp prst="textNoShape">
                <a:avLst/>
              </a:prstTxWarp>
            </a:bodyPr>
            <a:lstStyle/>
            <a:p>
              <a:endParaRPr lang="ru-RU">
                <a:latin typeface="+mj-lt"/>
              </a:endParaRPr>
            </a:p>
          </p:txBody>
        </p:sp>
        <p:sp>
          <p:nvSpPr>
            <p:cNvPr id="69" name="Freeform 121">
              <a:extLst>
                <a:ext uri="{FF2B5EF4-FFF2-40B4-BE49-F238E27FC236}">
                  <a16:creationId xmlns:a16="http://schemas.microsoft.com/office/drawing/2014/main" id="{CEB3A5FE-0D0E-4556-AF24-B4C5E70FDF83}"/>
                </a:ext>
              </a:extLst>
            </p:cNvPr>
            <p:cNvSpPr>
              <a:spLocks noEditPoints="1"/>
            </p:cNvSpPr>
            <p:nvPr/>
          </p:nvSpPr>
          <p:spPr bwMode="auto">
            <a:xfrm>
              <a:off x="5843588" y="3170238"/>
              <a:ext cx="501650" cy="508000"/>
            </a:xfrm>
            <a:custGeom>
              <a:avLst/>
              <a:gdLst>
                <a:gd name="T0" fmla="*/ 1518 w 3474"/>
                <a:gd name="T1" fmla="*/ 677 h 3518"/>
                <a:gd name="T2" fmla="*/ 1249 w 3474"/>
                <a:gd name="T3" fmla="*/ 771 h 3518"/>
                <a:gd name="T4" fmla="*/ 1017 w 3474"/>
                <a:gd name="T5" fmla="*/ 930 h 3518"/>
                <a:gd name="T6" fmla="*/ 832 w 3474"/>
                <a:gd name="T7" fmla="*/ 1142 h 3518"/>
                <a:gd name="T8" fmla="*/ 706 w 3474"/>
                <a:gd name="T9" fmla="*/ 1397 h 3518"/>
                <a:gd name="T10" fmla="*/ 649 w 3474"/>
                <a:gd name="T11" fmla="*/ 1684 h 3518"/>
                <a:gd name="T12" fmla="*/ 668 w 3474"/>
                <a:gd name="T13" fmla="*/ 1981 h 3518"/>
                <a:gd name="T14" fmla="*/ 762 w 3474"/>
                <a:gd name="T15" fmla="*/ 2254 h 3518"/>
                <a:gd name="T16" fmla="*/ 918 w 3474"/>
                <a:gd name="T17" fmla="*/ 2488 h 3518"/>
                <a:gd name="T18" fmla="*/ 1127 w 3474"/>
                <a:gd name="T19" fmla="*/ 2675 h 3518"/>
                <a:gd name="T20" fmla="*/ 1379 w 3474"/>
                <a:gd name="T21" fmla="*/ 2803 h 3518"/>
                <a:gd name="T22" fmla="*/ 1664 w 3474"/>
                <a:gd name="T23" fmla="*/ 2861 h 3518"/>
                <a:gd name="T24" fmla="*/ 1957 w 3474"/>
                <a:gd name="T25" fmla="*/ 2842 h 3518"/>
                <a:gd name="T26" fmla="*/ 2227 w 3474"/>
                <a:gd name="T27" fmla="*/ 2747 h 3518"/>
                <a:gd name="T28" fmla="*/ 2458 w 3474"/>
                <a:gd name="T29" fmla="*/ 2589 h 3518"/>
                <a:gd name="T30" fmla="*/ 2642 w 3474"/>
                <a:gd name="T31" fmla="*/ 2377 h 3518"/>
                <a:gd name="T32" fmla="*/ 2769 w 3474"/>
                <a:gd name="T33" fmla="*/ 2121 h 3518"/>
                <a:gd name="T34" fmla="*/ 2826 w 3474"/>
                <a:gd name="T35" fmla="*/ 1834 h 3518"/>
                <a:gd name="T36" fmla="*/ 2806 w 3474"/>
                <a:gd name="T37" fmla="*/ 1537 h 3518"/>
                <a:gd name="T38" fmla="*/ 2713 w 3474"/>
                <a:gd name="T39" fmla="*/ 1264 h 3518"/>
                <a:gd name="T40" fmla="*/ 2557 w 3474"/>
                <a:gd name="T41" fmla="*/ 1030 h 3518"/>
                <a:gd name="T42" fmla="*/ 2347 w 3474"/>
                <a:gd name="T43" fmla="*/ 843 h 3518"/>
                <a:gd name="T44" fmla="*/ 2095 w 3474"/>
                <a:gd name="T45" fmla="*/ 715 h 3518"/>
                <a:gd name="T46" fmla="*/ 1811 w 3474"/>
                <a:gd name="T47" fmla="*/ 657 h 3518"/>
                <a:gd name="T48" fmla="*/ 1955 w 3474"/>
                <a:gd name="T49" fmla="*/ 15 h 3518"/>
                <a:gd name="T50" fmla="*/ 2365 w 3474"/>
                <a:gd name="T51" fmla="*/ 119 h 3518"/>
                <a:gd name="T52" fmla="*/ 2729 w 3474"/>
                <a:gd name="T53" fmla="*/ 316 h 3518"/>
                <a:gd name="T54" fmla="*/ 3035 w 3474"/>
                <a:gd name="T55" fmla="*/ 592 h 3518"/>
                <a:gd name="T56" fmla="*/ 3271 w 3474"/>
                <a:gd name="T57" fmla="*/ 933 h 3518"/>
                <a:gd name="T58" fmla="*/ 3422 w 3474"/>
                <a:gd name="T59" fmla="*/ 1327 h 3518"/>
                <a:gd name="T60" fmla="*/ 3474 w 3474"/>
                <a:gd name="T61" fmla="*/ 1759 h 3518"/>
                <a:gd name="T62" fmla="*/ 3422 w 3474"/>
                <a:gd name="T63" fmla="*/ 2191 h 3518"/>
                <a:gd name="T64" fmla="*/ 3271 w 3474"/>
                <a:gd name="T65" fmla="*/ 2585 h 3518"/>
                <a:gd name="T66" fmla="*/ 3035 w 3474"/>
                <a:gd name="T67" fmla="*/ 2926 h 3518"/>
                <a:gd name="T68" fmla="*/ 2729 w 3474"/>
                <a:gd name="T69" fmla="*/ 3202 h 3518"/>
                <a:gd name="T70" fmla="*/ 2365 w 3474"/>
                <a:gd name="T71" fmla="*/ 3399 h 3518"/>
                <a:gd name="T72" fmla="*/ 1955 w 3474"/>
                <a:gd name="T73" fmla="*/ 3504 h 3518"/>
                <a:gd name="T74" fmla="*/ 1519 w 3474"/>
                <a:gd name="T75" fmla="*/ 3504 h 3518"/>
                <a:gd name="T76" fmla="*/ 1110 w 3474"/>
                <a:gd name="T77" fmla="*/ 3399 h 3518"/>
                <a:gd name="T78" fmla="*/ 745 w 3474"/>
                <a:gd name="T79" fmla="*/ 3202 h 3518"/>
                <a:gd name="T80" fmla="*/ 439 w 3474"/>
                <a:gd name="T81" fmla="*/ 2926 h 3518"/>
                <a:gd name="T82" fmla="*/ 204 w 3474"/>
                <a:gd name="T83" fmla="*/ 2585 h 3518"/>
                <a:gd name="T84" fmla="*/ 53 w 3474"/>
                <a:gd name="T85" fmla="*/ 2191 h 3518"/>
                <a:gd name="T86" fmla="*/ 0 w 3474"/>
                <a:gd name="T87" fmla="*/ 1759 h 3518"/>
                <a:gd name="T88" fmla="*/ 53 w 3474"/>
                <a:gd name="T89" fmla="*/ 1327 h 3518"/>
                <a:gd name="T90" fmla="*/ 204 w 3474"/>
                <a:gd name="T91" fmla="*/ 933 h 3518"/>
                <a:gd name="T92" fmla="*/ 439 w 3474"/>
                <a:gd name="T93" fmla="*/ 592 h 3518"/>
                <a:gd name="T94" fmla="*/ 745 w 3474"/>
                <a:gd name="T95" fmla="*/ 316 h 3518"/>
                <a:gd name="T96" fmla="*/ 1110 w 3474"/>
                <a:gd name="T97" fmla="*/ 119 h 3518"/>
                <a:gd name="T98" fmla="*/ 1519 w 3474"/>
                <a:gd name="T99" fmla="*/ 15 h 3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474" h="3518">
                  <a:moveTo>
                    <a:pt x="1738" y="655"/>
                  </a:moveTo>
                  <a:lnTo>
                    <a:pt x="1664" y="657"/>
                  </a:lnTo>
                  <a:lnTo>
                    <a:pt x="1590" y="665"/>
                  </a:lnTo>
                  <a:lnTo>
                    <a:pt x="1518" y="677"/>
                  </a:lnTo>
                  <a:lnTo>
                    <a:pt x="1447" y="694"/>
                  </a:lnTo>
                  <a:lnTo>
                    <a:pt x="1379" y="715"/>
                  </a:lnTo>
                  <a:lnTo>
                    <a:pt x="1313" y="742"/>
                  </a:lnTo>
                  <a:lnTo>
                    <a:pt x="1249" y="771"/>
                  </a:lnTo>
                  <a:lnTo>
                    <a:pt x="1187" y="805"/>
                  </a:lnTo>
                  <a:lnTo>
                    <a:pt x="1127" y="843"/>
                  </a:lnTo>
                  <a:lnTo>
                    <a:pt x="1070" y="885"/>
                  </a:lnTo>
                  <a:lnTo>
                    <a:pt x="1017" y="930"/>
                  </a:lnTo>
                  <a:lnTo>
                    <a:pt x="966" y="978"/>
                  </a:lnTo>
                  <a:lnTo>
                    <a:pt x="918" y="1030"/>
                  </a:lnTo>
                  <a:lnTo>
                    <a:pt x="874" y="1085"/>
                  </a:lnTo>
                  <a:lnTo>
                    <a:pt x="832" y="1142"/>
                  </a:lnTo>
                  <a:lnTo>
                    <a:pt x="795" y="1201"/>
                  </a:lnTo>
                  <a:lnTo>
                    <a:pt x="762" y="1264"/>
                  </a:lnTo>
                  <a:lnTo>
                    <a:pt x="732" y="1329"/>
                  </a:lnTo>
                  <a:lnTo>
                    <a:pt x="706" y="1397"/>
                  </a:lnTo>
                  <a:lnTo>
                    <a:pt x="685" y="1467"/>
                  </a:lnTo>
                  <a:lnTo>
                    <a:pt x="668" y="1537"/>
                  </a:lnTo>
                  <a:lnTo>
                    <a:pt x="656" y="1610"/>
                  </a:lnTo>
                  <a:lnTo>
                    <a:pt x="649" y="1684"/>
                  </a:lnTo>
                  <a:lnTo>
                    <a:pt x="646" y="1759"/>
                  </a:lnTo>
                  <a:lnTo>
                    <a:pt x="649" y="1834"/>
                  </a:lnTo>
                  <a:lnTo>
                    <a:pt x="656" y="1909"/>
                  </a:lnTo>
                  <a:lnTo>
                    <a:pt x="668" y="1981"/>
                  </a:lnTo>
                  <a:lnTo>
                    <a:pt x="685" y="2052"/>
                  </a:lnTo>
                  <a:lnTo>
                    <a:pt x="706" y="2121"/>
                  </a:lnTo>
                  <a:lnTo>
                    <a:pt x="732" y="2189"/>
                  </a:lnTo>
                  <a:lnTo>
                    <a:pt x="762" y="2254"/>
                  </a:lnTo>
                  <a:lnTo>
                    <a:pt x="795" y="2317"/>
                  </a:lnTo>
                  <a:lnTo>
                    <a:pt x="832" y="2377"/>
                  </a:lnTo>
                  <a:lnTo>
                    <a:pt x="874" y="2435"/>
                  </a:lnTo>
                  <a:lnTo>
                    <a:pt x="918" y="2488"/>
                  </a:lnTo>
                  <a:lnTo>
                    <a:pt x="966" y="2540"/>
                  </a:lnTo>
                  <a:lnTo>
                    <a:pt x="1017" y="2589"/>
                  </a:lnTo>
                  <a:lnTo>
                    <a:pt x="1070" y="2634"/>
                  </a:lnTo>
                  <a:lnTo>
                    <a:pt x="1127" y="2675"/>
                  </a:lnTo>
                  <a:lnTo>
                    <a:pt x="1187" y="2713"/>
                  </a:lnTo>
                  <a:lnTo>
                    <a:pt x="1249" y="2747"/>
                  </a:lnTo>
                  <a:lnTo>
                    <a:pt x="1313" y="2777"/>
                  </a:lnTo>
                  <a:lnTo>
                    <a:pt x="1379" y="2803"/>
                  </a:lnTo>
                  <a:lnTo>
                    <a:pt x="1447" y="2824"/>
                  </a:lnTo>
                  <a:lnTo>
                    <a:pt x="1518" y="2842"/>
                  </a:lnTo>
                  <a:lnTo>
                    <a:pt x="1590" y="2854"/>
                  </a:lnTo>
                  <a:lnTo>
                    <a:pt x="1664" y="2861"/>
                  </a:lnTo>
                  <a:lnTo>
                    <a:pt x="1738" y="2864"/>
                  </a:lnTo>
                  <a:lnTo>
                    <a:pt x="1811" y="2861"/>
                  </a:lnTo>
                  <a:lnTo>
                    <a:pt x="1884" y="2854"/>
                  </a:lnTo>
                  <a:lnTo>
                    <a:pt x="1957" y="2842"/>
                  </a:lnTo>
                  <a:lnTo>
                    <a:pt x="2027" y="2824"/>
                  </a:lnTo>
                  <a:lnTo>
                    <a:pt x="2095" y="2803"/>
                  </a:lnTo>
                  <a:lnTo>
                    <a:pt x="2162" y="2777"/>
                  </a:lnTo>
                  <a:lnTo>
                    <a:pt x="2227" y="2747"/>
                  </a:lnTo>
                  <a:lnTo>
                    <a:pt x="2287" y="2713"/>
                  </a:lnTo>
                  <a:lnTo>
                    <a:pt x="2347" y="2675"/>
                  </a:lnTo>
                  <a:lnTo>
                    <a:pt x="2404" y="2634"/>
                  </a:lnTo>
                  <a:lnTo>
                    <a:pt x="2458" y="2589"/>
                  </a:lnTo>
                  <a:lnTo>
                    <a:pt x="2509" y="2540"/>
                  </a:lnTo>
                  <a:lnTo>
                    <a:pt x="2557" y="2488"/>
                  </a:lnTo>
                  <a:lnTo>
                    <a:pt x="2601" y="2435"/>
                  </a:lnTo>
                  <a:lnTo>
                    <a:pt x="2642" y="2377"/>
                  </a:lnTo>
                  <a:lnTo>
                    <a:pt x="2680" y="2317"/>
                  </a:lnTo>
                  <a:lnTo>
                    <a:pt x="2713" y="2254"/>
                  </a:lnTo>
                  <a:lnTo>
                    <a:pt x="2743" y="2189"/>
                  </a:lnTo>
                  <a:lnTo>
                    <a:pt x="2769" y="2121"/>
                  </a:lnTo>
                  <a:lnTo>
                    <a:pt x="2789" y="2052"/>
                  </a:lnTo>
                  <a:lnTo>
                    <a:pt x="2806" y="1981"/>
                  </a:lnTo>
                  <a:lnTo>
                    <a:pt x="2819" y="1908"/>
                  </a:lnTo>
                  <a:lnTo>
                    <a:pt x="2826" y="1834"/>
                  </a:lnTo>
                  <a:lnTo>
                    <a:pt x="2829" y="1759"/>
                  </a:lnTo>
                  <a:lnTo>
                    <a:pt x="2826" y="1684"/>
                  </a:lnTo>
                  <a:lnTo>
                    <a:pt x="2819" y="1610"/>
                  </a:lnTo>
                  <a:lnTo>
                    <a:pt x="2806" y="1537"/>
                  </a:lnTo>
                  <a:lnTo>
                    <a:pt x="2789" y="1467"/>
                  </a:lnTo>
                  <a:lnTo>
                    <a:pt x="2769" y="1397"/>
                  </a:lnTo>
                  <a:lnTo>
                    <a:pt x="2743" y="1329"/>
                  </a:lnTo>
                  <a:lnTo>
                    <a:pt x="2713" y="1264"/>
                  </a:lnTo>
                  <a:lnTo>
                    <a:pt x="2680" y="1201"/>
                  </a:lnTo>
                  <a:lnTo>
                    <a:pt x="2642" y="1142"/>
                  </a:lnTo>
                  <a:lnTo>
                    <a:pt x="2601" y="1084"/>
                  </a:lnTo>
                  <a:lnTo>
                    <a:pt x="2557" y="1030"/>
                  </a:lnTo>
                  <a:lnTo>
                    <a:pt x="2509" y="978"/>
                  </a:lnTo>
                  <a:lnTo>
                    <a:pt x="2458" y="930"/>
                  </a:lnTo>
                  <a:lnTo>
                    <a:pt x="2404" y="885"/>
                  </a:lnTo>
                  <a:lnTo>
                    <a:pt x="2347" y="843"/>
                  </a:lnTo>
                  <a:lnTo>
                    <a:pt x="2287" y="805"/>
                  </a:lnTo>
                  <a:lnTo>
                    <a:pt x="2227" y="771"/>
                  </a:lnTo>
                  <a:lnTo>
                    <a:pt x="2162" y="742"/>
                  </a:lnTo>
                  <a:lnTo>
                    <a:pt x="2095" y="715"/>
                  </a:lnTo>
                  <a:lnTo>
                    <a:pt x="2027" y="694"/>
                  </a:lnTo>
                  <a:lnTo>
                    <a:pt x="1957" y="677"/>
                  </a:lnTo>
                  <a:lnTo>
                    <a:pt x="1884" y="665"/>
                  </a:lnTo>
                  <a:lnTo>
                    <a:pt x="1811" y="657"/>
                  </a:lnTo>
                  <a:lnTo>
                    <a:pt x="1738" y="655"/>
                  </a:lnTo>
                  <a:close/>
                  <a:moveTo>
                    <a:pt x="1738" y="0"/>
                  </a:moveTo>
                  <a:lnTo>
                    <a:pt x="1847" y="5"/>
                  </a:lnTo>
                  <a:lnTo>
                    <a:pt x="1955" y="15"/>
                  </a:lnTo>
                  <a:lnTo>
                    <a:pt x="2060" y="31"/>
                  </a:lnTo>
                  <a:lnTo>
                    <a:pt x="2165" y="54"/>
                  </a:lnTo>
                  <a:lnTo>
                    <a:pt x="2266" y="84"/>
                  </a:lnTo>
                  <a:lnTo>
                    <a:pt x="2365" y="119"/>
                  </a:lnTo>
                  <a:lnTo>
                    <a:pt x="2460" y="161"/>
                  </a:lnTo>
                  <a:lnTo>
                    <a:pt x="2554" y="207"/>
                  </a:lnTo>
                  <a:lnTo>
                    <a:pt x="2643" y="259"/>
                  </a:lnTo>
                  <a:lnTo>
                    <a:pt x="2729" y="316"/>
                  </a:lnTo>
                  <a:lnTo>
                    <a:pt x="2811" y="379"/>
                  </a:lnTo>
                  <a:lnTo>
                    <a:pt x="2890" y="445"/>
                  </a:lnTo>
                  <a:lnTo>
                    <a:pt x="2965" y="516"/>
                  </a:lnTo>
                  <a:lnTo>
                    <a:pt x="3035" y="592"/>
                  </a:lnTo>
                  <a:lnTo>
                    <a:pt x="3101" y="671"/>
                  </a:lnTo>
                  <a:lnTo>
                    <a:pt x="3163" y="755"/>
                  </a:lnTo>
                  <a:lnTo>
                    <a:pt x="3220" y="843"/>
                  </a:lnTo>
                  <a:lnTo>
                    <a:pt x="3271" y="933"/>
                  </a:lnTo>
                  <a:lnTo>
                    <a:pt x="3316" y="1028"/>
                  </a:lnTo>
                  <a:lnTo>
                    <a:pt x="3358" y="1124"/>
                  </a:lnTo>
                  <a:lnTo>
                    <a:pt x="3393" y="1225"/>
                  </a:lnTo>
                  <a:lnTo>
                    <a:pt x="3422" y="1327"/>
                  </a:lnTo>
                  <a:lnTo>
                    <a:pt x="3445" y="1431"/>
                  </a:lnTo>
                  <a:lnTo>
                    <a:pt x="3461" y="1539"/>
                  </a:lnTo>
                  <a:lnTo>
                    <a:pt x="3471" y="1648"/>
                  </a:lnTo>
                  <a:lnTo>
                    <a:pt x="3474" y="1759"/>
                  </a:lnTo>
                  <a:lnTo>
                    <a:pt x="3471" y="1870"/>
                  </a:lnTo>
                  <a:lnTo>
                    <a:pt x="3461" y="1979"/>
                  </a:lnTo>
                  <a:lnTo>
                    <a:pt x="3445" y="2087"/>
                  </a:lnTo>
                  <a:lnTo>
                    <a:pt x="3422" y="2191"/>
                  </a:lnTo>
                  <a:lnTo>
                    <a:pt x="3393" y="2294"/>
                  </a:lnTo>
                  <a:lnTo>
                    <a:pt x="3358" y="2394"/>
                  </a:lnTo>
                  <a:lnTo>
                    <a:pt x="3316" y="2491"/>
                  </a:lnTo>
                  <a:lnTo>
                    <a:pt x="3271" y="2585"/>
                  </a:lnTo>
                  <a:lnTo>
                    <a:pt x="3220" y="2675"/>
                  </a:lnTo>
                  <a:lnTo>
                    <a:pt x="3163" y="2763"/>
                  </a:lnTo>
                  <a:lnTo>
                    <a:pt x="3101" y="2847"/>
                  </a:lnTo>
                  <a:lnTo>
                    <a:pt x="3035" y="2926"/>
                  </a:lnTo>
                  <a:lnTo>
                    <a:pt x="2965" y="3002"/>
                  </a:lnTo>
                  <a:lnTo>
                    <a:pt x="2890" y="3074"/>
                  </a:lnTo>
                  <a:lnTo>
                    <a:pt x="2811" y="3140"/>
                  </a:lnTo>
                  <a:lnTo>
                    <a:pt x="2729" y="3202"/>
                  </a:lnTo>
                  <a:lnTo>
                    <a:pt x="2643" y="3260"/>
                  </a:lnTo>
                  <a:lnTo>
                    <a:pt x="2554" y="3311"/>
                  </a:lnTo>
                  <a:lnTo>
                    <a:pt x="2460" y="3357"/>
                  </a:lnTo>
                  <a:lnTo>
                    <a:pt x="2365" y="3399"/>
                  </a:lnTo>
                  <a:lnTo>
                    <a:pt x="2266" y="3434"/>
                  </a:lnTo>
                  <a:lnTo>
                    <a:pt x="2165" y="3464"/>
                  </a:lnTo>
                  <a:lnTo>
                    <a:pt x="2060" y="3487"/>
                  </a:lnTo>
                  <a:lnTo>
                    <a:pt x="1955" y="3504"/>
                  </a:lnTo>
                  <a:lnTo>
                    <a:pt x="1847" y="3514"/>
                  </a:lnTo>
                  <a:lnTo>
                    <a:pt x="1738" y="3518"/>
                  </a:lnTo>
                  <a:lnTo>
                    <a:pt x="1628" y="3514"/>
                  </a:lnTo>
                  <a:lnTo>
                    <a:pt x="1519" y="3504"/>
                  </a:lnTo>
                  <a:lnTo>
                    <a:pt x="1414" y="3487"/>
                  </a:lnTo>
                  <a:lnTo>
                    <a:pt x="1310" y="3464"/>
                  </a:lnTo>
                  <a:lnTo>
                    <a:pt x="1208" y="3434"/>
                  </a:lnTo>
                  <a:lnTo>
                    <a:pt x="1110" y="3399"/>
                  </a:lnTo>
                  <a:lnTo>
                    <a:pt x="1014" y="3357"/>
                  </a:lnTo>
                  <a:lnTo>
                    <a:pt x="921" y="3311"/>
                  </a:lnTo>
                  <a:lnTo>
                    <a:pt x="831" y="3260"/>
                  </a:lnTo>
                  <a:lnTo>
                    <a:pt x="745" y="3202"/>
                  </a:lnTo>
                  <a:lnTo>
                    <a:pt x="663" y="3140"/>
                  </a:lnTo>
                  <a:lnTo>
                    <a:pt x="585" y="3074"/>
                  </a:lnTo>
                  <a:lnTo>
                    <a:pt x="510" y="3002"/>
                  </a:lnTo>
                  <a:lnTo>
                    <a:pt x="439" y="2926"/>
                  </a:lnTo>
                  <a:lnTo>
                    <a:pt x="373" y="2847"/>
                  </a:lnTo>
                  <a:lnTo>
                    <a:pt x="312" y="2763"/>
                  </a:lnTo>
                  <a:lnTo>
                    <a:pt x="255" y="2675"/>
                  </a:lnTo>
                  <a:lnTo>
                    <a:pt x="204" y="2585"/>
                  </a:lnTo>
                  <a:lnTo>
                    <a:pt x="157" y="2491"/>
                  </a:lnTo>
                  <a:lnTo>
                    <a:pt x="117" y="2394"/>
                  </a:lnTo>
                  <a:lnTo>
                    <a:pt x="83" y="2294"/>
                  </a:lnTo>
                  <a:lnTo>
                    <a:pt x="53" y="2191"/>
                  </a:lnTo>
                  <a:lnTo>
                    <a:pt x="30" y="2087"/>
                  </a:lnTo>
                  <a:lnTo>
                    <a:pt x="14" y="1979"/>
                  </a:lnTo>
                  <a:lnTo>
                    <a:pt x="3" y="1870"/>
                  </a:lnTo>
                  <a:lnTo>
                    <a:pt x="0" y="1759"/>
                  </a:lnTo>
                  <a:lnTo>
                    <a:pt x="3" y="1648"/>
                  </a:lnTo>
                  <a:lnTo>
                    <a:pt x="14" y="1539"/>
                  </a:lnTo>
                  <a:lnTo>
                    <a:pt x="30" y="1431"/>
                  </a:lnTo>
                  <a:lnTo>
                    <a:pt x="53" y="1327"/>
                  </a:lnTo>
                  <a:lnTo>
                    <a:pt x="83" y="1225"/>
                  </a:lnTo>
                  <a:lnTo>
                    <a:pt x="117" y="1124"/>
                  </a:lnTo>
                  <a:lnTo>
                    <a:pt x="157" y="1028"/>
                  </a:lnTo>
                  <a:lnTo>
                    <a:pt x="204" y="933"/>
                  </a:lnTo>
                  <a:lnTo>
                    <a:pt x="255" y="843"/>
                  </a:lnTo>
                  <a:lnTo>
                    <a:pt x="312" y="755"/>
                  </a:lnTo>
                  <a:lnTo>
                    <a:pt x="373" y="671"/>
                  </a:lnTo>
                  <a:lnTo>
                    <a:pt x="439" y="592"/>
                  </a:lnTo>
                  <a:lnTo>
                    <a:pt x="510" y="516"/>
                  </a:lnTo>
                  <a:lnTo>
                    <a:pt x="585" y="445"/>
                  </a:lnTo>
                  <a:lnTo>
                    <a:pt x="663" y="379"/>
                  </a:lnTo>
                  <a:lnTo>
                    <a:pt x="745" y="316"/>
                  </a:lnTo>
                  <a:lnTo>
                    <a:pt x="831" y="259"/>
                  </a:lnTo>
                  <a:lnTo>
                    <a:pt x="921" y="207"/>
                  </a:lnTo>
                  <a:lnTo>
                    <a:pt x="1014" y="161"/>
                  </a:lnTo>
                  <a:lnTo>
                    <a:pt x="1110" y="119"/>
                  </a:lnTo>
                  <a:lnTo>
                    <a:pt x="1208" y="84"/>
                  </a:lnTo>
                  <a:lnTo>
                    <a:pt x="1310" y="54"/>
                  </a:lnTo>
                  <a:lnTo>
                    <a:pt x="1414" y="31"/>
                  </a:lnTo>
                  <a:lnTo>
                    <a:pt x="1519" y="15"/>
                  </a:lnTo>
                  <a:lnTo>
                    <a:pt x="1628" y="5"/>
                  </a:lnTo>
                  <a:lnTo>
                    <a:pt x="1738" y="0"/>
                  </a:lnTo>
                  <a:close/>
                </a:path>
              </a:pathLst>
            </a:custGeom>
            <a:grpFill/>
            <a:ln w="0">
              <a:noFill/>
              <a:prstDash val="solid"/>
              <a:round/>
              <a:headEnd/>
              <a:tailEnd/>
            </a:ln>
          </p:spPr>
          <p:txBody>
            <a:bodyPr vert="horz" wrap="square" lIns="91428" tIns="45714" rIns="91428" bIns="45714" numCol="1" anchor="t" anchorCtr="0" compatLnSpc="1">
              <a:prstTxWarp prst="textNoShape">
                <a:avLst/>
              </a:prstTxWarp>
            </a:bodyPr>
            <a:lstStyle/>
            <a:p>
              <a:endParaRPr lang="ru-RU">
                <a:latin typeface="+mj-lt"/>
              </a:endParaRPr>
            </a:p>
          </p:txBody>
        </p:sp>
        <p:sp>
          <p:nvSpPr>
            <p:cNvPr id="70" name="Freeform 122">
              <a:extLst>
                <a:ext uri="{FF2B5EF4-FFF2-40B4-BE49-F238E27FC236}">
                  <a16:creationId xmlns:a16="http://schemas.microsoft.com/office/drawing/2014/main" id="{22C8B81F-96C6-4A46-B175-15CFE3B63231}"/>
                </a:ext>
              </a:extLst>
            </p:cNvPr>
            <p:cNvSpPr>
              <a:spLocks/>
            </p:cNvSpPr>
            <p:nvPr/>
          </p:nvSpPr>
          <p:spPr bwMode="auto">
            <a:xfrm>
              <a:off x="6143626" y="3438526"/>
              <a:ext cx="82550" cy="98425"/>
            </a:xfrm>
            <a:custGeom>
              <a:avLst/>
              <a:gdLst>
                <a:gd name="T0" fmla="*/ 173 w 580"/>
                <a:gd name="T1" fmla="*/ 0 h 688"/>
                <a:gd name="T2" fmla="*/ 228 w 580"/>
                <a:gd name="T3" fmla="*/ 0 h 688"/>
                <a:gd name="T4" fmla="*/ 280 w 580"/>
                <a:gd name="T5" fmla="*/ 3 h 688"/>
                <a:gd name="T6" fmla="*/ 329 w 580"/>
                <a:gd name="T7" fmla="*/ 6 h 688"/>
                <a:gd name="T8" fmla="*/ 374 w 580"/>
                <a:gd name="T9" fmla="*/ 12 h 688"/>
                <a:gd name="T10" fmla="*/ 416 w 580"/>
                <a:gd name="T11" fmla="*/ 18 h 688"/>
                <a:gd name="T12" fmla="*/ 454 w 580"/>
                <a:gd name="T13" fmla="*/ 25 h 688"/>
                <a:gd name="T14" fmla="*/ 489 w 580"/>
                <a:gd name="T15" fmla="*/ 32 h 688"/>
                <a:gd name="T16" fmla="*/ 517 w 580"/>
                <a:gd name="T17" fmla="*/ 38 h 688"/>
                <a:gd name="T18" fmla="*/ 542 w 580"/>
                <a:gd name="T19" fmla="*/ 45 h 688"/>
                <a:gd name="T20" fmla="*/ 560 w 580"/>
                <a:gd name="T21" fmla="*/ 50 h 688"/>
                <a:gd name="T22" fmla="*/ 573 w 580"/>
                <a:gd name="T23" fmla="*/ 54 h 688"/>
                <a:gd name="T24" fmla="*/ 580 w 580"/>
                <a:gd name="T25" fmla="*/ 56 h 688"/>
                <a:gd name="T26" fmla="*/ 565 w 580"/>
                <a:gd name="T27" fmla="*/ 134 h 688"/>
                <a:gd name="T28" fmla="*/ 543 w 580"/>
                <a:gd name="T29" fmla="*/ 209 h 688"/>
                <a:gd name="T30" fmla="*/ 516 w 580"/>
                <a:gd name="T31" fmla="*/ 281 h 688"/>
                <a:gd name="T32" fmla="*/ 482 w 580"/>
                <a:gd name="T33" fmla="*/ 351 h 688"/>
                <a:gd name="T34" fmla="*/ 444 w 580"/>
                <a:gd name="T35" fmla="*/ 418 h 688"/>
                <a:gd name="T36" fmla="*/ 399 w 580"/>
                <a:gd name="T37" fmla="*/ 480 h 688"/>
                <a:gd name="T38" fmla="*/ 352 w 580"/>
                <a:gd name="T39" fmla="*/ 539 h 688"/>
                <a:gd name="T40" fmla="*/ 298 w 580"/>
                <a:gd name="T41" fmla="*/ 593 h 688"/>
                <a:gd name="T42" fmla="*/ 242 w 580"/>
                <a:gd name="T43" fmla="*/ 643 h 688"/>
                <a:gd name="T44" fmla="*/ 181 w 580"/>
                <a:gd name="T45" fmla="*/ 688 h 688"/>
                <a:gd name="T46" fmla="*/ 178 w 580"/>
                <a:gd name="T47" fmla="*/ 673 h 688"/>
                <a:gd name="T48" fmla="*/ 174 w 580"/>
                <a:gd name="T49" fmla="*/ 651 h 688"/>
                <a:gd name="T50" fmla="*/ 169 w 580"/>
                <a:gd name="T51" fmla="*/ 623 h 688"/>
                <a:gd name="T52" fmla="*/ 163 w 580"/>
                <a:gd name="T53" fmla="*/ 589 h 688"/>
                <a:gd name="T54" fmla="*/ 154 w 580"/>
                <a:gd name="T55" fmla="*/ 551 h 688"/>
                <a:gd name="T56" fmla="*/ 144 w 580"/>
                <a:gd name="T57" fmla="*/ 507 h 688"/>
                <a:gd name="T58" fmla="*/ 132 w 580"/>
                <a:gd name="T59" fmla="*/ 458 h 688"/>
                <a:gd name="T60" fmla="*/ 119 w 580"/>
                <a:gd name="T61" fmla="*/ 404 h 688"/>
                <a:gd name="T62" fmla="*/ 104 w 580"/>
                <a:gd name="T63" fmla="*/ 348 h 688"/>
                <a:gd name="T64" fmla="*/ 88 w 580"/>
                <a:gd name="T65" fmla="*/ 287 h 688"/>
                <a:gd name="T66" fmla="*/ 69 w 580"/>
                <a:gd name="T67" fmla="*/ 223 h 688"/>
                <a:gd name="T68" fmla="*/ 47 w 580"/>
                <a:gd name="T69" fmla="*/ 156 h 688"/>
                <a:gd name="T70" fmla="*/ 25 w 580"/>
                <a:gd name="T71" fmla="*/ 87 h 688"/>
                <a:gd name="T72" fmla="*/ 0 w 580"/>
                <a:gd name="T73" fmla="*/ 15 h 688"/>
                <a:gd name="T74" fmla="*/ 59 w 580"/>
                <a:gd name="T75" fmla="*/ 7 h 688"/>
                <a:gd name="T76" fmla="*/ 117 w 580"/>
                <a:gd name="T77" fmla="*/ 2 h 688"/>
                <a:gd name="T78" fmla="*/ 173 w 580"/>
                <a:gd name="T79" fmla="*/ 0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80" h="688">
                  <a:moveTo>
                    <a:pt x="173" y="0"/>
                  </a:moveTo>
                  <a:lnTo>
                    <a:pt x="228" y="0"/>
                  </a:lnTo>
                  <a:lnTo>
                    <a:pt x="280" y="3"/>
                  </a:lnTo>
                  <a:lnTo>
                    <a:pt x="329" y="6"/>
                  </a:lnTo>
                  <a:lnTo>
                    <a:pt x="374" y="12"/>
                  </a:lnTo>
                  <a:lnTo>
                    <a:pt x="416" y="18"/>
                  </a:lnTo>
                  <a:lnTo>
                    <a:pt x="454" y="25"/>
                  </a:lnTo>
                  <a:lnTo>
                    <a:pt x="489" y="32"/>
                  </a:lnTo>
                  <a:lnTo>
                    <a:pt x="517" y="38"/>
                  </a:lnTo>
                  <a:lnTo>
                    <a:pt x="542" y="45"/>
                  </a:lnTo>
                  <a:lnTo>
                    <a:pt x="560" y="50"/>
                  </a:lnTo>
                  <a:lnTo>
                    <a:pt x="573" y="54"/>
                  </a:lnTo>
                  <a:lnTo>
                    <a:pt x="580" y="56"/>
                  </a:lnTo>
                  <a:lnTo>
                    <a:pt x="565" y="134"/>
                  </a:lnTo>
                  <a:lnTo>
                    <a:pt x="543" y="209"/>
                  </a:lnTo>
                  <a:lnTo>
                    <a:pt x="516" y="281"/>
                  </a:lnTo>
                  <a:lnTo>
                    <a:pt x="482" y="351"/>
                  </a:lnTo>
                  <a:lnTo>
                    <a:pt x="444" y="418"/>
                  </a:lnTo>
                  <a:lnTo>
                    <a:pt x="399" y="480"/>
                  </a:lnTo>
                  <a:lnTo>
                    <a:pt x="352" y="539"/>
                  </a:lnTo>
                  <a:lnTo>
                    <a:pt x="298" y="593"/>
                  </a:lnTo>
                  <a:lnTo>
                    <a:pt x="242" y="643"/>
                  </a:lnTo>
                  <a:lnTo>
                    <a:pt x="181" y="688"/>
                  </a:lnTo>
                  <a:lnTo>
                    <a:pt x="178" y="673"/>
                  </a:lnTo>
                  <a:lnTo>
                    <a:pt x="174" y="651"/>
                  </a:lnTo>
                  <a:lnTo>
                    <a:pt x="169" y="623"/>
                  </a:lnTo>
                  <a:lnTo>
                    <a:pt x="163" y="589"/>
                  </a:lnTo>
                  <a:lnTo>
                    <a:pt x="154" y="551"/>
                  </a:lnTo>
                  <a:lnTo>
                    <a:pt x="144" y="507"/>
                  </a:lnTo>
                  <a:lnTo>
                    <a:pt x="132" y="458"/>
                  </a:lnTo>
                  <a:lnTo>
                    <a:pt x="119" y="404"/>
                  </a:lnTo>
                  <a:lnTo>
                    <a:pt x="104" y="348"/>
                  </a:lnTo>
                  <a:lnTo>
                    <a:pt x="88" y="287"/>
                  </a:lnTo>
                  <a:lnTo>
                    <a:pt x="69" y="223"/>
                  </a:lnTo>
                  <a:lnTo>
                    <a:pt x="47" y="156"/>
                  </a:lnTo>
                  <a:lnTo>
                    <a:pt x="25" y="87"/>
                  </a:lnTo>
                  <a:lnTo>
                    <a:pt x="0" y="15"/>
                  </a:lnTo>
                  <a:lnTo>
                    <a:pt x="59" y="7"/>
                  </a:lnTo>
                  <a:lnTo>
                    <a:pt x="117" y="2"/>
                  </a:lnTo>
                  <a:lnTo>
                    <a:pt x="173" y="0"/>
                  </a:lnTo>
                  <a:close/>
                </a:path>
              </a:pathLst>
            </a:custGeom>
            <a:grpFill/>
            <a:ln w="0">
              <a:noFill/>
              <a:prstDash val="solid"/>
              <a:round/>
              <a:headEnd/>
              <a:tailEnd/>
            </a:ln>
          </p:spPr>
          <p:txBody>
            <a:bodyPr vert="horz" wrap="square" lIns="91428" tIns="45714" rIns="91428" bIns="45714" numCol="1" anchor="t" anchorCtr="0" compatLnSpc="1">
              <a:prstTxWarp prst="textNoShape">
                <a:avLst/>
              </a:prstTxWarp>
            </a:bodyPr>
            <a:lstStyle/>
            <a:p>
              <a:endParaRPr lang="ru-RU">
                <a:latin typeface="+mj-lt"/>
              </a:endParaRPr>
            </a:p>
          </p:txBody>
        </p:sp>
        <p:sp>
          <p:nvSpPr>
            <p:cNvPr id="71" name="Freeform 123">
              <a:extLst>
                <a:ext uri="{FF2B5EF4-FFF2-40B4-BE49-F238E27FC236}">
                  <a16:creationId xmlns:a16="http://schemas.microsoft.com/office/drawing/2014/main" id="{97029A2A-1478-4A22-A2A3-C741E4E8D5B2}"/>
                </a:ext>
              </a:extLst>
            </p:cNvPr>
            <p:cNvSpPr>
              <a:spLocks/>
            </p:cNvSpPr>
            <p:nvPr/>
          </p:nvSpPr>
          <p:spPr bwMode="auto">
            <a:xfrm>
              <a:off x="6122988" y="3338513"/>
              <a:ext cx="106363" cy="84138"/>
            </a:xfrm>
            <a:custGeom>
              <a:avLst/>
              <a:gdLst>
                <a:gd name="T0" fmla="*/ 520 w 732"/>
                <a:gd name="T1" fmla="*/ 0 h 589"/>
                <a:gd name="T2" fmla="*/ 561 w 732"/>
                <a:gd name="T3" fmla="*/ 55 h 589"/>
                <a:gd name="T4" fmla="*/ 599 w 732"/>
                <a:gd name="T5" fmla="*/ 113 h 589"/>
                <a:gd name="T6" fmla="*/ 633 w 732"/>
                <a:gd name="T7" fmla="*/ 175 h 589"/>
                <a:gd name="T8" fmla="*/ 661 w 732"/>
                <a:gd name="T9" fmla="*/ 238 h 589"/>
                <a:gd name="T10" fmla="*/ 686 w 732"/>
                <a:gd name="T11" fmla="*/ 304 h 589"/>
                <a:gd name="T12" fmla="*/ 705 w 732"/>
                <a:gd name="T13" fmla="*/ 373 h 589"/>
                <a:gd name="T14" fmla="*/ 720 w 732"/>
                <a:gd name="T15" fmla="*/ 443 h 589"/>
                <a:gd name="T16" fmla="*/ 729 w 732"/>
                <a:gd name="T17" fmla="*/ 516 h 589"/>
                <a:gd name="T18" fmla="*/ 732 w 732"/>
                <a:gd name="T19" fmla="*/ 589 h 589"/>
                <a:gd name="T20" fmla="*/ 726 w 732"/>
                <a:gd name="T21" fmla="*/ 588 h 589"/>
                <a:gd name="T22" fmla="*/ 713 w 732"/>
                <a:gd name="T23" fmla="*/ 586 h 589"/>
                <a:gd name="T24" fmla="*/ 695 w 732"/>
                <a:gd name="T25" fmla="*/ 583 h 589"/>
                <a:gd name="T26" fmla="*/ 670 w 732"/>
                <a:gd name="T27" fmla="*/ 578 h 589"/>
                <a:gd name="T28" fmla="*/ 639 w 732"/>
                <a:gd name="T29" fmla="*/ 573 h 589"/>
                <a:gd name="T30" fmla="*/ 605 w 732"/>
                <a:gd name="T31" fmla="*/ 568 h 589"/>
                <a:gd name="T32" fmla="*/ 566 w 732"/>
                <a:gd name="T33" fmla="*/ 563 h 589"/>
                <a:gd name="T34" fmla="*/ 522 w 732"/>
                <a:gd name="T35" fmla="*/ 558 h 589"/>
                <a:gd name="T36" fmla="*/ 475 w 732"/>
                <a:gd name="T37" fmla="*/ 554 h 589"/>
                <a:gd name="T38" fmla="*/ 425 w 732"/>
                <a:gd name="T39" fmla="*/ 550 h 589"/>
                <a:gd name="T40" fmla="*/ 372 w 732"/>
                <a:gd name="T41" fmla="*/ 547 h 589"/>
                <a:gd name="T42" fmla="*/ 318 w 732"/>
                <a:gd name="T43" fmla="*/ 546 h 589"/>
                <a:gd name="T44" fmla="*/ 260 w 732"/>
                <a:gd name="T45" fmla="*/ 546 h 589"/>
                <a:gd name="T46" fmla="*/ 201 w 732"/>
                <a:gd name="T47" fmla="*/ 549 h 589"/>
                <a:gd name="T48" fmla="*/ 143 w 732"/>
                <a:gd name="T49" fmla="*/ 553 h 589"/>
                <a:gd name="T50" fmla="*/ 83 w 732"/>
                <a:gd name="T51" fmla="*/ 558 h 589"/>
                <a:gd name="T52" fmla="*/ 62 w 732"/>
                <a:gd name="T53" fmla="*/ 510 h 589"/>
                <a:gd name="T54" fmla="*/ 33 w 732"/>
                <a:gd name="T55" fmla="*/ 441 h 589"/>
                <a:gd name="T56" fmla="*/ 0 w 732"/>
                <a:gd name="T57" fmla="*/ 374 h 589"/>
                <a:gd name="T58" fmla="*/ 67 w 732"/>
                <a:gd name="T59" fmla="*/ 344 h 589"/>
                <a:gd name="T60" fmla="*/ 129 w 732"/>
                <a:gd name="T61" fmla="*/ 313 h 589"/>
                <a:gd name="T62" fmla="*/ 185 w 732"/>
                <a:gd name="T63" fmla="*/ 282 h 589"/>
                <a:gd name="T64" fmla="*/ 237 w 732"/>
                <a:gd name="T65" fmla="*/ 252 h 589"/>
                <a:gd name="T66" fmla="*/ 284 w 732"/>
                <a:gd name="T67" fmla="*/ 220 h 589"/>
                <a:gd name="T68" fmla="*/ 326 w 732"/>
                <a:gd name="T69" fmla="*/ 189 h 589"/>
                <a:gd name="T70" fmla="*/ 364 w 732"/>
                <a:gd name="T71" fmla="*/ 159 h 589"/>
                <a:gd name="T72" fmla="*/ 398 w 732"/>
                <a:gd name="T73" fmla="*/ 131 h 589"/>
                <a:gd name="T74" fmla="*/ 426 w 732"/>
                <a:gd name="T75" fmla="*/ 104 h 589"/>
                <a:gd name="T76" fmla="*/ 451 w 732"/>
                <a:gd name="T77" fmla="*/ 79 h 589"/>
                <a:gd name="T78" fmla="*/ 473 w 732"/>
                <a:gd name="T79" fmla="*/ 57 h 589"/>
                <a:gd name="T80" fmla="*/ 489 w 732"/>
                <a:gd name="T81" fmla="*/ 38 h 589"/>
                <a:gd name="T82" fmla="*/ 502 w 732"/>
                <a:gd name="T83" fmla="*/ 23 h 589"/>
                <a:gd name="T84" fmla="*/ 512 w 732"/>
                <a:gd name="T85" fmla="*/ 11 h 589"/>
                <a:gd name="T86" fmla="*/ 518 w 732"/>
                <a:gd name="T87" fmla="*/ 3 h 589"/>
                <a:gd name="T88" fmla="*/ 520 w 732"/>
                <a:gd name="T89" fmla="*/ 0 h 5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32" h="589">
                  <a:moveTo>
                    <a:pt x="520" y="0"/>
                  </a:moveTo>
                  <a:lnTo>
                    <a:pt x="561" y="55"/>
                  </a:lnTo>
                  <a:lnTo>
                    <a:pt x="599" y="113"/>
                  </a:lnTo>
                  <a:lnTo>
                    <a:pt x="633" y="175"/>
                  </a:lnTo>
                  <a:lnTo>
                    <a:pt x="661" y="238"/>
                  </a:lnTo>
                  <a:lnTo>
                    <a:pt x="686" y="304"/>
                  </a:lnTo>
                  <a:lnTo>
                    <a:pt x="705" y="373"/>
                  </a:lnTo>
                  <a:lnTo>
                    <a:pt x="720" y="443"/>
                  </a:lnTo>
                  <a:lnTo>
                    <a:pt x="729" y="516"/>
                  </a:lnTo>
                  <a:lnTo>
                    <a:pt x="732" y="589"/>
                  </a:lnTo>
                  <a:lnTo>
                    <a:pt x="726" y="588"/>
                  </a:lnTo>
                  <a:lnTo>
                    <a:pt x="713" y="586"/>
                  </a:lnTo>
                  <a:lnTo>
                    <a:pt x="695" y="583"/>
                  </a:lnTo>
                  <a:lnTo>
                    <a:pt x="670" y="578"/>
                  </a:lnTo>
                  <a:lnTo>
                    <a:pt x="639" y="573"/>
                  </a:lnTo>
                  <a:lnTo>
                    <a:pt x="605" y="568"/>
                  </a:lnTo>
                  <a:lnTo>
                    <a:pt x="566" y="563"/>
                  </a:lnTo>
                  <a:lnTo>
                    <a:pt x="522" y="558"/>
                  </a:lnTo>
                  <a:lnTo>
                    <a:pt x="475" y="554"/>
                  </a:lnTo>
                  <a:lnTo>
                    <a:pt x="425" y="550"/>
                  </a:lnTo>
                  <a:lnTo>
                    <a:pt x="372" y="547"/>
                  </a:lnTo>
                  <a:lnTo>
                    <a:pt x="318" y="546"/>
                  </a:lnTo>
                  <a:lnTo>
                    <a:pt x="260" y="546"/>
                  </a:lnTo>
                  <a:lnTo>
                    <a:pt x="201" y="549"/>
                  </a:lnTo>
                  <a:lnTo>
                    <a:pt x="143" y="553"/>
                  </a:lnTo>
                  <a:lnTo>
                    <a:pt x="83" y="558"/>
                  </a:lnTo>
                  <a:lnTo>
                    <a:pt x="62" y="510"/>
                  </a:lnTo>
                  <a:lnTo>
                    <a:pt x="33" y="441"/>
                  </a:lnTo>
                  <a:lnTo>
                    <a:pt x="0" y="374"/>
                  </a:lnTo>
                  <a:lnTo>
                    <a:pt x="67" y="344"/>
                  </a:lnTo>
                  <a:lnTo>
                    <a:pt x="129" y="313"/>
                  </a:lnTo>
                  <a:lnTo>
                    <a:pt x="185" y="282"/>
                  </a:lnTo>
                  <a:lnTo>
                    <a:pt x="237" y="252"/>
                  </a:lnTo>
                  <a:lnTo>
                    <a:pt x="284" y="220"/>
                  </a:lnTo>
                  <a:lnTo>
                    <a:pt x="326" y="189"/>
                  </a:lnTo>
                  <a:lnTo>
                    <a:pt x="364" y="159"/>
                  </a:lnTo>
                  <a:lnTo>
                    <a:pt x="398" y="131"/>
                  </a:lnTo>
                  <a:lnTo>
                    <a:pt x="426" y="104"/>
                  </a:lnTo>
                  <a:lnTo>
                    <a:pt x="451" y="79"/>
                  </a:lnTo>
                  <a:lnTo>
                    <a:pt x="473" y="57"/>
                  </a:lnTo>
                  <a:lnTo>
                    <a:pt x="489" y="38"/>
                  </a:lnTo>
                  <a:lnTo>
                    <a:pt x="502" y="23"/>
                  </a:lnTo>
                  <a:lnTo>
                    <a:pt x="512" y="11"/>
                  </a:lnTo>
                  <a:lnTo>
                    <a:pt x="518" y="3"/>
                  </a:lnTo>
                  <a:lnTo>
                    <a:pt x="520" y="0"/>
                  </a:lnTo>
                  <a:close/>
                </a:path>
              </a:pathLst>
            </a:custGeom>
            <a:grpFill/>
            <a:ln w="0">
              <a:noFill/>
              <a:prstDash val="solid"/>
              <a:round/>
              <a:headEnd/>
              <a:tailEnd/>
            </a:ln>
          </p:spPr>
          <p:txBody>
            <a:bodyPr vert="horz" wrap="square" lIns="91428" tIns="45714" rIns="91428" bIns="45714" numCol="1" anchor="t" anchorCtr="0" compatLnSpc="1">
              <a:prstTxWarp prst="textNoShape">
                <a:avLst/>
              </a:prstTxWarp>
            </a:bodyPr>
            <a:lstStyle/>
            <a:p>
              <a:endParaRPr lang="ru-RU">
                <a:latin typeface="+mj-lt"/>
              </a:endParaRPr>
            </a:p>
          </p:txBody>
        </p:sp>
      </p:grpSp>
      <p:sp>
        <p:nvSpPr>
          <p:cNvPr id="72" name="Freeform 135">
            <a:extLst>
              <a:ext uri="{FF2B5EF4-FFF2-40B4-BE49-F238E27FC236}">
                <a16:creationId xmlns:a16="http://schemas.microsoft.com/office/drawing/2014/main" id="{435C4ABB-F19B-4281-A647-84376FBED04E}"/>
              </a:ext>
            </a:extLst>
          </p:cNvPr>
          <p:cNvSpPr>
            <a:spLocks noEditPoints="1"/>
          </p:cNvSpPr>
          <p:nvPr/>
        </p:nvSpPr>
        <p:spPr bwMode="auto">
          <a:xfrm>
            <a:off x="8687293" y="4358127"/>
            <a:ext cx="283155" cy="286740"/>
          </a:xfrm>
          <a:custGeom>
            <a:avLst/>
            <a:gdLst>
              <a:gd name="T0" fmla="*/ 2042 w 3953"/>
              <a:gd name="T1" fmla="*/ 734 h 3202"/>
              <a:gd name="T2" fmla="*/ 1910 w 3953"/>
              <a:gd name="T3" fmla="*/ 767 h 3202"/>
              <a:gd name="T4" fmla="*/ 1812 w 3953"/>
              <a:gd name="T5" fmla="*/ 821 h 3202"/>
              <a:gd name="T6" fmla="*/ 1743 w 3953"/>
              <a:gd name="T7" fmla="*/ 889 h 3202"/>
              <a:gd name="T8" fmla="*/ 1700 w 3953"/>
              <a:gd name="T9" fmla="*/ 966 h 3202"/>
              <a:gd name="T10" fmla="*/ 1676 w 3953"/>
              <a:gd name="T11" fmla="*/ 1044 h 3202"/>
              <a:gd name="T12" fmla="*/ 1670 w 3953"/>
              <a:gd name="T13" fmla="*/ 1117 h 3202"/>
              <a:gd name="T14" fmla="*/ 1444 w 3953"/>
              <a:gd name="T15" fmla="*/ 1657 h 3202"/>
              <a:gd name="T16" fmla="*/ 2146 w 3953"/>
              <a:gd name="T17" fmla="*/ 2585 h 3202"/>
              <a:gd name="T18" fmla="*/ 2510 w 3953"/>
              <a:gd name="T19" fmla="*/ 1330 h 3202"/>
              <a:gd name="T20" fmla="*/ 2149 w 3953"/>
              <a:gd name="T21" fmla="*/ 1114 h 3202"/>
              <a:gd name="T22" fmla="*/ 2175 w 3953"/>
              <a:gd name="T23" fmla="*/ 1069 h 3202"/>
              <a:gd name="T24" fmla="*/ 2218 w 3953"/>
              <a:gd name="T25" fmla="*/ 1050 h 3202"/>
              <a:gd name="T26" fmla="*/ 2503 w 3953"/>
              <a:gd name="T27" fmla="*/ 1047 h 3202"/>
              <a:gd name="T28" fmla="*/ 1977 w 3953"/>
              <a:gd name="T29" fmla="*/ 0 h 3202"/>
              <a:gd name="T30" fmla="*/ 2344 w 3953"/>
              <a:gd name="T31" fmla="*/ 28 h 3202"/>
              <a:gd name="T32" fmla="*/ 2690 w 3953"/>
              <a:gd name="T33" fmla="*/ 108 h 3202"/>
              <a:gd name="T34" fmla="*/ 3007 w 3953"/>
              <a:gd name="T35" fmla="*/ 235 h 3202"/>
              <a:gd name="T36" fmla="*/ 3289 w 3953"/>
              <a:gd name="T37" fmla="*/ 405 h 3202"/>
              <a:gd name="T38" fmla="*/ 3528 w 3953"/>
              <a:gd name="T39" fmla="*/ 611 h 3202"/>
              <a:gd name="T40" fmla="*/ 3721 w 3953"/>
              <a:gd name="T41" fmla="*/ 849 h 3202"/>
              <a:gd name="T42" fmla="*/ 3860 w 3953"/>
              <a:gd name="T43" fmla="*/ 1114 h 3202"/>
              <a:gd name="T44" fmla="*/ 3938 w 3953"/>
              <a:gd name="T45" fmla="*/ 1401 h 3202"/>
              <a:gd name="T46" fmla="*/ 3949 w 3953"/>
              <a:gd name="T47" fmla="*/ 1702 h 3202"/>
              <a:gd name="T48" fmla="*/ 3893 w 3953"/>
              <a:gd name="T49" fmla="*/ 1994 h 3202"/>
              <a:gd name="T50" fmla="*/ 3773 w 3953"/>
              <a:gd name="T51" fmla="*/ 2267 h 3202"/>
              <a:gd name="T52" fmla="*/ 3599 w 3953"/>
              <a:gd name="T53" fmla="*/ 2515 h 3202"/>
              <a:gd name="T54" fmla="*/ 3374 w 3953"/>
              <a:gd name="T55" fmla="*/ 2732 h 3202"/>
              <a:gd name="T56" fmla="*/ 3104 w 3953"/>
              <a:gd name="T57" fmla="*/ 2915 h 3202"/>
              <a:gd name="T58" fmla="*/ 2799 w 3953"/>
              <a:gd name="T59" fmla="*/ 3056 h 3202"/>
              <a:gd name="T60" fmla="*/ 2463 w 3953"/>
              <a:gd name="T61" fmla="*/ 3153 h 3202"/>
              <a:gd name="T62" fmla="*/ 2102 w 3953"/>
              <a:gd name="T63" fmla="*/ 3198 h 3202"/>
              <a:gd name="T64" fmla="*/ 1728 w 3953"/>
              <a:gd name="T65" fmla="*/ 3189 h 3202"/>
              <a:gd name="T66" fmla="*/ 1375 w 3953"/>
              <a:gd name="T67" fmla="*/ 3126 h 3202"/>
              <a:gd name="T68" fmla="*/ 1048 w 3953"/>
              <a:gd name="T69" fmla="*/ 3014 h 3202"/>
              <a:gd name="T70" fmla="*/ 754 w 3953"/>
              <a:gd name="T71" fmla="*/ 2857 h 3202"/>
              <a:gd name="T72" fmla="*/ 499 w 3953"/>
              <a:gd name="T73" fmla="*/ 2663 h 3202"/>
              <a:gd name="T74" fmla="*/ 290 w 3953"/>
              <a:gd name="T75" fmla="*/ 2435 h 3202"/>
              <a:gd name="T76" fmla="*/ 133 w 3953"/>
              <a:gd name="T77" fmla="*/ 2179 h 3202"/>
              <a:gd name="T78" fmla="*/ 34 w 3953"/>
              <a:gd name="T79" fmla="*/ 1899 h 3202"/>
              <a:gd name="T80" fmla="*/ 0 w 3953"/>
              <a:gd name="T81" fmla="*/ 1601 h 3202"/>
              <a:gd name="T82" fmla="*/ 34 w 3953"/>
              <a:gd name="T83" fmla="*/ 1303 h 3202"/>
              <a:gd name="T84" fmla="*/ 133 w 3953"/>
              <a:gd name="T85" fmla="*/ 1023 h 3202"/>
              <a:gd name="T86" fmla="*/ 290 w 3953"/>
              <a:gd name="T87" fmla="*/ 767 h 3202"/>
              <a:gd name="T88" fmla="*/ 499 w 3953"/>
              <a:gd name="T89" fmla="*/ 539 h 3202"/>
              <a:gd name="T90" fmla="*/ 754 w 3953"/>
              <a:gd name="T91" fmla="*/ 344 h 3202"/>
              <a:gd name="T92" fmla="*/ 1048 w 3953"/>
              <a:gd name="T93" fmla="*/ 188 h 3202"/>
              <a:gd name="T94" fmla="*/ 1375 w 3953"/>
              <a:gd name="T95" fmla="*/ 76 h 3202"/>
              <a:gd name="T96" fmla="*/ 1728 w 3953"/>
              <a:gd name="T97" fmla="*/ 13 h 3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953" h="3202">
                <a:moveTo>
                  <a:pt x="2151" y="728"/>
                </a:moveTo>
                <a:lnTo>
                  <a:pt x="2094" y="729"/>
                </a:lnTo>
                <a:lnTo>
                  <a:pt x="2042" y="734"/>
                </a:lnTo>
                <a:lnTo>
                  <a:pt x="1994" y="743"/>
                </a:lnTo>
                <a:lnTo>
                  <a:pt x="1951" y="754"/>
                </a:lnTo>
                <a:lnTo>
                  <a:pt x="1910" y="767"/>
                </a:lnTo>
                <a:lnTo>
                  <a:pt x="1874" y="783"/>
                </a:lnTo>
                <a:lnTo>
                  <a:pt x="1842" y="801"/>
                </a:lnTo>
                <a:lnTo>
                  <a:pt x="1812" y="821"/>
                </a:lnTo>
                <a:lnTo>
                  <a:pt x="1786" y="842"/>
                </a:lnTo>
                <a:lnTo>
                  <a:pt x="1764" y="865"/>
                </a:lnTo>
                <a:lnTo>
                  <a:pt x="1743" y="889"/>
                </a:lnTo>
                <a:lnTo>
                  <a:pt x="1727" y="914"/>
                </a:lnTo>
                <a:lnTo>
                  <a:pt x="1712" y="940"/>
                </a:lnTo>
                <a:lnTo>
                  <a:pt x="1700" y="966"/>
                </a:lnTo>
                <a:lnTo>
                  <a:pt x="1690" y="992"/>
                </a:lnTo>
                <a:lnTo>
                  <a:pt x="1683" y="1018"/>
                </a:lnTo>
                <a:lnTo>
                  <a:pt x="1676" y="1044"/>
                </a:lnTo>
                <a:lnTo>
                  <a:pt x="1673" y="1069"/>
                </a:lnTo>
                <a:lnTo>
                  <a:pt x="1670" y="1093"/>
                </a:lnTo>
                <a:lnTo>
                  <a:pt x="1670" y="1117"/>
                </a:lnTo>
                <a:lnTo>
                  <a:pt x="1670" y="1330"/>
                </a:lnTo>
                <a:lnTo>
                  <a:pt x="1444" y="1330"/>
                </a:lnTo>
                <a:lnTo>
                  <a:pt x="1444" y="1657"/>
                </a:lnTo>
                <a:lnTo>
                  <a:pt x="1670" y="1657"/>
                </a:lnTo>
                <a:lnTo>
                  <a:pt x="1670" y="2585"/>
                </a:lnTo>
                <a:lnTo>
                  <a:pt x="2146" y="2585"/>
                </a:lnTo>
                <a:lnTo>
                  <a:pt x="2146" y="1657"/>
                </a:lnTo>
                <a:lnTo>
                  <a:pt x="2468" y="1657"/>
                </a:lnTo>
                <a:lnTo>
                  <a:pt x="2510" y="1330"/>
                </a:lnTo>
                <a:lnTo>
                  <a:pt x="2146" y="1330"/>
                </a:lnTo>
                <a:lnTo>
                  <a:pt x="2146" y="1136"/>
                </a:lnTo>
                <a:lnTo>
                  <a:pt x="2149" y="1114"/>
                </a:lnTo>
                <a:lnTo>
                  <a:pt x="2155" y="1096"/>
                </a:lnTo>
                <a:lnTo>
                  <a:pt x="2163" y="1081"/>
                </a:lnTo>
                <a:lnTo>
                  <a:pt x="2175" y="1069"/>
                </a:lnTo>
                <a:lnTo>
                  <a:pt x="2188" y="1060"/>
                </a:lnTo>
                <a:lnTo>
                  <a:pt x="2203" y="1054"/>
                </a:lnTo>
                <a:lnTo>
                  <a:pt x="2218" y="1050"/>
                </a:lnTo>
                <a:lnTo>
                  <a:pt x="2233" y="1048"/>
                </a:lnTo>
                <a:lnTo>
                  <a:pt x="2248" y="1047"/>
                </a:lnTo>
                <a:lnTo>
                  <a:pt x="2503" y="1047"/>
                </a:lnTo>
                <a:lnTo>
                  <a:pt x="2503" y="729"/>
                </a:lnTo>
                <a:lnTo>
                  <a:pt x="2151" y="728"/>
                </a:lnTo>
                <a:close/>
                <a:moveTo>
                  <a:pt x="1977" y="0"/>
                </a:moveTo>
                <a:lnTo>
                  <a:pt x="2102" y="4"/>
                </a:lnTo>
                <a:lnTo>
                  <a:pt x="2224" y="13"/>
                </a:lnTo>
                <a:lnTo>
                  <a:pt x="2344" y="28"/>
                </a:lnTo>
                <a:lnTo>
                  <a:pt x="2463" y="49"/>
                </a:lnTo>
                <a:lnTo>
                  <a:pt x="2578" y="76"/>
                </a:lnTo>
                <a:lnTo>
                  <a:pt x="2690" y="108"/>
                </a:lnTo>
                <a:lnTo>
                  <a:pt x="2799" y="146"/>
                </a:lnTo>
                <a:lnTo>
                  <a:pt x="2905" y="188"/>
                </a:lnTo>
                <a:lnTo>
                  <a:pt x="3007" y="235"/>
                </a:lnTo>
                <a:lnTo>
                  <a:pt x="3104" y="287"/>
                </a:lnTo>
                <a:lnTo>
                  <a:pt x="3198" y="344"/>
                </a:lnTo>
                <a:lnTo>
                  <a:pt x="3289" y="405"/>
                </a:lnTo>
                <a:lnTo>
                  <a:pt x="3374" y="470"/>
                </a:lnTo>
                <a:lnTo>
                  <a:pt x="3453" y="539"/>
                </a:lnTo>
                <a:lnTo>
                  <a:pt x="3528" y="611"/>
                </a:lnTo>
                <a:lnTo>
                  <a:pt x="3599" y="687"/>
                </a:lnTo>
                <a:lnTo>
                  <a:pt x="3663" y="767"/>
                </a:lnTo>
                <a:lnTo>
                  <a:pt x="3721" y="849"/>
                </a:lnTo>
                <a:lnTo>
                  <a:pt x="3773" y="935"/>
                </a:lnTo>
                <a:lnTo>
                  <a:pt x="3820" y="1023"/>
                </a:lnTo>
                <a:lnTo>
                  <a:pt x="3860" y="1114"/>
                </a:lnTo>
                <a:lnTo>
                  <a:pt x="3893" y="1207"/>
                </a:lnTo>
                <a:lnTo>
                  <a:pt x="3919" y="1303"/>
                </a:lnTo>
                <a:lnTo>
                  <a:pt x="3938" y="1401"/>
                </a:lnTo>
                <a:lnTo>
                  <a:pt x="3949" y="1500"/>
                </a:lnTo>
                <a:lnTo>
                  <a:pt x="3953" y="1601"/>
                </a:lnTo>
                <a:lnTo>
                  <a:pt x="3949" y="1702"/>
                </a:lnTo>
                <a:lnTo>
                  <a:pt x="3938" y="1801"/>
                </a:lnTo>
                <a:lnTo>
                  <a:pt x="3919" y="1899"/>
                </a:lnTo>
                <a:lnTo>
                  <a:pt x="3893" y="1994"/>
                </a:lnTo>
                <a:lnTo>
                  <a:pt x="3860" y="2088"/>
                </a:lnTo>
                <a:lnTo>
                  <a:pt x="3820" y="2179"/>
                </a:lnTo>
                <a:lnTo>
                  <a:pt x="3773" y="2267"/>
                </a:lnTo>
                <a:lnTo>
                  <a:pt x="3721" y="2353"/>
                </a:lnTo>
                <a:lnTo>
                  <a:pt x="3663" y="2435"/>
                </a:lnTo>
                <a:lnTo>
                  <a:pt x="3599" y="2515"/>
                </a:lnTo>
                <a:lnTo>
                  <a:pt x="3528" y="2591"/>
                </a:lnTo>
                <a:lnTo>
                  <a:pt x="3453" y="2663"/>
                </a:lnTo>
                <a:lnTo>
                  <a:pt x="3374" y="2732"/>
                </a:lnTo>
                <a:lnTo>
                  <a:pt x="3289" y="2797"/>
                </a:lnTo>
                <a:lnTo>
                  <a:pt x="3198" y="2857"/>
                </a:lnTo>
                <a:lnTo>
                  <a:pt x="3104" y="2915"/>
                </a:lnTo>
                <a:lnTo>
                  <a:pt x="3007" y="2967"/>
                </a:lnTo>
                <a:lnTo>
                  <a:pt x="2905" y="3014"/>
                </a:lnTo>
                <a:lnTo>
                  <a:pt x="2799" y="3056"/>
                </a:lnTo>
                <a:lnTo>
                  <a:pt x="2690" y="3094"/>
                </a:lnTo>
                <a:lnTo>
                  <a:pt x="2578" y="3126"/>
                </a:lnTo>
                <a:lnTo>
                  <a:pt x="2463" y="3153"/>
                </a:lnTo>
                <a:lnTo>
                  <a:pt x="2344" y="3174"/>
                </a:lnTo>
                <a:lnTo>
                  <a:pt x="2224" y="3189"/>
                </a:lnTo>
                <a:lnTo>
                  <a:pt x="2102" y="3198"/>
                </a:lnTo>
                <a:lnTo>
                  <a:pt x="1977" y="3202"/>
                </a:lnTo>
                <a:lnTo>
                  <a:pt x="1852" y="3198"/>
                </a:lnTo>
                <a:lnTo>
                  <a:pt x="1728" y="3189"/>
                </a:lnTo>
                <a:lnTo>
                  <a:pt x="1608" y="3174"/>
                </a:lnTo>
                <a:lnTo>
                  <a:pt x="1491" y="3153"/>
                </a:lnTo>
                <a:lnTo>
                  <a:pt x="1375" y="3126"/>
                </a:lnTo>
                <a:lnTo>
                  <a:pt x="1263" y="3094"/>
                </a:lnTo>
                <a:lnTo>
                  <a:pt x="1153" y="3056"/>
                </a:lnTo>
                <a:lnTo>
                  <a:pt x="1048" y="3014"/>
                </a:lnTo>
                <a:lnTo>
                  <a:pt x="946" y="2967"/>
                </a:lnTo>
                <a:lnTo>
                  <a:pt x="848" y="2915"/>
                </a:lnTo>
                <a:lnTo>
                  <a:pt x="754" y="2857"/>
                </a:lnTo>
                <a:lnTo>
                  <a:pt x="665" y="2797"/>
                </a:lnTo>
                <a:lnTo>
                  <a:pt x="580" y="2732"/>
                </a:lnTo>
                <a:lnTo>
                  <a:pt x="499" y="2663"/>
                </a:lnTo>
                <a:lnTo>
                  <a:pt x="424" y="2591"/>
                </a:lnTo>
                <a:lnTo>
                  <a:pt x="355" y="2515"/>
                </a:lnTo>
                <a:lnTo>
                  <a:pt x="290" y="2435"/>
                </a:lnTo>
                <a:lnTo>
                  <a:pt x="232" y="2353"/>
                </a:lnTo>
                <a:lnTo>
                  <a:pt x="179" y="2267"/>
                </a:lnTo>
                <a:lnTo>
                  <a:pt x="133" y="2179"/>
                </a:lnTo>
                <a:lnTo>
                  <a:pt x="94" y="2088"/>
                </a:lnTo>
                <a:lnTo>
                  <a:pt x="60" y="1994"/>
                </a:lnTo>
                <a:lnTo>
                  <a:pt x="34" y="1899"/>
                </a:lnTo>
                <a:lnTo>
                  <a:pt x="16" y="1801"/>
                </a:lnTo>
                <a:lnTo>
                  <a:pt x="3" y="1702"/>
                </a:lnTo>
                <a:lnTo>
                  <a:pt x="0" y="1601"/>
                </a:lnTo>
                <a:lnTo>
                  <a:pt x="3" y="1500"/>
                </a:lnTo>
                <a:lnTo>
                  <a:pt x="16" y="1401"/>
                </a:lnTo>
                <a:lnTo>
                  <a:pt x="34" y="1303"/>
                </a:lnTo>
                <a:lnTo>
                  <a:pt x="60" y="1207"/>
                </a:lnTo>
                <a:lnTo>
                  <a:pt x="94" y="1114"/>
                </a:lnTo>
                <a:lnTo>
                  <a:pt x="133" y="1023"/>
                </a:lnTo>
                <a:lnTo>
                  <a:pt x="179" y="935"/>
                </a:lnTo>
                <a:lnTo>
                  <a:pt x="232" y="849"/>
                </a:lnTo>
                <a:lnTo>
                  <a:pt x="290" y="767"/>
                </a:lnTo>
                <a:lnTo>
                  <a:pt x="355" y="687"/>
                </a:lnTo>
                <a:lnTo>
                  <a:pt x="424" y="611"/>
                </a:lnTo>
                <a:lnTo>
                  <a:pt x="499" y="539"/>
                </a:lnTo>
                <a:lnTo>
                  <a:pt x="580" y="470"/>
                </a:lnTo>
                <a:lnTo>
                  <a:pt x="665" y="405"/>
                </a:lnTo>
                <a:lnTo>
                  <a:pt x="754" y="344"/>
                </a:lnTo>
                <a:lnTo>
                  <a:pt x="848" y="287"/>
                </a:lnTo>
                <a:lnTo>
                  <a:pt x="946" y="235"/>
                </a:lnTo>
                <a:lnTo>
                  <a:pt x="1048" y="188"/>
                </a:lnTo>
                <a:lnTo>
                  <a:pt x="1153" y="146"/>
                </a:lnTo>
                <a:lnTo>
                  <a:pt x="1263" y="108"/>
                </a:lnTo>
                <a:lnTo>
                  <a:pt x="1375" y="76"/>
                </a:lnTo>
                <a:lnTo>
                  <a:pt x="1491" y="49"/>
                </a:lnTo>
                <a:lnTo>
                  <a:pt x="1608" y="28"/>
                </a:lnTo>
                <a:lnTo>
                  <a:pt x="1728" y="13"/>
                </a:lnTo>
                <a:lnTo>
                  <a:pt x="1852" y="4"/>
                </a:lnTo>
                <a:lnTo>
                  <a:pt x="1977" y="0"/>
                </a:lnTo>
                <a:close/>
              </a:path>
            </a:pathLst>
          </a:custGeom>
          <a:solidFill>
            <a:schemeClr val="accent4"/>
          </a:solidFill>
          <a:ln w="0">
            <a:noFill/>
            <a:prstDash val="solid"/>
            <a:round/>
            <a:headEnd/>
            <a:tailEnd/>
          </a:ln>
        </p:spPr>
        <p:txBody>
          <a:bodyPr vert="horz" wrap="square" lIns="91428" tIns="45714" rIns="91428" bIns="45714" numCol="1" anchor="t" anchorCtr="0" compatLnSpc="1">
            <a:prstTxWarp prst="textNoShape">
              <a:avLst/>
            </a:prstTxWarp>
          </a:bodyPr>
          <a:lstStyle/>
          <a:p>
            <a:endParaRPr lang="ru-RU">
              <a:latin typeface="+mj-lt"/>
            </a:endParaRPr>
          </a:p>
        </p:txBody>
      </p:sp>
      <p:sp>
        <p:nvSpPr>
          <p:cNvPr id="73" name="TextBox 72">
            <a:extLst>
              <a:ext uri="{FF2B5EF4-FFF2-40B4-BE49-F238E27FC236}">
                <a16:creationId xmlns:a16="http://schemas.microsoft.com/office/drawing/2014/main" id="{2F71844C-0D8D-4052-91BC-F60BA2700208}"/>
              </a:ext>
            </a:extLst>
          </p:cNvPr>
          <p:cNvSpPr txBox="1"/>
          <p:nvPr/>
        </p:nvSpPr>
        <p:spPr>
          <a:xfrm flipH="1">
            <a:off x="8686867" y="4677100"/>
            <a:ext cx="1699402" cy="206980"/>
          </a:xfrm>
          <a:prstGeom prst="rect">
            <a:avLst/>
          </a:prstGeom>
          <a:noFill/>
        </p:spPr>
        <p:txBody>
          <a:bodyPr wrap="square" lIns="0" tIns="0" rIns="0" bIns="0" rtlCol="0">
            <a:spAutoFit/>
          </a:bodyPr>
          <a:lstStyle/>
          <a:p>
            <a:pPr>
              <a:lnSpc>
                <a:spcPct val="150000"/>
              </a:lnSpc>
            </a:pPr>
            <a:r>
              <a:rPr lang="en-US" sz="1000" dirty="0">
                <a:solidFill>
                  <a:schemeClr val="bg1">
                    <a:lumMod val="50000"/>
                  </a:schemeClr>
                </a:solidFill>
                <a:latin typeface="+mj-lt"/>
                <a:ea typeface="Lato Medium" panose="020F0502020204030203" pitchFamily="34" charset="0"/>
                <a:cs typeface="Poppins Medium" panose="00000600000000000000" pitchFamily="2" charset="0"/>
              </a:rPr>
              <a:t>Lorem ipsum dolor sit</a:t>
            </a:r>
          </a:p>
        </p:txBody>
      </p:sp>
      <p:sp>
        <p:nvSpPr>
          <p:cNvPr id="74" name="TextBox 73">
            <a:extLst>
              <a:ext uri="{FF2B5EF4-FFF2-40B4-BE49-F238E27FC236}">
                <a16:creationId xmlns:a16="http://schemas.microsoft.com/office/drawing/2014/main" id="{ADD9AF9B-1738-42BD-ADF4-2F9BBBF814BD}"/>
              </a:ext>
            </a:extLst>
          </p:cNvPr>
          <p:cNvSpPr txBox="1"/>
          <p:nvPr/>
        </p:nvSpPr>
        <p:spPr>
          <a:xfrm>
            <a:off x="9079390" y="3541599"/>
            <a:ext cx="857542" cy="230832"/>
          </a:xfrm>
          <a:prstGeom prst="rect">
            <a:avLst/>
          </a:prstGeom>
          <a:noFill/>
        </p:spPr>
        <p:txBody>
          <a:bodyPr wrap="none" lIns="0" tIns="0" rIns="0" bIns="0" rtlCol="0">
            <a:spAutoFit/>
          </a:bodyPr>
          <a:lstStyle/>
          <a:p>
            <a:pPr algn="l"/>
            <a:r>
              <a:rPr lang="en-US" sz="1500" dirty="0">
                <a:latin typeface="+mj-lt"/>
              </a:rPr>
              <a:t>Worldwide</a:t>
            </a:r>
            <a:endParaRPr lang="vi-VN" sz="1500" dirty="0">
              <a:latin typeface="+mj-lt"/>
            </a:endParaRPr>
          </a:p>
        </p:txBody>
      </p:sp>
      <p:sp>
        <p:nvSpPr>
          <p:cNvPr id="75" name="TextBox 74">
            <a:extLst>
              <a:ext uri="{FF2B5EF4-FFF2-40B4-BE49-F238E27FC236}">
                <a16:creationId xmlns:a16="http://schemas.microsoft.com/office/drawing/2014/main" id="{35AF5E39-B7BB-4862-927C-83DC601E3278}"/>
              </a:ext>
            </a:extLst>
          </p:cNvPr>
          <p:cNvSpPr txBox="1"/>
          <p:nvPr/>
        </p:nvSpPr>
        <p:spPr>
          <a:xfrm>
            <a:off x="9136917" y="4414064"/>
            <a:ext cx="743409" cy="230832"/>
          </a:xfrm>
          <a:prstGeom prst="rect">
            <a:avLst/>
          </a:prstGeom>
          <a:noFill/>
        </p:spPr>
        <p:txBody>
          <a:bodyPr wrap="square" lIns="0" tIns="0" rIns="0" bIns="0" rtlCol="0">
            <a:spAutoFit/>
          </a:bodyPr>
          <a:lstStyle/>
          <a:p>
            <a:pPr algn="l"/>
            <a:r>
              <a:rPr lang="en-US" sz="1500">
                <a:latin typeface="+mj-lt"/>
              </a:rPr>
              <a:t>Facebook</a:t>
            </a:r>
            <a:endParaRPr lang="vi-VN" sz="1500">
              <a:latin typeface="+mj-lt"/>
            </a:endParaRPr>
          </a:p>
        </p:txBody>
      </p:sp>
      <p:sp>
        <p:nvSpPr>
          <p:cNvPr id="76" name="Title 2">
            <a:extLst>
              <a:ext uri="{FF2B5EF4-FFF2-40B4-BE49-F238E27FC236}">
                <a16:creationId xmlns:a16="http://schemas.microsoft.com/office/drawing/2014/main" id="{752742EA-4805-44B7-A51C-6F5D0F257199}"/>
              </a:ext>
            </a:extLst>
          </p:cNvPr>
          <p:cNvSpPr txBox="1">
            <a:spLocks/>
          </p:cNvSpPr>
          <p:nvPr/>
        </p:nvSpPr>
        <p:spPr>
          <a:xfrm>
            <a:off x="4039713" y="851055"/>
            <a:ext cx="3980007" cy="63485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solidFill>
                  <a:schemeClr val="tx1">
                    <a:lumMod val="65000"/>
                    <a:lumOff val="35000"/>
                  </a:schemeClr>
                </a:solidFill>
              </a:rPr>
              <a:t>Company </a:t>
            </a:r>
            <a:r>
              <a:rPr lang="en-US" sz="3600" b="1" dirty="0">
                <a:solidFill>
                  <a:schemeClr val="accent4"/>
                </a:solidFill>
              </a:rPr>
              <a:t>Slide</a:t>
            </a:r>
          </a:p>
        </p:txBody>
      </p:sp>
      <p:sp>
        <p:nvSpPr>
          <p:cNvPr id="77" name="Rectangle 76">
            <a:extLst>
              <a:ext uri="{FF2B5EF4-FFF2-40B4-BE49-F238E27FC236}">
                <a16:creationId xmlns:a16="http://schemas.microsoft.com/office/drawing/2014/main" id="{D84C4E7C-4B48-453A-8B95-F7F9A62DC771}"/>
              </a:ext>
            </a:extLst>
          </p:cNvPr>
          <p:cNvSpPr/>
          <p:nvPr/>
        </p:nvSpPr>
        <p:spPr>
          <a:xfrm>
            <a:off x="5269010" y="435387"/>
            <a:ext cx="1653979" cy="464871"/>
          </a:xfrm>
          <a:prstGeom prst="rect">
            <a:avLst/>
          </a:prstGeom>
        </p:spPr>
        <p:txBody>
          <a:bodyPr wrap="none">
            <a:spAutoFit/>
          </a:bodyPr>
          <a:lstStyle/>
          <a:p>
            <a:pPr algn="ctr">
              <a:lnSpc>
                <a:spcPct val="150000"/>
              </a:lnSpc>
              <a:buClr>
                <a:schemeClr val="tx2"/>
              </a:buClr>
            </a:pPr>
            <a:r>
              <a:rPr lang="en-US" dirty="0">
                <a:solidFill>
                  <a:schemeClr val="bg1">
                    <a:lumMod val="75000"/>
                  </a:schemeClr>
                </a:solidFill>
                <a:latin typeface="+mj-lt"/>
                <a:cs typeface="Arial" panose="020B0604020202020204" pitchFamily="34" charset="0"/>
              </a:rPr>
              <a:t>text ever since. </a:t>
            </a:r>
          </a:p>
        </p:txBody>
      </p:sp>
      <p:sp>
        <p:nvSpPr>
          <p:cNvPr id="78" name="Cross 77">
            <a:extLst>
              <a:ext uri="{FF2B5EF4-FFF2-40B4-BE49-F238E27FC236}">
                <a16:creationId xmlns:a16="http://schemas.microsoft.com/office/drawing/2014/main" id="{1500FA41-A901-45FB-A510-871CFD0C118B}"/>
              </a:ext>
            </a:extLst>
          </p:cNvPr>
          <p:cNvSpPr/>
          <p:nvPr/>
        </p:nvSpPr>
        <p:spPr>
          <a:xfrm>
            <a:off x="7586761" y="629212"/>
            <a:ext cx="316114" cy="316114"/>
          </a:xfrm>
          <a:prstGeom prst="plus">
            <a:avLst>
              <a:gd name="adj" fmla="val 4378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Tree>
    <p:extLst>
      <p:ext uri="{BB962C8B-B14F-4D97-AF65-F5344CB8AC3E}">
        <p14:creationId xmlns:p14="http://schemas.microsoft.com/office/powerpoint/2010/main" val="3393617223"/>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p:cNvSpPr/>
          <p:nvPr/>
        </p:nvSpPr>
        <p:spPr>
          <a:xfrm>
            <a:off x="1970628" y="2187887"/>
            <a:ext cx="2481943" cy="3817258"/>
          </a:xfrm>
          <a:prstGeom prst="roundRect">
            <a:avLst>
              <a:gd name="adj" fmla="val 1638"/>
            </a:avLst>
          </a:prstGeom>
          <a:solidFill>
            <a:schemeClr val="bg1"/>
          </a:solidFill>
          <a:ln>
            <a:noFill/>
          </a:ln>
          <a:effectLst>
            <a:outerShdw blurRad="330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9" name="Freeform: Shape 8"/>
          <p:cNvSpPr/>
          <p:nvPr/>
        </p:nvSpPr>
        <p:spPr>
          <a:xfrm>
            <a:off x="1970627" y="2187885"/>
            <a:ext cx="2481943" cy="1320801"/>
          </a:xfrm>
          <a:custGeom>
            <a:avLst/>
            <a:gdLst>
              <a:gd name="connsiteX0" fmla="*/ 40654 w 2481943"/>
              <a:gd name="connsiteY0" fmla="*/ 0 h 1320801"/>
              <a:gd name="connsiteX1" fmla="*/ 2441289 w 2481943"/>
              <a:gd name="connsiteY1" fmla="*/ 0 h 1320801"/>
              <a:gd name="connsiteX2" fmla="*/ 2481943 w 2481943"/>
              <a:gd name="connsiteY2" fmla="*/ 40654 h 1320801"/>
              <a:gd name="connsiteX3" fmla="*/ 2481943 w 2481943"/>
              <a:gd name="connsiteY3" fmla="*/ 1320801 h 1320801"/>
              <a:gd name="connsiteX4" fmla="*/ 0 w 2481943"/>
              <a:gd name="connsiteY4" fmla="*/ 1320801 h 1320801"/>
              <a:gd name="connsiteX5" fmla="*/ 0 w 2481943"/>
              <a:gd name="connsiteY5" fmla="*/ 40654 h 1320801"/>
              <a:gd name="connsiteX6" fmla="*/ 40654 w 2481943"/>
              <a:gd name="connsiteY6" fmla="*/ 0 h 13208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81943" h="1320801">
                <a:moveTo>
                  <a:pt x="40654" y="0"/>
                </a:moveTo>
                <a:lnTo>
                  <a:pt x="2441289" y="0"/>
                </a:lnTo>
                <a:cubicBezTo>
                  <a:pt x="2463742" y="0"/>
                  <a:pt x="2481943" y="18201"/>
                  <a:pt x="2481943" y="40654"/>
                </a:cubicBezTo>
                <a:lnTo>
                  <a:pt x="2481943" y="1320801"/>
                </a:lnTo>
                <a:lnTo>
                  <a:pt x="0" y="1320801"/>
                </a:lnTo>
                <a:lnTo>
                  <a:pt x="0" y="40654"/>
                </a:lnTo>
                <a:cubicBezTo>
                  <a:pt x="0" y="18201"/>
                  <a:pt x="18201" y="0"/>
                  <a:pt x="40654"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0" name="Rectangle 9"/>
          <p:cNvSpPr/>
          <p:nvPr/>
        </p:nvSpPr>
        <p:spPr>
          <a:xfrm>
            <a:off x="2427951" y="2945338"/>
            <a:ext cx="1567295" cy="341632"/>
          </a:xfrm>
          <a:prstGeom prst="rect">
            <a:avLst/>
          </a:prstGeom>
        </p:spPr>
        <p:txBody>
          <a:bodyPr wrap="square">
            <a:spAutoFit/>
          </a:bodyPr>
          <a:lstStyle/>
          <a:p>
            <a:pPr algn="ctr">
              <a:lnSpc>
                <a:spcPct val="90000"/>
              </a:lnSpc>
            </a:pPr>
            <a:r>
              <a:rPr lang="en-US" dirty="0">
                <a:solidFill>
                  <a:schemeClr val="bg1"/>
                </a:solidFill>
                <a:latin typeface="+mj-lt"/>
                <a:cs typeface="Segoe UI Light" panose="020B0502040204020203" pitchFamily="34" charset="0"/>
              </a:rPr>
              <a:t>Standard Plan</a:t>
            </a:r>
          </a:p>
        </p:txBody>
      </p:sp>
      <p:grpSp>
        <p:nvGrpSpPr>
          <p:cNvPr id="11" name="Group 10"/>
          <p:cNvGrpSpPr/>
          <p:nvPr/>
        </p:nvGrpSpPr>
        <p:grpSpPr>
          <a:xfrm>
            <a:off x="2970507" y="2435840"/>
            <a:ext cx="482183" cy="361843"/>
            <a:chOff x="712110" y="4037334"/>
            <a:chExt cx="464344" cy="348456"/>
          </a:xfrm>
          <a:solidFill>
            <a:schemeClr val="bg1"/>
          </a:solidFill>
        </p:grpSpPr>
        <p:sp>
          <p:nvSpPr>
            <p:cNvPr id="12" name="AutoShape 118"/>
            <p:cNvSpPr>
              <a:spLocks/>
            </p:cNvSpPr>
            <p:nvPr/>
          </p:nvSpPr>
          <p:spPr bwMode="auto">
            <a:xfrm>
              <a:off x="712110" y="4037334"/>
              <a:ext cx="464344" cy="348456"/>
            </a:xfrm>
            <a:custGeom>
              <a:avLst/>
              <a:gdLst>
                <a:gd name="T0" fmla="*/ 10732 w 21464"/>
                <a:gd name="T1" fmla="*/ 10800 h 21600"/>
                <a:gd name="T2" fmla="*/ 10732 w 21464"/>
                <a:gd name="T3" fmla="*/ 10800 h 21600"/>
                <a:gd name="T4" fmla="*/ 10732 w 21464"/>
                <a:gd name="T5" fmla="*/ 10800 h 21600"/>
                <a:gd name="T6" fmla="*/ 10732 w 21464"/>
                <a:gd name="T7" fmla="*/ 10800 h 21600"/>
              </a:gdLst>
              <a:ahLst/>
              <a:cxnLst>
                <a:cxn ang="0">
                  <a:pos x="T0" y="T1"/>
                </a:cxn>
                <a:cxn ang="0">
                  <a:pos x="T2" y="T3"/>
                </a:cxn>
                <a:cxn ang="0">
                  <a:pos x="T4" y="T5"/>
                </a:cxn>
                <a:cxn ang="0">
                  <a:pos x="T6" y="T7"/>
                </a:cxn>
              </a:cxnLst>
              <a:rect l="0" t="0" r="r" b="b"/>
              <a:pathLst>
                <a:path w="21464" h="21600">
                  <a:moveTo>
                    <a:pt x="19918" y="11754"/>
                  </a:moveTo>
                  <a:lnTo>
                    <a:pt x="16564" y="18954"/>
                  </a:lnTo>
                  <a:cubicBezTo>
                    <a:pt x="16317" y="19484"/>
                    <a:pt x="15892" y="19800"/>
                    <a:pt x="15427" y="19800"/>
                  </a:cubicBezTo>
                  <a:lnTo>
                    <a:pt x="2683" y="19800"/>
                  </a:lnTo>
                  <a:cubicBezTo>
                    <a:pt x="1943" y="19800"/>
                    <a:pt x="1341" y="18992"/>
                    <a:pt x="1341" y="18000"/>
                  </a:cubicBezTo>
                  <a:lnTo>
                    <a:pt x="1341" y="3600"/>
                  </a:lnTo>
                  <a:cubicBezTo>
                    <a:pt x="1341" y="2608"/>
                    <a:pt x="1943" y="1800"/>
                    <a:pt x="2683" y="1800"/>
                  </a:cubicBezTo>
                  <a:lnTo>
                    <a:pt x="15427" y="1800"/>
                  </a:lnTo>
                  <a:cubicBezTo>
                    <a:pt x="15892" y="1800"/>
                    <a:pt x="16317" y="2116"/>
                    <a:pt x="16564" y="2645"/>
                  </a:cubicBezTo>
                  <a:lnTo>
                    <a:pt x="19917" y="9845"/>
                  </a:lnTo>
                  <a:cubicBezTo>
                    <a:pt x="20188" y="10425"/>
                    <a:pt x="20188" y="11174"/>
                    <a:pt x="19918" y="11754"/>
                  </a:cubicBezTo>
                  <a:moveTo>
                    <a:pt x="21055" y="8891"/>
                  </a:moveTo>
                  <a:lnTo>
                    <a:pt x="17701" y="1691"/>
                  </a:lnTo>
                  <a:cubicBezTo>
                    <a:pt x="17211" y="639"/>
                    <a:pt x="16352" y="0"/>
                    <a:pt x="15427" y="0"/>
                  </a:cubicBezTo>
                  <a:lnTo>
                    <a:pt x="2683" y="0"/>
                  </a:lnTo>
                  <a:cubicBezTo>
                    <a:pt x="1201" y="0"/>
                    <a:pt x="0" y="1611"/>
                    <a:pt x="0" y="3600"/>
                  </a:cubicBezTo>
                  <a:lnTo>
                    <a:pt x="0" y="18000"/>
                  </a:lnTo>
                  <a:cubicBezTo>
                    <a:pt x="0" y="19988"/>
                    <a:pt x="1201" y="21599"/>
                    <a:pt x="2683" y="21599"/>
                  </a:cubicBezTo>
                  <a:lnTo>
                    <a:pt x="15427" y="21599"/>
                  </a:lnTo>
                  <a:cubicBezTo>
                    <a:pt x="16352" y="21599"/>
                    <a:pt x="17211" y="20960"/>
                    <a:pt x="17701" y="19908"/>
                  </a:cubicBezTo>
                  <a:lnTo>
                    <a:pt x="21055" y="12708"/>
                  </a:lnTo>
                  <a:cubicBezTo>
                    <a:pt x="21600" y="11541"/>
                    <a:pt x="21600" y="10059"/>
                    <a:pt x="21055" y="8891"/>
                  </a:cubicBezTo>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mj-lt"/>
                <a:sym typeface="Gill Sans" charset="0"/>
              </a:endParaRPr>
            </a:p>
          </p:txBody>
        </p:sp>
        <p:sp>
          <p:nvSpPr>
            <p:cNvPr id="13" name="AutoShape 119"/>
            <p:cNvSpPr>
              <a:spLocks/>
            </p:cNvSpPr>
            <p:nvPr/>
          </p:nvSpPr>
          <p:spPr bwMode="auto">
            <a:xfrm>
              <a:off x="1001829" y="4167509"/>
              <a:ext cx="87313" cy="873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000"/>
                  </a:moveTo>
                  <a:cubicBezTo>
                    <a:pt x="6825" y="18000"/>
                    <a:pt x="3600" y="14774"/>
                    <a:pt x="3600" y="10800"/>
                  </a:cubicBezTo>
                  <a:cubicBezTo>
                    <a:pt x="3600" y="6825"/>
                    <a:pt x="6825" y="3600"/>
                    <a:pt x="10800" y="3600"/>
                  </a:cubicBezTo>
                  <a:cubicBezTo>
                    <a:pt x="14774" y="3600"/>
                    <a:pt x="17999" y="6825"/>
                    <a:pt x="17999" y="10800"/>
                  </a:cubicBezTo>
                  <a:cubicBezTo>
                    <a:pt x="17999" y="14774"/>
                    <a:pt x="14774" y="18000"/>
                    <a:pt x="10800" y="18000"/>
                  </a:cubicBezTo>
                  <a:moveTo>
                    <a:pt x="10800" y="0"/>
                  </a:moveTo>
                  <a:cubicBezTo>
                    <a:pt x="4833" y="0"/>
                    <a:pt x="0" y="4833"/>
                    <a:pt x="0" y="10800"/>
                  </a:cubicBezTo>
                  <a:cubicBezTo>
                    <a:pt x="0" y="16766"/>
                    <a:pt x="4833" y="21599"/>
                    <a:pt x="10800" y="21599"/>
                  </a:cubicBezTo>
                  <a:cubicBezTo>
                    <a:pt x="16766" y="21599"/>
                    <a:pt x="21600" y="16766"/>
                    <a:pt x="21600" y="10800"/>
                  </a:cubicBezTo>
                  <a:cubicBezTo>
                    <a:pt x="21600" y="4833"/>
                    <a:pt x="16766" y="0"/>
                    <a:pt x="10800" y="0"/>
                  </a:cubicBezTo>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mj-lt"/>
                <a:sym typeface="Gill Sans" charset="0"/>
              </a:endParaRPr>
            </a:p>
          </p:txBody>
        </p:sp>
      </p:grpSp>
      <p:sp>
        <p:nvSpPr>
          <p:cNvPr id="14" name="Rectangle 13"/>
          <p:cNvSpPr/>
          <p:nvPr/>
        </p:nvSpPr>
        <p:spPr>
          <a:xfrm>
            <a:off x="2427950" y="3804582"/>
            <a:ext cx="1567295" cy="840230"/>
          </a:xfrm>
          <a:prstGeom prst="rect">
            <a:avLst/>
          </a:prstGeom>
        </p:spPr>
        <p:txBody>
          <a:bodyPr wrap="square">
            <a:spAutoFit/>
          </a:bodyPr>
          <a:lstStyle/>
          <a:p>
            <a:pPr algn="ctr">
              <a:lnSpc>
                <a:spcPct val="90000"/>
              </a:lnSpc>
            </a:pPr>
            <a:r>
              <a:rPr lang="en-US" sz="5400" baseline="30000" dirty="0">
                <a:solidFill>
                  <a:schemeClr val="tx1">
                    <a:lumMod val="50000"/>
                    <a:lumOff val="50000"/>
                  </a:schemeClr>
                </a:solidFill>
                <a:latin typeface="+mj-lt"/>
                <a:cs typeface="Segoe UI Light" panose="020B0502040204020203" pitchFamily="34" charset="0"/>
              </a:rPr>
              <a:t>$</a:t>
            </a:r>
            <a:r>
              <a:rPr lang="en-US" sz="5400" dirty="0">
                <a:solidFill>
                  <a:schemeClr val="tx1">
                    <a:lumMod val="50000"/>
                    <a:lumOff val="50000"/>
                  </a:schemeClr>
                </a:solidFill>
                <a:latin typeface="+mj-lt"/>
                <a:cs typeface="Segoe UI Light" panose="020B0502040204020203" pitchFamily="34" charset="0"/>
              </a:rPr>
              <a:t>45</a:t>
            </a:r>
          </a:p>
        </p:txBody>
      </p:sp>
      <p:sp>
        <p:nvSpPr>
          <p:cNvPr id="15" name="Rectangle: Rounded Corners 14"/>
          <p:cNvSpPr/>
          <p:nvPr/>
        </p:nvSpPr>
        <p:spPr>
          <a:xfrm>
            <a:off x="2394566" y="5294896"/>
            <a:ext cx="1634061" cy="373062"/>
          </a:xfrm>
          <a:prstGeom prst="roundRect">
            <a:avLst>
              <a:gd name="adj" fmla="val 916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pc="300" dirty="0">
                <a:latin typeface="+mj-lt"/>
              </a:rPr>
              <a:t>CHOOSE</a:t>
            </a:r>
          </a:p>
        </p:txBody>
      </p:sp>
      <p:sp>
        <p:nvSpPr>
          <p:cNvPr id="16" name="Rectangle 15"/>
          <p:cNvSpPr/>
          <p:nvPr/>
        </p:nvSpPr>
        <p:spPr>
          <a:xfrm>
            <a:off x="2197748" y="4629020"/>
            <a:ext cx="2027695" cy="498598"/>
          </a:xfrm>
          <a:prstGeom prst="rect">
            <a:avLst/>
          </a:prstGeom>
        </p:spPr>
        <p:txBody>
          <a:bodyPr wrap="square">
            <a:spAutoFit/>
          </a:bodyPr>
          <a:lstStyle/>
          <a:p>
            <a:pPr algn="ctr">
              <a:lnSpc>
                <a:spcPct val="120000"/>
              </a:lnSpc>
            </a:pPr>
            <a:r>
              <a:rPr lang="id-ID" sz="1100" dirty="0">
                <a:solidFill>
                  <a:schemeClr val="tx1">
                    <a:lumMod val="50000"/>
                    <a:lumOff val="50000"/>
                  </a:schemeClr>
                </a:solidFill>
                <a:latin typeface="+mj-lt"/>
                <a:cs typeface="Segoe UI Light" panose="020B0502040204020203" pitchFamily="34" charset="0"/>
              </a:rPr>
              <a:t>The quick, brown fox jumps over a lazy dog. </a:t>
            </a:r>
            <a:endParaRPr lang="en-US" sz="1100" dirty="0">
              <a:solidFill>
                <a:schemeClr val="tx1">
                  <a:lumMod val="50000"/>
                  <a:lumOff val="50000"/>
                </a:schemeClr>
              </a:solidFill>
              <a:latin typeface="+mj-lt"/>
              <a:cs typeface="Segoe UI Light" panose="020B0502040204020203" pitchFamily="34" charset="0"/>
            </a:endParaRPr>
          </a:p>
        </p:txBody>
      </p:sp>
      <p:sp>
        <p:nvSpPr>
          <p:cNvPr id="26" name="Rectangle: Rounded Corners 25"/>
          <p:cNvSpPr/>
          <p:nvPr/>
        </p:nvSpPr>
        <p:spPr>
          <a:xfrm>
            <a:off x="7728457" y="2187887"/>
            <a:ext cx="2481943" cy="3817258"/>
          </a:xfrm>
          <a:prstGeom prst="roundRect">
            <a:avLst>
              <a:gd name="adj" fmla="val 1638"/>
            </a:avLst>
          </a:prstGeom>
          <a:solidFill>
            <a:schemeClr val="bg1"/>
          </a:solidFill>
          <a:ln>
            <a:noFill/>
          </a:ln>
          <a:effectLst>
            <a:outerShdw blurRad="330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7" name="Freeform: Shape 26"/>
          <p:cNvSpPr/>
          <p:nvPr/>
        </p:nvSpPr>
        <p:spPr>
          <a:xfrm>
            <a:off x="7729467" y="2187885"/>
            <a:ext cx="2481943" cy="1320801"/>
          </a:xfrm>
          <a:custGeom>
            <a:avLst/>
            <a:gdLst>
              <a:gd name="connsiteX0" fmla="*/ 40654 w 2481943"/>
              <a:gd name="connsiteY0" fmla="*/ 0 h 1320801"/>
              <a:gd name="connsiteX1" fmla="*/ 2441289 w 2481943"/>
              <a:gd name="connsiteY1" fmla="*/ 0 h 1320801"/>
              <a:gd name="connsiteX2" fmla="*/ 2481943 w 2481943"/>
              <a:gd name="connsiteY2" fmla="*/ 40654 h 1320801"/>
              <a:gd name="connsiteX3" fmla="*/ 2481943 w 2481943"/>
              <a:gd name="connsiteY3" fmla="*/ 1320801 h 1320801"/>
              <a:gd name="connsiteX4" fmla="*/ 0 w 2481943"/>
              <a:gd name="connsiteY4" fmla="*/ 1320801 h 1320801"/>
              <a:gd name="connsiteX5" fmla="*/ 0 w 2481943"/>
              <a:gd name="connsiteY5" fmla="*/ 40654 h 1320801"/>
              <a:gd name="connsiteX6" fmla="*/ 40654 w 2481943"/>
              <a:gd name="connsiteY6" fmla="*/ 0 h 13208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81943" h="1320801">
                <a:moveTo>
                  <a:pt x="40654" y="0"/>
                </a:moveTo>
                <a:lnTo>
                  <a:pt x="2441289" y="0"/>
                </a:lnTo>
                <a:cubicBezTo>
                  <a:pt x="2463742" y="0"/>
                  <a:pt x="2481943" y="18201"/>
                  <a:pt x="2481943" y="40654"/>
                </a:cubicBezTo>
                <a:lnTo>
                  <a:pt x="2481943" y="1320801"/>
                </a:lnTo>
                <a:lnTo>
                  <a:pt x="0" y="1320801"/>
                </a:lnTo>
                <a:lnTo>
                  <a:pt x="0" y="40654"/>
                </a:lnTo>
                <a:cubicBezTo>
                  <a:pt x="0" y="18201"/>
                  <a:pt x="18201" y="0"/>
                  <a:pt x="40654"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8" name="Rectangle 27"/>
          <p:cNvSpPr/>
          <p:nvPr/>
        </p:nvSpPr>
        <p:spPr>
          <a:xfrm>
            <a:off x="7982540" y="2945338"/>
            <a:ext cx="1975797" cy="341632"/>
          </a:xfrm>
          <a:prstGeom prst="rect">
            <a:avLst/>
          </a:prstGeom>
        </p:spPr>
        <p:txBody>
          <a:bodyPr wrap="square">
            <a:spAutoFit/>
          </a:bodyPr>
          <a:lstStyle/>
          <a:p>
            <a:pPr algn="ctr">
              <a:lnSpc>
                <a:spcPct val="90000"/>
              </a:lnSpc>
            </a:pPr>
            <a:r>
              <a:rPr lang="en-US" dirty="0">
                <a:solidFill>
                  <a:schemeClr val="bg1"/>
                </a:solidFill>
                <a:latin typeface="+mj-lt"/>
                <a:cs typeface="Segoe UI Light" panose="020B0502040204020203" pitchFamily="34" charset="0"/>
              </a:rPr>
              <a:t>Professional Plan</a:t>
            </a:r>
          </a:p>
        </p:txBody>
      </p:sp>
      <p:sp>
        <p:nvSpPr>
          <p:cNvPr id="32" name="Rectangle 31"/>
          <p:cNvSpPr/>
          <p:nvPr/>
        </p:nvSpPr>
        <p:spPr>
          <a:xfrm>
            <a:off x="8185779" y="3804582"/>
            <a:ext cx="1567295" cy="840230"/>
          </a:xfrm>
          <a:prstGeom prst="rect">
            <a:avLst/>
          </a:prstGeom>
        </p:spPr>
        <p:txBody>
          <a:bodyPr wrap="square">
            <a:spAutoFit/>
          </a:bodyPr>
          <a:lstStyle/>
          <a:p>
            <a:pPr algn="ctr">
              <a:lnSpc>
                <a:spcPct val="90000"/>
              </a:lnSpc>
            </a:pPr>
            <a:r>
              <a:rPr lang="en-US" sz="5400" baseline="30000" dirty="0">
                <a:solidFill>
                  <a:schemeClr val="tx1">
                    <a:lumMod val="50000"/>
                    <a:lumOff val="50000"/>
                  </a:schemeClr>
                </a:solidFill>
                <a:latin typeface="+mj-lt"/>
                <a:cs typeface="Segoe UI Light" panose="020B0502040204020203" pitchFamily="34" charset="0"/>
              </a:rPr>
              <a:t>$</a:t>
            </a:r>
            <a:r>
              <a:rPr lang="en-US" sz="5400" dirty="0">
                <a:solidFill>
                  <a:schemeClr val="tx1">
                    <a:lumMod val="50000"/>
                    <a:lumOff val="50000"/>
                  </a:schemeClr>
                </a:solidFill>
                <a:latin typeface="+mj-lt"/>
                <a:cs typeface="Segoe UI Light" panose="020B0502040204020203" pitchFamily="34" charset="0"/>
              </a:rPr>
              <a:t>90</a:t>
            </a:r>
          </a:p>
        </p:txBody>
      </p:sp>
      <p:sp>
        <p:nvSpPr>
          <p:cNvPr id="33" name="Rectangle: Rounded Corners 32"/>
          <p:cNvSpPr/>
          <p:nvPr/>
        </p:nvSpPr>
        <p:spPr>
          <a:xfrm>
            <a:off x="8152395" y="5294896"/>
            <a:ext cx="1634061" cy="373062"/>
          </a:xfrm>
          <a:prstGeom prst="roundRect">
            <a:avLst>
              <a:gd name="adj" fmla="val 916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pc="300" dirty="0">
                <a:latin typeface="+mj-lt"/>
              </a:rPr>
              <a:t>CHOOSE</a:t>
            </a:r>
          </a:p>
        </p:txBody>
      </p:sp>
      <p:sp>
        <p:nvSpPr>
          <p:cNvPr id="34" name="Rectangle 33"/>
          <p:cNvSpPr/>
          <p:nvPr/>
        </p:nvSpPr>
        <p:spPr>
          <a:xfrm>
            <a:off x="7955577" y="4629020"/>
            <a:ext cx="2027695" cy="498598"/>
          </a:xfrm>
          <a:prstGeom prst="rect">
            <a:avLst/>
          </a:prstGeom>
        </p:spPr>
        <p:txBody>
          <a:bodyPr wrap="square">
            <a:spAutoFit/>
          </a:bodyPr>
          <a:lstStyle/>
          <a:p>
            <a:pPr algn="ctr">
              <a:lnSpc>
                <a:spcPct val="120000"/>
              </a:lnSpc>
            </a:pPr>
            <a:r>
              <a:rPr lang="id-ID" sz="1100" dirty="0">
                <a:solidFill>
                  <a:schemeClr val="tx1">
                    <a:lumMod val="50000"/>
                    <a:lumOff val="50000"/>
                  </a:schemeClr>
                </a:solidFill>
                <a:latin typeface="+mj-lt"/>
                <a:cs typeface="Segoe UI Light" panose="020B0502040204020203" pitchFamily="34" charset="0"/>
              </a:rPr>
              <a:t>The quick, brown fox jumps over a lazy dog. </a:t>
            </a:r>
            <a:endParaRPr lang="en-US" sz="1100" dirty="0">
              <a:solidFill>
                <a:schemeClr val="tx1">
                  <a:lumMod val="50000"/>
                  <a:lumOff val="50000"/>
                </a:schemeClr>
              </a:solidFill>
              <a:latin typeface="+mj-lt"/>
              <a:cs typeface="Segoe UI Light" panose="020B0502040204020203" pitchFamily="34" charset="0"/>
            </a:endParaRPr>
          </a:p>
        </p:txBody>
      </p:sp>
      <p:grpSp>
        <p:nvGrpSpPr>
          <p:cNvPr id="45" name="Group 44"/>
          <p:cNvGrpSpPr/>
          <p:nvPr/>
        </p:nvGrpSpPr>
        <p:grpSpPr>
          <a:xfrm>
            <a:off x="8738266" y="2384589"/>
            <a:ext cx="464344" cy="464344"/>
            <a:chOff x="8204317" y="2115665"/>
            <a:chExt cx="464344" cy="464344"/>
          </a:xfrm>
          <a:solidFill>
            <a:schemeClr val="bg1"/>
          </a:solidFill>
        </p:grpSpPr>
        <p:sp>
          <p:nvSpPr>
            <p:cNvPr id="46" name="AutoShape 81"/>
            <p:cNvSpPr>
              <a:spLocks/>
            </p:cNvSpPr>
            <p:nvPr/>
          </p:nvSpPr>
          <p:spPr bwMode="auto">
            <a:xfrm>
              <a:off x="8204317" y="2115665"/>
              <a:ext cx="464344"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35" y="9811"/>
                  </a:moveTo>
                  <a:cubicBezTo>
                    <a:pt x="20220" y="10144"/>
                    <a:pt x="20081" y="10800"/>
                    <a:pt x="18899" y="10800"/>
                  </a:cubicBezTo>
                  <a:lnTo>
                    <a:pt x="17549" y="10800"/>
                  </a:lnTo>
                  <a:cubicBezTo>
                    <a:pt x="17363" y="10800"/>
                    <a:pt x="17212" y="10950"/>
                    <a:pt x="17212" y="11137"/>
                  </a:cubicBezTo>
                  <a:cubicBezTo>
                    <a:pt x="17212" y="11324"/>
                    <a:pt x="17363" y="11475"/>
                    <a:pt x="17549" y="11475"/>
                  </a:cubicBezTo>
                  <a:lnTo>
                    <a:pt x="18858" y="11475"/>
                  </a:lnTo>
                  <a:cubicBezTo>
                    <a:pt x="19870" y="11475"/>
                    <a:pt x="20003" y="12314"/>
                    <a:pt x="19938" y="12719"/>
                  </a:cubicBezTo>
                  <a:cubicBezTo>
                    <a:pt x="19855" y="13223"/>
                    <a:pt x="19618" y="14175"/>
                    <a:pt x="18478" y="14175"/>
                  </a:cubicBezTo>
                  <a:lnTo>
                    <a:pt x="16874" y="14175"/>
                  </a:lnTo>
                  <a:cubicBezTo>
                    <a:pt x="16688" y="14175"/>
                    <a:pt x="16537" y="14325"/>
                    <a:pt x="16537" y="14512"/>
                  </a:cubicBezTo>
                  <a:cubicBezTo>
                    <a:pt x="16537" y="14699"/>
                    <a:pt x="16688" y="14850"/>
                    <a:pt x="16874" y="14850"/>
                  </a:cubicBezTo>
                  <a:lnTo>
                    <a:pt x="18203" y="14850"/>
                  </a:lnTo>
                  <a:cubicBezTo>
                    <a:pt x="19343" y="14850"/>
                    <a:pt x="19243" y="15718"/>
                    <a:pt x="19079" y="16237"/>
                  </a:cubicBezTo>
                  <a:cubicBezTo>
                    <a:pt x="18864" y="16918"/>
                    <a:pt x="18732" y="17549"/>
                    <a:pt x="17297" y="17549"/>
                  </a:cubicBezTo>
                  <a:lnTo>
                    <a:pt x="16196" y="17549"/>
                  </a:lnTo>
                  <a:cubicBezTo>
                    <a:pt x="16009" y="17549"/>
                    <a:pt x="15859" y="17700"/>
                    <a:pt x="15859" y="17887"/>
                  </a:cubicBezTo>
                  <a:cubicBezTo>
                    <a:pt x="15859" y="18073"/>
                    <a:pt x="16009" y="18225"/>
                    <a:pt x="16196" y="18225"/>
                  </a:cubicBezTo>
                  <a:lnTo>
                    <a:pt x="17255" y="18225"/>
                  </a:lnTo>
                  <a:cubicBezTo>
                    <a:pt x="17993" y="18225"/>
                    <a:pt x="18027" y="18923"/>
                    <a:pt x="17950" y="19174"/>
                  </a:cubicBezTo>
                  <a:cubicBezTo>
                    <a:pt x="17866" y="19448"/>
                    <a:pt x="17767" y="19651"/>
                    <a:pt x="17762" y="19660"/>
                  </a:cubicBezTo>
                  <a:cubicBezTo>
                    <a:pt x="17558" y="20028"/>
                    <a:pt x="17229" y="20249"/>
                    <a:pt x="16534" y="20249"/>
                  </a:cubicBezTo>
                  <a:lnTo>
                    <a:pt x="12844" y="20249"/>
                  </a:lnTo>
                  <a:cubicBezTo>
                    <a:pt x="10990" y="20249"/>
                    <a:pt x="9151" y="19829"/>
                    <a:pt x="9104" y="19818"/>
                  </a:cubicBezTo>
                  <a:cubicBezTo>
                    <a:pt x="6299" y="19172"/>
                    <a:pt x="6152" y="19122"/>
                    <a:pt x="5976" y="19072"/>
                  </a:cubicBezTo>
                  <a:cubicBezTo>
                    <a:pt x="5976" y="19072"/>
                    <a:pt x="5405" y="18976"/>
                    <a:pt x="5405" y="18478"/>
                  </a:cubicBezTo>
                  <a:lnTo>
                    <a:pt x="5399" y="9155"/>
                  </a:lnTo>
                  <a:cubicBezTo>
                    <a:pt x="5399" y="8839"/>
                    <a:pt x="5601" y="8552"/>
                    <a:pt x="5935" y="8452"/>
                  </a:cubicBezTo>
                  <a:cubicBezTo>
                    <a:pt x="5977" y="8435"/>
                    <a:pt x="6034" y="8419"/>
                    <a:pt x="6074" y="8401"/>
                  </a:cubicBezTo>
                  <a:cubicBezTo>
                    <a:pt x="9158" y="7125"/>
                    <a:pt x="10097" y="4324"/>
                    <a:pt x="10124" y="2025"/>
                  </a:cubicBezTo>
                  <a:cubicBezTo>
                    <a:pt x="10128" y="1702"/>
                    <a:pt x="10378" y="1350"/>
                    <a:pt x="10800" y="1350"/>
                  </a:cubicBezTo>
                  <a:cubicBezTo>
                    <a:pt x="11514" y="1350"/>
                    <a:pt x="12774" y="2782"/>
                    <a:pt x="12774" y="4554"/>
                  </a:cubicBezTo>
                  <a:cubicBezTo>
                    <a:pt x="12774" y="6155"/>
                    <a:pt x="12711" y="6432"/>
                    <a:pt x="12149" y="8100"/>
                  </a:cubicBezTo>
                  <a:cubicBezTo>
                    <a:pt x="18899" y="8100"/>
                    <a:pt x="18852" y="8196"/>
                    <a:pt x="19448" y="8353"/>
                  </a:cubicBezTo>
                  <a:cubicBezTo>
                    <a:pt x="20187" y="8564"/>
                    <a:pt x="20249" y="9175"/>
                    <a:pt x="20249" y="9386"/>
                  </a:cubicBezTo>
                  <a:cubicBezTo>
                    <a:pt x="20249" y="9618"/>
                    <a:pt x="20243" y="9584"/>
                    <a:pt x="20235" y="9811"/>
                  </a:cubicBezTo>
                  <a:moveTo>
                    <a:pt x="4724" y="19575"/>
                  </a:moveTo>
                  <a:cubicBezTo>
                    <a:pt x="4724" y="19948"/>
                    <a:pt x="4423" y="20249"/>
                    <a:pt x="4049" y="20249"/>
                  </a:cubicBezTo>
                  <a:lnTo>
                    <a:pt x="2024" y="20249"/>
                  </a:lnTo>
                  <a:cubicBezTo>
                    <a:pt x="1652" y="20249"/>
                    <a:pt x="1349" y="19948"/>
                    <a:pt x="1349" y="19575"/>
                  </a:cubicBezTo>
                  <a:lnTo>
                    <a:pt x="1349" y="8774"/>
                  </a:lnTo>
                  <a:cubicBezTo>
                    <a:pt x="1349" y="8401"/>
                    <a:pt x="1652" y="8100"/>
                    <a:pt x="2024" y="8100"/>
                  </a:cubicBezTo>
                  <a:lnTo>
                    <a:pt x="4049" y="8100"/>
                  </a:lnTo>
                  <a:cubicBezTo>
                    <a:pt x="4423" y="8100"/>
                    <a:pt x="4724" y="8401"/>
                    <a:pt x="4724" y="8774"/>
                  </a:cubicBezTo>
                  <a:cubicBezTo>
                    <a:pt x="4724" y="8774"/>
                    <a:pt x="4724" y="19575"/>
                    <a:pt x="4724" y="19575"/>
                  </a:cubicBezTo>
                  <a:close/>
                  <a:moveTo>
                    <a:pt x="19686" y="7069"/>
                  </a:moveTo>
                  <a:cubicBezTo>
                    <a:pt x="18842" y="6846"/>
                    <a:pt x="16858" y="6849"/>
                    <a:pt x="13956" y="6773"/>
                  </a:cubicBezTo>
                  <a:cubicBezTo>
                    <a:pt x="14093" y="6139"/>
                    <a:pt x="14124" y="5568"/>
                    <a:pt x="14124" y="4554"/>
                  </a:cubicBezTo>
                  <a:cubicBezTo>
                    <a:pt x="14124" y="2133"/>
                    <a:pt x="12361" y="0"/>
                    <a:pt x="10800" y="0"/>
                  </a:cubicBezTo>
                  <a:cubicBezTo>
                    <a:pt x="9698" y="0"/>
                    <a:pt x="8789" y="901"/>
                    <a:pt x="8774" y="2009"/>
                  </a:cubicBezTo>
                  <a:cubicBezTo>
                    <a:pt x="8760" y="3368"/>
                    <a:pt x="8340" y="5716"/>
                    <a:pt x="6074" y="6906"/>
                  </a:cubicBezTo>
                  <a:cubicBezTo>
                    <a:pt x="5908" y="6994"/>
                    <a:pt x="5433" y="7228"/>
                    <a:pt x="5364" y="7259"/>
                  </a:cubicBezTo>
                  <a:lnTo>
                    <a:pt x="5399" y="7289"/>
                  </a:lnTo>
                  <a:cubicBezTo>
                    <a:pt x="5045" y="6984"/>
                    <a:pt x="4554" y="6750"/>
                    <a:pt x="4049" y="6750"/>
                  </a:cubicBezTo>
                  <a:lnTo>
                    <a:pt x="2024" y="6750"/>
                  </a:lnTo>
                  <a:cubicBezTo>
                    <a:pt x="908" y="6750"/>
                    <a:pt x="0" y="7658"/>
                    <a:pt x="0" y="8774"/>
                  </a:cubicBezTo>
                  <a:lnTo>
                    <a:pt x="0" y="19575"/>
                  </a:lnTo>
                  <a:cubicBezTo>
                    <a:pt x="0" y="20691"/>
                    <a:pt x="908" y="21599"/>
                    <a:pt x="2024" y="21599"/>
                  </a:cubicBezTo>
                  <a:lnTo>
                    <a:pt x="4049" y="21599"/>
                  </a:lnTo>
                  <a:cubicBezTo>
                    <a:pt x="4853" y="21599"/>
                    <a:pt x="5525" y="21114"/>
                    <a:pt x="5850" y="20434"/>
                  </a:cubicBezTo>
                  <a:cubicBezTo>
                    <a:pt x="5859" y="20437"/>
                    <a:pt x="5873" y="20441"/>
                    <a:pt x="5882" y="20442"/>
                  </a:cubicBezTo>
                  <a:cubicBezTo>
                    <a:pt x="5927" y="20454"/>
                    <a:pt x="5979" y="20467"/>
                    <a:pt x="6044" y="20485"/>
                  </a:cubicBezTo>
                  <a:cubicBezTo>
                    <a:pt x="6056" y="20487"/>
                    <a:pt x="6062" y="20488"/>
                    <a:pt x="6074" y="20492"/>
                  </a:cubicBezTo>
                  <a:cubicBezTo>
                    <a:pt x="6464" y="20588"/>
                    <a:pt x="7212" y="20768"/>
                    <a:pt x="8812" y="21135"/>
                  </a:cubicBezTo>
                  <a:cubicBezTo>
                    <a:pt x="9155" y="21213"/>
                    <a:pt x="10966" y="21599"/>
                    <a:pt x="12844" y="21599"/>
                  </a:cubicBezTo>
                  <a:lnTo>
                    <a:pt x="16534" y="21599"/>
                  </a:lnTo>
                  <a:cubicBezTo>
                    <a:pt x="17659" y="21599"/>
                    <a:pt x="18469" y="21167"/>
                    <a:pt x="18952" y="20298"/>
                  </a:cubicBezTo>
                  <a:cubicBezTo>
                    <a:pt x="18958" y="20285"/>
                    <a:pt x="19114" y="19982"/>
                    <a:pt x="19240" y="19572"/>
                  </a:cubicBezTo>
                  <a:cubicBezTo>
                    <a:pt x="19336" y="19263"/>
                    <a:pt x="19371" y="18827"/>
                    <a:pt x="19256" y="18384"/>
                  </a:cubicBezTo>
                  <a:cubicBezTo>
                    <a:pt x="19981" y="17886"/>
                    <a:pt x="20214" y="17133"/>
                    <a:pt x="20366" y="16643"/>
                  </a:cubicBezTo>
                  <a:cubicBezTo>
                    <a:pt x="20620" y="15838"/>
                    <a:pt x="20544" y="15235"/>
                    <a:pt x="20367" y="14803"/>
                  </a:cubicBezTo>
                  <a:cubicBezTo>
                    <a:pt x="20775" y="14418"/>
                    <a:pt x="21122" y="13831"/>
                    <a:pt x="21269" y="12935"/>
                  </a:cubicBezTo>
                  <a:cubicBezTo>
                    <a:pt x="21361" y="12380"/>
                    <a:pt x="21263" y="11809"/>
                    <a:pt x="21007" y="11334"/>
                  </a:cubicBezTo>
                  <a:cubicBezTo>
                    <a:pt x="21389" y="10905"/>
                    <a:pt x="21564" y="10365"/>
                    <a:pt x="21583" y="9865"/>
                  </a:cubicBezTo>
                  <a:lnTo>
                    <a:pt x="21591" y="9724"/>
                  </a:lnTo>
                  <a:cubicBezTo>
                    <a:pt x="21596" y="9635"/>
                    <a:pt x="21600" y="9581"/>
                    <a:pt x="21600" y="9386"/>
                  </a:cubicBezTo>
                  <a:cubicBezTo>
                    <a:pt x="21600" y="8533"/>
                    <a:pt x="21010" y="7446"/>
                    <a:pt x="19686" y="7069"/>
                  </a:cubicBezTo>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mj-lt"/>
                <a:sym typeface="Gill Sans" charset="0"/>
              </a:endParaRPr>
            </a:p>
          </p:txBody>
        </p:sp>
        <p:sp>
          <p:nvSpPr>
            <p:cNvPr id="47" name="AutoShape 82"/>
            <p:cNvSpPr>
              <a:spLocks/>
            </p:cNvSpPr>
            <p:nvPr/>
          </p:nvSpPr>
          <p:spPr bwMode="auto">
            <a:xfrm>
              <a:off x="8247973" y="2492697"/>
              <a:ext cx="43657" cy="436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4400"/>
                  </a:moveTo>
                  <a:cubicBezTo>
                    <a:pt x="8820" y="14400"/>
                    <a:pt x="7200" y="12782"/>
                    <a:pt x="7200" y="10800"/>
                  </a:cubicBezTo>
                  <a:cubicBezTo>
                    <a:pt x="7200" y="8817"/>
                    <a:pt x="8820" y="7200"/>
                    <a:pt x="10800" y="7200"/>
                  </a:cubicBezTo>
                  <a:cubicBezTo>
                    <a:pt x="12779" y="7200"/>
                    <a:pt x="14400" y="8817"/>
                    <a:pt x="14400" y="10800"/>
                  </a:cubicBezTo>
                  <a:cubicBezTo>
                    <a:pt x="14400" y="12782"/>
                    <a:pt x="12779" y="14400"/>
                    <a:pt x="10800" y="14400"/>
                  </a:cubicBezTo>
                  <a:moveTo>
                    <a:pt x="10800" y="0"/>
                  </a:moveTo>
                  <a:cubicBezTo>
                    <a:pt x="4837" y="0"/>
                    <a:pt x="0" y="4837"/>
                    <a:pt x="0" y="10800"/>
                  </a:cubicBezTo>
                  <a:cubicBezTo>
                    <a:pt x="0" y="16762"/>
                    <a:pt x="4837" y="21599"/>
                    <a:pt x="10800" y="21599"/>
                  </a:cubicBezTo>
                  <a:cubicBezTo>
                    <a:pt x="16762" y="21599"/>
                    <a:pt x="21600" y="16762"/>
                    <a:pt x="21600" y="10800"/>
                  </a:cubicBezTo>
                  <a:cubicBezTo>
                    <a:pt x="21600" y="4837"/>
                    <a:pt x="16762" y="0"/>
                    <a:pt x="10800" y="0"/>
                  </a:cubicBezTo>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mj-lt"/>
                <a:sym typeface="Gill Sans" charset="0"/>
              </a:endParaRPr>
            </a:p>
          </p:txBody>
        </p:sp>
      </p:grpSp>
      <p:sp>
        <p:nvSpPr>
          <p:cNvPr id="17" name="Rectangle: Rounded Corners 16"/>
          <p:cNvSpPr/>
          <p:nvPr/>
        </p:nvSpPr>
        <p:spPr>
          <a:xfrm>
            <a:off x="4643260" y="1809836"/>
            <a:ext cx="2905481" cy="4468665"/>
          </a:xfrm>
          <a:prstGeom prst="roundRect">
            <a:avLst>
              <a:gd name="adj" fmla="val 1638"/>
            </a:avLst>
          </a:prstGeom>
          <a:solidFill>
            <a:schemeClr val="bg1"/>
          </a:solidFill>
          <a:ln>
            <a:noFill/>
          </a:ln>
          <a:effectLst>
            <a:outerShdw blurRad="330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8" name="Freeform: Shape 17"/>
          <p:cNvSpPr/>
          <p:nvPr/>
        </p:nvSpPr>
        <p:spPr>
          <a:xfrm>
            <a:off x="4643259" y="1809834"/>
            <a:ext cx="2905481" cy="1546193"/>
          </a:xfrm>
          <a:custGeom>
            <a:avLst/>
            <a:gdLst>
              <a:gd name="connsiteX0" fmla="*/ 40654 w 2481943"/>
              <a:gd name="connsiteY0" fmla="*/ 0 h 1320801"/>
              <a:gd name="connsiteX1" fmla="*/ 2441289 w 2481943"/>
              <a:gd name="connsiteY1" fmla="*/ 0 h 1320801"/>
              <a:gd name="connsiteX2" fmla="*/ 2481943 w 2481943"/>
              <a:gd name="connsiteY2" fmla="*/ 40654 h 1320801"/>
              <a:gd name="connsiteX3" fmla="*/ 2481943 w 2481943"/>
              <a:gd name="connsiteY3" fmla="*/ 1320801 h 1320801"/>
              <a:gd name="connsiteX4" fmla="*/ 0 w 2481943"/>
              <a:gd name="connsiteY4" fmla="*/ 1320801 h 1320801"/>
              <a:gd name="connsiteX5" fmla="*/ 0 w 2481943"/>
              <a:gd name="connsiteY5" fmla="*/ 40654 h 1320801"/>
              <a:gd name="connsiteX6" fmla="*/ 40654 w 2481943"/>
              <a:gd name="connsiteY6" fmla="*/ 0 h 13208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81943" h="1320801">
                <a:moveTo>
                  <a:pt x="40654" y="0"/>
                </a:moveTo>
                <a:lnTo>
                  <a:pt x="2441289" y="0"/>
                </a:lnTo>
                <a:cubicBezTo>
                  <a:pt x="2463742" y="0"/>
                  <a:pt x="2481943" y="18201"/>
                  <a:pt x="2481943" y="40654"/>
                </a:cubicBezTo>
                <a:lnTo>
                  <a:pt x="2481943" y="1320801"/>
                </a:lnTo>
                <a:lnTo>
                  <a:pt x="0" y="1320801"/>
                </a:lnTo>
                <a:lnTo>
                  <a:pt x="0" y="40654"/>
                </a:lnTo>
                <a:cubicBezTo>
                  <a:pt x="0" y="18201"/>
                  <a:pt x="18201" y="0"/>
                  <a:pt x="4065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9" name="Rectangle 18"/>
          <p:cNvSpPr/>
          <p:nvPr/>
        </p:nvSpPr>
        <p:spPr>
          <a:xfrm>
            <a:off x="5178624" y="2696545"/>
            <a:ext cx="1834750" cy="341632"/>
          </a:xfrm>
          <a:prstGeom prst="rect">
            <a:avLst/>
          </a:prstGeom>
        </p:spPr>
        <p:txBody>
          <a:bodyPr wrap="square">
            <a:spAutoFit/>
          </a:bodyPr>
          <a:lstStyle/>
          <a:p>
            <a:pPr algn="ctr">
              <a:lnSpc>
                <a:spcPct val="90000"/>
              </a:lnSpc>
            </a:pPr>
            <a:r>
              <a:rPr lang="en-US" dirty="0">
                <a:solidFill>
                  <a:schemeClr val="bg1"/>
                </a:solidFill>
                <a:latin typeface="+mj-lt"/>
                <a:cs typeface="Segoe UI Light" panose="020B0502040204020203" pitchFamily="34" charset="0"/>
              </a:rPr>
              <a:t>Business Plan</a:t>
            </a:r>
          </a:p>
        </p:txBody>
      </p:sp>
      <p:sp>
        <p:nvSpPr>
          <p:cNvPr id="23" name="Rectangle 22"/>
          <p:cNvSpPr/>
          <p:nvPr/>
        </p:nvSpPr>
        <p:spPr>
          <a:xfrm>
            <a:off x="5178623" y="3702417"/>
            <a:ext cx="1834750" cy="840230"/>
          </a:xfrm>
          <a:prstGeom prst="rect">
            <a:avLst/>
          </a:prstGeom>
        </p:spPr>
        <p:txBody>
          <a:bodyPr wrap="square">
            <a:spAutoFit/>
          </a:bodyPr>
          <a:lstStyle/>
          <a:p>
            <a:pPr algn="ctr">
              <a:lnSpc>
                <a:spcPct val="90000"/>
              </a:lnSpc>
            </a:pPr>
            <a:r>
              <a:rPr lang="en-US" sz="5400" baseline="30000" dirty="0">
                <a:solidFill>
                  <a:schemeClr val="tx1">
                    <a:lumMod val="50000"/>
                    <a:lumOff val="50000"/>
                  </a:schemeClr>
                </a:solidFill>
                <a:latin typeface="+mj-lt"/>
                <a:cs typeface="Segoe UI Light" panose="020B0502040204020203" pitchFamily="34" charset="0"/>
              </a:rPr>
              <a:t>$</a:t>
            </a:r>
            <a:r>
              <a:rPr lang="en-US" sz="5400" dirty="0">
                <a:solidFill>
                  <a:schemeClr val="tx1">
                    <a:lumMod val="50000"/>
                    <a:lumOff val="50000"/>
                  </a:schemeClr>
                </a:solidFill>
                <a:latin typeface="+mj-lt"/>
                <a:cs typeface="Segoe UI Light" panose="020B0502040204020203" pitchFamily="34" charset="0"/>
              </a:rPr>
              <a:t>70</a:t>
            </a:r>
          </a:p>
        </p:txBody>
      </p:sp>
      <p:sp>
        <p:nvSpPr>
          <p:cNvPr id="24" name="Rectangle: Rounded Corners 23"/>
          <p:cNvSpPr/>
          <p:nvPr/>
        </p:nvSpPr>
        <p:spPr>
          <a:xfrm>
            <a:off x="5139542" y="5447050"/>
            <a:ext cx="1912910" cy="436724"/>
          </a:xfrm>
          <a:prstGeom prst="roundRect">
            <a:avLst>
              <a:gd name="adj" fmla="val 9167"/>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pc="300" dirty="0">
                <a:latin typeface="+mj-lt"/>
              </a:rPr>
              <a:t>CHOOSE</a:t>
            </a:r>
          </a:p>
        </p:txBody>
      </p:sp>
      <p:sp>
        <p:nvSpPr>
          <p:cNvPr id="25" name="Rectangle 24"/>
          <p:cNvSpPr/>
          <p:nvPr/>
        </p:nvSpPr>
        <p:spPr>
          <a:xfrm>
            <a:off x="4909138" y="4667543"/>
            <a:ext cx="2373716" cy="485069"/>
          </a:xfrm>
          <a:prstGeom prst="rect">
            <a:avLst/>
          </a:prstGeom>
        </p:spPr>
        <p:txBody>
          <a:bodyPr wrap="square">
            <a:spAutoFit/>
          </a:bodyPr>
          <a:lstStyle/>
          <a:p>
            <a:pPr algn="ctr">
              <a:lnSpc>
                <a:spcPct val="120000"/>
              </a:lnSpc>
            </a:pPr>
            <a:r>
              <a:rPr lang="id-ID" sz="1100" dirty="0">
                <a:solidFill>
                  <a:schemeClr val="tx1">
                    <a:lumMod val="50000"/>
                    <a:lumOff val="50000"/>
                  </a:schemeClr>
                </a:solidFill>
                <a:latin typeface="+mj-lt"/>
                <a:cs typeface="Segoe UI Light" panose="020B0502040204020203" pitchFamily="34" charset="0"/>
              </a:rPr>
              <a:t>The quick, brown fox jumps over a lazy dog. </a:t>
            </a:r>
            <a:endParaRPr lang="en-US" sz="1100" dirty="0">
              <a:solidFill>
                <a:schemeClr val="tx1">
                  <a:lumMod val="50000"/>
                  <a:lumOff val="50000"/>
                </a:schemeClr>
              </a:solidFill>
              <a:latin typeface="+mj-lt"/>
              <a:cs typeface="Segoe UI Light" panose="020B0502040204020203" pitchFamily="34" charset="0"/>
            </a:endParaRPr>
          </a:p>
        </p:txBody>
      </p:sp>
      <p:sp>
        <p:nvSpPr>
          <p:cNvPr id="44" name="AutoShape 59"/>
          <p:cNvSpPr>
            <a:spLocks/>
          </p:cNvSpPr>
          <p:nvPr/>
        </p:nvSpPr>
        <p:spPr bwMode="auto">
          <a:xfrm>
            <a:off x="5823742" y="2040105"/>
            <a:ext cx="544513" cy="543583"/>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8"/>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1" y="21571"/>
                  <a:pt x="17832" y="21512"/>
                </a:cubicBezTo>
                <a:cubicBezTo>
                  <a:pt x="18010" y="21412"/>
                  <a:pt x="18133" y="21238"/>
                  <a:pt x="18167" y="21035"/>
                </a:cubicBezTo>
                <a:lnTo>
                  <a:pt x="21533" y="785"/>
                </a:lnTo>
                <a:cubicBezTo>
                  <a:pt x="21576" y="520"/>
                  <a:pt x="21459" y="254"/>
                  <a:pt x="21234" y="108"/>
                </a:cubicBezTo>
              </a:path>
            </a:pathLst>
          </a:custGeom>
          <a:solidFill>
            <a:schemeClr val="bg1"/>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mj-lt"/>
              <a:sym typeface="Gill Sans" charset="0"/>
            </a:endParaRPr>
          </a:p>
        </p:txBody>
      </p:sp>
      <p:sp>
        <p:nvSpPr>
          <p:cNvPr id="29" name="Title 2">
            <a:extLst>
              <a:ext uri="{FF2B5EF4-FFF2-40B4-BE49-F238E27FC236}">
                <a16:creationId xmlns:a16="http://schemas.microsoft.com/office/drawing/2014/main" id="{8AF05271-9633-4347-84A3-A1335D0858FF}"/>
              </a:ext>
            </a:extLst>
          </p:cNvPr>
          <p:cNvSpPr txBox="1">
            <a:spLocks/>
          </p:cNvSpPr>
          <p:nvPr/>
        </p:nvSpPr>
        <p:spPr>
          <a:xfrm>
            <a:off x="4039713" y="851055"/>
            <a:ext cx="3980007" cy="63485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solidFill>
                  <a:schemeClr val="tx1">
                    <a:lumMod val="65000"/>
                    <a:lumOff val="35000"/>
                  </a:schemeClr>
                </a:solidFill>
              </a:rPr>
              <a:t>Company </a:t>
            </a:r>
            <a:r>
              <a:rPr lang="en-US" sz="3600" b="1" dirty="0">
                <a:solidFill>
                  <a:schemeClr val="accent4"/>
                </a:solidFill>
              </a:rPr>
              <a:t>Slide</a:t>
            </a:r>
          </a:p>
        </p:txBody>
      </p:sp>
      <p:sp>
        <p:nvSpPr>
          <p:cNvPr id="30" name="Rectangle 29">
            <a:extLst>
              <a:ext uri="{FF2B5EF4-FFF2-40B4-BE49-F238E27FC236}">
                <a16:creationId xmlns:a16="http://schemas.microsoft.com/office/drawing/2014/main" id="{4B5369EA-AB1A-4927-A466-E650A7F2107F}"/>
              </a:ext>
            </a:extLst>
          </p:cNvPr>
          <p:cNvSpPr/>
          <p:nvPr/>
        </p:nvSpPr>
        <p:spPr>
          <a:xfrm>
            <a:off x="5269010" y="435387"/>
            <a:ext cx="1653979" cy="464871"/>
          </a:xfrm>
          <a:prstGeom prst="rect">
            <a:avLst/>
          </a:prstGeom>
        </p:spPr>
        <p:txBody>
          <a:bodyPr wrap="none">
            <a:spAutoFit/>
          </a:bodyPr>
          <a:lstStyle/>
          <a:p>
            <a:pPr algn="ctr">
              <a:lnSpc>
                <a:spcPct val="150000"/>
              </a:lnSpc>
              <a:buClr>
                <a:schemeClr val="tx2"/>
              </a:buClr>
            </a:pPr>
            <a:r>
              <a:rPr lang="en-US" dirty="0">
                <a:solidFill>
                  <a:schemeClr val="bg1">
                    <a:lumMod val="75000"/>
                  </a:schemeClr>
                </a:solidFill>
                <a:latin typeface="+mj-lt"/>
                <a:cs typeface="Arial" panose="020B0604020202020204" pitchFamily="34" charset="0"/>
              </a:rPr>
              <a:t>text ever since. </a:t>
            </a:r>
          </a:p>
        </p:txBody>
      </p:sp>
      <p:sp>
        <p:nvSpPr>
          <p:cNvPr id="31" name="Cross 30">
            <a:extLst>
              <a:ext uri="{FF2B5EF4-FFF2-40B4-BE49-F238E27FC236}">
                <a16:creationId xmlns:a16="http://schemas.microsoft.com/office/drawing/2014/main" id="{B4A81B1D-220C-40C2-AD49-B151F8BD3282}"/>
              </a:ext>
            </a:extLst>
          </p:cNvPr>
          <p:cNvSpPr/>
          <p:nvPr/>
        </p:nvSpPr>
        <p:spPr>
          <a:xfrm>
            <a:off x="7586761" y="629212"/>
            <a:ext cx="316114" cy="316114"/>
          </a:xfrm>
          <a:prstGeom prst="plus">
            <a:avLst>
              <a:gd name="adj" fmla="val 4378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Tree>
    <p:extLst>
      <p:ext uri="{BB962C8B-B14F-4D97-AF65-F5344CB8AC3E}">
        <p14:creationId xmlns:p14="http://schemas.microsoft.com/office/powerpoint/2010/main" val="102549626"/>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13"/>
          <p:cNvSpPr>
            <a:spLocks/>
          </p:cNvSpPr>
          <p:nvPr/>
        </p:nvSpPr>
        <p:spPr bwMode="auto">
          <a:xfrm flipV="1">
            <a:off x="5425540" y="5437385"/>
            <a:ext cx="6766459" cy="596984"/>
          </a:xfrm>
          <a:custGeom>
            <a:avLst/>
            <a:gdLst>
              <a:gd name="T0" fmla="*/ 0 w 1832"/>
              <a:gd name="T1" fmla="*/ 232 h 232"/>
              <a:gd name="T2" fmla="*/ 1832 w 1832"/>
              <a:gd name="T3" fmla="*/ 232 h 232"/>
              <a:gd name="T4" fmla="*/ 1832 w 1832"/>
              <a:gd name="T5" fmla="*/ 0 h 232"/>
              <a:gd name="T6" fmla="*/ 1474 w 1832"/>
              <a:gd name="T7" fmla="*/ 0 h 232"/>
              <a:gd name="T8" fmla="*/ 0 w 1832"/>
              <a:gd name="T9" fmla="*/ 0 h 232"/>
            </a:gdLst>
            <a:ahLst/>
            <a:cxnLst>
              <a:cxn ang="0">
                <a:pos x="T0" y="T1"/>
              </a:cxn>
              <a:cxn ang="0">
                <a:pos x="T2" y="T3"/>
              </a:cxn>
              <a:cxn ang="0">
                <a:pos x="T4" y="T5"/>
              </a:cxn>
              <a:cxn ang="0">
                <a:pos x="T6" y="T7"/>
              </a:cxn>
              <a:cxn ang="0">
                <a:pos x="T8" y="T9"/>
              </a:cxn>
            </a:cxnLst>
            <a:rect l="0" t="0" r="r" b="b"/>
            <a:pathLst>
              <a:path w="1832" h="232">
                <a:moveTo>
                  <a:pt x="0" y="232"/>
                </a:moveTo>
                <a:cubicBezTo>
                  <a:pt x="0" y="232"/>
                  <a:pt x="1500" y="232"/>
                  <a:pt x="1832" y="232"/>
                </a:cubicBezTo>
                <a:cubicBezTo>
                  <a:pt x="1832" y="0"/>
                  <a:pt x="1832" y="0"/>
                  <a:pt x="1832" y="0"/>
                </a:cubicBezTo>
                <a:cubicBezTo>
                  <a:pt x="1812" y="0"/>
                  <a:pt x="1522" y="0"/>
                  <a:pt x="1474" y="0"/>
                </a:cubicBezTo>
                <a:cubicBezTo>
                  <a:pt x="0" y="0"/>
                  <a:pt x="0" y="0"/>
                  <a:pt x="0" y="0"/>
                </a:cubicBezTo>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1" name="Freeform 12"/>
          <p:cNvSpPr>
            <a:spLocks/>
          </p:cNvSpPr>
          <p:nvPr/>
        </p:nvSpPr>
        <p:spPr bwMode="auto">
          <a:xfrm flipV="1">
            <a:off x="6884349" y="4282077"/>
            <a:ext cx="5307651" cy="563326"/>
          </a:xfrm>
          <a:custGeom>
            <a:avLst/>
            <a:gdLst>
              <a:gd name="T0" fmla="*/ 62 w 1894"/>
              <a:gd name="T1" fmla="*/ 220 h 220"/>
              <a:gd name="T2" fmla="*/ 59 w 1894"/>
              <a:gd name="T3" fmla="*/ 220 h 220"/>
              <a:gd name="T4" fmla="*/ 1894 w 1894"/>
              <a:gd name="T5" fmla="*/ 220 h 220"/>
              <a:gd name="T6" fmla="*/ 1894 w 1894"/>
              <a:gd name="T7" fmla="*/ 0 h 220"/>
              <a:gd name="T8" fmla="*/ 1774 w 1894"/>
              <a:gd name="T9" fmla="*/ 0 h 220"/>
              <a:gd name="T10" fmla="*/ 1642 w 1894"/>
              <a:gd name="T11" fmla="*/ 0 h 220"/>
              <a:gd name="T12" fmla="*/ 62 w 1894"/>
              <a:gd name="T13" fmla="*/ 0 h 220"/>
            </a:gdLst>
            <a:ahLst/>
            <a:cxnLst>
              <a:cxn ang="0">
                <a:pos x="T0" y="T1"/>
              </a:cxn>
              <a:cxn ang="0">
                <a:pos x="T2" y="T3"/>
              </a:cxn>
              <a:cxn ang="0">
                <a:pos x="T4" y="T5"/>
              </a:cxn>
              <a:cxn ang="0">
                <a:pos x="T6" y="T7"/>
              </a:cxn>
              <a:cxn ang="0">
                <a:pos x="T8" y="T9"/>
              </a:cxn>
              <a:cxn ang="0">
                <a:pos x="T10" y="T11"/>
              </a:cxn>
              <a:cxn ang="0">
                <a:pos x="T12" y="T13"/>
              </a:cxn>
            </a:cxnLst>
            <a:rect l="0" t="0" r="r" b="b"/>
            <a:pathLst>
              <a:path w="1894" h="220">
                <a:moveTo>
                  <a:pt x="62" y="220"/>
                </a:moveTo>
                <a:cubicBezTo>
                  <a:pt x="62" y="220"/>
                  <a:pt x="0" y="220"/>
                  <a:pt x="59" y="220"/>
                </a:cubicBezTo>
                <a:cubicBezTo>
                  <a:pt x="444" y="220"/>
                  <a:pt x="1570" y="220"/>
                  <a:pt x="1894" y="220"/>
                </a:cubicBezTo>
                <a:cubicBezTo>
                  <a:pt x="1894" y="0"/>
                  <a:pt x="1894" y="0"/>
                  <a:pt x="1894" y="0"/>
                </a:cubicBezTo>
                <a:cubicBezTo>
                  <a:pt x="1866" y="0"/>
                  <a:pt x="1828" y="0"/>
                  <a:pt x="1774" y="0"/>
                </a:cubicBezTo>
                <a:cubicBezTo>
                  <a:pt x="1774" y="0"/>
                  <a:pt x="1724" y="0"/>
                  <a:pt x="1642" y="0"/>
                </a:cubicBezTo>
                <a:cubicBezTo>
                  <a:pt x="1313" y="0"/>
                  <a:pt x="62" y="0"/>
                  <a:pt x="62" y="0"/>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2" name="Freeform 13"/>
          <p:cNvSpPr>
            <a:spLocks/>
          </p:cNvSpPr>
          <p:nvPr/>
        </p:nvSpPr>
        <p:spPr bwMode="auto">
          <a:xfrm flipV="1">
            <a:off x="6328645" y="4845406"/>
            <a:ext cx="5863354" cy="596984"/>
          </a:xfrm>
          <a:custGeom>
            <a:avLst/>
            <a:gdLst>
              <a:gd name="T0" fmla="*/ 0 w 1832"/>
              <a:gd name="T1" fmla="*/ 232 h 232"/>
              <a:gd name="T2" fmla="*/ 1832 w 1832"/>
              <a:gd name="T3" fmla="*/ 232 h 232"/>
              <a:gd name="T4" fmla="*/ 1832 w 1832"/>
              <a:gd name="T5" fmla="*/ 0 h 232"/>
              <a:gd name="T6" fmla="*/ 1474 w 1832"/>
              <a:gd name="T7" fmla="*/ 0 h 232"/>
              <a:gd name="T8" fmla="*/ 0 w 1832"/>
              <a:gd name="T9" fmla="*/ 0 h 232"/>
            </a:gdLst>
            <a:ahLst/>
            <a:cxnLst>
              <a:cxn ang="0">
                <a:pos x="T0" y="T1"/>
              </a:cxn>
              <a:cxn ang="0">
                <a:pos x="T2" y="T3"/>
              </a:cxn>
              <a:cxn ang="0">
                <a:pos x="T4" y="T5"/>
              </a:cxn>
              <a:cxn ang="0">
                <a:pos x="T6" y="T7"/>
              </a:cxn>
              <a:cxn ang="0">
                <a:pos x="T8" y="T9"/>
              </a:cxn>
            </a:cxnLst>
            <a:rect l="0" t="0" r="r" b="b"/>
            <a:pathLst>
              <a:path w="1832" h="232">
                <a:moveTo>
                  <a:pt x="0" y="232"/>
                </a:moveTo>
                <a:cubicBezTo>
                  <a:pt x="0" y="232"/>
                  <a:pt x="1500" y="232"/>
                  <a:pt x="1832" y="232"/>
                </a:cubicBezTo>
                <a:cubicBezTo>
                  <a:pt x="1832" y="0"/>
                  <a:pt x="1832" y="0"/>
                  <a:pt x="1832" y="0"/>
                </a:cubicBezTo>
                <a:cubicBezTo>
                  <a:pt x="1812" y="0"/>
                  <a:pt x="1522" y="0"/>
                  <a:pt x="1474" y="0"/>
                </a:cubicBezTo>
                <a:cubicBezTo>
                  <a:pt x="0" y="0"/>
                  <a:pt x="0" y="0"/>
                  <a:pt x="0" y="0"/>
                </a:cubicBez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id-ID">
              <a:latin typeface="+mj-lt"/>
            </a:endParaRPr>
          </a:p>
        </p:txBody>
      </p:sp>
      <p:sp>
        <p:nvSpPr>
          <p:cNvPr id="13" name="Oval 12"/>
          <p:cNvSpPr/>
          <p:nvPr/>
        </p:nvSpPr>
        <p:spPr>
          <a:xfrm flipH="1" flipV="1">
            <a:off x="6608480" y="4001764"/>
            <a:ext cx="1123950" cy="1123950"/>
          </a:xfrm>
          <a:prstGeom prst="ellipse">
            <a:avLst/>
          </a:prstGeom>
          <a:solidFill>
            <a:schemeClr val="bg1"/>
          </a:solidFill>
          <a:ln w="1873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latin typeface="+mj-lt"/>
            </a:endParaRPr>
          </a:p>
        </p:txBody>
      </p:sp>
      <p:sp>
        <p:nvSpPr>
          <p:cNvPr id="14" name="Oval 13"/>
          <p:cNvSpPr/>
          <p:nvPr/>
        </p:nvSpPr>
        <p:spPr>
          <a:xfrm flipH="1" flipV="1">
            <a:off x="5572375" y="4583827"/>
            <a:ext cx="1123950" cy="1123950"/>
          </a:xfrm>
          <a:prstGeom prst="ellipse">
            <a:avLst/>
          </a:prstGeom>
          <a:solidFill>
            <a:schemeClr val="bg1"/>
          </a:solidFill>
          <a:ln w="1873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latin typeface="+mj-lt"/>
            </a:endParaRPr>
          </a:p>
        </p:txBody>
      </p:sp>
      <p:sp>
        <p:nvSpPr>
          <p:cNvPr id="19" name="Oval 18"/>
          <p:cNvSpPr/>
          <p:nvPr/>
        </p:nvSpPr>
        <p:spPr>
          <a:xfrm flipH="1" flipV="1">
            <a:off x="4454781" y="5175806"/>
            <a:ext cx="1123950" cy="1123950"/>
          </a:xfrm>
          <a:prstGeom prst="ellipse">
            <a:avLst/>
          </a:prstGeom>
          <a:solidFill>
            <a:schemeClr val="bg1"/>
          </a:solidFill>
          <a:ln w="1873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latin typeface="+mj-lt"/>
            </a:endParaRPr>
          </a:p>
        </p:txBody>
      </p:sp>
      <p:grpSp>
        <p:nvGrpSpPr>
          <p:cNvPr id="23" name="Group 22"/>
          <p:cNvGrpSpPr/>
          <p:nvPr/>
        </p:nvGrpSpPr>
        <p:grpSpPr>
          <a:xfrm>
            <a:off x="8073978" y="4305533"/>
            <a:ext cx="2996735" cy="463868"/>
            <a:chOff x="6901814" y="4479492"/>
            <a:chExt cx="2996735" cy="463868"/>
          </a:xfrm>
        </p:grpSpPr>
        <p:sp>
          <p:nvSpPr>
            <p:cNvPr id="33" name="TextBox 32"/>
            <p:cNvSpPr txBox="1"/>
            <p:nvPr/>
          </p:nvSpPr>
          <p:spPr>
            <a:xfrm>
              <a:off x="6901814" y="4479492"/>
              <a:ext cx="984180" cy="307777"/>
            </a:xfrm>
            <a:prstGeom prst="rect">
              <a:avLst/>
            </a:prstGeom>
            <a:noFill/>
          </p:spPr>
          <p:txBody>
            <a:bodyPr wrap="none" rtlCol="0">
              <a:spAutoFit/>
            </a:bodyPr>
            <a:lstStyle/>
            <a:p>
              <a:r>
                <a:rPr lang="id-ID" sz="1400" dirty="0">
                  <a:solidFill>
                    <a:schemeClr val="bg1"/>
                  </a:solidFill>
                  <a:latin typeface="+mj-lt"/>
                  <a:ea typeface="Roboto" panose="02000000000000000000" pitchFamily="2" charset="0"/>
                </a:rPr>
                <a:t>Content 03</a:t>
              </a:r>
            </a:p>
          </p:txBody>
        </p:sp>
        <p:sp>
          <p:nvSpPr>
            <p:cNvPr id="34" name="TextBox 33"/>
            <p:cNvSpPr txBox="1"/>
            <p:nvPr/>
          </p:nvSpPr>
          <p:spPr>
            <a:xfrm>
              <a:off x="6901815" y="4681750"/>
              <a:ext cx="2996734" cy="261610"/>
            </a:xfrm>
            <a:prstGeom prst="rect">
              <a:avLst/>
            </a:prstGeom>
            <a:noFill/>
          </p:spPr>
          <p:txBody>
            <a:bodyPr wrap="square" rtlCol="0">
              <a:spAutoFit/>
            </a:bodyPr>
            <a:lstStyle/>
            <a:p>
              <a:r>
                <a:rPr lang="en-US" sz="1100" dirty="0" err="1">
                  <a:solidFill>
                    <a:schemeClr val="bg1"/>
                  </a:solidFill>
                  <a:latin typeface="+mj-lt"/>
                  <a:ea typeface="Roboto" panose="02000000000000000000" pitchFamily="2" charset="0"/>
                </a:rPr>
                <a:t>Lorem</a:t>
              </a:r>
              <a:r>
                <a:rPr lang="en-US" sz="1100" dirty="0">
                  <a:solidFill>
                    <a:schemeClr val="bg1"/>
                  </a:solidFill>
                  <a:latin typeface="+mj-lt"/>
                  <a:ea typeface="Roboto" panose="02000000000000000000" pitchFamily="2" charset="0"/>
                </a:rPr>
                <a:t> Ipsum is not simply random text.</a:t>
              </a:r>
              <a:endParaRPr lang="en-US" sz="1100" b="1" dirty="0">
                <a:solidFill>
                  <a:schemeClr val="bg1"/>
                </a:solidFill>
                <a:latin typeface="+mj-lt"/>
                <a:ea typeface="Roboto" panose="02000000000000000000" pitchFamily="2" charset="0"/>
              </a:endParaRPr>
            </a:p>
          </p:txBody>
        </p:sp>
      </p:grpSp>
      <p:grpSp>
        <p:nvGrpSpPr>
          <p:cNvPr id="24" name="Group 23"/>
          <p:cNvGrpSpPr/>
          <p:nvPr/>
        </p:nvGrpSpPr>
        <p:grpSpPr>
          <a:xfrm>
            <a:off x="8081234" y="4907875"/>
            <a:ext cx="2996735" cy="463868"/>
            <a:chOff x="6909070" y="5081834"/>
            <a:chExt cx="2996735" cy="463868"/>
          </a:xfrm>
        </p:grpSpPr>
        <p:sp>
          <p:nvSpPr>
            <p:cNvPr id="31" name="TextBox 30"/>
            <p:cNvSpPr txBox="1"/>
            <p:nvPr/>
          </p:nvSpPr>
          <p:spPr>
            <a:xfrm>
              <a:off x="6909070" y="5081834"/>
              <a:ext cx="984180" cy="307777"/>
            </a:xfrm>
            <a:prstGeom prst="rect">
              <a:avLst/>
            </a:prstGeom>
            <a:noFill/>
          </p:spPr>
          <p:txBody>
            <a:bodyPr wrap="none" rtlCol="0">
              <a:spAutoFit/>
            </a:bodyPr>
            <a:lstStyle/>
            <a:p>
              <a:r>
                <a:rPr lang="id-ID" sz="1400" dirty="0">
                  <a:solidFill>
                    <a:schemeClr val="bg1"/>
                  </a:solidFill>
                  <a:latin typeface="+mj-lt"/>
                  <a:ea typeface="Roboto" panose="02000000000000000000" pitchFamily="2" charset="0"/>
                </a:rPr>
                <a:t>Content 02</a:t>
              </a:r>
            </a:p>
          </p:txBody>
        </p:sp>
        <p:sp>
          <p:nvSpPr>
            <p:cNvPr id="32" name="TextBox 31"/>
            <p:cNvSpPr txBox="1"/>
            <p:nvPr/>
          </p:nvSpPr>
          <p:spPr>
            <a:xfrm>
              <a:off x="6909071" y="5284092"/>
              <a:ext cx="2996734" cy="261610"/>
            </a:xfrm>
            <a:prstGeom prst="rect">
              <a:avLst/>
            </a:prstGeom>
            <a:noFill/>
          </p:spPr>
          <p:txBody>
            <a:bodyPr wrap="square" rtlCol="0">
              <a:spAutoFit/>
            </a:bodyPr>
            <a:lstStyle/>
            <a:p>
              <a:r>
                <a:rPr lang="en-US" sz="1100" dirty="0" err="1">
                  <a:solidFill>
                    <a:schemeClr val="bg1"/>
                  </a:solidFill>
                  <a:latin typeface="+mj-lt"/>
                  <a:ea typeface="Roboto" panose="02000000000000000000" pitchFamily="2" charset="0"/>
                </a:rPr>
                <a:t>Lorem</a:t>
              </a:r>
              <a:r>
                <a:rPr lang="en-US" sz="1100" dirty="0">
                  <a:solidFill>
                    <a:schemeClr val="bg1"/>
                  </a:solidFill>
                  <a:latin typeface="+mj-lt"/>
                  <a:ea typeface="Roboto" panose="02000000000000000000" pitchFamily="2" charset="0"/>
                </a:rPr>
                <a:t> Ipsum is not simply random text.</a:t>
              </a:r>
              <a:endParaRPr lang="en-US" sz="1100" b="1" dirty="0">
                <a:solidFill>
                  <a:schemeClr val="bg1"/>
                </a:solidFill>
                <a:latin typeface="+mj-lt"/>
                <a:ea typeface="Roboto" panose="02000000000000000000" pitchFamily="2" charset="0"/>
              </a:endParaRPr>
            </a:p>
          </p:txBody>
        </p:sp>
      </p:grpSp>
      <p:grpSp>
        <p:nvGrpSpPr>
          <p:cNvPr id="25" name="Group 24"/>
          <p:cNvGrpSpPr/>
          <p:nvPr/>
        </p:nvGrpSpPr>
        <p:grpSpPr>
          <a:xfrm>
            <a:off x="8081237" y="5459419"/>
            <a:ext cx="2996735" cy="463868"/>
            <a:chOff x="6909073" y="5633378"/>
            <a:chExt cx="2996735" cy="463868"/>
          </a:xfrm>
        </p:grpSpPr>
        <p:sp>
          <p:nvSpPr>
            <p:cNvPr id="29" name="TextBox 28"/>
            <p:cNvSpPr txBox="1"/>
            <p:nvPr/>
          </p:nvSpPr>
          <p:spPr>
            <a:xfrm>
              <a:off x="6909073" y="5633378"/>
              <a:ext cx="984180" cy="307777"/>
            </a:xfrm>
            <a:prstGeom prst="rect">
              <a:avLst/>
            </a:prstGeom>
            <a:noFill/>
          </p:spPr>
          <p:txBody>
            <a:bodyPr wrap="none" rtlCol="0">
              <a:spAutoFit/>
            </a:bodyPr>
            <a:lstStyle/>
            <a:p>
              <a:r>
                <a:rPr lang="id-ID" sz="1400" dirty="0">
                  <a:solidFill>
                    <a:schemeClr val="bg1"/>
                  </a:solidFill>
                  <a:latin typeface="+mj-lt"/>
                  <a:ea typeface="Roboto" panose="02000000000000000000" pitchFamily="2" charset="0"/>
                </a:rPr>
                <a:t>Content 01</a:t>
              </a:r>
            </a:p>
          </p:txBody>
        </p:sp>
        <p:sp>
          <p:nvSpPr>
            <p:cNvPr id="30" name="TextBox 29"/>
            <p:cNvSpPr txBox="1"/>
            <p:nvPr/>
          </p:nvSpPr>
          <p:spPr>
            <a:xfrm>
              <a:off x="6909074" y="5835636"/>
              <a:ext cx="2996734" cy="261610"/>
            </a:xfrm>
            <a:prstGeom prst="rect">
              <a:avLst/>
            </a:prstGeom>
            <a:noFill/>
          </p:spPr>
          <p:txBody>
            <a:bodyPr wrap="square" rtlCol="0">
              <a:spAutoFit/>
            </a:bodyPr>
            <a:lstStyle/>
            <a:p>
              <a:r>
                <a:rPr lang="en-US" sz="1100" dirty="0" err="1">
                  <a:solidFill>
                    <a:schemeClr val="bg1"/>
                  </a:solidFill>
                  <a:latin typeface="+mj-lt"/>
                  <a:ea typeface="Roboto" panose="02000000000000000000" pitchFamily="2" charset="0"/>
                </a:rPr>
                <a:t>Lorem</a:t>
              </a:r>
              <a:r>
                <a:rPr lang="en-US" sz="1100" dirty="0">
                  <a:solidFill>
                    <a:schemeClr val="bg1"/>
                  </a:solidFill>
                  <a:latin typeface="+mj-lt"/>
                  <a:ea typeface="Roboto" panose="02000000000000000000" pitchFamily="2" charset="0"/>
                </a:rPr>
                <a:t> Ipsum is not simply random text.</a:t>
              </a:r>
              <a:endParaRPr lang="en-US" sz="1100" b="1" dirty="0">
                <a:solidFill>
                  <a:schemeClr val="bg1"/>
                </a:solidFill>
                <a:latin typeface="+mj-lt"/>
                <a:ea typeface="Roboto" panose="02000000000000000000" pitchFamily="2" charset="0"/>
              </a:endParaRPr>
            </a:p>
          </p:txBody>
        </p:sp>
      </p:grpSp>
      <p:sp>
        <p:nvSpPr>
          <p:cNvPr id="26" name="Freeform 93"/>
          <p:cNvSpPr>
            <a:spLocks noChangeArrowheads="1"/>
          </p:cNvSpPr>
          <p:nvPr/>
        </p:nvSpPr>
        <p:spPr bwMode="auto">
          <a:xfrm>
            <a:off x="5963311" y="4983076"/>
            <a:ext cx="333155" cy="325451"/>
          </a:xfrm>
          <a:custGeom>
            <a:avLst/>
            <a:gdLst>
              <a:gd name="T0" fmla="*/ 42547 w 634"/>
              <a:gd name="T1" fmla="*/ 196214 h 619"/>
              <a:gd name="T2" fmla="*/ 42547 w 634"/>
              <a:gd name="T3" fmla="*/ 196214 h 619"/>
              <a:gd name="T4" fmla="*/ 74637 w 634"/>
              <a:gd name="T5" fmla="*/ 222904 h 619"/>
              <a:gd name="T6" fmla="*/ 100958 w 634"/>
              <a:gd name="T7" fmla="*/ 196214 h 619"/>
              <a:gd name="T8" fmla="*/ 74637 w 634"/>
              <a:gd name="T9" fmla="*/ 169883 h 619"/>
              <a:gd name="T10" fmla="*/ 42547 w 634"/>
              <a:gd name="T11" fmla="*/ 196214 h 619"/>
              <a:gd name="T12" fmla="*/ 74637 w 634"/>
              <a:gd name="T13" fmla="*/ 180343 h 619"/>
              <a:gd name="T14" fmla="*/ 74637 w 634"/>
              <a:gd name="T15" fmla="*/ 180343 h 619"/>
              <a:gd name="T16" fmla="*/ 85093 w 634"/>
              <a:gd name="T17" fmla="*/ 196214 h 619"/>
              <a:gd name="T18" fmla="*/ 74637 w 634"/>
              <a:gd name="T19" fmla="*/ 212444 h 619"/>
              <a:gd name="T20" fmla="*/ 58411 w 634"/>
              <a:gd name="T21" fmla="*/ 196214 h 619"/>
              <a:gd name="T22" fmla="*/ 74637 w 634"/>
              <a:gd name="T23" fmla="*/ 180343 h 619"/>
              <a:gd name="T24" fmla="*/ 58411 w 634"/>
              <a:gd name="T25" fmla="*/ 154013 h 619"/>
              <a:gd name="T26" fmla="*/ 58411 w 634"/>
              <a:gd name="T27" fmla="*/ 154013 h 619"/>
              <a:gd name="T28" fmla="*/ 42547 w 634"/>
              <a:gd name="T29" fmla="*/ 137782 h 619"/>
              <a:gd name="T30" fmla="*/ 207325 w 634"/>
              <a:gd name="T31" fmla="*/ 127322 h 619"/>
              <a:gd name="T32" fmla="*/ 228237 w 634"/>
              <a:gd name="T33" fmla="*/ 31740 h 619"/>
              <a:gd name="T34" fmla="*/ 223190 w 634"/>
              <a:gd name="T35" fmla="*/ 26330 h 619"/>
              <a:gd name="T36" fmla="*/ 42547 w 634"/>
              <a:gd name="T37" fmla="*/ 26330 h 619"/>
              <a:gd name="T38" fmla="*/ 42547 w 634"/>
              <a:gd name="T39" fmla="*/ 10460 h 619"/>
              <a:gd name="T40" fmla="*/ 53364 w 634"/>
              <a:gd name="T41" fmla="*/ 10460 h 619"/>
              <a:gd name="T42" fmla="*/ 58411 w 634"/>
              <a:gd name="T43" fmla="*/ 5050 h 619"/>
              <a:gd name="T44" fmla="*/ 53364 w 634"/>
              <a:gd name="T45" fmla="*/ 0 h 619"/>
              <a:gd name="T46" fmla="*/ 10817 w 634"/>
              <a:gd name="T47" fmla="*/ 0 h 619"/>
              <a:gd name="T48" fmla="*/ 0 w 634"/>
              <a:gd name="T49" fmla="*/ 5050 h 619"/>
              <a:gd name="T50" fmla="*/ 10817 w 634"/>
              <a:gd name="T51" fmla="*/ 10460 h 619"/>
              <a:gd name="T52" fmla="*/ 32090 w 634"/>
              <a:gd name="T53" fmla="*/ 10460 h 619"/>
              <a:gd name="T54" fmla="*/ 32090 w 634"/>
              <a:gd name="T55" fmla="*/ 137782 h 619"/>
              <a:gd name="T56" fmla="*/ 58411 w 634"/>
              <a:gd name="T57" fmla="*/ 169883 h 619"/>
              <a:gd name="T58" fmla="*/ 74637 w 634"/>
              <a:gd name="T59" fmla="*/ 169883 h 619"/>
              <a:gd name="T60" fmla="*/ 159370 w 634"/>
              <a:gd name="T61" fmla="*/ 169883 h 619"/>
              <a:gd name="T62" fmla="*/ 223190 w 634"/>
              <a:gd name="T63" fmla="*/ 169883 h 619"/>
              <a:gd name="T64" fmla="*/ 223190 w 634"/>
              <a:gd name="T65" fmla="*/ 154013 h 619"/>
              <a:gd name="T66" fmla="*/ 58411 w 634"/>
              <a:gd name="T67" fmla="*/ 154013 h 619"/>
              <a:gd name="T68" fmla="*/ 42547 w 634"/>
              <a:gd name="T69" fmla="*/ 42561 h 619"/>
              <a:gd name="T70" fmla="*/ 42547 w 634"/>
              <a:gd name="T71" fmla="*/ 42561 h 619"/>
              <a:gd name="T72" fmla="*/ 212373 w 634"/>
              <a:gd name="T73" fmla="*/ 42561 h 619"/>
              <a:gd name="T74" fmla="*/ 196508 w 634"/>
              <a:gd name="T75" fmla="*/ 111452 h 619"/>
              <a:gd name="T76" fmla="*/ 42547 w 634"/>
              <a:gd name="T77" fmla="*/ 127322 h 619"/>
              <a:gd name="T78" fmla="*/ 42547 w 634"/>
              <a:gd name="T79" fmla="*/ 42561 h 619"/>
              <a:gd name="T80" fmla="*/ 127640 w 634"/>
              <a:gd name="T81" fmla="*/ 196214 h 619"/>
              <a:gd name="T82" fmla="*/ 127640 w 634"/>
              <a:gd name="T83" fmla="*/ 196214 h 619"/>
              <a:gd name="T84" fmla="*/ 159370 w 634"/>
              <a:gd name="T85" fmla="*/ 222904 h 619"/>
              <a:gd name="T86" fmla="*/ 186051 w 634"/>
              <a:gd name="T87" fmla="*/ 196214 h 619"/>
              <a:gd name="T88" fmla="*/ 159370 w 634"/>
              <a:gd name="T89" fmla="*/ 169883 h 619"/>
              <a:gd name="T90" fmla="*/ 127640 w 634"/>
              <a:gd name="T91" fmla="*/ 196214 h 619"/>
              <a:gd name="T92" fmla="*/ 159370 w 634"/>
              <a:gd name="T93" fmla="*/ 180343 h 619"/>
              <a:gd name="T94" fmla="*/ 159370 w 634"/>
              <a:gd name="T95" fmla="*/ 180343 h 619"/>
              <a:gd name="T96" fmla="*/ 169826 w 634"/>
              <a:gd name="T97" fmla="*/ 196214 h 619"/>
              <a:gd name="T98" fmla="*/ 159370 w 634"/>
              <a:gd name="T99" fmla="*/ 212444 h 619"/>
              <a:gd name="T100" fmla="*/ 143505 w 634"/>
              <a:gd name="T101" fmla="*/ 196214 h 619"/>
              <a:gd name="T102" fmla="*/ 159370 w 634"/>
              <a:gd name="T103" fmla="*/ 180343 h 619"/>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634" h="619">
                <a:moveTo>
                  <a:pt x="118" y="544"/>
                </a:moveTo>
                <a:lnTo>
                  <a:pt x="118" y="544"/>
                </a:lnTo>
                <a:cubicBezTo>
                  <a:pt x="118" y="589"/>
                  <a:pt x="162" y="618"/>
                  <a:pt x="207" y="618"/>
                </a:cubicBezTo>
                <a:cubicBezTo>
                  <a:pt x="251" y="618"/>
                  <a:pt x="280" y="589"/>
                  <a:pt x="280" y="544"/>
                </a:cubicBezTo>
                <a:cubicBezTo>
                  <a:pt x="280" y="500"/>
                  <a:pt x="251" y="471"/>
                  <a:pt x="207" y="471"/>
                </a:cubicBezTo>
                <a:cubicBezTo>
                  <a:pt x="162" y="471"/>
                  <a:pt x="118" y="500"/>
                  <a:pt x="118" y="544"/>
                </a:cubicBezTo>
                <a:close/>
                <a:moveTo>
                  <a:pt x="207" y="500"/>
                </a:moveTo>
                <a:lnTo>
                  <a:pt x="207" y="500"/>
                </a:lnTo>
                <a:cubicBezTo>
                  <a:pt x="221" y="500"/>
                  <a:pt x="236" y="530"/>
                  <a:pt x="236" y="544"/>
                </a:cubicBezTo>
                <a:cubicBezTo>
                  <a:pt x="236" y="559"/>
                  <a:pt x="221" y="589"/>
                  <a:pt x="207" y="589"/>
                </a:cubicBezTo>
                <a:cubicBezTo>
                  <a:pt x="177" y="589"/>
                  <a:pt x="162" y="559"/>
                  <a:pt x="162" y="544"/>
                </a:cubicBezTo>
                <a:cubicBezTo>
                  <a:pt x="162" y="530"/>
                  <a:pt x="177" y="500"/>
                  <a:pt x="207" y="500"/>
                </a:cubicBezTo>
                <a:close/>
                <a:moveTo>
                  <a:pt x="162" y="427"/>
                </a:moveTo>
                <a:lnTo>
                  <a:pt x="162" y="427"/>
                </a:lnTo>
                <a:cubicBezTo>
                  <a:pt x="148" y="427"/>
                  <a:pt x="118" y="412"/>
                  <a:pt x="118" y="382"/>
                </a:cubicBezTo>
                <a:cubicBezTo>
                  <a:pt x="575" y="353"/>
                  <a:pt x="575" y="353"/>
                  <a:pt x="575" y="353"/>
                </a:cubicBezTo>
                <a:cubicBezTo>
                  <a:pt x="575" y="353"/>
                  <a:pt x="633" y="103"/>
                  <a:pt x="633" y="88"/>
                </a:cubicBezTo>
                <a:lnTo>
                  <a:pt x="619" y="73"/>
                </a:lnTo>
                <a:cubicBezTo>
                  <a:pt x="118" y="73"/>
                  <a:pt x="118" y="73"/>
                  <a:pt x="118" y="73"/>
                </a:cubicBezTo>
                <a:cubicBezTo>
                  <a:pt x="118" y="29"/>
                  <a:pt x="118" y="29"/>
                  <a:pt x="118" y="29"/>
                </a:cubicBezTo>
                <a:cubicBezTo>
                  <a:pt x="148" y="29"/>
                  <a:pt x="148" y="29"/>
                  <a:pt x="148" y="29"/>
                </a:cubicBezTo>
                <a:cubicBezTo>
                  <a:pt x="148" y="29"/>
                  <a:pt x="162" y="29"/>
                  <a:pt x="162" y="14"/>
                </a:cubicBezTo>
                <a:cubicBezTo>
                  <a:pt x="162" y="0"/>
                  <a:pt x="148" y="0"/>
                  <a:pt x="148" y="0"/>
                </a:cubicBezTo>
                <a:cubicBezTo>
                  <a:pt x="30" y="0"/>
                  <a:pt x="30" y="0"/>
                  <a:pt x="30" y="0"/>
                </a:cubicBezTo>
                <a:cubicBezTo>
                  <a:pt x="15" y="0"/>
                  <a:pt x="0" y="0"/>
                  <a:pt x="0" y="14"/>
                </a:cubicBezTo>
                <a:cubicBezTo>
                  <a:pt x="0" y="29"/>
                  <a:pt x="15" y="29"/>
                  <a:pt x="30" y="29"/>
                </a:cubicBezTo>
                <a:cubicBezTo>
                  <a:pt x="89" y="29"/>
                  <a:pt x="89" y="29"/>
                  <a:pt x="89" y="29"/>
                </a:cubicBezTo>
                <a:cubicBezTo>
                  <a:pt x="89" y="382"/>
                  <a:pt x="89" y="382"/>
                  <a:pt x="89" y="382"/>
                </a:cubicBezTo>
                <a:cubicBezTo>
                  <a:pt x="89" y="427"/>
                  <a:pt x="118" y="471"/>
                  <a:pt x="162" y="471"/>
                </a:cubicBezTo>
                <a:cubicBezTo>
                  <a:pt x="207" y="471"/>
                  <a:pt x="207" y="471"/>
                  <a:pt x="207" y="471"/>
                </a:cubicBezTo>
                <a:cubicBezTo>
                  <a:pt x="442" y="471"/>
                  <a:pt x="442" y="471"/>
                  <a:pt x="442" y="471"/>
                </a:cubicBezTo>
                <a:cubicBezTo>
                  <a:pt x="619" y="471"/>
                  <a:pt x="619" y="471"/>
                  <a:pt x="619" y="471"/>
                </a:cubicBezTo>
                <a:cubicBezTo>
                  <a:pt x="619" y="471"/>
                  <a:pt x="619" y="441"/>
                  <a:pt x="619" y="427"/>
                </a:cubicBezTo>
                <a:lnTo>
                  <a:pt x="162" y="427"/>
                </a:lnTo>
                <a:close/>
                <a:moveTo>
                  <a:pt x="118" y="118"/>
                </a:moveTo>
                <a:lnTo>
                  <a:pt x="118" y="118"/>
                </a:lnTo>
                <a:cubicBezTo>
                  <a:pt x="589" y="118"/>
                  <a:pt x="589" y="118"/>
                  <a:pt x="589" y="118"/>
                </a:cubicBezTo>
                <a:cubicBezTo>
                  <a:pt x="545" y="309"/>
                  <a:pt x="545" y="309"/>
                  <a:pt x="545" y="309"/>
                </a:cubicBezTo>
                <a:cubicBezTo>
                  <a:pt x="118" y="353"/>
                  <a:pt x="118" y="353"/>
                  <a:pt x="118" y="353"/>
                </a:cubicBezTo>
                <a:lnTo>
                  <a:pt x="118" y="118"/>
                </a:lnTo>
                <a:close/>
                <a:moveTo>
                  <a:pt x="354" y="544"/>
                </a:moveTo>
                <a:lnTo>
                  <a:pt x="354" y="544"/>
                </a:lnTo>
                <a:cubicBezTo>
                  <a:pt x="354" y="589"/>
                  <a:pt x="398" y="618"/>
                  <a:pt x="442" y="618"/>
                </a:cubicBezTo>
                <a:cubicBezTo>
                  <a:pt x="486" y="618"/>
                  <a:pt x="516" y="589"/>
                  <a:pt x="516" y="544"/>
                </a:cubicBezTo>
                <a:cubicBezTo>
                  <a:pt x="516" y="500"/>
                  <a:pt x="486" y="471"/>
                  <a:pt x="442" y="471"/>
                </a:cubicBezTo>
                <a:cubicBezTo>
                  <a:pt x="398" y="471"/>
                  <a:pt x="354" y="500"/>
                  <a:pt x="354" y="544"/>
                </a:cubicBezTo>
                <a:close/>
                <a:moveTo>
                  <a:pt x="442" y="500"/>
                </a:moveTo>
                <a:lnTo>
                  <a:pt x="442" y="500"/>
                </a:lnTo>
                <a:cubicBezTo>
                  <a:pt x="457" y="500"/>
                  <a:pt x="471" y="530"/>
                  <a:pt x="471" y="544"/>
                </a:cubicBezTo>
                <a:cubicBezTo>
                  <a:pt x="471" y="559"/>
                  <a:pt x="457" y="589"/>
                  <a:pt x="442" y="589"/>
                </a:cubicBezTo>
                <a:cubicBezTo>
                  <a:pt x="412" y="589"/>
                  <a:pt x="398" y="559"/>
                  <a:pt x="398" y="544"/>
                </a:cubicBezTo>
                <a:cubicBezTo>
                  <a:pt x="398" y="530"/>
                  <a:pt x="412" y="500"/>
                  <a:pt x="442" y="500"/>
                </a:cubicBezTo>
                <a:close/>
              </a:path>
            </a:pathLst>
          </a:custGeom>
          <a:solidFill>
            <a:schemeClr val="tx2"/>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anchor="ctr"/>
          <a:lstStyle/>
          <a:p>
            <a:endParaRPr lang="en-US" dirty="0">
              <a:latin typeface="+mj-lt"/>
            </a:endParaRPr>
          </a:p>
        </p:txBody>
      </p:sp>
      <p:sp>
        <p:nvSpPr>
          <p:cNvPr id="27" name="Freeform 109"/>
          <p:cNvSpPr>
            <a:spLocks noChangeArrowheads="1"/>
          </p:cNvSpPr>
          <p:nvPr/>
        </p:nvSpPr>
        <p:spPr bwMode="auto">
          <a:xfrm>
            <a:off x="7003878" y="4394120"/>
            <a:ext cx="333154" cy="333154"/>
          </a:xfrm>
          <a:custGeom>
            <a:avLst/>
            <a:gdLst>
              <a:gd name="T0" fmla="*/ 116822 w 634"/>
              <a:gd name="T1" fmla="*/ 0 h 634"/>
              <a:gd name="T2" fmla="*/ 116822 w 634"/>
              <a:gd name="T3" fmla="*/ 228190 h 634"/>
              <a:gd name="T4" fmla="*/ 116822 w 634"/>
              <a:gd name="T5" fmla="*/ 0 h 634"/>
              <a:gd name="T6" fmla="*/ 196507 w 634"/>
              <a:gd name="T7" fmla="*/ 58399 h 634"/>
              <a:gd name="T8" fmla="*/ 159369 w 634"/>
              <a:gd name="T9" fmla="*/ 105984 h 634"/>
              <a:gd name="T10" fmla="*/ 196507 w 634"/>
              <a:gd name="T11" fmla="*/ 58399 h 634"/>
              <a:gd name="T12" fmla="*/ 186051 w 634"/>
              <a:gd name="T13" fmla="*/ 47945 h 634"/>
              <a:gd name="T14" fmla="*/ 138096 w 634"/>
              <a:gd name="T15" fmla="*/ 21269 h 634"/>
              <a:gd name="T16" fmla="*/ 85093 w 634"/>
              <a:gd name="T17" fmla="*/ 105984 h 634"/>
              <a:gd name="T18" fmla="*/ 90501 w 634"/>
              <a:gd name="T19" fmla="*/ 69214 h 634"/>
              <a:gd name="T20" fmla="*/ 138096 w 634"/>
              <a:gd name="T21" fmla="*/ 69214 h 634"/>
              <a:gd name="T22" fmla="*/ 85093 w 634"/>
              <a:gd name="T23" fmla="*/ 105984 h 634"/>
              <a:gd name="T24" fmla="*/ 143504 w 634"/>
              <a:gd name="T25" fmla="*/ 122206 h 634"/>
              <a:gd name="T26" fmla="*/ 116822 w 634"/>
              <a:gd name="T27" fmla="*/ 159336 h 634"/>
              <a:gd name="T28" fmla="*/ 85093 w 634"/>
              <a:gd name="T29" fmla="*/ 122206 h 634"/>
              <a:gd name="T30" fmla="*/ 106366 w 634"/>
              <a:gd name="T31" fmla="*/ 15862 h 634"/>
              <a:gd name="T32" fmla="*/ 116822 w 634"/>
              <a:gd name="T33" fmla="*/ 15862 h 634"/>
              <a:gd name="T34" fmla="*/ 138096 w 634"/>
              <a:gd name="T35" fmla="*/ 58399 h 634"/>
              <a:gd name="T36" fmla="*/ 95549 w 634"/>
              <a:gd name="T37" fmla="*/ 58399 h 634"/>
              <a:gd name="T38" fmla="*/ 90501 w 634"/>
              <a:gd name="T39" fmla="*/ 21269 h 634"/>
              <a:gd name="T40" fmla="*/ 79684 w 634"/>
              <a:gd name="T41" fmla="*/ 52992 h 634"/>
              <a:gd name="T42" fmla="*/ 90501 w 634"/>
              <a:gd name="T43" fmla="*/ 21269 h 634"/>
              <a:gd name="T44" fmla="*/ 32090 w 634"/>
              <a:gd name="T45" fmla="*/ 58399 h 634"/>
              <a:gd name="T46" fmla="*/ 74637 w 634"/>
              <a:gd name="T47" fmla="*/ 105984 h 634"/>
              <a:gd name="T48" fmla="*/ 32090 w 634"/>
              <a:gd name="T49" fmla="*/ 58399 h 634"/>
              <a:gd name="T50" fmla="*/ 32090 w 634"/>
              <a:gd name="T51" fmla="*/ 169790 h 634"/>
              <a:gd name="T52" fmla="*/ 74637 w 634"/>
              <a:gd name="T53" fmla="*/ 122206 h 634"/>
              <a:gd name="T54" fmla="*/ 32090 w 634"/>
              <a:gd name="T55" fmla="*/ 169790 h 634"/>
              <a:gd name="T56" fmla="*/ 42546 w 634"/>
              <a:gd name="T57" fmla="*/ 180605 h 634"/>
              <a:gd name="T58" fmla="*/ 90501 w 634"/>
              <a:gd name="T59" fmla="*/ 212328 h 634"/>
              <a:gd name="T60" fmla="*/ 122231 w 634"/>
              <a:gd name="T61" fmla="*/ 212328 h 634"/>
              <a:gd name="T62" fmla="*/ 116822 w 634"/>
              <a:gd name="T63" fmla="*/ 212328 h 634"/>
              <a:gd name="T64" fmla="*/ 95549 w 634"/>
              <a:gd name="T65" fmla="*/ 169790 h 634"/>
              <a:gd name="T66" fmla="*/ 138096 w 634"/>
              <a:gd name="T67" fmla="*/ 169790 h 634"/>
              <a:gd name="T68" fmla="*/ 138096 w 634"/>
              <a:gd name="T69" fmla="*/ 212328 h 634"/>
              <a:gd name="T70" fmla="*/ 148552 w 634"/>
              <a:gd name="T71" fmla="*/ 175198 h 634"/>
              <a:gd name="T72" fmla="*/ 138096 w 634"/>
              <a:gd name="T73" fmla="*/ 212328 h 634"/>
              <a:gd name="T74" fmla="*/ 196507 w 634"/>
              <a:gd name="T75" fmla="*/ 169790 h 634"/>
              <a:gd name="T76" fmla="*/ 159369 w 634"/>
              <a:gd name="T77" fmla="*/ 122206 h 634"/>
              <a:gd name="T78" fmla="*/ 196507 w 634"/>
              <a:gd name="T79" fmla="*/ 169790 h 63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634" h="634">
                <a:moveTo>
                  <a:pt x="324" y="0"/>
                </a:moveTo>
                <a:lnTo>
                  <a:pt x="324" y="0"/>
                </a:lnTo>
                <a:cubicBezTo>
                  <a:pt x="148" y="0"/>
                  <a:pt x="0" y="147"/>
                  <a:pt x="0" y="324"/>
                </a:cubicBezTo>
                <a:cubicBezTo>
                  <a:pt x="0" y="486"/>
                  <a:pt x="148" y="633"/>
                  <a:pt x="324" y="633"/>
                </a:cubicBezTo>
                <a:cubicBezTo>
                  <a:pt x="486" y="633"/>
                  <a:pt x="633" y="486"/>
                  <a:pt x="633" y="324"/>
                </a:cubicBezTo>
                <a:cubicBezTo>
                  <a:pt x="633" y="147"/>
                  <a:pt x="486" y="0"/>
                  <a:pt x="324" y="0"/>
                </a:cubicBezTo>
                <a:close/>
                <a:moveTo>
                  <a:pt x="545" y="162"/>
                </a:moveTo>
                <a:lnTo>
                  <a:pt x="545" y="162"/>
                </a:lnTo>
                <a:cubicBezTo>
                  <a:pt x="574" y="206"/>
                  <a:pt x="589" y="251"/>
                  <a:pt x="589" y="294"/>
                </a:cubicBezTo>
                <a:cubicBezTo>
                  <a:pt x="442" y="294"/>
                  <a:pt x="442" y="294"/>
                  <a:pt x="442" y="294"/>
                </a:cubicBezTo>
                <a:cubicBezTo>
                  <a:pt x="442" y="265"/>
                  <a:pt x="427" y="221"/>
                  <a:pt x="427" y="192"/>
                </a:cubicBezTo>
                <a:cubicBezTo>
                  <a:pt x="471" y="192"/>
                  <a:pt x="516" y="177"/>
                  <a:pt x="545" y="162"/>
                </a:cubicBezTo>
                <a:close/>
                <a:moveTo>
                  <a:pt x="516" y="133"/>
                </a:moveTo>
                <a:lnTo>
                  <a:pt x="516" y="133"/>
                </a:lnTo>
                <a:cubicBezTo>
                  <a:pt x="486" y="147"/>
                  <a:pt x="457" y="147"/>
                  <a:pt x="412" y="147"/>
                </a:cubicBezTo>
                <a:cubicBezTo>
                  <a:pt x="412" y="118"/>
                  <a:pt x="398" y="89"/>
                  <a:pt x="383" y="59"/>
                </a:cubicBezTo>
                <a:cubicBezTo>
                  <a:pt x="442" y="59"/>
                  <a:pt x="486" y="89"/>
                  <a:pt x="516" y="133"/>
                </a:cubicBezTo>
                <a:close/>
                <a:moveTo>
                  <a:pt x="236" y="294"/>
                </a:moveTo>
                <a:lnTo>
                  <a:pt x="236" y="294"/>
                </a:lnTo>
                <a:cubicBezTo>
                  <a:pt x="236" y="265"/>
                  <a:pt x="251" y="236"/>
                  <a:pt x="251" y="192"/>
                </a:cubicBezTo>
                <a:cubicBezTo>
                  <a:pt x="280" y="206"/>
                  <a:pt x="295" y="206"/>
                  <a:pt x="324" y="206"/>
                </a:cubicBezTo>
                <a:cubicBezTo>
                  <a:pt x="339" y="206"/>
                  <a:pt x="369" y="206"/>
                  <a:pt x="383" y="192"/>
                </a:cubicBezTo>
                <a:cubicBezTo>
                  <a:pt x="398" y="236"/>
                  <a:pt x="398" y="265"/>
                  <a:pt x="398" y="294"/>
                </a:cubicBezTo>
                <a:lnTo>
                  <a:pt x="236" y="294"/>
                </a:lnTo>
                <a:close/>
                <a:moveTo>
                  <a:pt x="398" y="339"/>
                </a:moveTo>
                <a:lnTo>
                  <a:pt x="398" y="339"/>
                </a:lnTo>
                <a:cubicBezTo>
                  <a:pt x="398" y="368"/>
                  <a:pt x="398" y="412"/>
                  <a:pt x="383" y="442"/>
                </a:cubicBezTo>
                <a:cubicBezTo>
                  <a:pt x="369" y="442"/>
                  <a:pt x="339" y="442"/>
                  <a:pt x="324" y="442"/>
                </a:cubicBezTo>
                <a:cubicBezTo>
                  <a:pt x="295" y="442"/>
                  <a:pt x="280" y="442"/>
                  <a:pt x="251" y="442"/>
                </a:cubicBezTo>
                <a:cubicBezTo>
                  <a:pt x="251" y="412"/>
                  <a:pt x="236" y="368"/>
                  <a:pt x="236" y="339"/>
                </a:cubicBezTo>
                <a:lnTo>
                  <a:pt x="398" y="339"/>
                </a:lnTo>
                <a:close/>
                <a:moveTo>
                  <a:pt x="295" y="44"/>
                </a:moveTo>
                <a:lnTo>
                  <a:pt x="295" y="44"/>
                </a:lnTo>
                <a:cubicBezTo>
                  <a:pt x="310" y="44"/>
                  <a:pt x="310" y="44"/>
                  <a:pt x="324" y="44"/>
                </a:cubicBezTo>
                <a:lnTo>
                  <a:pt x="339" y="44"/>
                </a:lnTo>
                <a:cubicBezTo>
                  <a:pt x="354" y="74"/>
                  <a:pt x="369" y="118"/>
                  <a:pt x="383" y="162"/>
                </a:cubicBezTo>
                <a:cubicBezTo>
                  <a:pt x="354" y="162"/>
                  <a:pt x="339" y="162"/>
                  <a:pt x="324" y="162"/>
                </a:cubicBezTo>
                <a:cubicBezTo>
                  <a:pt x="295" y="162"/>
                  <a:pt x="280" y="162"/>
                  <a:pt x="265" y="162"/>
                </a:cubicBezTo>
                <a:cubicBezTo>
                  <a:pt x="265" y="118"/>
                  <a:pt x="280" y="74"/>
                  <a:pt x="295" y="44"/>
                </a:cubicBezTo>
                <a:close/>
                <a:moveTo>
                  <a:pt x="251" y="59"/>
                </a:moveTo>
                <a:lnTo>
                  <a:pt x="251" y="59"/>
                </a:lnTo>
                <a:cubicBezTo>
                  <a:pt x="236" y="89"/>
                  <a:pt x="221" y="118"/>
                  <a:pt x="221" y="147"/>
                </a:cubicBezTo>
                <a:cubicBezTo>
                  <a:pt x="192" y="147"/>
                  <a:pt x="148" y="147"/>
                  <a:pt x="118" y="133"/>
                </a:cubicBezTo>
                <a:cubicBezTo>
                  <a:pt x="148" y="89"/>
                  <a:pt x="207" y="59"/>
                  <a:pt x="251" y="59"/>
                </a:cubicBezTo>
                <a:close/>
                <a:moveTo>
                  <a:pt x="89" y="162"/>
                </a:moveTo>
                <a:lnTo>
                  <a:pt x="89" y="162"/>
                </a:lnTo>
                <a:cubicBezTo>
                  <a:pt x="133" y="177"/>
                  <a:pt x="177" y="192"/>
                  <a:pt x="207" y="192"/>
                </a:cubicBezTo>
                <a:cubicBezTo>
                  <a:pt x="207" y="221"/>
                  <a:pt x="207" y="265"/>
                  <a:pt x="207" y="294"/>
                </a:cubicBezTo>
                <a:cubicBezTo>
                  <a:pt x="44" y="294"/>
                  <a:pt x="44" y="294"/>
                  <a:pt x="44" y="294"/>
                </a:cubicBezTo>
                <a:cubicBezTo>
                  <a:pt x="44" y="251"/>
                  <a:pt x="59" y="206"/>
                  <a:pt x="89" y="162"/>
                </a:cubicBezTo>
                <a:close/>
                <a:moveTo>
                  <a:pt x="89" y="471"/>
                </a:moveTo>
                <a:lnTo>
                  <a:pt x="89" y="471"/>
                </a:lnTo>
                <a:cubicBezTo>
                  <a:pt x="59" y="427"/>
                  <a:pt x="44" y="383"/>
                  <a:pt x="44" y="339"/>
                </a:cubicBezTo>
                <a:cubicBezTo>
                  <a:pt x="207" y="339"/>
                  <a:pt x="207" y="339"/>
                  <a:pt x="207" y="339"/>
                </a:cubicBezTo>
                <a:cubicBezTo>
                  <a:pt x="207" y="368"/>
                  <a:pt x="207" y="412"/>
                  <a:pt x="207" y="442"/>
                </a:cubicBezTo>
                <a:cubicBezTo>
                  <a:pt x="177" y="457"/>
                  <a:pt x="133" y="457"/>
                  <a:pt x="89" y="471"/>
                </a:cubicBezTo>
                <a:close/>
                <a:moveTo>
                  <a:pt x="118" y="501"/>
                </a:moveTo>
                <a:lnTo>
                  <a:pt x="118" y="501"/>
                </a:lnTo>
                <a:cubicBezTo>
                  <a:pt x="148" y="501"/>
                  <a:pt x="192" y="486"/>
                  <a:pt x="221" y="486"/>
                </a:cubicBezTo>
                <a:cubicBezTo>
                  <a:pt x="221" y="515"/>
                  <a:pt x="236" y="560"/>
                  <a:pt x="251" y="589"/>
                </a:cubicBezTo>
                <a:cubicBezTo>
                  <a:pt x="207" y="574"/>
                  <a:pt x="148" y="545"/>
                  <a:pt x="118" y="501"/>
                </a:cubicBezTo>
                <a:close/>
                <a:moveTo>
                  <a:pt x="339" y="589"/>
                </a:moveTo>
                <a:lnTo>
                  <a:pt x="339" y="589"/>
                </a:lnTo>
                <a:lnTo>
                  <a:pt x="324" y="589"/>
                </a:lnTo>
                <a:cubicBezTo>
                  <a:pt x="310" y="589"/>
                  <a:pt x="310" y="589"/>
                  <a:pt x="295" y="589"/>
                </a:cubicBezTo>
                <a:cubicBezTo>
                  <a:pt x="280" y="560"/>
                  <a:pt x="265" y="515"/>
                  <a:pt x="265" y="471"/>
                </a:cubicBezTo>
                <a:cubicBezTo>
                  <a:pt x="280" y="471"/>
                  <a:pt x="295" y="471"/>
                  <a:pt x="324" y="471"/>
                </a:cubicBezTo>
                <a:cubicBezTo>
                  <a:pt x="339" y="471"/>
                  <a:pt x="354" y="471"/>
                  <a:pt x="383" y="471"/>
                </a:cubicBezTo>
                <a:cubicBezTo>
                  <a:pt x="369" y="515"/>
                  <a:pt x="354" y="560"/>
                  <a:pt x="339" y="589"/>
                </a:cubicBezTo>
                <a:close/>
                <a:moveTo>
                  <a:pt x="383" y="589"/>
                </a:moveTo>
                <a:lnTo>
                  <a:pt x="383" y="589"/>
                </a:lnTo>
                <a:cubicBezTo>
                  <a:pt x="398" y="560"/>
                  <a:pt x="412" y="515"/>
                  <a:pt x="412" y="486"/>
                </a:cubicBezTo>
                <a:cubicBezTo>
                  <a:pt x="457" y="486"/>
                  <a:pt x="486" y="501"/>
                  <a:pt x="516" y="501"/>
                </a:cubicBezTo>
                <a:cubicBezTo>
                  <a:pt x="486" y="545"/>
                  <a:pt x="442" y="574"/>
                  <a:pt x="383" y="589"/>
                </a:cubicBezTo>
                <a:close/>
                <a:moveTo>
                  <a:pt x="545" y="471"/>
                </a:moveTo>
                <a:lnTo>
                  <a:pt x="545" y="471"/>
                </a:lnTo>
                <a:cubicBezTo>
                  <a:pt x="516" y="457"/>
                  <a:pt x="471" y="457"/>
                  <a:pt x="427" y="442"/>
                </a:cubicBezTo>
                <a:cubicBezTo>
                  <a:pt x="427" y="412"/>
                  <a:pt x="442" y="368"/>
                  <a:pt x="442" y="339"/>
                </a:cubicBezTo>
                <a:cubicBezTo>
                  <a:pt x="589" y="339"/>
                  <a:pt x="589" y="339"/>
                  <a:pt x="589" y="339"/>
                </a:cubicBezTo>
                <a:cubicBezTo>
                  <a:pt x="589" y="383"/>
                  <a:pt x="574" y="427"/>
                  <a:pt x="545" y="471"/>
                </a:cubicBezTo>
                <a:close/>
              </a:path>
            </a:pathLst>
          </a:custGeom>
          <a:solidFill>
            <a:schemeClr val="tx2"/>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anchor="ctr"/>
          <a:lstStyle/>
          <a:p>
            <a:endParaRPr lang="en-US" dirty="0">
              <a:latin typeface="+mj-lt"/>
            </a:endParaRPr>
          </a:p>
        </p:txBody>
      </p:sp>
      <p:sp>
        <p:nvSpPr>
          <p:cNvPr id="28" name="Freeform 142"/>
          <p:cNvSpPr>
            <a:spLocks noChangeArrowheads="1"/>
          </p:cNvSpPr>
          <p:nvPr/>
        </p:nvSpPr>
        <p:spPr bwMode="auto">
          <a:xfrm>
            <a:off x="4854704" y="5568337"/>
            <a:ext cx="317749" cy="335080"/>
          </a:xfrm>
          <a:custGeom>
            <a:avLst/>
            <a:gdLst>
              <a:gd name="T0" fmla="*/ 191315 w 604"/>
              <a:gd name="T1" fmla="*/ 0 h 634"/>
              <a:gd name="T2" fmla="*/ 191315 w 604"/>
              <a:gd name="T3" fmla="*/ 0 h 634"/>
              <a:gd name="T4" fmla="*/ 26712 w 604"/>
              <a:gd name="T5" fmla="*/ 0 h 634"/>
              <a:gd name="T6" fmla="*/ 0 w 604"/>
              <a:gd name="T7" fmla="*/ 26830 h 634"/>
              <a:gd name="T8" fmla="*/ 0 w 604"/>
              <a:gd name="T9" fmla="*/ 154818 h 634"/>
              <a:gd name="T10" fmla="*/ 26712 w 604"/>
              <a:gd name="T11" fmla="*/ 187087 h 634"/>
              <a:gd name="T12" fmla="*/ 85189 w 604"/>
              <a:gd name="T13" fmla="*/ 187087 h 634"/>
              <a:gd name="T14" fmla="*/ 85189 w 604"/>
              <a:gd name="T15" fmla="*/ 213555 h 634"/>
              <a:gd name="T16" fmla="*/ 68946 w 604"/>
              <a:gd name="T17" fmla="*/ 213555 h 634"/>
              <a:gd name="T18" fmla="*/ 63892 w 604"/>
              <a:gd name="T19" fmla="*/ 218994 h 634"/>
              <a:gd name="T20" fmla="*/ 68946 w 604"/>
              <a:gd name="T21" fmla="*/ 229508 h 634"/>
              <a:gd name="T22" fmla="*/ 154135 w 604"/>
              <a:gd name="T23" fmla="*/ 229508 h 634"/>
              <a:gd name="T24" fmla="*/ 159189 w 604"/>
              <a:gd name="T25" fmla="*/ 218994 h 634"/>
              <a:gd name="T26" fmla="*/ 154135 w 604"/>
              <a:gd name="T27" fmla="*/ 213555 h 634"/>
              <a:gd name="T28" fmla="*/ 138252 w 604"/>
              <a:gd name="T29" fmla="*/ 213555 h 634"/>
              <a:gd name="T30" fmla="*/ 138252 w 604"/>
              <a:gd name="T31" fmla="*/ 187087 h 634"/>
              <a:gd name="T32" fmla="*/ 191315 w 604"/>
              <a:gd name="T33" fmla="*/ 187087 h 634"/>
              <a:gd name="T34" fmla="*/ 217666 w 604"/>
              <a:gd name="T35" fmla="*/ 154818 h 634"/>
              <a:gd name="T36" fmla="*/ 217666 w 604"/>
              <a:gd name="T37" fmla="*/ 26830 h 634"/>
              <a:gd name="T38" fmla="*/ 191315 w 604"/>
              <a:gd name="T39" fmla="*/ 0 h 634"/>
              <a:gd name="T40" fmla="*/ 127423 w 604"/>
              <a:gd name="T41" fmla="*/ 213555 h 634"/>
              <a:gd name="T42" fmla="*/ 127423 w 604"/>
              <a:gd name="T43" fmla="*/ 213555 h 634"/>
              <a:gd name="T44" fmla="*/ 95658 w 604"/>
              <a:gd name="T45" fmla="*/ 213555 h 634"/>
              <a:gd name="T46" fmla="*/ 95658 w 604"/>
              <a:gd name="T47" fmla="*/ 187087 h 634"/>
              <a:gd name="T48" fmla="*/ 127423 w 604"/>
              <a:gd name="T49" fmla="*/ 187087 h 634"/>
              <a:gd name="T50" fmla="*/ 127423 w 604"/>
              <a:gd name="T51" fmla="*/ 213555 h 634"/>
              <a:gd name="T52" fmla="*/ 201783 w 604"/>
              <a:gd name="T53" fmla="*/ 154818 h 634"/>
              <a:gd name="T54" fmla="*/ 201783 w 604"/>
              <a:gd name="T55" fmla="*/ 154818 h 634"/>
              <a:gd name="T56" fmla="*/ 191315 w 604"/>
              <a:gd name="T57" fmla="*/ 170772 h 634"/>
              <a:gd name="T58" fmla="*/ 26712 w 604"/>
              <a:gd name="T59" fmla="*/ 170772 h 634"/>
              <a:gd name="T60" fmla="*/ 10468 w 604"/>
              <a:gd name="T61" fmla="*/ 154818 h 634"/>
              <a:gd name="T62" fmla="*/ 10468 w 604"/>
              <a:gd name="T63" fmla="*/ 144304 h 634"/>
              <a:gd name="T64" fmla="*/ 201783 w 604"/>
              <a:gd name="T65" fmla="*/ 144304 h 634"/>
              <a:gd name="T66" fmla="*/ 201783 w 604"/>
              <a:gd name="T67" fmla="*/ 154818 h 634"/>
              <a:gd name="T68" fmla="*/ 201783 w 604"/>
              <a:gd name="T69" fmla="*/ 128351 h 634"/>
              <a:gd name="T70" fmla="*/ 201783 w 604"/>
              <a:gd name="T71" fmla="*/ 128351 h 634"/>
              <a:gd name="T72" fmla="*/ 10468 w 604"/>
              <a:gd name="T73" fmla="*/ 128351 h 634"/>
              <a:gd name="T74" fmla="*/ 10468 w 604"/>
              <a:gd name="T75" fmla="*/ 26830 h 634"/>
              <a:gd name="T76" fmla="*/ 26712 w 604"/>
              <a:gd name="T77" fmla="*/ 15953 h 634"/>
              <a:gd name="T78" fmla="*/ 191315 w 604"/>
              <a:gd name="T79" fmla="*/ 15953 h 634"/>
              <a:gd name="T80" fmla="*/ 201783 w 604"/>
              <a:gd name="T81" fmla="*/ 26830 h 634"/>
              <a:gd name="T82" fmla="*/ 201783 w 604"/>
              <a:gd name="T83" fmla="*/ 128351 h 63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04" h="634">
                <a:moveTo>
                  <a:pt x="530" y="0"/>
                </a:moveTo>
                <a:lnTo>
                  <a:pt x="530" y="0"/>
                </a:lnTo>
                <a:cubicBezTo>
                  <a:pt x="74" y="0"/>
                  <a:pt x="74" y="0"/>
                  <a:pt x="74" y="0"/>
                </a:cubicBezTo>
                <a:cubicBezTo>
                  <a:pt x="29" y="0"/>
                  <a:pt x="0" y="30"/>
                  <a:pt x="0" y="74"/>
                </a:cubicBezTo>
                <a:cubicBezTo>
                  <a:pt x="0" y="427"/>
                  <a:pt x="0" y="427"/>
                  <a:pt x="0" y="427"/>
                </a:cubicBezTo>
                <a:cubicBezTo>
                  <a:pt x="0" y="471"/>
                  <a:pt x="29" y="516"/>
                  <a:pt x="74" y="516"/>
                </a:cubicBezTo>
                <a:cubicBezTo>
                  <a:pt x="236" y="516"/>
                  <a:pt x="236" y="516"/>
                  <a:pt x="236" y="516"/>
                </a:cubicBezTo>
                <a:cubicBezTo>
                  <a:pt x="236" y="589"/>
                  <a:pt x="236" y="589"/>
                  <a:pt x="236" y="589"/>
                </a:cubicBezTo>
                <a:cubicBezTo>
                  <a:pt x="191" y="589"/>
                  <a:pt x="191" y="589"/>
                  <a:pt x="191" y="589"/>
                </a:cubicBezTo>
                <a:cubicBezTo>
                  <a:pt x="177" y="589"/>
                  <a:pt x="177" y="604"/>
                  <a:pt x="177" y="604"/>
                </a:cubicBezTo>
                <a:cubicBezTo>
                  <a:pt x="177" y="619"/>
                  <a:pt x="177" y="633"/>
                  <a:pt x="191" y="633"/>
                </a:cubicBezTo>
                <a:cubicBezTo>
                  <a:pt x="427" y="633"/>
                  <a:pt x="427" y="633"/>
                  <a:pt x="427" y="633"/>
                </a:cubicBezTo>
                <a:cubicBezTo>
                  <a:pt x="441" y="633"/>
                  <a:pt x="441" y="619"/>
                  <a:pt x="441" y="604"/>
                </a:cubicBezTo>
                <a:cubicBezTo>
                  <a:pt x="441" y="604"/>
                  <a:pt x="441" y="589"/>
                  <a:pt x="427" y="589"/>
                </a:cubicBezTo>
                <a:cubicBezTo>
                  <a:pt x="383" y="589"/>
                  <a:pt x="383" y="589"/>
                  <a:pt x="383" y="589"/>
                </a:cubicBezTo>
                <a:cubicBezTo>
                  <a:pt x="383" y="516"/>
                  <a:pt x="383" y="516"/>
                  <a:pt x="383" y="516"/>
                </a:cubicBezTo>
                <a:cubicBezTo>
                  <a:pt x="530" y="516"/>
                  <a:pt x="530" y="516"/>
                  <a:pt x="530" y="516"/>
                </a:cubicBezTo>
                <a:cubicBezTo>
                  <a:pt x="574" y="516"/>
                  <a:pt x="603" y="471"/>
                  <a:pt x="603" y="427"/>
                </a:cubicBezTo>
                <a:cubicBezTo>
                  <a:pt x="603" y="74"/>
                  <a:pt x="603" y="74"/>
                  <a:pt x="603" y="74"/>
                </a:cubicBezTo>
                <a:cubicBezTo>
                  <a:pt x="603" y="30"/>
                  <a:pt x="574" y="0"/>
                  <a:pt x="530" y="0"/>
                </a:cubicBezTo>
                <a:close/>
                <a:moveTo>
                  <a:pt x="353" y="589"/>
                </a:moveTo>
                <a:lnTo>
                  <a:pt x="353" y="589"/>
                </a:lnTo>
                <a:cubicBezTo>
                  <a:pt x="265" y="589"/>
                  <a:pt x="265" y="589"/>
                  <a:pt x="265" y="589"/>
                </a:cubicBezTo>
                <a:cubicBezTo>
                  <a:pt x="265" y="516"/>
                  <a:pt x="265" y="516"/>
                  <a:pt x="265" y="516"/>
                </a:cubicBezTo>
                <a:cubicBezTo>
                  <a:pt x="353" y="516"/>
                  <a:pt x="353" y="516"/>
                  <a:pt x="353" y="516"/>
                </a:cubicBezTo>
                <a:lnTo>
                  <a:pt x="353" y="589"/>
                </a:lnTo>
                <a:close/>
                <a:moveTo>
                  <a:pt x="559" y="427"/>
                </a:moveTo>
                <a:lnTo>
                  <a:pt x="559" y="427"/>
                </a:lnTo>
                <a:cubicBezTo>
                  <a:pt x="559" y="457"/>
                  <a:pt x="545" y="471"/>
                  <a:pt x="530" y="471"/>
                </a:cubicBezTo>
                <a:cubicBezTo>
                  <a:pt x="74" y="471"/>
                  <a:pt x="74" y="471"/>
                  <a:pt x="74" y="471"/>
                </a:cubicBezTo>
                <a:cubicBezTo>
                  <a:pt x="59" y="471"/>
                  <a:pt x="29" y="457"/>
                  <a:pt x="29" y="427"/>
                </a:cubicBezTo>
                <a:cubicBezTo>
                  <a:pt x="29" y="398"/>
                  <a:pt x="29" y="398"/>
                  <a:pt x="29" y="398"/>
                </a:cubicBezTo>
                <a:cubicBezTo>
                  <a:pt x="559" y="398"/>
                  <a:pt x="559" y="398"/>
                  <a:pt x="559" y="398"/>
                </a:cubicBezTo>
                <a:lnTo>
                  <a:pt x="559" y="427"/>
                </a:lnTo>
                <a:close/>
                <a:moveTo>
                  <a:pt x="559" y="354"/>
                </a:moveTo>
                <a:lnTo>
                  <a:pt x="559" y="354"/>
                </a:lnTo>
                <a:cubicBezTo>
                  <a:pt x="29" y="354"/>
                  <a:pt x="29" y="354"/>
                  <a:pt x="29" y="354"/>
                </a:cubicBezTo>
                <a:cubicBezTo>
                  <a:pt x="29" y="74"/>
                  <a:pt x="29" y="74"/>
                  <a:pt x="29" y="74"/>
                </a:cubicBezTo>
                <a:cubicBezTo>
                  <a:pt x="29" y="59"/>
                  <a:pt x="59" y="44"/>
                  <a:pt x="74" y="44"/>
                </a:cubicBezTo>
                <a:cubicBezTo>
                  <a:pt x="530" y="44"/>
                  <a:pt x="530" y="44"/>
                  <a:pt x="530" y="44"/>
                </a:cubicBezTo>
                <a:cubicBezTo>
                  <a:pt x="545" y="44"/>
                  <a:pt x="559" y="59"/>
                  <a:pt x="559" y="74"/>
                </a:cubicBezTo>
                <a:lnTo>
                  <a:pt x="559" y="354"/>
                </a:lnTo>
                <a:close/>
              </a:path>
            </a:pathLst>
          </a:custGeom>
          <a:solidFill>
            <a:schemeClr val="tx2"/>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anchor="ctr"/>
          <a:lstStyle/>
          <a:p>
            <a:endParaRPr lang="en-US" dirty="0">
              <a:latin typeface="+mj-lt"/>
            </a:endParaRPr>
          </a:p>
        </p:txBody>
      </p:sp>
      <p:sp>
        <p:nvSpPr>
          <p:cNvPr id="63" name="TextBox 62">
            <a:extLst>
              <a:ext uri="{FF2B5EF4-FFF2-40B4-BE49-F238E27FC236}">
                <a16:creationId xmlns:a16="http://schemas.microsoft.com/office/drawing/2014/main" id="{7DDC3FA4-FDA7-465B-B419-194BCE8D59C5}"/>
              </a:ext>
            </a:extLst>
          </p:cNvPr>
          <p:cNvSpPr txBox="1"/>
          <p:nvPr/>
        </p:nvSpPr>
        <p:spPr>
          <a:xfrm>
            <a:off x="1026951" y="2928034"/>
            <a:ext cx="2352732" cy="498598"/>
          </a:xfrm>
          <a:prstGeom prst="rect">
            <a:avLst/>
          </a:prstGeom>
          <a:noFill/>
        </p:spPr>
        <p:txBody>
          <a:bodyPr wrap="square" rtlCol="0">
            <a:spAutoFit/>
          </a:bodyPr>
          <a:lstStyle/>
          <a:p>
            <a:pPr>
              <a:lnSpc>
                <a:spcPct val="110000"/>
              </a:lnSpc>
            </a:pPr>
            <a:r>
              <a:rPr lang="en-US" sz="1200" dirty="0">
                <a:solidFill>
                  <a:schemeClr val="tx1">
                    <a:lumMod val="65000"/>
                    <a:lumOff val="35000"/>
                  </a:schemeClr>
                </a:solidFill>
                <a:latin typeface="+mj-lt"/>
              </a:rPr>
              <a:t>Sed perspiciatis unde omnis iste natus error voluptatem rem.</a:t>
            </a:r>
          </a:p>
        </p:txBody>
      </p:sp>
      <p:sp>
        <p:nvSpPr>
          <p:cNvPr id="64" name="TextBox 63">
            <a:extLst>
              <a:ext uri="{FF2B5EF4-FFF2-40B4-BE49-F238E27FC236}">
                <a16:creationId xmlns:a16="http://schemas.microsoft.com/office/drawing/2014/main" id="{3AD02C4B-D241-431F-8AE8-E124D4DFBA2C}"/>
              </a:ext>
            </a:extLst>
          </p:cNvPr>
          <p:cNvSpPr txBox="1"/>
          <p:nvPr/>
        </p:nvSpPr>
        <p:spPr>
          <a:xfrm>
            <a:off x="6659509" y="2929354"/>
            <a:ext cx="2352732" cy="498598"/>
          </a:xfrm>
          <a:prstGeom prst="rect">
            <a:avLst/>
          </a:prstGeom>
          <a:noFill/>
        </p:spPr>
        <p:txBody>
          <a:bodyPr wrap="square" rtlCol="0">
            <a:spAutoFit/>
          </a:bodyPr>
          <a:lstStyle/>
          <a:p>
            <a:pPr>
              <a:lnSpc>
                <a:spcPct val="110000"/>
              </a:lnSpc>
            </a:pPr>
            <a:r>
              <a:rPr lang="en-US" sz="1200" dirty="0">
                <a:solidFill>
                  <a:schemeClr val="tx1">
                    <a:lumMod val="65000"/>
                    <a:lumOff val="35000"/>
                  </a:schemeClr>
                </a:solidFill>
                <a:latin typeface="+mj-lt"/>
              </a:rPr>
              <a:t>Sed perspiciatis unde omnis iste natus error voluptatem rem.</a:t>
            </a:r>
          </a:p>
        </p:txBody>
      </p:sp>
      <p:sp>
        <p:nvSpPr>
          <p:cNvPr id="65" name="TextBox 64">
            <a:extLst>
              <a:ext uri="{FF2B5EF4-FFF2-40B4-BE49-F238E27FC236}">
                <a16:creationId xmlns:a16="http://schemas.microsoft.com/office/drawing/2014/main" id="{BA88500B-B345-4697-9892-463C5A29F7EE}"/>
              </a:ext>
            </a:extLst>
          </p:cNvPr>
          <p:cNvSpPr txBox="1"/>
          <p:nvPr/>
        </p:nvSpPr>
        <p:spPr>
          <a:xfrm>
            <a:off x="3968373" y="2926986"/>
            <a:ext cx="2352732" cy="498598"/>
          </a:xfrm>
          <a:prstGeom prst="rect">
            <a:avLst/>
          </a:prstGeom>
          <a:noFill/>
        </p:spPr>
        <p:txBody>
          <a:bodyPr wrap="square" rtlCol="0">
            <a:spAutoFit/>
          </a:bodyPr>
          <a:lstStyle/>
          <a:p>
            <a:pPr>
              <a:lnSpc>
                <a:spcPct val="110000"/>
              </a:lnSpc>
            </a:pPr>
            <a:r>
              <a:rPr lang="en-US" sz="1200" dirty="0">
                <a:solidFill>
                  <a:schemeClr val="tx1">
                    <a:lumMod val="65000"/>
                    <a:lumOff val="35000"/>
                  </a:schemeClr>
                </a:solidFill>
                <a:latin typeface="+mj-lt"/>
              </a:rPr>
              <a:t>Sed perspiciatis unde omnis iste natus error voluptatem rem.</a:t>
            </a:r>
          </a:p>
        </p:txBody>
      </p:sp>
      <p:sp>
        <p:nvSpPr>
          <p:cNvPr id="66" name="TextBox 65">
            <a:extLst>
              <a:ext uri="{FF2B5EF4-FFF2-40B4-BE49-F238E27FC236}">
                <a16:creationId xmlns:a16="http://schemas.microsoft.com/office/drawing/2014/main" id="{3A251380-A993-4853-977E-19555D407B0C}"/>
              </a:ext>
            </a:extLst>
          </p:cNvPr>
          <p:cNvSpPr txBox="1"/>
          <p:nvPr/>
        </p:nvSpPr>
        <p:spPr>
          <a:xfrm>
            <a:off x="9394041" y="2930402"/>
            <a:ext cx="2352732" cy="498598"/>
          </a:xfrm>
          <a:prstGeom prst="rect">
            <a:avLst/>
          </a:prstGeom>
          <a:noFill/>
        </p:spPr>
        <p:txBody>
          <a:bodyPr wrap="square" rtlCol="0">
            <a:spAutoFit/>
          </a:bodyPr>
          <a:lstStyle/>
          <a:p>
            <a:pPr>
              <a:lnSpc>
                <a:spcPct val="110000"/>
              </a:lnSpc>
            </a:pPr>
            <a:r>
              <a:rPr lang="en-US" sz="1200" dirty="0">
                <a:solidFill>
                  <a:schemeClr val="tx1">
                    <a:lumMod val="65000"/>
                    <a:lumOff val="35000"/>
                  </a:schemeClr>
                </a:solidFill>
                <a:latin typeface="+mj-lt"/>
              </a:rPr>
              <a:t>Sed perspiciatis unde omnis iste natus error voluptatem rem.</a:t>
            </a:r>
          </a:p>
        </p:txBody>
      </p:sp>
      <p:sp>
        <p:nvSpPr>
          <p:cNvPr id="67" name="TextBox 66">
            <a:extLst>
              <a:ext uri="{FF2B5EF4-FFF2-40B4-BE49-F238E27FC236}">
                <a16:creationId xmlns:a16="http://schemas.microsoft.com/office/drawing/2014/main" id="{960314CF-724B-452C-9B79-DF545FA402E2}"/>
              </a:ext>
            </a:extLst>
          </p:cNvPr>
          <p:cNvSpPr txBox="1"/>
          <p:nvPr/>
        </p:nvSpPr>
        <p:spPr>
          <a:xfrm>
            <a:off x="1026951" y="2566586"/>
            <a:ext cx="1488484" cy="338554"/>
          </a:xfrm>
          <a:prstGeom prst="rect">
            <a:avLst/>
          </a:prstGeom>
          <a:noFill/>
        </p:spPr>
        <p:txBody>
          <a:bodyPr wrap="none" rtlCol="0">
            <a:spAutoFit/>
          </a:bodyPr>
          <a:lstStyle/>
          <a:p>
            <a:r>
              <a:rPr lang="en-US" sz="1600" dirty="0">
                <a:solidFill>
                  <a:schemeClr val="tx1">
                    <a:lumMod val="65000"/>
                    <a:lumOff val="35000"/>
                  </a:schemeClr>
                </a:solidFill>
                <a:latin typeface="+mj-lt"/>
              </a:rPr>
              <a:t>Facebook Users</a:t>
            </a:r>
          </a:p>
        </p:txBody>
      </p:sp>
      <p:sp>
        <p:nvSpPr>
          <p:cNvPr id="68" name="TextBox 67">
            <a:extLst>
              <a:ext uri="{FF2B5EF4-FFF2-40B4-BE49-F238E27FC236}">
                <a16:creationId xmlns:a16="http://schemas.microsoft.com/office/drawing/2014/main" id="{01F5294D-09A4-4A96-9F52-2E5D67B21850}"/>
              </a:ext>
            </a:extLst>
          </p:cNvPr>
          <p:cNvSpPr txBox="1"/>
          <p:nvPr/>
        </p:nvSpPr>
        <p:spPr>
          <a:xfrm>
            <a:off x="1026951" y="2094448"/>
            <a:ext cx="1111202" cy="523220"/>
          </a:xfrm>
          <a:prstGeom prst="rect">
            <a:avLst/>
          </a:prstGeom>
          <a:noFill/>
        </p:spPr>
        <p:txBody>
          <a:bodyPr wrap="none" rtlCol="0" anchor="b">
            <a:spAutoFit/>
          </a:bodyPr>
          <a:lstStyle/>
          <a:p>
            <a:r>
              <a:rPr lang="en-US" sz="2800" dirty="0">
                <a:solidFill>
                  <a:schemeClr val="tx1">
                    <a:lumMod val="65000"/>
                    <a:lumOff val="35000"/>
                  </a:schemeClr>
                </a:solidFill>
                <a:latin typeface="+mj-lt"/>
              </a:rPr>
              <a:t>12.3m</a:t>
            </a:r>
          </a:p>
        </p:txBody>
      </p:sp>
      <p:sp>
        <p:nvSpPr>
          <p:cNvPr id="69" name="TextBox 68">
            <a:extLst>
              <a:ext uri="{FF2B5EF4-FFF2-40B4-BE49-F238E27FC236}">
                <a16:creationId xmlns:a16="http://schemas.microsoft.com/office/drawing/2014/main" id="{0DA25C03-65C2-4D80-A27A-53FCC569D641}"/>
              </a:ext>
            </a:extLst>
          </p:cNvPr>
          <p:cNvSpPr txBox="1"/>
          <p:nvPr/>
        </p:nvSpPr>
        <p:spPr>
          <a:xfrm>
            <a:off x="3968373" y="2565538"/>
            <a:ext cx="1440010" cy="338554"/>
          </a:xfrm>
          <a:prstGeom prst="rect">
            <a:avLst/>
          </a:prstGeom>
          <a:noFill/>
        </p:spPr>
        <p:txBody>
          <a:bodyPr wrap="none" rtlCol="0">
            <a:spAutoFit/>
          </a:bodyPr>
          <a:lstStyle/>
          <a:p>
            <a:r>
              <a:rPr lang="en-US" sz="1600" dirty="0">
                <a:solidFill>
                  <a:schemeClr val="tx1">
                    <a:lumMod val="65000"/>
                    <a:lumOff val="35000"/>
                  </a:schemeClr>
                </a:solidFill>
                <a:latin typeface="+mj-lt"/>
              </a:rPr>
              <a:t>Pinterest Users</a:t>
            </a:r>
          </a:p>
        </p:txBody>
      </p:sp>
      <p:sp>
        <p:nvSpPr>
          <p:cNvPr id="70" name="TextBox 69">
            <a:extLst>
              <a:ext uri="{FF2B5EF4-FFF2-40B4-BE49-F238E27FC236}">
                <a16:creationId xmlns:a16="http://schemas.microsoft.com/office/drawing/2014/main" id="{A985603E-2B20-4250-9099-827ADDB1DFA8}"/>
              </a:ext>
            </a:extLst>
          </p:cNvPr>
          <p:cNvSpPr txBox="1"/>
          <p:nvPr/>
        </p:nvSpPr>
        <p:spPr>
          <a:xfrm>
            <a:off x="3968373" y="2093400"/>
            <a:ext cx="928459" cy="523220"/>
          </a:xfrm>
          <a:prstGeom prst="rect">
            <a:avLst/>
          </a:prstGeom>
          <a:noFill/>
        </p:spPr>
        <p:txBody>
          <a:bodyPr wrap="none" rtlCol="0" anchor="b">
            <a:spAutoFit/>
          </a:bodyPr>
          <a:lstStyle/>
          <a:p>
            <a:r>
              <a:rPr lang="en-US" sz="2800" dirty="0">
                <a:solidFill>
                  <a:schemeClr val="tx1">
                    <a:lumMod val="65000"/>
                    <a:lumOff val="35000"/>
                  </a:schemeClr>
                </a:solidFill>
                <a:latin typeface="+mj-lt"/>
              </a:rPr>
              <a:t>3.1m</a:t>
            </a:r>
          </a:p>
        </p:txBody>
      </p:sp>
      <p:sp>
        <p:nvSpPr>
          <p:cNvPr id="71" name="TextBox 70">
            <a:extLst>
              <a:ext uri="{FF2B5EF4-FFF2-40B4-BE49-F238E27FC236}">
                <a16:creationId xmlns:a16="http://schemas.microsoft.com/office/drawing/2014/main" id="{83735476-A6D4-481E-84CA-BF61E2807296}"/>
              </a:ext>
            </a:extLst>
          </p:cNvPr>
          <p:cNvSpPr txBox="1"/>
          <p:nvPr/>
        </p:nvSpPr>
        <p:spPr>
          <a:xfrm>
            <a:off x="6659509" y="2567906"/>
            <a:ext cx="1286378" cy="338554"/>
          </a:xfrm>
          <a:prstGeom prst="rect">
            <a:avLst/>
          </a:prstGeom>
          <a:noFill/>
        </p:spPr>
        <p:txBody>
          <a:bodyPr wrap="none" rtlCol="0">
            <a:spAutoFit/>
          </a:bodyPr>
          <a:lstStyle/>
          <a:p>
            <a:r>
              <a:rPr lang="en-US" sz="1600" dirty="0">
                <a:solidFill>
                  <a:schemeClr val="tx1">
                    <a:lumMod val="65000"/>
                    <a:lumOff val="35000"/>
                  </a:schemeClr>
                </a:solidFill>
                <a:latin typeface="+mj-lt"/>
              </a:rPr>
              <a:t>Twitter Users</a:t>
            </a:r>
          </a:p>
        </p:txBody>
      </p:sp>
      <p:sp>
        <p:nvSpPr>
          <p:cNvPr id="72" name="TextBox 71">
            <a:extLst>
              <a:ext uri="{FF2B5EF4-FFF2-40B4-BE49-F238E27FC236}">
                <a16:creationId xmlns:a16="http://schemas.microsoft.com/office/drawing/2014/main" id="{4F277A70-C7CA-486D-86A7-74C285635193}"/>
              </a:ext>
            </a:extLst>
          </p:cNvPr>
          <p:cNvSpPr txBox="1"/>
          <p:nvPr/>
        </p:nvSpPr>
        <p:spPr>
          <a:xfrm>
            <a:off x="6659509" y="2095768"/>
            <a:ext cx="928459" cy="523220"/>
          </a:xfrm>
          <a:prstGeom prst="rect">
            <a:avLst/>
          </a:prstGeom>
          <a:noFill/>
        </p:spPr>
        <p:txBody>
          <a:bodyPr wrap="none" rtlCol="0" anchor="b">
            <a:spAutoFit/>
          </a:bodyPr>
          <a:lstStyle/>
          <a:p>
            <a:r>
              <a:rPr lang="en-US" sz="2800" dirty="0">
                <a:solidFill>
                  <a:schemeClr val="tx1">
                    <a:lumMod val="65000"/>
                    <a:lumOff val="35000"/>
                  </a:schemeClr>
                </a:solidFill>
                <a:latin typeface="+mj-lt"/>
              </a:rPr>
              <a:t>9.7m</a:t>
            </a:r>
          </a:p>
        </p:txBody>
      </p:sp>
      <p:sp>
        <p:nvSpPr>
          <p:cNvPr id="73" name="TextBox 72">
            <a:extLst>
              <a:ext uri="{FF2B5EF4-FFF2-40B4-BE49-F238E27FC236}">
                <a16:creationId xmlns:a16="http://schemas.microsoft.com/office/drawing/2014/main" id="{2A834FD0-882E-44E7-B162-F5E0FACB03BA}"/>
              </a:ext>
            </a:extLst>
          </p:cNvPr>
          <p:cNvSpPr txBox="1"/>
          <p:nvPr/>
        </p:nvSpPr>
        <p:spPr>
          <a:xfrm>
            <a:off x="9394041" y="2568954"/>
            <a:ext cx="1232710" cy="338554"/>
          </a:xfrm>
          <a:prstGeom prst="rect">
            <a:avLst/>
          </a:prstGeom>
          <a:noFill/>
        </p:spPr>
        <p:txBody>
          <a:bodyPr wrap="none" rtlCol="0">
            <a:spAutoFit/>
          </a:bodyPr>
          <a:lstStyle/>
          <a:p>
            <a:r>
              <a:rPr lang="en-US" sz="1600" dirty="0">
                <a:solidFill>
                  <a:schemeClr val="tx1">
                    <a:lumMod val="65000"/>
                    <a:lumOff val="35000"/>
                  </a:schemeClr>
                </a:solidFill>
                <a:latin typeface="+mj-lt"/>
              </a:rPr>
              <a:t>Vimeo Users</a:t>
            </a:r>
          </a:p>
        </p:txBody>
      </p:sp>
      <p:sp>
        <p:nvSpPr>
          <p:cNvPr id="74" name="TextBox 73">
            <a:extLst>
              <a:ext uri="{FF2B5EF4-FFF2-40B4-BE49-F238E27FC236}">
                <a16:creationId xmlns:a16="http://schemas.microsoft.com/office/drawing/2014/main" id="{6A4CBA43-CB95-4DDC-9ED9-F75EBFFF2998}"/>
              </a:ext>
            </a:extLst>
          </p:cNvPr>
          <p:cNvSpPr txBox="1"/>
          <p:nvPr/>
        </p:nvSpPr>
        <p:spPr>
          <a:xfrm>
            <a:off x="9394041" y="2096816"/>
            <a:ext cx="928459" cy="523220"/>
          </a:xfrm>
          <a:prstGeom prst="rect">
            <a:avLst/>
          </a:prstGeom>
          <a:noFill/>
        </p:spPr>
        <p:txBody>
          <a:bodyPr wrap="none" rtlCol="0" anchor="b">
            <a:spAutoFit/>
          </a:bodyPr>
          <a:lstStyle/>
          <a:p>
            <a:r>
              <a:rPr lang="en-US" sz="2800" dirty="0">
                <a:solidFill>
                  <a:schemeClr val="tx1">
                    <a:lumMod val="65000"/>
                    <a:lumOff val="35000"/>
                  </a:schemeClr>
                </a:solidFill>
                <a:latin typeface="+mj-lt"/>
              </a:rPr>
              <a:t>2.6m</a:t>
            </a:r>
          </a:p>
        </p:txBody>
      </p:sp>
      <p:sp>
        <p:nvSpPr>
          <p:cNvPr id="77" name="Rectangle 76">
            <a:extLst>
              <a:ext uri="{FF2B5EF4-FFF2-40B4-BE49-F238E27FC236}">
                <a16:creationId xmlns:a16="http://schemas.microsoft.com/office/drawing/2014/main" id="{EEFD7DEA-80B5-4007-8ED8-FE7BF826F64D}"/>
              </a:ext>
            </a:extLst>
          </p:cNvPr>
          <p:cNvSpPr/>
          <p:nvPr/>
        </p:nvSpPr>
        <p:spPr>
          <a:xfrm>
            <a:off x="1145069" y="4001764"/>
            <a:ext cx="2307771" cy="2046514"/>
          </a:xfrm>
          <a:prstGeom prst="rect">
            <a:avLst/>
          </a:prstGeom>
          <a:solidFill>
            <a:schemeClr val="accent4"/>
          </a:solidFill>
          <a:ln>
            <a:noFill/>
          </a:ln>
          <a:effectLst>
            <a:outerShdw blurRad="330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81" name="TextBox 80">
            <a:extLst>
              <a:ext uri="{FF2B5EF4-FFF2-40B4-BE49-F238E27FC236}">
                <a16:creationId xmlns:a16="http://schemas.microsoft.com/office/drawing/2014/main" id="{3AAC0797-CE48-4D52-A006-6A4BAEE74A58}"/>
              </a:ext>
            </a:extLst>
          </p:cNvPr>
          <p:cNvSpPr txBox="1"/>
          <p:nvPr/>
        </p:nvSpPr>
        <p:spPr>
          <a:xfrm>
            <a:off x="1534932" y="4472440"/>
            <a:ext cx="1528043" cy="707886"/>
          </a:xfrm>
          <a:prstGeom prst="rect">
            <a:avLst/>
          </a:prstGeom>
          <a:noFill/>
        </p:spPr>
        <p:txBody>
          <a:bodyPr wrap="square" rtlCol="0">
            <a:spAutoFit/>
          </a:bodyPr>
          <a:lstStyle/>
          <a:p>
            <a:pPr algn="ctr"/>
            <a:r>
              <a:rPr lang="en-US" sz="4000" dirty="0">
                <a:solidFill>
                  <a:schemeClr val="bg1"/>
                </a:solidFill>
                <a:latin typeface="+mj-lt"/>
              </a:rPr>
              <a:t>287</a:t>
            </a:r>
          </a:p>
        </p:txBody>
      </p:sp>
      <p:sp>
        <p:nvSpPr>
          <p:cNvPr id="82" name="TextBox 81">
            <a:extLst>
              <a:ext uri="{FF2B5EF4-FFF2-40B4-BE49-F238E27FC236}">
                <a16:creationId xmlns:a16="http://schemas.microsoft.com/office/drawing/2014/main" id="{AA8396C3-029F-4335-B5AF-FDDE285D5D53}"/>
              </a:ext>
            </a:extLst>
          </p:cNvPr>
          <p:cNvSpPr txBox="1"/>
          <p:nvPr/>
        </p:nvSpPr>
        <p:spPr>
          <a:xfrm>
            <a:off x="1495182" y="5077755"/>
            <a:ext cx="1607541" cy="369332"/>
          </a:xfrm>
          <a:prstGeom prst="rect">
            <a:avLst/>
          </a:prstGeom>
          <a:noFill/>
        </p:spPr>
        <p:txBody>
          <a:bodyPr wrap="square" rtlCol="0">
            <a:spAutoFit/>
          </a:bodyPr>
          <a:lstStyle/>
          <a:p>
            <a:pPr algn="ctr"/>
            <a:r>
              <a:rPr lang="en-US" dirty="0">
                <a:solidFill>
                  <a:schemeClr val="bg1"/>
                </a:solidFill>
                <a:latin typeface="+mj-lt"/>
              </a:rPr>
              <a:t>Subtitle Here</a:t>
            </a:r>
          </a:p>
        </p:txBody>
      </p:sp>
      <p:sp>
        <p:nvSpPr>
          <p:cNvPr id="37" name="Title 2">
            <a:extLst>
              <a:ext uri="{FF2B5EF4-FFF2-40B4-BE49-F238E27FC236}">
                <a16:creationId xmlns:a16="http://schemas.microsoft.com/office/drawing/2014/main" id="{C953AEF9-8E20-4107-A27F-D783E69801CB}"/>
              </a:ext>
            </a:extLst>
          </p:cNvPr>
          <p:cNvSpPr txBox="1">
            <a:spLocks/>
          </p:cNvSpPr>
          <p:nvPr/>
        </p:nvSpPr>
        <p:spPr>
          <a:xfrm>
            <a:off x="4039713" y="851055"/>
            <a:ext cx="3980007" cy="63485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solidFill>
                  <a:schemeClr val="tx1">
                    <a:lumMod val="65000"/>
                    <a:lumOff val="35000"/>
                  </a:schemeClr>
                </a:solidFill>
              </a:rPr>
              <a:t>Company </a:t>
            </a:r>
            <a:r>
              <a:rPr lang="en-US" sz="3600" b="1" dirty="0">
                <a:solidFill>
                  <a:schemeClr val="accent4"/>
                </a:solidFill>
              </a:rPr>
              <a:t>Slide</a:t>
            </a:r>
          </a:p>
        </p:txBody>
      </p:sp>
      <p:sp>
        <p:nvSpPr>
          <p:cNvPr id="38" name="Rectangle 37">
            <a:extLst>
              <a:ext uri="{FF2B5EF4-FFF2-40B4-BE49-F238E27FC236}">
                <a16:creationId xmlns:a16="http://schemas.microsoft.com/office/drawing/2014/main" id="{7B2BCA55-64D7-447B-8647-009663BBAE5D}"/>
              </a:ext>
            </a:extLst>
          </p:cNvPr>
          <p:cNvSpPr/>
          <p:nvPr/>
        </p:nvSpPr>
        <p:spPr>
          <a:xfrm>
            <a:off x="5269010" y="435387"/>
            <a:ext cx="1653979" cy="464871"/>
          </a:xfrm>
          <a:prstGeom prst="rect">
            <a:avLst/>
          </a:prstGeom>
        </p:spPr>
        <p:txBody>
          <a:bodyPr wrap="none">
            <a:spAutoFit/>
          </a:bodyPr>
          <a:lstStyle/>
          <a:p>
            <a:pPr algn="ctr">
              <a:lnSpc>
                <a:spcPct val="150000"/>
              </a:lnSpc>
              <a:buClr>
                <a:schemeClr val="tx2"/>
              </a:buClr>
            </a:pPr>
            <a:r>
              <a:rPr lang="en-US" dirty="0">
                <a:solidFill>
                  <a:schemeClr val="bg1">
                    <a:lumMod val="75000"/>
                  </a:schemeClr>
                </a:solidFill>
                <a:latin typeface="+mj-lt"/>
                <a:cs typeface="Arial" panose="020B0604020202020204" pitchFamily="34" charset="0"/>
              </a:rPr>
              <a:t>text ever since. </a:t>
            </a:r>
          </a:p>
        </p:txBody>
      </p:sp>
      <p:sp>
        <p:nvSpPr>
          <p:cNvPr id="39" name="Cross 38">
            <a:extLst>
              <a:ext uri="{FF2B5EF4-FFF2-40B4-BE49-F238E27FC236}">
                <a16:creationId xmlns:a16="http://schemas.microsoft.com/office/drawing/2014/main" id="{94921349-4412-48C1-A11D-71CC07E216D0}"/>
              </a:ext>
            </a:extLst>
          </p:cNvPr>
          <p:cNvSpPr/>
          <p:nvPr/>
        </p:nvSpPr>
        <p:spPr>
          <a:xfrm>
            <a:off x="7586761" y="629212"/>
            <a:ext cx="316114" cy="316114"/>
          </a:xfrm>
          <a:prstGeom prst="plus">
            <a:avLst>
              <a:gd name="adj" fmla="val 4378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Tree>
    <p:extLst>
      <p:ext uri="{BB962C8B-B14F-4D97-AF65-F5344CB8AC3E}">
        <p14:creationId xmlns:p14="http://schemas.microsoft.com/office/powerpoint/2010/main" val="4219348993"/>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1491066" y="933490"/>
            <a:ext cx="2921853" cy="523220"/>
          </a:xfrm>
          <a:prstGeom prst="rect">
            <a:avLst/>
          </a:prstGeom>
          <a:noFill/>
        </p:spPr>
        <p:txBody>
          <a:bodyPr wrap="square" rtlCol="0" anchor="t">
            <a:spAutoFit/>
          </a:bodyPr>
          <a:lstStyle/>
          <a:p>
            <a:pPr algn="ctr"/>
            <a:r>
              <a:rPr lang="en-US" sz="2800" dirty="0">
                <a:solidFill>
                  <a:schemeClr val="tx1">
                    <a:lumMod val="65000"/>
                    <a:lumOff val="35000"/>
                  </a:schemeClr>
                </a:solidFill>
                <a:latin typeface="+mj-lt"/>
              </a:rPr>
              <a:t>The Stats</a:t>
            </a:r>
          </a:p>
        </p:txBody>
      </p:sp>
      <p:grpSp>
        <p:nvGrpSpPr>
          <p:cNvPr id="39" name="Group 38"/>
          <p:cNvGrpSpPr/>
          <p:nvPr/>
        </p:nvGrpSpPr>
        <p:grpSpPr>
          <a:xfrm>
            <a:off x="1388111" y="1568205"/>
            <a:ext cx="3127762" cy="3127762"/>
            <a:chOff x="7377431" y="1579369"/>
            <a:chExt cx="3127762" cy="3127762"/>
          </a:xfrm>
        </p:grpSpPr>
        <p:sp>
          <p:nvSpPr>
            <p:cNvPr id="19" name="Pie 18"/>
            <p:cNvSpPr/>
            <p:nvPr/>
          </p:nvSpPr>
          <p:spPr>
            <a:xfrm>
              <a:off x="7746911" y="1948849"/>
              <a:ext cx="2388802" cy="2388802"/>
            </a:xfrm>
            <a:prstGeom prst="pie">
              <a:avLst>
                <a:gd name="adj1" fmla="val 2807946"/>
                <a:gd name="adj2" fmla="val 7203478"/>
              </a:avLst>
            </a:prstGeom>
            <a:gradFill>
              <a:gsLst>
                <a:gs pos="0">
                  <a:schemeClr val="accent4"/>
                </a:gs>
                <a:gs pos="100000">
                  <a:schemeClr val="accent4">
                    <a:lumMod val="75000"/>
                  </a:schemeClr>
                </a:gs>
              </a:gsLst>
              <a:lin ang="5400000" scaled="1"/>
            </a:gradFill>
            <a:ln>
              <a:noFill/>
            </a:ln>
            <a:effectLst>
              <a:outerShdw blurRad="292100" sx="102000" sy="102000" algn="ctr" rotWithShape="0">
                <a:schemeClr val="accent4">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mj-lt"/>
              </a:endParaRPr>
            </a:p>
          </p:txBody>
        </p:sp>
        <p:sp>
          <p:nvSpPr>
            <p:cNvPr id="18" name="Pie 17"/>
            <p:cNvSpPr/>
            <p:nvPr/>
          </p:nvSpPr>
          <p:spPr>
            <a:xfrm rot="20700000">
              <a:off x="7610865" y="1812803"/>
              <a:ext cx="2660894" cy="2660894"/>
            </a:xfrm>
            <a:prstGeom prst="pie">
              <a:avLst>
                <a:gd name="adj1" fmla="val 11812340"/>
                <a:gd name="adj2" fmla="val 18065028"/>
              </a:avLst>
            </a:prstGeom>
            <a:gradFill>
              <a:gsLst>
                <a:gs pos="0">
                  <a:schemeClr val="accent1"/>
                </a:gs>
                <a:gs pos="100000">
                  <a:schemeClr val="accent1">
                    <a:lumMod val="75000"/>
                  </a:schemeClr>
                </a:gs>
              </a:gsLst>
              <a:lin ang="5400000" scaled="1"/>
            </a:gradFill>
            <a:ln>
              <a:noFill/>
            </a:ln>
            <a:effectLst>
              <a:outerShdw blurRad="317500" sx="102000" sy="102000" algn="ctr" rotWithShape="0">
                <a:schemeClr val="accent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mj-lt"/>
              </a:endParaRPr>
            </a:p>
          </p:txBody>
        </p:sp>
        <p:sp>
          <p:nvSpPr>
            <p:cNvPr id="21" name="Pie 20"/>
            <p:cNvSpPr/>
            <p:nvPr/>
          </p:nvSpPr>
          <p:spPr>
            <a:xfrm rot="20700000">
              <a:off x="7377431" y="1579369"/>
              <a:ext cx="3127762" cy="3127762"/>
            </a:xfrm>
            <a:prstGeom prst="pie">
              <a:avLst>
                <a:gd name="adj1" fmla="val 7059761"/>
                <a:gd name="adj2" fmla="val 11940272"/>
              </a:avLst>
            </a:prstGeom>
            <a:solidFill>
              <a:schemeClr val="accent4"/>
            </a:solidFill>
            <a:ln>
              <a:noFill/>
            </a:ln>
            <a:effectLst>
              <a:outerShdw blurRad="469900" sx="102000" sy="102000" algn="ctr" rotWithShape="0">
                <a:schemeClr val="accent5">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mj-lt"/>
              </a:endParaRPr>
            </a:p>
          </p:txBody>
        </p:sp>
        <p:sp>
          <p:nvSpPr>
            <p:cNvPr id="22" name="Pie 21"/>
            <p:cNvSpPr/>
            <p:nvPr/>
          </p:nvSpPr>
          <p:spPr>
            <a:xfrm>
              <a:off x="7610865" y="1812803"/>
              <a:ext cx="2660894" cy="2660894"/>
            </a:xfrm>
            <a:prstGeom prst="pie">
              <a:avLst>
                <a:gd name="adj1" fmla="val 21298533"/>
                <a:gd name="adj2" fmla="val 2825366"/>
              </a:avLst>
            </a:prstGeom>
            <a:solidFill>
              <a:schemeClr val="accent3"/>
            </a:solidFill>
            <a:ln>
              <a:noFill/>
            </a:ln>
            <a:effectLst>
              <a:outerShdw blurRad="800100" sx="102000" sy="102000" algn="ctr" rotWithShape="0">
                <a:schemeClr val="accent3">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mj-lt"/>
              </a:endParaRPr>
            </a:p>
          </p:txBody>
        </p:sp>
        <p:sp>
          <p:nvSpPr>
            <p:cNvPr id="20" name="Oval 19"/>
            <p:cNvSpPr/>
            <p:nvPr/>
          </p:nvSpPr>
          <p:spPr>
            <a:xfrm>
              <a:off x="7896615" y="2098553"/>
              <a:ext cx="2089394" cy="2089394"/>
            </a:xfrm>
            <a:prstGeom prst="ellipse">
              <a:avLst/>
            </a:prstGeom>
            <a:solidFill>
              <a:srgbClr val="F7F7F7"/>
            </a:solidFill>
            <a:ln>
              <a:noFill/>
            </a:ln>
            <a:effectLst>
              <a:outerShdw blurRad="635000" algn="ctr"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grpSp>
          <p:nvGrpSpPr>
            <p:cNvPr id="30" name="Group 29"/>
            <p:cNvGrpSpPr/>
            <p:nvPr/>
          </p:nvGrpSpPr>
          <p:grpSpPr>
            <a:xfrm>
              <a:off x="8087116" y="2861161"/>
              <a:ext cx="1708394" cy="673885"/>
              <a:chOff x="7820416" y="3002960"/>
              <a:chExt cx="1708394" cy="673885"/>
            </a:xfrm>
          </p:grpSpPr>
          <p:sp>
            <p:nvSpPr>
              <p:cNvPr id="24" name="TextBox 23"/>
              <p:cNvSpPr txBox="1"/>
              <p:nvPr/>
            </p:nvSpPr>
            <p:spPr>
              <a:xfrm>
                <a:off x="7820416" y="3002960"/>
                <a:ext cx="1708394" cy="523220"/>
              </a:xfrm>
              <a:prstGeom prst="rect">
                <a:avLst/>
              </a:prstGeom>
              <a:noFill/>
            </p:spPr>
            <p:txBody>
              <a:bodyPr wrap="square" rtlCol="0" anchor="t">
                <a:spAutoFit/>
              </a:bodyPr>
              <a:lstStyle/>
              <a:p>
                <a:pPr algn="ctr"/>
                <a:r>
                  <a:rPr lang="en-US" sz="2800" dirty="0">
                    <a:solidFill>
                      <a:schemeClr val="tx1">
                        <a:lumMod val="65000"/>
                        <a:lumOff val="35000"/>
                      </a:schemeClr>
                    </a:solidFill>
                    <a:latin typeface="+mj-lt"/>
                  </a:rPr>
                  <a:t>$210,</a:t>
                </a:r>
                <a:r>
                  <a:rPr lang="en-US" sz="2800" baseline="30000" dirty="0">
                    <a:solidFill>
                      <a:schemeClr val="tx1">
                        <a:lumMod val="65000"/>
                        <a:lumOff val="35000"/>
                      </a:schemeClr>
                    </a:solidFill>
                    <a:latin typeface="+mj-lt"/>
                  </a:rPr>
                  <a:t>00</a:t>
                </a:r>
              </a:p>
            </p:txBody>
          </p:sp>
          <p:sp>
            <p:nvSpPr>
              <p:cNvPr id="29" name="Rectangle 28"/>
              <p:cNvSpPr/>
              <p:nvPr/>
            </p:nvSpPr>
            <p:spPr>
              <a:xfrm>
                <a:off x="8098546" y="3400616"/>
                <a:ext cx="1152134" cy="276229"/>
              </a:xfrm>
              <a:prstGeom prst="rect">
                <a:avLst/>
              </a:prstGeom>
            </p:spPr>
            <p:txBody>
              <a:bodyPr wrap="square">
                <a:spAutoFit/>
              </a:bodyPr>
              <a:lstStyle/>
              <a:p>
                <a:pPr algn="ctr">
                  <a:lnSpc>
                    <a:spcPct val="130000"/>
                  </a:lnSpc>
                </a:pPr>
                <a:r>
                  <a:rPr lang="id-ID" sz="1000" dirty="0">
                    <a:solidFill>
                      <a:schemeClr val="bg1">
                        <a:lumMod val="65000"/>
                      </a:schemeClr>
                    </a:solidFill>
                    <a:latin typeface="+mj-lt"/>
                    <a:cs typeface="Segoe UI Light" panose="020B0502040204020203" pitchFamily="34" charset="0"/>
                  </a:rPr>
                  <a:t>The quick brown</a:t>
                </a:r>
              </a:p>
            </p:txBody>
          </p:sp>
        </p:grpSp>
      </p:grpSp>
      <p:sp>
        <p:nvSpPr>
          <p:cNvPr id="25" name="Rectangle 24"/>
          <p:cNvSpPr/>
          <p:nvPr/>
        </p:nvSpPr>
        <p:spPr>
          <a:xfrm>
            <a:off x="684320" y="5250033"/>
            <a:ext cx="2146541" cy="553100"/>
          </a:xfrm>
          <a:prstGeom prst="rect">
            <a:avLst/>
          </a:prstGeom>
        </p:spPr>
        <p:txBody>
          <a:bodyPr wrap="square">
            <a:spAutoFit/>
          </a:bodyPr>
          <a:lstStyle/>
          <a:p>
            <a:pPr algn="ctr">
              <a:lnSpc>
                <a:spcPct val="130000"/>
              </a:lnSpc>
            </a:pPr>
            <a:r>
              <a:rPr lang="en-US" sz="1200" dirty="0">
                <a:solidFill>
                  <a:schemeClr val="tx1">
                    <a:lumMod val="65000"/>
                    <a:lumOff val="35000"/>
                  </a:schemeClr>
                </a:solidFill>
                <a:latin typeface="+mj-lt"/>
                <a:cs typeface="Segoe UI Light" panose="020B0502040204020203" pitchFamily="34" charset="0"/>
              </a:rPr>
              <a:t>Lorem ipsum dolor sit </a:t>
            </a:r>
            <a:r>
              <a:rPr lang="en-US" sz="1200" dirty="0" err="1">
                <a:solidFill>
                  <a:schemeClr val="tx1">
                    <a:lumMod val="65000"/>
                    <a:lumOff val="35000"/>
                  </a:schemeClr>
                </a:solidFill>
                <a:latin typeface="+mj-lt"/>
                <a:cs typeface="Segoe UI Light" panose="020B0502040204020203" pitchFamily="34" charset="0"/>
              </a:rPr>
              <a:t>amet</a:t>
            </a:r>
            <a:r>
              <a:rPr lang="en-US" sz="1200" dirty="0">
                <a:solidFill>
                  <a:schemeClr val="tx1">
                    <a:lumMod val="65000"/>
                    <a:lumOff val="35000"/>
                  </a:schemeClr>
                </a:solidFill>
                <a:latin typeface="+mj-lt"/>
                <a:cs typeface="Segoe UI Light" panose="020B0502040204020203" pitchFamily="34" charset="0"/>
              </a:rPr>
              <a:t> </a:t>
            </a:r>
            <a:r>
              <a:rPr lang="id-ID" sz="1200" dirty="0">
                <a:solidFill>
                  <a:schemeClr val="tx1">
                    <a:lumMod val="65000"/>
                    <a:lumOff val="35000"/>
                  </a:schemeClr>
                </a:solidFill>
                <a:latin typeface="+mj-lt"/>
                <a:cs typeface="Segoe UI Light" panose="020B0502040204020203" pitchFamily="34" charset="0"/>
              </a:rPr>
              <a:t>a lazy dog. DJs flock</a:t>
            </a:r>
          </a:p>
        </p:txBody>
      </p:sp>
      <p:sp>
        <p:nvSpPr>
          <p:cNvPr id="40" name="Freeform 43"/>
          <p:cNvSpPr>
            <a:spLocks noEditPoints="1"/>
          </p:cNvSpPr>
          <p:nvPr/>
        </p:nvSpPr>
        <p:spPr bwMode="auto">
          <a:xfrm>
            <a:off x="1465228" y="4758957"/>
            <a:ext cx="481502" cy="409636"/>
          </a:xfrm>
          <a:custGeom>
            <a:avLst/>
            <a:gdLst>
              <a:gd name="T0" fmla="*/ 193 w 221"/>
              <a:gd name="T1" fmla="*/ 102 h 187"/>
              <a:gd name="T2" fmla="*/ 221 w 221"/>
              <a:gd name="T3" fmla="*/ 74 h 187"/>
              <a:gd name="T4" fmla="*/ 147 w 221"/>
              <a:gd name="T5" fmla="*/ 0 h 187"/>
              <a:gd name="T6" fmla="*/ 119 w 221"/>
              <a:gd name="T7" fmla="*/ 29 h 187"/>
              <a:gd name="T8" fmla="*/ 125 w 221"/>
              <a:gd name="T9" fmla="*/ 34 h 187"/>
              <a:gd name="T10" fmla="*/ 114 w 221"/>
              <a:gd name="T11" fmla="*/ 46 h 187"/>
              <a:gd name="T12" fmla="*/ 102 w 221"/>
              <a:gd name="T13" fmla="*/ 34 h 187"/>
              <a:gd name="T14" fmla="*/ 108 w 221"/>
              <a:gd name="T15" fmla="*/ 29 h 187"/>
              <a:gd name="T16" fmla="*/ 80 w 221"/>
              <a:gd name="T17" fmla="*/ 0 h 187"/>
              <a:gd name="T18" fmla="*/ 0 w 221"/>
              <a:gd name="T19" fmla="*/ 80 h 187"/>
              <a:gd name="T20" fmla="*/ 29 w 221"/>
              <a:gd name="T21" fmla="*/ 108 h 187"/>
              <a:gd name="T22" fmla="*/ 34 w 221"/>
              <a:gd name="T23" fmla="*/ 102 h 187"/>
              <a:gd name="T24" fmla="*/ 119 w 221"/>
              <a:gd name="T25" fmla="*/ 187 h 187"/>
              <a:gd name="T26" fmla="*/ 187 w 221"/>
              <a:gd name="T27" fmla="*/ 119 h 187"/>
              <a:gd name="T28" fmla="*/ 176 w 221"/>
              <a:gd name="T29" fmla="*/ 108 h 187"/>
              <a:gd name="T30" fmla="*/ 187 w 221"/>
              <a:gd name="T31" fmla="*/ 96 h 187"/>
              <a:gd name="T32" fmla="*/ 193 w 221"/>
              <a:gd name="T33" fmla="*/ 102 h 187"/>
              <a:gd name="T34" fmla="*/ 12 w 221"/>
              <a:gd name="T35" fmla="*/ 80 h 187"/>
              <a:gd name="T36" fmla="*/ 80 w 221"/>
              <a:gd name="T37" fmla="*/ 12 h 187"/>
              <a:gd name="T38" fmla="*/ 97 w 221"/>
              <a:gd name="T39" fmla="*/ 29 h 187"/>
              <a:gd name="T40" fmla="*/ 29 w 221"/>
              <a:gd name="T41" fmla="*/ 96 h 187"/>
              <a:gd name="T42" fmla="*/ 12 w 221"/>
              <a:gd name="T43" fmla="*/ 80 h 187"/>
              <a:gd name="T44" fmla="*/ 167 w 221"/>
              <a:gd name="T45" fmla="*/ 128 h 187"/>
              <a:gd name="T46" fmla="*/ 142 w 221"/>
              <a:gd name="T47" fmla="*/ 102 h 187"/>
              <a:gd name="T48" fmla="*/ 136 w 221"/>
              <a:gd name="T49" fmla="*/ 102 h 187"/>
              <a:gd name="T50" fmla="*/ 136 w 221"/>
              <a:gd name="T51" fmla="*/ 108 h 187"/>
              <a:gd name="T52" fmla="*/ 162 w 221"/>
              <a:gd name="T53" fmla="*/ 133 h 187"/>
              <a:gd name="T54" fmla="*/ 150 w 221"/>
              <a:gd name="T55" fmla="*/ 145 h 187"/>
              <a:gd name="T56" fmla="*/ 125 w 221"/>
              <a:gd name="T57" fmla="*/ 119 h 187"/>
              <a:gd name="T58" fmla="*/ 119 w 221"/>
              <a:gd name="T59" fmla="*/ 119 h 187"/>
              <a:gd name="T60" fmla="*/ 119 w 221"/>
              <a:gd name="T61" fmla="*/ 125 h 187"/>
              <a:gd name="T62" fmla="*/ 145 w 221"/>
              <a:gd name="T63" fmla="*/ 150 h 187"/>
              <a:gd name="T64" fmla="*/ 145 w 221"/>
              <a:gd name="T65" fmla="*/ 150 h 187"/>
              <a:gd name="T66" fmla="*/ 133 w 221"/>
              <a:gd name="T67" fmla="*/ 162 h 187"/>
              <a:gd name="T68" fmla="*/ 108 w 221"/>
              <a:gd name="T69" fmla="*/ 136 h 187"/>
              <a:gd name="T70" fmla="*/ 102 w 221"/>
              <a:gd name="T71" fmla="*/ 136 h 187"/>
              <a:gd name="T72" fmla="*/ 102 w 221"/>
              <a:gd name="T73" fmla="*/ 142 h 187"/>
              <a:gd name="T74" fmla="*/ 128 w 221"/>
              <a:gd name="T75" fmla="*/ 167 h 187"/>
              <a:gd name="T76" fmla="*/ 128 w 221"/>
              <a:gd name="T77" fmla="*/ 167 h 187"/>
              <a:gd name="T78" fmla="*/ 119 w 221"/>
              <a:gd name="T79" fmla="*/ 176 h 187"/>
              <a:gd name="T80" fmla="*/ 40 w 221"/>
              <a:gd name="T81" fmla="*/ 96 h 187"/>
              <a:gd name="T82" fmla="*/ 97 w 221"/>
              <a:gd name="T83" fmla="*/ 40 h 187"/>
              <a:gd name="T84" fmla="*/ 108 w 221"/>
              <a:gd name="T85" fmla="*/ 51 h 187"/>
              <a:gd name="T86" fmla="*/ 77 w 221"/>
              <a:gd name="T87" fmla="*/ 82 h 187"/>
              <a:gd name="T88" fmla="*/ 99 w 221"/>
              <a:gd name="T89" fmla="*/ 105 h 187"/>
              <a:gd name="T90" fmla="*/ 130 w 221"/>
              <a:gd name="T91" fmla="*/ 74 h 187"/>
              <a:gd name="T92" fmla="*/ 176 w 221"/>
              <a:gd name="T93" fmla="*/ 119 h 187"/>
              <a:gd name="T94" fmla="*/ 167 w 221"/>
              <a:gd name="T95" fmla="*/ 128 h 187"/>
              <a:gd name="T96" fmla="*/ 170 w 221"/>
              <a:gd name="T97" fmla="*/ 102 h 187"/>
              <a:gd name="T98" fmla="*/ 133 w 221"/>
              <a:gd name="T99" fmla="*/ 65 h 187"/>
              <a:gd name="T100" fmla="*/ 128 w 221"/>
              <a:gd name="T101" fmla="*/ 65 h 187"/>
              <a:gd name="T102" fmla="*/ 99 w 221"/>
              <a:gd name="T103" fmla="*/ 94 h 187"/>
              <a:gd name="T104" fmla="*/ 88 w 221"/>
              <a:gd name="T105" fmla="*/ 82 h 187"/>
              <a:gd name="T106" fmla="*/ 116 w 221"/>
              <a:gd name="T107" fmla="*/ 54 h 187"/>
              <a:gd name="T108" fmla="*/ 130 w 221"/>
              <a:gd name="T109" fmla="*/ 40 h 187"/>
              <a:gd name="T110" fmla="*/ 181 w 221"/>
              <a:gd name="T111" fmla="*/ 91 h 187"/>
              <a:gd name="T112" fmla="*/ 170 w 221"/>
              <a:gd name="T113" fmla="*/ 102 h 187"/>
              <a:gd name="T114" fmla="*/ 147 w 221"/>
              <a:gd name="T115" fmla="*/ 12 h 187"/>
              <a:gd name="T116" fmla="*/ 210 w 221"/>
              <a:gd name="T117" fmla="*/ 74 h 187"/>
              <a:gd name="T118" fmla="*/ 193 w 221"/>
              <a:gd name="T119" fmla="*/ 91 h 187"/>
              <a:gd name="T120" fmla="*/ 130 w 221"/>
              <a:gd name="T121" fmla="*/ 29 h 187"/>
              <a:gd name="T122" fmla="*/ 147 w 221"/>
              <a:gd name="T123" fmla="*/ 12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21" h="187">
                <a:moveTo>
                  <a:pt x="193" y="102"/>
                </a:moveTo>
                <a:cubicBezTo>
                  <a:pt x="221" y="74"/>
                  <a:pt x="221" y="74"/>
                  <a:pt x="221" y="74"/>
                </a:cubicBezTo>
                <a:cubicBezTo>
                  <a:pt x="147" y="0"/>
                  <a:pt x="147" y="0"/>
                  <a:pt x="147" y="0"/>
                </a:cubicBezTo>
                <a:cubicBezTo>
                  <a:pt x="119" y="29"/>
                  <a:pt x="119" y="29"/>
                  <a:pt x="119" y="29"/>
                </a:cubicBezTo>
                <a:cubicBezTo>
                  <a:pt x="125" y="34"/>
                  <a:pt x="125" y="34"/>
                  <a:pt x="125" y="34"/>
                </a:cubicBezTo>
                <a:cubicBezTo>
                  <a:pt x="114" y="46"/>
                  <a:pt x="114" y="46"/>
                  <a:pt x="114" y="46"/>
                </a:cubicBezTo>
                <a:cubicBezTo>
                  <a:pt x="102" y="34"/>
                  <a:pt x="102" y="34"/>
                  <a:pt x="102" y="34"/>
                </a:cubicBezTo>
                <a:cubicBezTo>
                  <a:pt x="108" y="29"/>
                  <a:pt x="108" y="29"/>
                  <a:pt x="108" y="29"/>
                </a:cubicBezTo>
                <a:cubicBezTo>
                  <a:pt x="80" y="0"/>
                  <a:pt x="80" y="0"/>
                  <a:pt x="80" y="0"/>
                </a:cubicBezTo>
                <a:cubicBezTo>
                  <a:pt x="0" y="80"/>
                  <a:pt x="0" y="80"/>
                  <a:pt x="0" y="80"/>
                </a:cubicBezTo>
                <a:cubicBezTo>
                  <a:pt x="29" y="108"/>
                  <a:pt x="29" y="108"/>
                  <a:pt x="29" y="108"/>
                </a:cubicBezTo>
                <a:cubicBezTo>
                  <a:pt x="34" y="102"/>
                  <a:pt x="34" y="102"/>
                  <a:pt x="34" y="102"/>
                </a:cubicBezTo>
                <a:cubicBezTo>
                  <a:pt x="119" y="187"/>
                  <a:pt x="119" y="187"/>
                  <a:pt x="119" y="187"/>
                </a:cubicBezTo>
                <a:cubicBezTo>
                  <a:pt x="187" y="119"/>
                  <a:pt x="187" y="119"/>
                  <a:pt x="187" y="119"/>
                </a:cubicBezTo>
                <a:cubicBezTo>
                  <a:pt x="176" y="108"/>
                  <a:pt x="176" y="108"/>
                  <a:pt x="176" y="108"/>
                </a:cubicBezTo>
                <a:cubicBezTo>
                  <a:pt x="187" y="96"/>
                  <a:pt x="187" y="96"/>
                  <a:pt x="187" y="96"/>
                </a:cubicBezTo>
                <a:lnTo>
                  <a:pt x="193" y="102"/>
                </a:lnTo>
                <a:close/>
                <a:moveTo>
                  <a:pt x="12" y="80"/>
                </a:moveTo>
                <a:cubicBezTo>
                  <a:pt x="80" y="12"/>
                  <a:pt x="80" y="12"/>
                  <a:pt x="80" y="12"/>
                </a:cubicBezTo>
                <a:cubicBezTo>
                  <a:pt x="97" y="29"/>
                  <a:pt x="97" y="29"/>
                  <a:pt x="97" y="29"/>
                </a:cubicBezTo>
                <a:cubicBezTo>
                  <a:pt x="29" y="96"/>
                  <a:pt x="29" y="96"/>
                  <a:pt x="29" y="96"/>
                </a:cubicBezTo>
                <a:lnTo>
                  <a:pt x="12" y="80"/>
                </a:lnTo>
                <a:close/>
                <a:moveTo>
                  <a:pt x="167" y="128"/>
                </a:moveTo>
                <a:cubicBezTo>
                  <a:pt x="142" y="102"/>
                  <a:pt x="142" y="102"/>
                  <a:pt x="142" y="102"/>
                </a:cubicBezTo>
                <a:cubicBezTo>
                  <a:pt x="140" y="101"/>
                  <a:pt x="138" y="101"/>
                  <a:pt x="136" y="102"/>
                </a:cubicBezTo>
                <a:cubicBezTo>
                  <a:pt x="135" y="104"/>
                  <a:pt x="135" y="106"/>
                  <a:pt x="136" y="108"/>
                </a:cubicBezTo>
                <a:cubicBezTo>
                  <a:pt x="162" y="133"/>
                  <a:pt x="162" y="133"/>
                  <a:pt x="162" y="133"/>
                </a:cubicBezTo>
                <a:cubicBezTo>
                  <a:pt x="150" y="145"/>
                  <a:pt x="150" y="145"/>
                  <a:pt x="150" y="145"/>
                </a:cubicBezTo>
                <a:cubicBezTo>
                  <a:pt x="125" y="119"/>
                  <a:pt x="125" y="119"/>
                  <a:pt x="125" y="119"/>
                </a:cubicBezTo>
                <a:cubicBezTo>
                  <a:pt x="123" y="118"/>
                  <a:pt x="121" y="118"/>
                  <a:pt x="119" y="119"/>
                </a:cubicBezTo>
                <a:cubicBezTo>
                  <a:pt x="118" y="121"/>
                  <a:pt x="118" y="123"/>
                  <a:pt x="119" y="125"/>
                </a:cubicBezTo>
                <a:cubicBezTo>
                  <a:pt x="145" y="150"/>
                  <a:pt x="145" y="150"/>
                  <a:pt x="145" y="150"/>
                </a:cubicBezTo>
                <a:cubicBezTo>
                  <a:pt x="145" y="150"/>
                  <a:pt x="145" y="150"/>
                  <a:pt x="145" y="150"/>
                </a:cubicBezTo>
                <a:cubicBezTo>
                  <a:pt x="133" y="162"/>
                  <a:pt x="133" y="162"/>
                  <a:pt x="133" y="162"/>
                </a:cubicBezTo>
                <a:cubicBezTo>
                  <a:pt x="108" y="136"/>
                  <a:pt x="108" y="136"/>
                  <a:pt x="108" y="136"/>
                </a:cubicBezTo>
                <a:cubicBezTo>
                  <a:pt x="106" y="135"/>
                  <a:pt x="104" y="135"/>
                  <a:pt x="102" y="136"/>
                </a:cubicBezTo>
                <a:cubicBezTo>
                  <a:pt x="101" y="138"/>
                  <a:pt x="101" y="140"/>
                  <a:pt x="102" y="142"/>
                </a:cubicBezTo>
                <a:cubicBezTo>
                  <a:pt x="128" y="167"/>
                  <a:pt x="128" y="167"/>
                  <a:pt x="128" y="167"/>
                </a:cubicBezTo>
                <a:cubicBezTo>
                  <a:pt x="128" y="167"/>
                  <a:pt x="128" y="167"/>
                  <a:pt x="128" y="167"/>
                </a:cubicBezTo>
                <a:cubicBezTo>
                  <a:pt x="119" y="176"/>
                  <a:pt x="119" y="176"/>
                  <a:pt x="119" y="176"/>
                </a:cubicBezTo>
                <a:cubicBezTo>
                  <a:pt x="40" y="96"/>
                  <a:pt x="40" y="96"/>
                  <a:pt x="40" y="96"/>
                </a:cubicBezTo>
                <a:cubicBezTo>
                  <a:pt x="97" y="40"/>
                  <a:pt x="97" y="40"/>
                  <a:pt x="97" y="40"/>
                </a:cubicBezTo>
                <a:cubicBezTo>
                  <a:pt x="108" y="51"/>
                  <a:pt x="108" y="51"/>
                  <a:pt x="108" y="51"/>
                </a:cubicBezTo>
                <a:cubicBezTo>
                  <a:pt x="77" y="82"/>
                  <a:pt x="77" y="82"/>
                  <a:pt x="77" y="82"/>
                </a:cubicBezTo>
                <a:cubicBezTo>
                  <a:pt x="99" y="105"/>
                  <a:pt x="99" y="105"/>
                  <a:pt x="99" y="105"/>
                </a:cubicBezTo>
                <a:cubicBezTo>
                  <a:pt x="130" y="74"/>
                  <a:pt x="130" y="74"/>
                  <a:pt x="130" y="74"/>
                </a:cubicBezTo>
                <a:cubicBezTo>
                  <a:pt x="176" y="119"/>
                  <a:pt x="176" y="119"/>
                  <a:pt x="176" y="119"/>
                </a:cubicBezTo>
                <a:lnTo>
                  <a:pt x="167" y="128"/>
                </a:lnTo>
                <a:close/>
                <a:moveTo>
                  <a:pt x="170" y="102"/>
                </a:moveTo>
                <a:cubicBezTo>
                  <a:pt x="133" y="65"/>
                  <a:pt x="133" y="65"/>
                  <a:pt x="133" y="65"/>
                </a:cubicBezTo>
                <a:cubicBezTo>
                  <a:pt x="132" y="64"/>
                  <a:pt x="129" y="64"/>
                  <a:pt x="128" y="65"/>
                </a:cubicBezTo>
                <a:cubicBezTo>
                  <a:pt x="99" y="94"/>
                  <a:pt x="99" y="94"/>
                  <a:pt x="99" y="94"/>
                </a:cubicBezTo>
                <a:cubicBezTo>
                  <a:pt x="88" y="82"/>
                  <a:pt x="88" y="82"/>
                  <a:pt x="88" y="82"/>
                </a:cubicBezTo>
                <a:cubicBezTo>
                  <a:pt x="116" y="54"/>
                  <a:pt x="116" y="54"/>
                  <a:pt x="116" y="54"/>
                </a:cubicBezTo>
                <a:cubicBezTo>
                  <a:pt x="130" y="40"/>
                  <a:pt x="130" y="40"/>
                  <a:pt x="130" y="40"/>
                </a:cubicBezTo>
                <a:cubicBezTo>
                  <a:pt x="181" y="91"/>
                  <a:pt x="181" y="91"/>
                  <a:pt x="181" y="91"/>
                </a:cubicBezTo>
                <a:lnTo>
                  <a:pt x="170" y="102"/>
                </a:lnTo>
                <a:close/>
                <a:moveTo>
                  <a:pt x="147" y="12"/>
                </a:moveTo>
                <a:cubicBezTo>
                  <a:pt x="210" y="74"/>
                  <a:pt x="210" y="74"/>
                  <a:pt x="210" y="74"/>
                </a:cubicBezTo>
                <a:cubicBezTo>
                  <a:pt x="193" y="91"/>
                  <a:pt x="193" y="91"/>
                  <a:pt x="193" y="91"/>
                </a:cubicBezTo>
                <a:cubicBezTo>
                  <a:pt x="130" y="29"/>
                  <a:pt x="130" y="29"/>
                  <a:pt x="130" y="29"/>
                </a:cubicBezTo>
                <a:lnTo>
                  <a:pt x="147" y="12"/>
                </a:ln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pPr algn="ctr"/>
            <a:endParaRPr lang="en-US">
              <a:latin typeface="+mj-lt"/>
            </a:endParaRPr>
          </a:p>
        </p:txBody>
      </p:sp>
      <p:sp>
        <p:nvSpPr>
          <p:cNvPr id="41" name="Rectangle 40"/>
          <p:cNvSpPr/>
          <p:nvPr/>
        </p:nvSpPr>
        <p:spPr>
          <a:xfrm>
            <a:off x="2978099" y="5250033"/>
            <a:ext cx="2146541" cy="553100"/>
          </a:xfrm>
          <a:prstGeom prst="rect">
            <a:avLst/>
          </a:prstGeom>
        </p:spPr>
        <p:txBody>
          <a:bodyPr wrap="square">
            <a:spAutoFit/>
          </a:bodyPr>
          <a:lstStyle/>
          <a:p>
            <a:pPr algn="ctr">
              <a:lnSpc>
                <a:spcPct val="130000"/>
              </a:lnSpc>
            </a:pPr>
            <a:r>
              <a:rPr lang="en-US" sz="1200" dirty="0">
                <a:solidFill>
                  <a:schemeClr val="tx1">
                    <a:lumMod val="65000"/>
                    <a:lumOff val="35000"/>
                  </a:schemeClr>
                </a:solidFill>
                <a:latin typeface="+mj-lt"/>
                <a:cs typeface="Segoe UI Light" panose="020B0502040204020203" pitchFamily="34" charset="0"/>
              </a:rPr>
              <a:t>Lorem ipsum dolor sit </a:t>
            </a:r>
            <a:r>
              <a:rPr lang="en-US" sz="1200" dirty="0" err="1">
                <a:solidFill>
                  <a:schemeClr val="tx1">
                    <a:lumMod val="65000"/>
                    <a:lumOff val="35000"/>
                  </a:schemeClr>
                </a:solidFill>
                <a:latin typeface="+mj-lt"/>
                <a:cs typeface="Segoe UI Light" panose="020B0502040204020203" pitchFamily="34" charset="0"/>
              </a:rPr>
              <a:t>amet</a:t>
            </a:r>
            <a:r>
              <a:rPr lang="en-US" sz="1200" dirty="0">
                <a:solidFill>
                  <a:schemeClr val="tx1">
                    <a:lumMod val="65000"/>
                    <a:lumOff val="35000"/>
                  </a:schemeClr>
                </a:solidFill>
                <a:latin typeface="+mj-lt"/>
                <a:cs typeface="Segoe UI Light" panose="020B0502040204020203" pitchFamily="34" charset="0"/>
              </a:rPr>
              <a:t> </a:t>
            </a:r>
            <a:r>
              <a:rPr lang="id-ID" sz="1200" dirty="0">
                <a:solidFill>
                  <a:schemeClr val="tx1">
                    <a:lumMod val="65000"/>
                    <a:lumOff val="35000"/>
                  </a:schemeClr>
                </a:solidFill>
                <a:latin typeface="+mj-lt"/>
                <a:cs typeface="Segoe UI Light" panose="020B0502040204020203" pitchFamily="34" charset="0"/>
              </a:rPr>
              <a:t>a lazy dog. DJs flock</a:t>
            </a:r>
          </a:p>
        </p:txBody>
      </p:sp>
      <p:sp>
        <p:nvSpPr>
          <p:cNvPr id="42" name="Freeform 58"/>
          <p:cNvSpPr>
            <a:spLocks noEditPoints="1"/>
          </p:cNvSpPr>
          <p:nvPr/>
        </p:nvSpPr>
        <p:spPr bwMode="auto">
          <a:xfrm>
            <a:off x="3803971" y="4757349"/>
            <a:ext cx="391574" cy="406887"/>
          </a:xfrm>
          <a:custGeom>
            <a:avLst/>
            <a:gdLst>
              <a:gd name="T0" fmla="*/ 16 w 196"/>
              <a:gd name="T1" fmla="*/ 0 h 204"/>
              <a:gd name="T2" fmla="*/ 24 w 196"/>
              <a:gd name="T3" fmla="*/ 44 h 204"/>
              <a:gd name="T4" fmla="*/ 16 w 196"/>
              <a:gd name="T5" fmla="*/ 164 h 204"/>
              <a:gd name="T6" fmla="*/ 24 w 196"/>
              <a:gd name="T7" fmla="*/ 124 h 204"/>
              <a:gd name="T8" fmla="*/ 16 w 196"/>
              <a:gd name="T9" fmla="*/ 164 h 204"/>
              <a:gd name="T10" fmla="*/ 12 w 196"/>
              <a:gd name="T11" fmla="*/ 52 h 204"/>
              <a:gd name="T12" fmla="*/ 0 w 196"/>
              <a:gd name="T13" fmla="*/ 104 h 204"/>
              <a:gd name="T14" fmla="*/ 28 w 196"/>
              <a:gd name="T15" fmla="*/ 116 h 204"/>
              <a:gd name="T16" fmla="*/ 40 w 196"/>
              <a:gd name="T17" fmla="*/ 64 h 204"/>
              <a:gd name="T18" fmla="*/ 32 w 196"/>
              <a:gd name="T19" fmla="*/ 104 h 204"/>
              <a:gd name="T20" fmla="*/ 12 w 196"/>
              <a:gd name="T21" fmla="*/ 108 h 204"/>
              <a:gd name="T22" fmla="*/ 8 w 196"/>
              <a:gd name="T23" fmla="*/ 64 h 204"/>
              <a:gd name="T24" fmla="*/ 28 w 196"/>
              <a:gd name="T25" fmla="*/ 60 h 204"/>
              <a:gd name="T26" fmla="*/ 32 w 196"/>
              <a:gd name="T27" fmla="*/ 104 h 204"/>
              <a:gd name="T28" fmla="*/ 68 w 196"/>
              <a:gd name="T29" fmla="*/ 40 h 204"/>
              <a:gd name="T30" fmla="*/ 76 w 196"/>
              <a:gd name="T31" fmla="*/ 84 h 204"/>
              <a:gd name="T32" fmla="*/ 68 w 196"/>
              <a:gd name="T33" fmla="*/ 204 h 204"/>
              <a:gd name="T34" fmla="*/ 76 w 196"/>
              <a:gd name="T35" fmla="*/ 164 h 204"/>
              <a:gd name="T36" fmla="*/ 68 w 196"/>
              <a:gd name="T37" fmla="*/ 204 h 204"/>
              <a:gd name="T38" fmla="*/ 64 w 196"/>
              <a:gd name="T39" fmla="*/ 92 h 204"/>
              <a:gd name="T40" fmla="*/ 52 w 196"/>
              <a:gd name="T41" fmla="*/ 144 h 204"/>
              <a:gd name="T42" fmla="*/ 80 w 196"/>
              <a:gd name="T43" fmla="*/ 156 h 204"/>
              <a:gd name="T44" fmla="*/ 92 w 196"/>
              <a:gd name="T45" fmla="*/ 104 h 204"/>
              <a:gd name="T46" fmla="*/ 84 w 196"/>
              <a:gd name="T47" fmla="*/ 144 h 204"/>
              <a:gd name="T48" fmla="*/ 64 w 196"/>
              <a:gd name="T49" fmla="*/ 148 h 204"/>
              <a:gd name="T50" fmla="*/ 60 w 196"/>
              <a:gd name="T51" fmla="*/ 104 h 204"/>
              <a:gd name="T52" fmla="*/ 80 w 196"/>
              <a:gd name="T53" fmla="*/ 100 h 204"/>
              <a:gd name="T54" fmla="*/ 84 w 196"/>
              <a:gd name="T55" fmla="*/ 144 h 204"/>
              <a:gd name="T56" fmla="*/ 120 w 196"/>
              <a:gd name="T57" fmla="*/ 0 h 204"/>
              <a:gd name="T58" fmla="*/ 128 w 196"/>
              <a:gd name="T59" fmla="*/ 44 h 204"/>
              <a:gd name="T60" fmla="*/ 120 w 196"/>
              <a:gd name="T61" fmla="*/ 164 h 204"/>
              <a:gd name="T62" fmla="*/ 128 w 196"/>
              <a:gd name="T63" fmla="*/ 124 h 204"/>
              <a:gd name="T64" fmla="*/ 120 w 196"/>
              <a:gd name="T65" fmla="*/ 164 h 204"/>
              <a:gd name="T66" fmla="*/ 116 w 196"/>
              <a:gd name="T67" fmla="*/ 52 h 204"/>
              <a:gd name="T68" fmla="*/ 104 w 196"/>
              <a:gd name="T69" fmla="*/ 104 h 204"/>
              <a:gd name="T70" fmla="*/ 132 w 196"/>
              <a:gd name="T71" fmla="*/ 116 h 204"/>
              <a:gd name="T72" fmla="*/ 144 w 196"/>
              <a:gd name="T73" fmla="*/ 64 h 204"/>
              <a:gd name="T74" fmla="*/ 136 w 196"/>
              <a:gd name="T75" fmla="*/ 104 h 204"/>
              <a:gd name="T76" fmla="*/ 116 w 196"/>
              <a:gd name="T77" fmla="*/ 108 h 204"/>
              <a:gd name="T78" fmla="*/ 112 w 196"/>
              <a:gd name="T79" fmla="*/ 64 h 204"/>
              <a:gd name="T80" fmla="*/ 132 w 196"/>
              <a:gd name="T81" fmla="*/ 60 h 204"/>
              <a:gd name="T82" fmla="*/ 136 w 196"/>
              <a:gd name="T83" fmla="*/ 104 h 204"/>
              <a:gd name="T84" fmla="*/ 172 w 196"/>
              <a:gd name="T85" fmla="*/ 40 h 204"/>
              <a:gd name="T86" fmla="*/ 180 w 196"/>
              <a:gd name="T87" fmla="*/ 84 h 204"/>
              <a:gd name="T88" fmla="*/ 172 w 196"/>
              <a:gd name="T89" fmla="*/ 204 h 204"/>
              <a:gd name="T90" fmla="*/ 180 w 196"/>
              <a:gd name="T91" fmla="*/ 164 h 204"/>
              <a:gd name="T92" fmla="*/ 172 w 196"/>
              <a:gd name="T93" fmla="*/ 204 h 204"/>
              <a:gd name="T94" fmla="*/ 168 w 196"/>
              <a:gd name="T95" fmla="*/ 92 h 204"/>
              <a:gd name="T96" fmla="*/ 156 w 196"/>
              <a:gd name="T97" fmla="*/ 144 h 204"/>
              <a:gd name="T98" fmla="*/ 184 w 196"/>
              <a:gd name="T99" fmla="*/ 156 h 204"/>
              <a:gd name="T100" fmla="*/ 196 w 196"/>
              <a:gd name="T101" fmla="*/ 104 h 204"/>
              <a:gd name="T102" fmla="*/ 188 w 196"/>
              <a:gd name="T103" fmla="*/ 144 h 204"/>
              <a:gd name="T104" fmla="*/ 168 w 196"/>
              <a:gd name="T105" fmla="*/ 148 h 204"/>
              <a:gd name="T106" fmla="*/ 164 w 196"/>
              <a:gd name="T107" fmla="*/ 104 h 204"/>
              <a:gd name="T108" fmla="*/ 184 w 196"/>
              <a:gd name="T109" fmla="*/ 100 h 204"/>
              <a:gd name="T110" fmla="*/ 188 w 196"/>
              <a:gd name="T111" fmla="*/ 14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96" h="204">
                <a:moveTo>
                  <a:pt x="24" y="0"/>
                </a:moveTo>
                <a:cubicBezTo>
                  <a:pt x="16" y="0"/>
                  <a:pt x="16" y="0"/>
                  <a:pt x="16" y="0"/>
                </a:cubicBezTo>
                <a:cubicBezTo>
                  <a:pt x="16" y="44"/>
                  <a:pt x="16" y="44"/>
                  <a:pt x="16" y="44"/>
                </a:cubicBezTo>
                <a:cubicBezTo>
                  <a:pt x="24" y="44"/>
                  <a:pt x="24" y="44"/>
                  <a:pt x="24" y="44"/>
                </a:cubicBezTo>
                <a:lnTo>
                  <a:pt x="24" y="0"/>
                </a:lnTo>
                <a:close/>
                <a:moveTo>
                  <a:pt x="16" y="164"/>
                </a:moveTo>
                <a:cubicBezTo>
                  <a:pt x="24" y="164"/>
                  <a:pt x="24" y="164"/>
                  <a:pt x="24" y="164"/>
                </a:cubicBezTo>
                <a:cubicBezTo>
                  <a:pt x="24" y="124"/>
                  <a:pt x="24" y="124"/>
                  <a:pt x="24" y="124"/>
                </a:cubicBezTo>
                <a:cubicBezTo>
                  <a:pt x="16" y="124"/>
                  <a:pt x="16" y="124"/>
                  <a:pt x="16" y="124"/>
                </a:cubicBezTo>
                <a:lnTo>
                  <a:pt x="16" y="164"/>
                </a:lnTo>
                <a:close/>
                <a:moveTo>
                  <a:pt x="28" y="52"/>
                </a:moveTo>
                <a:cubicBezTo>
                  <a:pt x="12" y="52"/>
                  <a:pt x="12" y="52"/>
                  <a:pt x="12" y="52"/>
                </a:cubicBezTo>
                <a:cubicBezTo>
                  <a:pt x="5" y="52"/>
                  <a:pt x="0" y="57"/>
                  <a:pt x="0" y="64"/>
                </a:cubicBezTo>
                <a:cubicBezTo>
                  <a:pt x="0" y="104"/>
                  <a:pt x="0" y="104"/>
                  <a:pt x="0" y="104"/>
                </a:cubicBezTo>
                <a:cubicBezTo>
                  <a:pt x="0" y="111"/>
                  <a:pt x="5" y="116"/>
                  <a:pt x="12" y="116"/>
                </a:cubicBezTo>
                <a:cubicBezTo>
                  <a:pt x="28" y="116"/>
                  <a:pt x="28" y="116"/>
                  <a:pt x="28" y="116"/>
                </a:cubicBezTo>
                <a:cubicBezTo>
                  <a:pt x="35" y="116"/>
                  <a:pt x="40" y="111"/>
                  <a:pt x="40" y="104"/>
                </a:cubicBezTo>
                <a:cubicBezTo>
                  <a:pt x="40" y="64"/>
                  <a:pt x="40" y="64"/>
                  <a:pt x="40" y="64"/>
                </a:cubicBezTo>
                <a:cubicBezTo>
                  <a:pt x="40" y="57"/>
                  <a:pt x="35" y="52"/>
                  <a:pt x="28" y="52"/>
                </a:cubicBezTo>
                <a:close/>
                <a:moveTo>
                  <a:pt x="32" y="104"/>
                </a:moveTo>
                <a:cubicBezTo>
                  <a:pt x="32" y="106"/>
                  <a:pt x="30" y="108"/>
                  <a:pt x="28" y="108"/>
                </a:cubicBezTo>
                <a:cubicBezTo>
                  <a:pt x="12" y="108"/>
                  <a:pt x="12" y="108"/>
                  <a:pt x="12" y="108"/>
                </a:cubicBezTo>
                <a:cubicBezTo>
                  <a:pt x="10" y="108"/>
                  <a:pt x="8" y="106"/>
                  <a:pt x="8" y="104"/>
                </a:cubicBezTo>
                <a:cubicBezTo>
                  <a:pt x="8" y="64"/>
                  <a:pt x="8" y="64"/>
                  <a:pt x="8" y="64"/>
                </a:cubicBezTo>
                <a:cubicBezTo>
                  <a:pt x="8" y="62"/>
                  <a:pt x="10" y="60"/>
                  <a:pt x="12" y="60"/>
                </a:cubicBezTo>
                <a:cubicBezTo>
                  <a:pt x="28" y="60"/>
                  <a:pt x="28" y="60"/>
                  <a:pt x="28" y="60"/>
                </a:cubicBezTo>
                <a:cubicBezTo>
                  <a:pt x="30" y="60"/>
                  <a:pt x="32" y="62"/>
                  <a:pt x="32" y="64"/>
                </a:cubicBezTo>
                <a:lnTo>
                  <a:pt x="32" y="104"/>
                </a:lnTo>
                <a:close/>
                <a:moveTo>
                  <a:pt x="76" y="40"/>
                </a:moveTo>
                <a:cubicBezTo>
                  <a:pt x="68" y="40"/>
                  <a:pt x="68" y="40"/>
                  <a:pt x="68" y="40"/>
                </a:cubicBezTo>
                <a:cubicBezTo>
                  <a:pt x="68" y="84"/>
                  <a:pt x="68" y="84"/>
                  <a:pt x="68" y="84"/>
                </a:cubicBezTo>
                <a:cubicBezTo>
                  <a:pt x="76" y="84"/>
                  <a:pt x="76" y="84"/>
                  <a:pt x="76" y="84"/>
                </a:cubicBezTo>
                <a:lnTo>
                  <a:pt x="76" y="40"/>
                </a:lnTo>
                <a:close/>
                <a:moveTo>
                  <a:pt x="68" y="204"/>
                </a:moveTo>
                <a:cubicBezTo>
                  <a:pt x="76" y="204"/>
                  <a:pt x="76" y="204"/>
                  <a:pt x="76" y="204"/>
                </a:cubicBezTo>
                <a:cubicBezTo>
                  <a:pt x="76" y="164"/>
                  <a:pt x="76" y="164"/>
                  <a:pt x="76" y="164"/>
                </a:cubicBezTo>
                <a:cubicBezTo>
                  <a:pt x="68" y="164"/>
                  <a:pt x="68" y="164"/>
                  <a:pt x="68" y="164"/>
                </a:cubicBezTo>
                <a:lnTo>
                  <a:pt x="68" y="204"/>
                </a:lnTo>
                <a:close/>
                <a:moveTo>
                  <a:pt x="80" y="92"/>
                </a:moveTo>
                <a:cubicBezTo>
                  <a:pt x="64" y="92"/>
                  <a:pt x="64" y="92"/>
                  <a:pt x="64" y="92"/>
                </a:cubicBezTo>
                <a:cubicBezTo>
                  <a:pt x="57" y="92"/>
                  <a:pt x="52" y="97"/>
                  <a:pt x="52" y="104"/>
                </a:cubicBezTo>
                <a:cubicBezTo>
                  <a:pt x="52" y="144"/>
                  <a:pt x="52" y="144"/>
                  <a:pt x="52" y="144"/>
                </a:cubicBezTo>
                <a:cubicBezTo>
                  <a:pt x="52" y="151"/>
                  <a:pt x="57" y="156"/>
                  <a:pt x="64" y="156"/>
                </a:cubicBezTo>
                <a:cubicBezTo>
                  <a:pt x="80" y="156"/>
                  <a:pt x="80" y="156"/>
                  <a:pt x="80" y="156"/>
                </a:cubicBezTo>
                <a:cubicBezTo>
                  <a:pt x="87" y="156"/>
                  <a:pt x="92" y="151"/>
                  <a:pt x="92" y="144"/>
                </a:cubicBezTo>
                <a:cubicBezTo>
                  <a:pt x="92" y="104"/>
                  <a:pt x="92" y="104"/>
                  <a:pt x="92" y="104"/>
                </a:cubicBezTo>
                <a:cubicBezTo>
                  <a:pt x="92" y="97"/>
                  <a:pt x="87" y="92"/>
                  <a:pt x="80" y="92"/>
                </a:cubicBezTo>
                <a:close/>
                <a:moveTo>
                  <a:pt x="84" y="144"/>
                </a:moveTo>
                <a:cubicBezTo>
                  <a:pt x="84" y="146"/>
                  <a:pt x="82" y="148"/>
                  <a:pt x="80" y="148"/>
                </a:cubicBezTo>
                <a:cubicBezTo>
                  <a:pt x="64" y="148"/>
                  <a:pt x="64" y="148"/>
                  <a:pt x="64" y="148"/>
                </a:cubicBezTo>
                <a:cubicBezTo>
                  <a:pt x="62" y="148"/>
                  <a:pt x="60" y="146"/>
                  <a:pt x="60" y="144"/>
                </a:cubicBezTo>
                <a:cubicBezTo>
                  <a:pt x="60" y="104"/>
                  <a:pt x="60" y="104"/>
                  <a:pt x="60" y="104"/>
                </a:cubicBezTo>
                <a:cubicBezTo>
                  <a:pt x="60" y="102"/>
                  <a:pt x="62" y="100"/>
                  <a:pt x="64" y="100"/>
                </a:cubicBezTo>
                <a:cubicBezTo>
                  <a:pt x="80" y="100"/>
                  <a:pt x="80" y="100"/>
                  <a:pt x="80" y="100"/>
                </a:cubicBezTo>
                <a:cubicBezTo>
                  <a:pt x="82" y="100"/>
                  <a:pt x="84" y="102"/>
                  <a:pt x="84" y="104"/>
                </a:cubicBezTo>
                <a:lnTo>
                  <a:pt x="84" y="144"/>
                </a:lnTo>
                <a:close/>
                <a:moveTo>
                  <a:pt x="128" y="0"/>
                </a:moveTo>
                <a:cubicBezTo>
                  <a:pt x="120" y="0"/>
                  <a:pt x="120" y="0"/>
                  <a:pt x="120" y="0"/>
                </a:cubicBezTo>
                <a:cubicBezTo>
                  <a:pt x="120" y="44"/>
                  <a:pt x="120" y="44"/>
                  <a:pt x="120" y="44"/>
                </a:cubicBezTo>
                <a:cubicBezTo>
                  <a:pt x="128" y="44"/>
                  <a:pt x="128" y="44"/>
                  <a:pt x="128" y="44"/>
                </a:cubicBezTo>
                <a:lnTo>
                  <a:pt x="128" y="0"/>
                </a:lnTo>
                <a:close/>
                <a:moveTo>
                  <a:pt x="120" y="164"/>
                </a:moveTo>
                <a:cubicBezTo>
                  <a:pt x="128" y="164"/>
                  <a:pt x="128" y="164"/>
                  <a:pt x="128" y="164"/>
                </a:cubicBezTo>
                <a:cubicBezTo>
                  <a:pt x="128" y="124"/>
                  <a:pt x="128" y="124"/>
                  <a:pt x="128" y="124"/>
                </a:cubicBezTo>
                <a:cubicBezTo>
                  <a:pt x="120" y="124"/>
                  <a:pt x="120" y="124"/>
                  <a:pt x="120" y="124"/>
                </a:cubicBezTo>
                <a:lnTo>
                  <a:pt x="120" y="164"/>
                </a:lnTo>
                <a:close/>
                <a:moveTo>
                  <a:pt x="132" y="52"/>
                </a:moveTo>
                <a:cubicBezTo>
                  <a:pt x="116" y="52"/>
                  <a:pt x="116" y="52"/>
                  <a:pt x="116" y="52"/>
                </a:cubicBezTo>
                <a:cubicBezTo>
                  <a:pt x="109" y="52"/>
                  <a:pt x="104" y="57"/>
                  <a:pt x="104" y="64"/>
                </a:cubicBezTo>
                <a:cubicBezTo>
                  <a:pt x="104" y="104"/>
                  <a:pt x="104" y="104"/>
                  <a:pt x="104" y="104"/>
                </a:cubicBezTo>
                <a:cubicBezTo>
                  <a:pt x="104" y="111"/>
                  <a:pt x="109" y="116"/>
                  <a:pt x="116" y="116"/>
                </a:cubicBezTo>
                <a:cubicBezTo>
                  <a:pt x="132" y="116"/>
                  <a:pt x="132" y="116"/>
                  <a:pt x="132" y="116"/>
                </a:cubicBezTo>
                <a:cubicBezTo>
                  <a:pt x="139" y="116"/>
                  <a:pt x="144" y="111"/>
                  <a:pt x="144" y="104"/>
                </a:cubicBezTo>
                <a:cubicBezTo>
                  <a:pt x="144" y="64"/>
                  <a:pt x="144" y="64"/>
                  <a:pt x="144" y="64"/>
                </a:cubicBezTo>
                <a:cubicBezTo>
                  <a:pt x="144" y="57"/>
                  <a:pt x="139" y="52"/>
                  <a:pt x="132" y="52"/>
                </a:cubicBezTo>
                <a:close/>
                <a:moveTo>
                  <a:pt x="136" y="104"/>
                </a:moveTo>
                <a:cubicBezTo>
                  <a:pt x="136" y="106"/>
                  <a:pt x="134" y="108"/>
                  <a:pt x="132" y="108"/>
                </a:cubicBezTo>
                <a:cubicBezTo>
                  <a:pt x="116" y="108"/>
                  <a:pt x="116" y="108"/>
                  <a:pt x="116" y="108"/>
                </a:cubicBezTo>
                <a:cubicBezTo>
                  <a:pt x="114" y="108"/>
                  <a:pt x="112" y="106"/>
                  <a:pt x="112" y="104"/>
                </a:cubicBezTo>
                <a:cubicBezTo>
                  <a:pt x="112" y="64"/>
                  <a:pt x="112" y="64"/>
                  <a:pt x="112" y="64"/>
                </a:cubicBezTo>
                <a:cubicBezTo>
                  <a:pt x="112" y="62"/>
                  <a:pt x="114" y="60"/>
                  <a:pt x="116" y="60"/>
                </a:cubicBezTo>
                <a:cubicBezTo>
                  <a:pt x="132" y="60"/>
                  <a:pt x="132" y="60"/>
                  <a:pt x="132" y="60"/>
                </a:cubicBezTo>
                <a:cubicBezTo>
                  <a:pt x="134" y="60"/>
                  <a:pt x="136" y="62"/>
                  <a:pt x="136" y="64"/>
                </a:cubicBezTo>
                <a:lnTo>
                  <a:pt x="136" y="104"/>
                </a:lnTo>
                <a:close/>
                <a:moveTo>
                  <a:pt x="180" y="40"/>
                </a:moveTo>
                <a:cubicBezTo>
                  <a:pt x="172" y="40"/>
                  <a:pt x="172" y="40"/>
                  <a:pt x="172" y="40"/>
                </a:cubicBezTo>
                <a:cubicBezTo>
                  <a:pt x="172" y="84"/>
                  <a:pt x="172" y="84"/>
                  <a:pt x="172" y="84"/>
                </a:cubicBezTo>
                <a:cubicBezTo>
                  <a:pt x="180" y="84"/>
                  <a:pt x="180" y="84"/>
                  <a:pt x="180" y="84"/>
                </a:cubicBezTo>
                <a:lnTo>
                  <a:pt x="180" y="40"/>
                </a:lnTo>
                <a:close/>
                <a:moveTo>
                  <a:pt x="172" y="204"/>
                </a:moveTo>
                <a:cubicBezTo>
                  <a:pt x="180" y="204"/>
                  <a:pt x="180" y="204"/>
                  <a:pt x="180" y="204"/>
                </a:cubicBezTo>
                <a:cubicBezTo>
                  <a:pt x="180" y="164"/>
                  <a:pt x="180" y="164"/>
                  <a:pt x="180" y="164"/>
                </a:cubicBezTo>
                <a:cubicBezTo>
                  <a:pt x="172" y="164"/>
                  <a:pt x="172" y="164"/>
                  <a:pt x="172" y="164"/>
                </a:cubicBezTo>
                <a:lnTo>
                  <a:pt x="172" y="204"/>
                </a:lnTo>
                <a:close/>
                <a:moveTo>
                  <a:pt x="184" y="92"/>
                </a:moveTo>
                <a:cubicBezTo>
                  <a:pt x="168" y="92"/>
                  <a:pt x="168" y="92"/>
                  <a:pt x="168" y="92"/>
                </a:cubicBezTo>
                <a:cubicBezTo>
                  <a:pt x="161" y="92"/>
                  <a:pt x="156" y="97"/>
                  <a:pt x="156" y="104"/>
                </a:cubicBezTo>
                <a:cubicBezTo>
                  <a:pt x="156" y="144"/>
                  <a:pt x="156" y="144"/>
                  <a:pt x="156" y="144"/>
                </a:cubicBezTo>
                <a:cubicBezTo>
                  <a:pt x="156" y="151"/>
                  <a:pt x="161" y="156"/>
                  <a:pt x="168" y="156"/>
                </a:cubicBezTo>
                <a:cubicBezTo>
                  <a:pt x="184" y="156"/>
                  <a:pt x="184" y="156"/>
                  <a:pt x="184" y="156"/>
                </a:cubicBezTo>
                <a:cubicBezTo>
                  <a:pt x="191" y="156"/>
                  <a:pt x="196" y="151"/>
                  <a:pt x="196" y="144"/>
                </a:cubicBezTo>
                <a:cubicBezTo>
                  <a:pt x="196" y="104"/>
                  <a:pt x="196" y="104"/>
                  <a:pt x="196" y="104"/>
                </a:cubicBezTo>
                <a:cubicBezTo>
                  <a:pt x="196" y="97"/>
                  <a:pt x="191" y="92"/>
                  <a:pt x="184" y="92"/>
                </a:cubicBezTo>
                <a:close/>
                <a:moveTo>
                  <a:pt x="188" y="144"/>
                </a:moveTo>
                <a:cubicBezTo>
                  <a:pt x="188" y="146"/>
                  <a:pt x="186" y="148"/>
                  <a:pt x="184" y="148"/>
                </a:cubicBezTo>
                <a:cubicBezTo>
                  <a:pt x="168" y="148"/>
                  <a:pt x="168" y="148"/>
                  <a:pt x="168" y="148"/>
                </a:cubicBezTo>
                <a:cubicBezTo>
                  <a:pt x="166" y="148"/>
                  <a:pt x="164" y="146"/>
                  <a:pt x="164" y="144"/>
                </a:cubicBezTo>
                <a:cubicBezTo>
                  <a:pt x="164" y="104"/>
                  <a:pt x="164" y="104"/>
                  <a:pt x="164" y="104"/>
                </a:cubicBezTo>
                <a:cubicBezTo>
                  <a:pt x="164" y="102"/>
                  <a:pt x="166" y="100"/>
                  <a:pt x="168" y="100"/>
                </a:cubicBezTo>
                <a:cubicBezTo>
                  <a:pt x="184" y="100"/>
                  <a:pt x="184" y="100"/>
                  <a:pt x="184" y="100"/>
                </a:cubicBezTo>
                <a:cubicBezTo>
                  <a:pt x="186" y="100"/>
                  <a:pt x="188" y="102"/>
                  <a:pt x="188" y="104"/>
                </a:cubicBezTo>
                <a:lnTo>
                  <a:pt x="188" y="144"/>
                </a:lnTo>
                <a:close/>
              </a:path>
            </a:pathLst>
          </a:custGeom>
          <a:solidFill>
            <a:schemeClr val="accent5"/>
          </a:solidFill>
          <a:ln>
            <a:noFill/>
          </a:ln>
          <a:extLst/>
        </p:spPr>
        <p:txBody>
          <a:bodyPr vert="horz" wrap="square" lIns="91440" tIns="45720" rIns="91440" bIns="45720" numCol="1" anchor="t" anchorCtr="0" compatLnSpc="1">
            <a:prstTxWarp prst="textNoShape">
              <a:avLst/>
            </a:prstTxWarp>
          </a:bodyPr>
          <a:lstStyle/>
          <a:p>
            <a:pPr algn="ctr"/>
            <a:endParaRPr lang="en-US">
              <a:latin typeface="+mj-lt"/>
            </a:endParaRPr>
          </a:p>
        </p:txBody>
      </p:sp>
      <p:sp>
        <p:nvSpPr>
          <p:cNvPr id="62" name="Flowchart: Document 2">
            <a:extLst>
              <a:ext uri="{FF2B5EF4-FFF2-40B4-BE49-F238E27FC236}">
                <a16:creationId xmlns:a16="http://schemas.microsoft.com/office/drawing/2014/main" id="{68CDE0C1-D286-444C-96BC-A74EDB30A1CF}"/>
              </a:ext>
            </a:extLst>
          </p:cNvPr>
          <p:cNvSpPr/>
          <p:nvPr/>
        </p:nvSpPr>
        <p:spPr>
          <a:xfrm rot="16200000" flipH="1" flipV="1">
            <a:off x="7922763" y="2588763"/>
            <a:ext cx="6858000" cy="1680475"/>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0715"/>
              <a:gd name="connsiteX1" fmla="*/ 21600 w 21600"/>
              <a:gd name="connsiteY1" fmla="*/ 0 h 20715"/>
              <a:gd name="connsiteX2" fmla="*/ 21600 w 21600"/>
              <a:gd name="connsiteY2" fmla="*/ 17322 h 20715"/>
              <a:gd name="connsiteX3" fmla="*/ 0 w 21600"/>
              <a:gd name="connsiteY3" fmla="*/ 20172 h 20715"/>
              <a:gd name="connsiteX4" fmla="*/ 0 w 21600"/>
              <a:gd name="connsiteY4" fmla="*/ 0 h 20715"/>
              <a:gd name="connsiteX0" fmla="*/ 0 w 21600"/>
              <a:gd name="connsiteY0" fmla="*/ 0 h 28252"/>
              <a:gd name="connsiteX1" fmla="*/ 21600 w 21600"/>
              <a:gd name="connsiteY1" fmla="*/ 0 h 28252"/>
              <a:gd name="connsiteX2" fmla="*/ 21600 w 21600"/>
              <a:gd name="connsiteY2" fmla="*/ 17322 h 28252"/>
              <a:gd name="connsiteX3" fmla="*/ 0 w 21600"/>
              <a:gd name="connsiteY3" fmla="*/ 20172 h 28252"/>
              <a:gd name="connsiteX4" fmla="*/ 0 w 21600"/>
              <a:gd name="connsiteY4" fmla="*/ 0 h 28252"/>
              <a:gd name="connsiteX0" fmla="*/ 0 w 21600"/>
              <a:gd name="connsiteY0" fmla="*/ 0 h 26173"/>
              <a:gd name="connsiteX1" fmla="*/ 21600 w 21600"/>
              <a:gd name="connsiteY1" fmla="*/ 0 h 26173"/>
              <a:gd name="connsiteX2" fmla="*/ 21600 w 21600"/>
              <a:gd name="connsiteY2" fmla="*/ 17322 h 26173"/>
              <a:gd name="connsiteX3" fmla="*/ 0 w 21600"/>
              <a:gd name="connsiteY3" fmla="*/ 20172 h 26173"/>
              <a:gd name="connsiteX4" fmla="*/ 0 w 21600"/>
              <a:gd name="connsiteY4" fmla="*/ 0 h 261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6173">
                <a:moveTo>
                  <a:pt x="0" y="0"/>
                </a:moveTo>
                <a:lnTo>
                  <a:pt x="21600" y="0"/>
                </a:lnTo>
                <a:lnTo>
                  <a:pt x="21600" y="17322"/>
                </a:lnTo>
                <a:cubicBezTo>
                  <a:pt x="10787" y="-12593"/>
                  <a:pt x="10878" y="43937"/>
                  <a:pt x="0" y="20172"/>
                </a:cubicBezTo>
                <a:lnTo>
                  <a:pt x="0" y="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63" name="Rectangle 62">
            <a:extLst>
              <a:ext uri="{FF2B5EF4-FFF2-40B4-BE49-F238E27FC236}">
                <a16:creationId xmlns:a16="http://schemas.microsoft.com/office/drawing/2014/main" id="{3DF731A3-5B5F-44AF-8A0C-83E6B34351FD}"/>
              </a:ext>
            </a:extLst>
          </p:cNvPr>
          <p:cNvSpPr/>
          <p:nvPr/>
        </p:nvSpPr>
        <p:spPr>
          <a:xfrm>
            <a:off x="6193969" y="3929387"/>
            <a:ext cx="4641962" cy="1190006"/>
          </a:xfrm>
          <a:prstGeom prst="rect">
            <a:avLst/>
          </a:prstGeom>
        </p:spPr>
        <p:txBody>
          <a:bodyPr wrap="square">
            <a:spAutoFit/>
          </a:bodyPr>
          <a:lstStyle/>
          <a:p>
            <a:pPr>
              <a:lnSpc>
                <a:spcPct val="130000"/>
              </a:lnSpc>
            </a:pPr>
            <a:r>
              <a:rPr lang="en-US" sz="1400" dirty="0">
                <a:solidFill>
                  <a:schemeClr val="tx1">
                    <a:lumMod val="65000"/>
                    <a:lumOff val="35000"/>
                  </a:schemeClr>
                </a:solidFill>
                <a:latin typeface="+mj-lt"/>
                <a:cs typeface="Segoe UI Light" panose="020B0502040204020203" pitchFamily="34" charset="0"/>
              </a:rPr>
              <a:t>Lorem ipsum dolor sit </a:t>
            </a:r>
            <a:r>
              <a:rPr lang="en-US" sz="1400" dirty="0" err="1">
                <a:solidFill>
                  <a:schemeClr val="tx1">
                    <a:lumMod val="65000"/>
                    <a:lumOff val="35000"/>
                  </a:schemeClr>
                </a:solidFill>
                <a:latin typeface="+mj-lt"/>
                <a:cs typeface="Segoe UI Light" panose="020B0502040204020203" pitchFamily="34" charset="0"/>
              </a:rPr>
              <a:t>amet</a:t>
            </a:r>
            <a:r>
              <a:rPr lang="en-US" sz="1400" dirty="0">
                <a:solidFill>
                  <a:schemeClr val="tx1">
                    <a:lumMod val="65000"/>
                    <a:lumOff val="35000"/>
                  </a:schemeClr>
                </a:solidFill>
                <a:latin typeface="+mj-lt"/>
                <a:cs typeface="Segoe UI Light" panose="020B0502040204020203" pitchFamily="34" charset="0"/>
              </a:rPr>
              <a:t> </a:t>
            </a:r>
            <a:r>
              <a:rPr lang="id-ID" sz="1400" dirty="0">
                <a:solidFill>
                  <a:schemeClr val="tx1">
                    <a:lumMod val="65000"/>
                    <a:lumOff val="35000"/>
                  </a:schemeClr>
                </a:solidFill>
                <a:latin typeface="+mj-lt"/>
                <a:cs typeface="Segoe UI Light" panose="020B0502040204020203" pitchFamily="34" charset="0"/>
              </a:rPr>
              <a:t>a lazy dog. DJs flock by when MTV ax</a:t>
            </a:r>
            <a:r>
              <a:rPr lang="en-US" sz="1400" dirty="0">
                <a:solidFill>
                  <a:schemeClr val="tx1">
                    <a:lumMod val="65000"/>
                    <a:lumOff val="35000"/>
                  </a:schemeClr>
                </a:solidFill>
                <a:latin typeface="+mj-lt"/>
                <a:cs typeface="Segoe UI Light" panose="020B0502040204020203" pitchFamily="34" charset="0"/>
              </a:rPr>
              <a:t>Lorem ipsum dolor sit </a:t>
            </a:r>
            <a:r>
              <a:rPr lang="en-US" sz="1400" dirty="0" err="1">
                <a:solidFill>
                  <a:schemeClr val="tx1">
                    <a:lumMod val="65000"/>
                    <a:lumOff val="35000"/>
                  </a:schemeClr>
                </a:solidFill>
                <a:latin typeface="+mj-lt"/>
                <a:cs typeface="Segoe UI Light" panose="020B0502040204020203" pitchFamily="34" charset="0"/>
              </a:rPr>
              <a:t>amet</a:t>
            </a:r>
            <a:r>
              <a:rPr lang="en-US" sz="1400" dirty="0">
                <a:solidFill>
                  <a:schemeClr val="tx1">
                    <a:lumMod val="65000"/>
                    <a:lumOff val="35000"/>
                  </a:schemeClr>
                </a:solidFill>
                <a:latin typeface="+mj-lt"/>
                <a:cs typeface="Segoe UI Light" panose="020B0502040204020203" pitchFamily="34" charset="0"/>
              </a:rPr>
              <a:t> </a:t>
            </a:r>
            <a:r>
              <a:rPr lang="id-ID" sz="1400" dirty="0">
                <a:solidFill>
                  <a:schemeClr val="tx1">
                    <a:lumMod val="65000"/>
                    <a:lumOff val="35000"/>
                  </a:schemeClr>
                </a:solidFill>
                <a:latin typeface="+mj-lt"/>
                <a:cs typeface="Segoe UI Light" panose="020B0502040204020203" pitchFamily="34" charset="0"/>
              </a:rPr>
              <a:t>a</a:t>
            </a:r>
            <a:r>
              <a:rPr lang="en-US" sz="1400" dirty="0">
                <a:solidFill>
                  <a:schemeClr val="tx1">
                    <a:lumMod val="65000"/>
                    <a:lumOff val="35000"/>
                  </a:schemeClr>
                </a:solidFill>
                <a:latin typeface="+mj-lt"/>
                <a:cs typeface="Segoe UI Light" panose="020B0502040204020203" pitchFamily="34" charset="0"/>
              </a:rPr>
              <a:t> Lorem ipsum dolor sit </a:t>
            </a:r>
            <a:r>
              <a:rPr lang="en-US" sz="1400" dirty="0" err="1">
                <a:solidFill>
                  <a:schemeClr val="tx1">
                    <a:lumMod val="65000"/>
                    <a:lumOff val="35000"/>
                  </a:schemeClr>
                </a:solidFill>
                <a:latin typeface="+mj-lt"/>
                <a:cs typeface="Segoe UI Light" panose="020B0502040204020203" pitchFamily="34" charset="0"/>
              </a:rPr>
              <a:t>amet</a:t>
            </a:r>
            <a:r>
              <a:rPr lang="en-US" sz="1400" dirty="0">
                <a:solidFill>
                  <a:schemeClr val="tx1">
                    <a:lumMod val="65000"/>
                    <a:lumOff val="35000"/>
                  </a:schemeClr>
                </a:solidFill>
                <a:latin typeface="+mj-lt"/>
                <a:cs typeface="Segoe UI Light" panose="020B0502040204020203" pitchFamily="34" charset="0"/>
              </a:rPr>
              <a:t> </a:t>
            </a:r>
            <a:r>
              <a:rPr lang="id-ID" sz="1400" dirty="0">
                <a:solidFill>
                  <a:schemeClr val="tx1">
                    <a:lumMod val="65000"/>
                    <a:lumOff val="35000"/>
                  </a:schemeClr>
                </a:solidFill>
                <a:latin typeface="+mj-lt"/>
                <a:cs typeface="Segoe UI Light" panose="020B0502040204020203" pitchFamily="34" charset="0"/>
              </a:rPr>
              <a:t>a lazy dog. DJs flock by when MTV ax</a:t>
            </a:r>
            <a:r>
              <a:rPr lang="en-US" sz="1400" dirty="0">
                <a:solidFill>
                  <a:schemeClr val="tx1">
                    <a:lumMod val="65000"/>
                    <a:lumOff val="35000"/>
                  </a:schemeClr>
                </a:solidFill>
                <a:latin typeface="+mj-lt"/>
                <a:cs typeface="Segoe UI Light" panose="020B0502040204020203" pitchFamily="34" charset="0"/>
              </a:rPr>
              <a:t>Lorem ipsum dolor sit </a:t>
            </a:r>
            <a:r>
              <a:rPr lang="en-US" sz="1400" dirty="0" err="1">
                <a:solidFill>
                  <a:schemeClr val="tx1">
                    <a:lumMod val="65000"/>
                    <a:lumOff val="35000"/>
                  </a:schemeClr>
                </a:solidFill>
                <a:latin typeface="+mj-lt"/>
                <a:cs typeface="Segoe UI Light" panose="020B0502040204020203" pitchFamily="34" charset="0"/>
              </a:rPr>
              <a:t>amet</a:t>
            </a:r>
            <a:r>
              <a:rPr lang="en-US" sz="1400" dirty="0">
                <a:solidFill>
                  <a:schemeClr val="tx1">
                    <a:lumMod val="65000"/>
                    <a:lumOff val="35000"/>
                  </a:schemeClr>
                </a:solidFill>
                <a:latin typeface="+mj-lt"/>
                <a:cs typeface="Segoe UI Light" panose="020B0502040204020203" pitchFamily="34" charset="0"/>
              </a:rPr>
              <a:t> </a:t>
            </a:r>
            <a:r>
              <a:rPr lang="id-ID" sz="1400" dirty="0">
                <a:solidFill>
                  <a:schemeClr val="tx1">
                    <a:lumMod val="65000"/>
                    <a:lumOff val="35000"/>
                  </a:schemeClr>
                </a:solidFill>
                <a:latin typeface="+mj-lt"/>
                <a:cs typeface="Segoe UI Light" panose="020B0502040204020203" pitchFamily="34" charset="0"/>
              </a:rPr>
              <a:t>a</a:t>
            </a:r>
          </a:p>
        </p:txBody>
      </p:sp>
      <p:grpSp>
        <p:nvGrpSpPr>
          <p:cNvPr id="64" name="Group 63">
            <a:extLst>
              <a:ext uri="{FF2B5EF4-FFF2-40B4-BE49-F238E27FC236}">
                <a16:creationId xmlns:a16="http://schemas.microsoft.com/office/drawing/2014/main" id="{1179D7CF-6A69-47C3-8D63-2BF1592EE7C2}"/>
              </a:ext>
            </a:extLst>
          </p:cNvPr>
          <p:cNvGrpSpPr/>
          <p:nvPr/>
        </p:nvGrpSpPr>
        <p:grpSpPr>
          <a:xfrm>
            <a:off x="5693607" y="2203985"/>
            <a:ext cx="3633435" cy="1171293"/>
            <a:chOff x="6393295" y="2872097"/>
            <a:chExt cx="3633435" cy="1171293"/>
          </a:xfrm>
        </p:grpSpPr>
        <p:sp>
          <p:nvSpPr>
            <p:cNvPr id="65" name="Freeform 31">
              <a:extLst>
                <a:ext uri="{FF2B5EF4-FFF2-40B4-BE49-F238E27FC236}">
                  <a16:creationId xmlns:a16="http://schemas.microsoft.com/office/drawing/2014/main" id="{350BC9B3-967C-4AF4-B578-FC01C32940A5}"/>
                </a:ext>
              </a:extLst>
            </p:cNvPr>
            <p:cNvSpPr/>
            <p:nvPr/>
          </p:nvSpPr>
          <p:spPr>
            <a:xfrm>
              <a:off x="6393295" y="2872097"/>
              <a:ext cx="962152" cy="724629"/>
            </a:xfrm>
            <a:custGeom>
              <a:avLst/>
              <a:gdLst/>
              <a:ahLst/>
              <a:cxnLst/>
              <a:rect l="l" t="t" r="r" b="b"/>
              <a:pathLst>
                <a:path w="396332" h="298491">
                  <a:moveTo>
                    <a:pt x="381044" y="0"/>
                  </a:moveTo>
                  <a:lnTo>
                    <a:pt x="381044" y="69304"/>
                  </a:lnTo>
                  <a:cubicBezTo>
                    <a:pt x="362035" y="71427"/>
                    <a:pt x="343534" y="79156"/>
                    <a:pt x="325542" y="92489"/>
                  </a:cubicBezTo>
                  <a:cubicBezTo>
                    <a:pt x="307551" y="105823"/>
                    <a:pt x="297197" y="124253"/>
                    <a:pt x="294481" y="147777"/>
                  </a:cubicBezTo>
                  <a:cubicBezTo>
                    <a:pt x="295669" y="147119"/>
                    <a:pt x="298385" y="146143"/>
                    <a:pt x="302628" y="144849"/>
                  </a:cubicBezTo>
                  <a:cubicBezTo>
                    <a:pt x="306872" y="143554"/>
                    <a:pt x="311624" y="142833"/>
                    <a:pt x="316886" y="142684"/>
                  </a:cubicBezTo>
                  <a:cubicBezTo>
                    <a:pt x="342474" y="143109"/>
                    <a:pt x="362080" y="150407"/>
                    <a:pt x="375704" y="164579"/>
                  </a:cubicBezTo>
                  <a:cubicBezTo>
                    <a:pt x="389328" y="178751"/>
                    <a:pt x="396204" y="197251"/>
                    <a:pt x="396332" y="220079"/>
                  </a:cubicBezTo>
                  <a:cubicBezTo>
                    <a:pt x="395865" y="242058"/>
                    <a:pt x="387631" y="260473"/>
                    <a:pt x="371630" y="275323"/>
                  </a:cubicBezTo>
                  <a:cubicBezTo>
                    <a:pt x="355630" y="290174"/>
                    <a:pt x="334666" y="297897"/>
                    <a:pt x="308739" y="298491"/>
                  </a:cubicBezTo>
                  <a:cubicBezTo>
                    <a:pt x="278102" y="297451"/>
                    <a:pt x="254849" y="286801"/>
                    <a:pt x="238979" y="266540"/>
                  </a:cubicBezTo>
                  <a:cubicBezTo>
                    <a:pt x="223109" y="246280"/>
                    <a:pt x="215131" y="222646"/>
                    <a:pt x="215046" y="195639"/>
                  </a:cubicBezTo>
                  <a:cubicBezTo>
                    <a:pt x="215851" y="149054"/>
                    <a:pt x="225218" y="111694"/>
                    <a:pt x="243146" y="83559"/>
                  </a:cubicBezTo>
                  <a:cubicBezTo>
                    <a:pt x="261075" y="55425"/>
                    <a:pt x="282738" y="34819"/>
                    <a:pt x="308135" y="21740"/>
                  </a:cubicBezTo>
                  <a:cubicBezTo>
                    <a:pt x="333532" y="8662"/>
                    <a:pt x="357835" y="1415"/>
                    <a:pt x="381044" y="0"/>
                  </a:cubicBezTo>
                  <a:close/>
                  <a:moveTo>
                    <a:pt x="167018" y="0"/>
                  </a:moveTo>
                  <a:lnTo>
                    <a:pt x="167018" y="69304"/>
                  </a:lnTo>
                  <a:cubicBezTo>
                    <a:pt x="148008" y="71427"/>
                    <a:pt x="129507" y="79156"/>
                    <a:pt x="111515" y="92489"/>
                  </a:cubicBezTo>
                  <a:cubicBezTo>
                    <a:pt x="93523" y="105823"/>
                    <a:pt x="83169" y="124253"/>
                    <a:pt x="80454" y="147777"/>
                  </a:cubicBezTo>
                  <a:cubicBezTo>
                    <a:pt x="81642" y="147119"/>
                    <a:pt x="84358" y="146143"/>
                    <a:pt x="88601" y="144849"/>
                  </a:cubicBezTo>
                  <a:cubicBezTo>
                    <a:pt x="92844" y="143554"/>
                    <a:pt x="97597" y="142833"/>
                    <a:pt x="102859" y="142684"/>
                  </a:cubicBezTo>
                  <a:cubicBezTo>
                    <a:pt x="128448" y="143109"/>
                    <a:pt x="148061" y="150407"/>
                    <a:pt x="161697" y="164579"/>
                  </a:cubicBezTo>
                  <a:cubicBezTo>
                    <a:pt x="175333" y="178751"/>
                    <a:pt x="182216" y="197251"/>
                    <a:pt x="182346" y="220079"/>
                  </a:cubicBezTo>
                  <a:cubicBezTo>
                    <a:pt x="181877" y="242058"/>
                    <a:pt x="173636" y="260473"/>
                    <a:pt x="157624" y="275323"/>
                  </a:cubicBezTo>
                  <a:cubicBezTo>
                    <a:pt x="141611" y="290174"/>
                    <a:pt x="120640" y="297897"/>
                    <a:pt x="94711" y="298491"/>
                  </a:cubicBezTo>
                  <a:cubicBezTo>
                    <a:pt x="64032" y="297451"/>
                    <a:pt x="40609" y="286801"/>
                    <a:pt x="24442" y="266540"/>
                  </a:cubicBezTo>
                  <a:cubicBezTo>
                    <a:pt x="8275" y="246280"/>
                    <a:pt x="128" y="222646"/>
                    <a:pt x="0" y="195639"/>
                  </a:cubicBezTo>
                  <a:cubicBezTo>
                    <a:pt x="818" y="149054"/>
                    <a:pt x="10272" y="111694"/>
                    <a:pt x="28365" y="83559"/>
                  </a:cubicBezTo>
                  <a:cubicBezTo>
                    <a:pt x="46457" y="55425"/>
                    <a:pt x="68283" y="34819"/>
                    <a:pt x="93844" y="21740"/>
                  </a:cubicBezTo>
                  <a:cubicBezTo>
                    <a:pt x="119404" y="8662"/>
                    <a:pt x="143796" y="1415"/>
                    <a:pt x="167018"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66" name="TextBox 65">
              <a:extLst>
                <a:ext uri="{FF2B5EF4-FFF2-40B4-BE49-F238E27FC236}">
                  <a16:creationId xmlns:a16="http://schemas.microsoft.com/office/drawing/2014/main" id="{26686ADE-A202-4DCF-A24C-C3D66183FAA1}"/>
                </a:ext>
              </a:extLst>
            </p:cNvPr>
            <p:cNvSpPr txBox="1"/>
            <p:nvPr/>
          </p:nvSpPr>
          <p:spPr>
            <a:xfrm>
              <a:off x="7013687" y="2966172"/>
              <a:ext cx="3013043" cy="1077218"/>
            </a:xfrm>
            <a:prstGeom prst="rect">
              <a:avLst/>
            </a:prstGeom>
            <a:noFill/>
          </p:spPr>
          <p:txBody>
            <a:bodyPr wrap="square" rtlCol="0" anchor="t">
              <a:spAutoFit/>
            </a:bodyPr>
            <a:lstStyle/>
            <a:p>
              <a:r>
                <a:rPr lang="en-US" sz="3200" b="1" i="1" dirty="0">
                  <a:solidFill>
                    <a:schemeClr val="tx1">
                      <a:lumMod val="65000"/>
                      <a:lumOff val="35000"/>
                    </a:schemeClr>
                  </a:solidFill>
                  <a:latin typeface="+mj-lt"/>
                </a:rPr>
                <a:t>Creativity comes from inside</a:t>
              </a:r>
            </a:p>
          </p:txBody>
        </p:sp>
      </p:grpSp>
      <p:sp>
        <p:nvSpPr>
          <p:cNvPr id="23" name="Title 2">
            <a:extLst>
              <a:ext uri="{FF2B5EF4-FFF2-40B4-BE49-F238E27FC236}">
                <a16:creationId xmlns:a16="http://schemas.microsoft.com/office/drawing/2014/main" id="{AFBA6881-17ED-4604-8AB3-16C8AC197F8C}"/>
              </a:ext>
            </a:extLst>
          </p:cNvPr>
          <p:cNvSpPr txBox="1">
            <a:spLocks/>
          </p:cNvSpPr>
          <p:nvPr/>
        </p:nvSpPr>
        <p:spPr>
          <a:xfrm>
            <a:off x="6077089" y="1166787"/>
            <a:ext cx="3980007" cy="63485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chemeClr val="tx1">
                    <a:lumMod val="65000"/>
                    <a:lumOff val="35000"/>
                  </a:schemeClr>
                </a:solidFill>
              </a:rPr>
              <a:t>Company </a:t>
            </a:r>
            <a:r>
              <a:rPr lang="en-US" sz="3600" b="1" dirty="0">
                <a:solidFill>
                  <a:schemeClr val="accent4"/>
                </a:solidFill>
              </a:rPr>
              <a:t>Slide</a:t>
            </a:r>
          </a:p>
        </p:txBody>
      </p:sp>
      <p:sp>
        <p:nvSpPr>
          <p:cNvPr id="28" name="Rectangle 27">
            <a:extLst>
              <a:ext uri="{FF2B5EF4-FFF2-40B4-BE49-F238E27FC236}">
                <a16:creationId xmlns:a16="http://schemas.microsoft.com/office/drawing/2014/main" id="{C45FD442-CDDF-49F1-870F-293E0BAD6EB4}"/>
              </a:ext>
            </a:extLst>
          </p:cNvPr>
          <p:cNvSpPr/>
          <p:nvPr/>
        </p:nvSpPr>
        <p:spPr>
          <a:xfrm>
            <a:off x="6079685" y="751119"/>
            <a:ext cx="1653979" cy="464871"/>
          </a:xfrm>
          <a:prstGeom prst="rect">
            <a:avLst/>
          </a:prstGeom>
        </p:spPr>
        <p:txBody>
          <a:bodyPr wrap="none">
            <a:spAutoFit/>
          </a:bodyPr>
          <a:lstStyle/>
          <a:p>
            <a:pPr>
              <a:lnSpc>
                <a:spcPct val="150000"/>
              </a:lnSpc>
              <a:buClr>
                <a:schemeClr val="tx2"/>
              </a:buClr>
            </a:pPr>
            <a:r>
              <a:rPr lang="en-US" dirty="0">
                <a:solidFill>
                  <a:schemeClr val="bg1">
                    <a:lumMod val="75000"/>
                  </a:schemeClr>
                </a:solidFill>
                <a:latin typeface="+mj-lt"/>
                <a:cs typeface="Arial" panose="020B0604020202020204" pitchFamily="34" charset="0"/>
              </a:rPr>
              <a:t>text ever since. </a:t>
            </a:r>
          </a:p>
        </p:txBody>
      </p:sp>
      <p:sp>
        <p:nvSpPr>
          <p:cNvPr id="31" name="Cross 30">
            <a:extLst>
              <a:ext uri="{FF2B5EF4-FFF2-40B4-BE49-F238E27FC236}">
                <a16:creationId xmlns:a16="http://schemas.microsoft.com/office/drawing/2014/main" id="{A9562F6E-3735-4168-95F1-03CB7D4E48D3}"/>
              </a:ext>
            </a:extLst>
          </p:cNvPr>
          <p:cNvSpPr/>
          <p:nvPr/>
        </p:nvSpPr>
        <p:spPr>
          <a:xfrm>
            <a:off x="9144450" y="944944"/>
            <a:ext cx="316114" cy="316114"/>
          </a:xfrm>
          <a:prstGeom prst="plus">
            <a:avLst>
              <a:gd name="adj" fmla="val 4378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atin typeface="+mj-lt"/>
            </a:endParaRPr>
          </a:p>
        </p:txBody>
      </p:sp>
    </p:spTree>
    <p:extLst>
      <p:ext uri="{BB962C8B-B14F-4D97-AF65-F5344CB8AC3E}">
        <p14:creationId xmlns:p14="http://schemas.microsoft.com/office/powerpoint/2010/main" val="4168505385"/>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6E87049-139C-409C-9060-DF311277AB99}"/>
              </a:ext>
            </a:extLst>
          </p:cNvPr>
          <p:cNvSpPr/>
          <p:nvPr/>
        </p:nvSpPr>
        <p:spPr>
          <a:xfrm>
            <a:off x="5791200" y="-1"/>
            <a:ext cx="176463" cy="6857999"/>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E67D8199-723A-435B-9857-C76BCB4B320A}"/>
              </a:ext>
            </a:extLst>
          </p:cNvPr>
          <p:cNvGrpSpPr/>
          <p:nvPr/>
        </p:nvGrpSpPr>
        <p:grpSpPr>
          <a:xfrm>
            <a:off x="7858225" y="1215417"/>
            <a:ext cx="2186538" cy="1680409"/>
            <a:chOff x="7553425" y="1215417"/>
            <a:chExt cx="2186538" cy="1680409"/>
          </a:xfrm>
          <a:solidFill>
            <a:schemeClr val="accent4"/>
          </a:solidFill>
        </p:grpSpPr>
        <p:sp>
          <p:nvSpPr>
            <p:cNvPr id="10" name="Parallelogram 9">
              <a:extLst>
                <a:ext uri="{FF2B5EF4-FFF2-40B4-BE49-F238E27FC236}">
                  <a16:creationId xmlns:a16="http://schemas.microsoft.com/office/drawing/2014/main" id="{8B6775B0-EE15-4C58-B265-37F85C2DECA0}"/>
                </a:ext>
              </a:extLst>
            </p:cNvPr>
            <p:cNvSpPr/>
            <p:nvPr/>
          </p:nvSpPr>
          <p:spPr>
            <a:xfrm>
              <a:off x="7553425" y="1378109"/>
              <a:ext cx="1093269" cy="1063242"/>
            </a:xfrm>
            <a:prstGeom prst="parallelogram">
              <a:avLst>
                <a:gd name="adj" fmla="val 6822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arallelogram 10">
              <a:extLst>
                <a:ext uri="{FF2B5EF4-FFF2-40B4-BE49-F238E27FC236}">
                  <a16:creationId xmlns:a16="http://schemas.microsoft.com/office/drawing/2014/main" id="{A20DEB81-7A66-42EC-9035-E5DEBE3023E8}"/>
                </a:ext>
              </a:extLst>
            </p:cNvPr>
            <p:cNvSpPr/>
            <p:nvPr/>
          </p:nvSpPr>
          <p:spPr>
            <a:xfrm>
              <a:off x="8646694" y="1678293"/>
              <a:ext cx="1093269" cy="1063242"/>
            </a:xfrm>
            <a:prstGeom prst="parallelogram">
              <a:avLst>
                <a:gd name="adj" fmla="val 6822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arallelogram 11">
              <a:extLst>
                <a:ext uri="{FF2B5EF4-FFF2-40B4-BE49-F238E27FC236}">
                  <a16:creationId xmlns:a16="http://schemas.microsoft.com/office/drawing/2014/main" id="{12B165D5-94C3-44C5-9C61-63C798B55B23}"/>
                </a:ext>
              </a:extLst>
            </p:cNvPr>
            <p:cNvSpPr/>
            <p:nvPr/>
          </p:nvSpPr>
          <p:spPr>
            <a:xfrm>
              <a:off x="7782762" y="1215417"/>
              <a:ext cx="1727865" cy="1680409"/>
            </a:xfrm>
            <a:prstGeom prst="parallelogram">
              <a:avLst>
                <a:gd name="adj" fmla="val 6822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375F028A-52DF-423A-8055-2610CFB7C933}"/>
              </a:ext>
            </a:extLst>
          </p:cNvPr>
          <p:cNvSpPr/>
          <p:nvPr/>
        </p:nvSpPr>
        <p:spPr>
          <a:xfrm>
            <a:off x="6875031" y="4393362"/>
            <a:ext cx="4281261" cy="1351588"/>
          </a:xfrm>
          <a:prstGeom prst="rect">
            <a:avLst/>
          </a:prstGeom>
        </p:spPr>
        <p:txBody>
          <a:bodyPr wrap="square">
            <a:spAutoFit/>
          </a:bodyPr>
          <a:lstStyle/>
          <a:p>
            <a:pPr algn="ctr">
              <a:lnSpc>
                <a:spcPct val="150000"/>
              </a:lnSpc>
            </a:pPr>
            <a:r>
              <a:rPr lang="en-US" sz="1400" dirty="0">
                <a:solidFill>
                  <a:schemeClr val="tx1">
                    <a:lumMod val="75000"/>
                    <a:lumOff val="25000"/>
                  </a:schemeClr>
                </a:solidFill>
              </a:rPr>
              <a:t>Lorem ipsum dolor sit </a:t>
            </a:r>
            <a:r>
              <a:rPr lang="en-US" sz="1400" dirty="0" err="1">
                <a:solidFill>
                  <a:schemeClr val="tx1">
                    <a:lumMod val="75000"/>
                    <a:lumOff val="25000"/>
                  </a:schemeClr>
                </a:solidFill>
              </a:rPr>
              <a:t>amet</a:t>
            </a:r>
            <a:r>
              <a:rPr lang="en-US" sz="1400" dirty="0">
                <a:solidFill>
                  <a:schemeClr val="tx1">
                    <a:lumMod val="75000"/>
                    <a:lumOff val="25000"/>
                  </a:schemeClr>
                </a:solidFill>
              </a:rPr>
              <a:t>, </a:t>
            </a:r>
            <a:r>
              <a:rPr lang="en-US" sz="1400" dirty="0" err="1">
                <a:solidFill>
                  <a:schemeClr val="tx1">
                    <a:lumMod val="75000"/>
                    <a:lumOff val="25000"/>
                  </a:schemeClr>
                </a:solidFill>
              </a:rPr>
              <a:t>consectetur</a:t>
            </a:r>
            <a:r>
              <a:rPr lang="en-US" sz="1400" dirty="0">
                <a:solidFill>
                  <a:schemeClr val="tx1">
                    <a:lumMod val="75000"/>
                    <a:lumOff val="25000"/>
                  </a:schemeClr>
                </a:solidFill>
              </a:rPr>
              <a:t> </a:t>
            </a:r>
            <a:r>
              <a:rPr lang="en-US" sz="1400" dirty="0" err="1">
                <a:solidFill>
                  <a:schemeClr val="tx1">
                    <a:lumMod val="75000"/>
                    <a:lumOff val="25000"/>
                  </a:schemeClr>
                </a:solidFill>
              </a:rPr>
              <a:t>adipiscing</a:t>
            </a:r>
            <a:r>
              <a:rPr lang="en-US" sz="1400" dirty="0">
                <a:solidFill>
                  <a:schemeClr val="tx1">
                    <a:lumMod val="75000"/>
                    <a:lumOff val="25000"/>
                  </a:schemeClr>
                </a:solidFill>
              </a:rPr>
              <a:t> </a:t>
            </a:r>
            <a:r>
              <a:rPr lang="en-US" sz="1400" dirty="0" err="1">
                <a:solidFill>
                  <a:schemeClr val="tx1">
                    <a:lumMod val="75000"/>
                    <a:lumOff val="25000"/>
                  </a:schemeClr>
                </a:solidFill>
              </a:rPr>
              <a:t>elit</a:t>
            </a:r>
            <a:r>
              <a:rPr lang="en-US" sz="1400" dirty="0">
                <a:solidFill>
                  <a:schemeClr val="tx1">
                    <a:lumMod val="75000"/>
                    <a:lumOff val="25000"/>
                  </a:schemeClr>
                </a:solidFill>
              </a:rPr>
              <a:t>. </a:t>
            </a:r>
            <a:r>
              <a:rPr lang="en-US" sz="1400" dirty="0" err="1">
                <a:solidFill>
                  <a:schemeClr val="tx1">
                    <a:lumMod val="75000"/>
                    <a:lumOff val="25000"/>
                  </a:schemeClr>
                </a:solidFill>
              </a:rPr>
              <a:t>Aliquam</a:t>
            </a:r>
            <a:r>
              <a:rPr lang="en-US" sz="1400" dirty="0">
                <a:solidFill>
                  <a:schemeClr val="tx1">
                    <a:lumMod val="75000"/>
                    <a:lumOff val="25000"/>
                  </a:schemeClr>
                </a:solidFill>
              </a:rPr>
              <a:t> sit </a:t>
            </a:r>
            <a:r>
              <a:rPr lang="en-US" sz="1400" dirty="0" err="1">
                <a:solidFill>
                  <a:schemeClr val="tx1">
                    <a:lumMod val="75000"/>
                    <a:lumOff val="25000"/>
                  </a:schemeClr>
                </a:solidFill>
              </a:rPr>
              <a:t>amet</a:t>
            </a:r>
            <a:r>
              <a:rPr lang="en-US" sz="1400" dirty="0">
                <a:solidFill>
                  <a:schemeClr val="tx1">
                    <a:lumMod val="75000"/>
                    <a:lumOff val="25000"/>
                  </a:schemeClr>
                </a:solidFill>
              </a:rPr>
              <a:t> </a:t>
            </a:r>
            <a:r>
              <a:rPr lang="en-US" sz="1400" dirty="0" err="1">
                <a:solidFill>
                  <a:schemeClr val="tx1">
                    <a:lumMod val="75000"/>
                    <a:lumOff val="25000"/>
                  </a:schemeClr>
                </a:solidFill>
              </a:rPr>
              <a:t>metus</a:t>
            </a:r>
            <a:r>
              <a:rPr lang="en-US" sz="1400" dirty="0">
                <a:solidFill>
                  <a:schemeClr val="tx1">
                    <a:lumMod val="75000"/>
                    <a:lumOff val="25000"/>
                  </a:schemeClr>
                </a:solidFill>
              </a:rPr>
              <a:t> </a:t>
            </a:r>
            <a:r>
              <a:rPr lang="en-US" sz="1400" dirty="0" err="1">
                <a:solidFill>
                  <a:schemeClr val="tx1">
                    <a:lumMod val="75000"/>
                    <a:lumOff val="25000"/>
                  </a:schemeClr>
                </a:solidFill>
              </a:rPr>
              <a:t>commodo</a:t>
            </a:r>
            <a:r>
              <a:rPr lang="en-US" sz="1400" dirty="0">
                <a:solidFill>
                  <a:schemeClr val="tx1">
                    <a:lumMod val="75000"/>
                    <a:lumOff val="25000"/>
                  </a:schemeClr>
                </a:solidFill>
              </a:rPr>
              <a:t>, </a:t>
            </a:r>
            <a:r>
              <a:rPr lang="en-US" sz="1400" dirty="0" err="1">
                <a:solidFill>
                  <a:schemeClr val="tx1">
                    <a:lumMod val="75000"/>
                    <a:lumOff val="25000"/>
                  </a:schemeClr>
                </a:solidFill>
              </a:rPr>
              <a:t>tempor</a:t>
            </a:r>
            <a:r>
              <a:rPr lang="en-US" sz="1400" dirty="0">
                <a:solidFill>
                  <a:schemeClr val="tx1">
                    <a:lumMod val="75000"/>
                    <a:lumOff val="25000"/>
                  </a:schemeClr>
                </a:solidFill>
              </a:rPr>
              <a:t> </a:t>
            </a:r>
            <a:r>
              <a:rPr lang="en-US" sz="1400" dirty="0" err="1">
                <a:solidFill>
                  <a:schemeClr val="tx1">
                    <a:lumMod val="75000"/>
                    <a:lumOff val="25000"/>
                  </a:schemeClr>
                </a:solidFill>
              </a:rPr>
              <a:t>nisl</a:t>
            </a:r>
            <a:r>
              <a:rPr lang="en-US" sz="1400" dirty="0">
                <a:solidFill>
                  <a:schemeClr val="tx1">
                    <a:lumMod val="75000"/>
                    <a:lumOff val="25000"/>
                  </a:schemeClr>
                </a:solidFill>
              </a:rPr>
              <a:t> non, </a:t>
            </a:r>
            <a:r>
              <a:rPr lang="en-US" sz="1400" dirty="0" err="1">
                <a:solidFill>
                  <a:schemeClr val="tx1">
                    <a:lumMod val="75000"/>
                    <a:lumOff val="25000"/>
                  </a:schemeClr>
                </a:solidFill>
              </a:rPr>
              <a:t>finibus</a:t>
            </a:r>
            <a:r>
              <a:rPr lang="en-US" sz="1400" dirty="0">
                <a:solidFill>
                  <a:schemeClr val="tx1">
                    <a:lumMod val="75000"/>
                    <a:lumOff val="25000"/>
                  </a:schemeClr>
                </a:solidFill>
              </a:rPr>
              <a:t> sem. </a:t>
            </a:r>
            <a:r>
              <a:rPr lang="en-US" sz="1400" dirty="0" err="1">
                <a:solidFill>
                  <a:schemeClr val="tx1">
                    <a:lumMod val="75000"/>
                    <a:lumOff val="25000"/>
                  </a:schemeClr>
                </a:solidFill>
              </a:rPr>
              <a:t>Quisque</a:t>
            </a:r>
            <a:r>
              <a:rPr lang="en-US" sz="1400" dirty="0">
                <a:solidFill>
                  <a:schemeClr val="tx1">
                    <a:lumMod val="75000"/>
                    <a:lumOff val="25000"/>
                  </a:schemeClr>
                </a:solidFill>
              </a:rPr>
              <a:t> </a:t>
            </a:r>
            <a:r>
              <a:rPr lang="en-US" sz="1400" dirty="0" err="1">
                <a:solidFill>
                  <a:schemeClr val="tx1">
                    <a:lumMod val="75000"/>
                    <a:lumOff val="25000"/>
                  </a:schemeClr>
                </a:solidFill>
              </a:rPr>
              <a:t>blandit</a:t>
            </a:r>
            <a:r>
              <a:rPr lang="en-US" sz="1400" dirty="0">
                <a:solidFill>
                  <a:schemeClr val="tx1">
                    <a:lumMod val="75000"/>
                    <a:lumOff val="25000"/>
                  </a:schemeClr>
                </a:solidFill>
              </a:rPr>
              <a:t> </a:t>
            </a:r>
            <a:r>
              <a:rPr lang="en-US" sz="1400" dirty="0" err="1">
                <a:solidFill>
                  <a:schemeClr val="tx1">
                    <a:lumMod val="75000"/>
                    <a:lumOff val="25000"/>
                  </a:schemeClr>
                </a:solidFill>
              </a:rPr>
              <a:t>nibh</a:t>
            </a:r>
            <a:r>
              <a:rPr lang="en-US" sz="1400" dirty="0">
                <a:solidFill>
                  <a:schemeClr val="tx1">
                    <a:lumMod val="75000"/>
                    <a:lumOff val="25000"/>
                  </a:schemeClr>
                </a:solidFill>
              </a:rPr>
              <a:t> </a:t>
            </a:r>
            <a:r>
              <a:rPr lang="en-US" sz="1400" dirty="0" err="1">
                <a:solidFill>
                  <a:schemeClr val="tx1">
                    <a:lumMod val="75000"/>
                    <a:lumOff val="25000"/>
                  </a:schemeClr>
                </a:solidFill>
              </a:rPr>
              <a:t>quis</a:t>
            </a:r>
            <a:r>
              <a:rPr lang="en-US" sz="1400" dirty="0">
                <a:solidFill>
                  <a:schemeClr val="tx1">
                    <a:lumMod val="75000"/>
                    <a:lumOff val="25000"/>
                  </a:schemeClr>
                </a:solidFill>
              </a:rPr>
              <a:t> </a:t>
            </a:r>
            <a:r>
              <a:rPr lang="en-US" sz="1400" dirty="0" err="1">
                <a:solidFill>
                  <a:schemeClr val="tx1">
                    <a:lumMod val="75000"/>
                    <a:lumOff val="25000"/>
                  </a:schemeClr>
                </a:solidFill>
              </a:rPr>
              <a:t>velit</a:t>
            </a:r>
            <a:r>
              <a:rPr lang="en-US" sz="1400" dirty="0">
                <a:solidFill>
                  <a:schemeClr val="tx1">
                    <a:lumMod val="75000"/>
                    <a:lumOff val="25000"/>
                  </a:schemeClr>
                </a:solidFill>
              </a:rPr>
              <a:t> </a:t>
            </a:r>
            <a:r>
              <a:rPr lang="en-US" sz="1400" dirty="0" err="1">
                <a:solidFill>
                  <a:schemeClr val="tx1">
                    <a:lumMod val="75000"/>
                    <a:lumOff val="25000"/>
                  </a:schemeClr>
                </a:solidFill>
              </a:rPr>
              <a:t>metus</a:t>
            </a:r>
            <a:r>
              <a:rPr lang="en-US" sz="1400" dirty="0">
                <a:solidFill>
                  <a:schemeClr val="tx1">
                    <a:lumMod val="75000"/>
                    <a:lumOff val="25000"/>
                  </a:schemeClr>
                </a:solidFill>
              </a:rPr>
              <a:t> </a:t>
            </a:r>
            <a:r>
              <a:rPr lang="en-US" sz="1400" dirty="0" err="1">
                <a:solidFill>
                  <a:schemeClr val="tx1">
                    <a:lumMod val="75000"/>
                    <a:lumOff val="25000"/>
                  </a:schemeClr>
                </a:solidFill>
              </a:rPr>
              <a:t>commodo</a:t>
            </a:r>
            <a:r>
              <a:rPr lang="en-US" sz="1400" dirty="0">
                <a:solidFill>
                  <a:schemeClr val="tx1">
                    <a:lumMod val="75000"/>
                    <a:lumOff val="25000"/>
                  </a:schemeClr>
                </a:solidFill>
              </a:rPr>
              <a:t>, </a:t>
            </a:r>
            <a:r>
              <a:rPr lang="en-US" sz="1400" dirty="0" err="1">
                <a:solidFill>
                  <a:schemeClr val="tx1">
                    <a:lumMod val="75000"/>
                    <a:lumOff val="25000"/>
                  </a:schemeClr>
                </a:solidFill>
              </a:rPr>
              <a:t>tempor</a:t>
            </a:r>
            <a:r>
              <a:rPr lang="en-US" sz="1400" dirty="0">
                <a:solidFill>
                  <a:schemeClr val="tx1">
                    <a:lumMod val="75000"/>
                    <a:lumOff val="25000"/>
                  </a:schemeClr>
                </a:solidFill>
              </a:rPr>
              <a:t> </a:t>
            </a:r>
            <a:r>
              <a:rPr lang="en-US" sz="1400" dirty="0" err="1">
                <a:solidFill>
                  <a:schemeClr val="tx1">
                    <a:lumMod val="75000"/>
                    <a:lumOff val="25000"/>
                  </a:schemeClr>
                </a:solidFill>
              </a:rPr>
              <a:t>nisl</a:t>
            </a:r>
            <a:r>
              <a:rPr lang="en-US" sz="1400" dirty="0">
                <a:solidFill>
                  <a:schemeClr val="tx1">
                    <a:lumMod val="75000"/>
                    <a:lumOff val="25000"/>
                  </a:schemeClr>
                </a:solidFill>
              </a:rPr>
              <a:t> non, </a:t>
            </a:r>
            <a:r>
              <a:rPr lang="en-US" sz="1400" dirty="0" err="1">
                <a:solidFill>
                  <a:schemeClr val="tx1">
                    <a:lumMod val="75000"/>
                    <a:lumOff val="25000"/>
                  </a:schemeClr>
                </a:solidFill>
              </a:rPr>
              <a:t>finibus</a:t>
            </a:r>
            <a:endParaRPr lang="en-US" sz="1400" dirty="0">
              <a:solidFill>
                <a:schemeClr val="tx1">
                  <a:lumMod val="75000"/>
                  <a:lumOff val="25000"/>
                </a:schemeClr>
              </a:solidFill>
              <a:cs typeface="Lato Light"/>
            </a:endParaRPr>
          </a:p>
        </p:txBody>
      </p:sp>
      <p:sp>
        <p:nvSpPr>
          <p:cNvPr id="15" name="Title 2">
            <a:extLst>
              <a:ext uri="{FF2B5EF4-FFF2-40B4-BE49-F238E27FC236}">
                <a16:creationId xmlns:a16="http://schemas.microsoft.com/office/drawing/2014/main" id="{79F6F344-AB4B-45F5-9785-C7845DF538BC}"/>
              </a:ext>
            </a:extLst>
          </p:cNvPr>
          <p:cNvSpPr txBox="1">
            <a:spLocks/>
          </p:cNvSpPr>
          <p:nvPr/>
        </p:nvSpPr>
        <p:spPr>
          <a:xfrm>
            <a:off x="7252320" y="3641360"/>
            <a:ext cx="3526683" cy="64163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b="1" dirty="0">
                <a:solidFill>
                  <a:schemeClr val="tx1">
                    <a:lumMod val="65000"/>
                    <a:lumOff val="35000"/>
                  </a:schemeClr>
                </a:solidFill>
                <a:latin typeface="+mn-lt"/>
              </a:rPr>
              <a:t>Company </a:t>
            </a:r>
            <a:r>
              <a:rPr lang="en-US" sz="3200" b="1" dirty="0">
                <a:solidFill>
                  <a:schemeClr val="accent4"/>
                </a:solidFill>
                <a:latin typeface="+mn-lt"/>
              </a:rPr>
              <a:t>Slide</a:t>
            </a:r>
          </a:p>
        </p:txBody>
      </p:sp>
      <p:sp>
        <p:nvSpPr>
          <p:cNvPr id="16" name="Rectangle 15">
            <a:extLst>
              <a:ext uri="{FF2B5EF4-FFF2-40B4-BE49-F238E27FC236}">
                <a16:creationId xmlns:a16="http://schemas.microsoft.com/office/drawing/2014/main" id="{0CC08440-7F7C-46A7-BEAB-FA49330B0312}"/>
              </a:ext>
            </a:extLst>
          </p:cNvPr>
          <p:cNvSpPr/>
          <p:nvPr/>
        </p:nvSpPr>
        <p:spPr>
          <a:xfrm>
            <a:off x="8188672" y="3224380"/>
            <a:ext cx="1653979" cy="464871"/>
          </a:xfrm>
          <a:prstGeom prst="rect">
            <a:avLst/>
          </a:prstGeom>
        </p:spPr>
        <p:txBody>
          <a:bodyPr wrap="none">
            <a:spAutoFit/>
          </a:bodyPr>
          <a:lstStyle/>
          <a:p>
            <a:pPr algn="ctr">
              <a:lnSpc>
                <a:spcPct val="150000"/>
              </a:lnSpc>
              <a:buClr>
                <a:schemeClr val="tx2"/>
              </a:buClr>
            </a:pPr>
            <a:r>
              <a:rPr lang="en-US" dirty="0">
                <a:solidFill>
                  <a:schemeClr val="bg1">
                    <a:lumMod val="75000"/>
                  </a:schemeClr>
                </a:solidFill>
                <a:cs typeface="Arial" panose="020B0604020202020204" pitchFamily="34" charset="0"/>
              </a:rPr>
              <a:t>text ever since. </a:t>
            </a:r>
          </a:p>
        </p:txBody>
      </p:sp>
      <p:sp>
        <p:nvSpPr>
          <p:cNvPr id="17" name="Cross 16">
            <a:extLst>
              <a:ext uri="{FF2B5EF4-FFF2-40B4-BE49-F238E27FC236}">
                <a16:creationId xmlns:a16="http://schemas.microsoft.com/office/drawing/2014/main" id="{4B067E82-C123-424F-9C38-1D3E0861A86C}"/>
              </a:ext>
            </a:extLst>
          </p:cNvPr>
          <p:cNvSpPr/>
          <p:nvPr/>
        </p:nvSpPr>
        <p:spPr>
          <a:xfrm>
            <a:off x="7094263" y="3224380"/>
            <a:ext cx="316114" cy="316114"/>
          </a:xfrm>
          <a:prstGeom prst="plus">
            <a:avLst>
              <a:gd name="adj" fmla="val 4378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88807027"/>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p:cNvSpPr/>
          <p:nvPr/>
        </p:nvSpPr>
        <p:spPr>
          <a:xfrm>
            <a:off x="-838200" y="4715104"/>
            <a:ext cx="7427686" cy="1232502"/>
          </a:xfrm>
          <a:prstGeom prst="roundRect">
            <a:avLst>
              <a:gd name="adj" fmla="val 50000"/>
            </a:avLst>
          </a:prstGeom>
          <a:solidFill>
            <a:schemeClr val="accent4"/>
          </a:solidFill>
          <a:ln>
            <a:noFill/>
          </a:ln>
          <a:effectLst>
            <a:outerShdw blurRad="457200" dist="762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p:cNvSpPr/>
          <p:nvPr/>
        </p:nvSpPr>
        <p:spPr>
          <a:xfrm>
            <a:off x="-1656149" y="3482602"/>
            <a:ext cx="6598549" cy="1232502"/>
          </a:xfrm>
          <a:prstGeom prst="roundRect">
            <a:avLst>
              <a:gd name="adj" fmla="val 50000"/>
            </a:avLst>
          </a:prstGeom>
          <a:solidFill>
            <a:schemeClr val="accent3"/>
          </a:solidFill>
          <a:ln>
            <a:noFill/>
          </a:ln>
          <a:effectLst>
            <a:outerShdw blurRad="457200" dist="762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Rounded Corners 3"/>
          <p:cNvSpPr/>
          <p:nvPr/>
        </p:nvSpPr>
        <p:spPr>
          <a:xfrm>
            <a:off x="-838200" y="2284270"/>
            <a:ext cx="6571343" cy="1232502"/>
          </a:xfrm>
          <a:prstGeom prst="roundRect">
            <a:avLst>
              <a:gd name="adj" fmla="val 50000"/>
            </a:avLst>
          </a:prstGeom>
          <a:solidFill>
            <a:schemeClr val="accent2"/>
          </a:solidFill>
          <a:ln>
            <a:noFill/>
          </a:ln>
          <a:effectLst>
            <a:outerShdw blurRad="457200" dist="762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Rounded Corners 2"/>
          <p:cNvSpPr/>
          <p:nvPr/>
        </p:nvSpPr>
        <p:spPr>
          <a:xfrm>
            <a:off x="-838200" y="1051768"/>
            <a:ext cx="7601857" cy="1232502"/>
          </a:xfrm>
          <a:prstGeom prst="roundRect">
            <a:avLst>
              <a:gd name="adj" fmla="val 50000"/>
            </a:avLst>
          </a:prstGeom>
          <a:ln>
            <a:noFill/>
          </a:ln>
          <a:effectLst>
            <a:outerShdw blurRad="457200" dist="762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28"/>
          <p:cNvSpPr>
            <a:spLocks noChangeArrowheads="1"/>
          </p:cNvSpPr>
          <p:nvPr/>
        </p:nvSpPr>
        <p:spPr bwMode="auto">
          <a:xfrm>
            <a:off x="464538" y="5121405"/>
            <a:ext cx="501748" cy="419900"/>
          </a:xfrm>
          <a:custGeom>
            <a:avLst/>
            <a:gdLst>
              <a:gd name="T0" fmla="*/ 55735 w 498"/>
              <a:gd name="T1" fmla="*/ 36300 h 418"/>
              <a:gd name="T2" fmla="*/ 55735 w 498"/>
              <a:gd name="T3" fmla="*/ 36300 h 418"/>
              <a:gd name="T4" fmla="*/ 16181 w 498"/>
              <a:gd name="T5" fmla="*/ 115622 h 418"/>
              <a:gd name="T6" fmla="*/ 155518 w 498"/>
              <a:gd name="T7" fmla="*/ 51985 h 418"/>
              <a:gd name="T8" fmla="*/ 4045 w 498"/>
              <a:gd name="T9" fmla="*/ 171192 h 418"/>
              <a:gd name="T10" fmla="*/ 19777 w 498"/>
              <a:gd name="T11" fmla="*/ 179258 h 418"/>
              <a:gd name="T12" fmla="*/ 43599 w 498"/>
              <a:gd name="T13" fmla="*/ 139373 h 418"/>
              <a:gd name="T14" fmla="*/ 131696 w 498"/>
              <a:gd name="T15" fmla="*/ 139373 h 418"/>
              <a:gd name="T16" fmla="*/ 210803 w 498"/>
              <a:gd name="T17" fmla="*/ 32267 h 418"/>
              <a:gd name="T18" fmla="*/ 55735 w 498"/>
              <a:gd name="T19" fmla="*/ 36300 h 41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98" h="418">
                <a:moveTo>
                  <a:pt x="124" y="81"/>
                </a:moveTo>
                <a:lnTo>
                  <a:pt x="124" y="81"/>
                </a:lnTo>
                <a:cubicBezTo>
                  <a:pt x="27" y="134"/>
                  <a:pt x="36" y="222"/>
                  <a:pt x="36" y="258"/>
                </a:cubicBezTo>
                <a:cubicBezTo>
                  <a:pt x="159" y="107"/>
                  <a:pt x="346" y="116"/>
                  <a:pt x="346" y="116"/>
                </a:cubicBezTo>
                <a:cubicBezTo>
                  <a:pt x="346" y="116"/>
                  <a:pt x="80" y="204"/>
                  <a:pt x="9" y="382"/>
                </a:cubicBezTo>
                <a:cubicBezTo>
                  <a:pt x="0" y="400"/>
                  <a:pt x="36" y="417"/>
                  <a:pt x="44" y="400"/>
                </a:cubicBezTo>
                <a:cubicBezTo>
                  <a:pt x="62" y="355"/>
                  <a:pt x="97" y="311"/>
                  <a:pt x="97" y="311"/>
                </a:cubicBezTo>
                <a:cubicBezTo>
                  <a:pt x="151" y="329"/>
                  <a:pt x="230" y="355"/>
                  <a:pt x="293" y="311"/>
                </a:cubicBezTo>
                <a:cubicBezTo>
                  <a:pt x="363" y="258"/>
                  <a:pt x="363" y="134"/>
                  <a:pt x="469" y="72"/>
                </a:cubicBezTo>
                <a:cubicBezTo>
                  <a:pt x="497" y="63"/>
                  <a:pt x="249" y="0"/>
                  <a:pt x="124" y="81"/>
                </a:cubicBezTo>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9" name="Freeform 29"/>
          <p:cNvSpPr>
            <a:spLocks noChangeArrowheads="1"/>
          </p:cNvSpPr>
          <p:nvPr/>
        </p:nvSpPr>
        <p:spPr bwMode="auto">
          <a:xfrm>
            <a:off x="515024" y="3867551"/>
            <a:ext cx="448369" cy="462603"/>
          </a:xfrm>
          <a:custGeom>
            <a:avLst/>
            <a:gdLst>
              <a:gd name="T0" fmla="*/ 111726 w 444"/>
              <a:gd name="T1" fmla="*/ 150538 h 462"/>
              <a:gd name="T2" fmla="*/ 111726 w 444"/>
              <a:gd name="T3" fmla="*/ 150538 h 462"/>
              <a:gd name="T4" fmla="*/ 144162 w 444"/>
              <a:gd name="T5" fmla="*/ 114802 h 462"/>
              <a:gd name="T6" fmla="*/ 199574 w 444"/>
              <a:gd name="T7" fmla="*/ 31716 h 462"/>
              <a:gd name="T8" fmla="*/ 191916 w 444"/>
              <a:gd name="T9" fmla="*/ 23675 h 462"/>
              <a:gd name="T10" fmla="*/ 155875 w 444"/>
              <a:gd name="T11" fmla="*/ 23675 h 462"/>
              <a:gd name="T12" fmla="*/ 100013 w 444"/>
              <a:gd name="T13" fmla="*/ 0 h 462"/>
              <a:gd name="T14" fmla="*/ 44150 w 444"/>
              <a:gd name="T15" fmla="*/ 23675 h 462"/>
              <a:gd name="T16" fmla="*/ 8109 w 444"/>
              <a:gd name="T17" fmla="*/ 23675 h 462"/>
              <a:gd name="T18" fmla="*/ 0 w 444"/>
              <a:gd name="T19" fmla="*/ 31716 h 462"/>
              <a:gd name="T20" fmla="*/ 55863 w 444"/>
              <a:gd name="T21" fmla="*/ 114802 h 462"/>
              <a:gd name="T22" fmla="*/ 87849 w 444"/>
              <a:gd name="T23" fmla="*/ 150538 h 462"/>
              <a:gd name="T24" fmla="*/ 87849 w 444"/>
              <a:gd name="T25" fmla="*/ 166172 h 462"/>
              <a:gd name="T26" fmla="*/ 48204 w 444"/>
              <a:gd name="T27" fmla="*/ 185827 h 462"/>
              <a:gd name="T28" fmla="*/ 100013 w 444"/>
              <a:gd name="T29" fmla="*/ 205928 h 462"/>
              <a:gd name="T30" fmla="*/ 147766 w 444"/>
              <a:gd name="T31" fmla="*/ 185827 h 462"/>
              <a:gd name="T32" fmla="*/ 111726 w 444"/>
              <a:gd name="T33" fmla="*/ 166172 h 462"/>
              <a:gd name="T34" fmla="*/ 111726 w 444"/>
              <a:gd name="T35" fmla="*/ 150538 h 462"/>
              <a:gd name="T36" fmla="*/ 144162 w 444"/>
              <a:gd name="T37" fmla="*/ 94700 h 462"/>
              <a:gd name="T38" fmla="*/ 144162 w 444"/>
              <a:gd name="T39" fmla="*/ 94700 h 462"/>
              <a:gd name="T40" fmla="*/ 155875 w 444"/>
              <a:gd name="T41" fmla="*/ 39756 h 462"/>
              <a:gd name="T42" fmla="*/ 183807 w 444"/>
              <a:gd name="T43" fmla="*/ 39756 h 462"/>
              <a:gd name="T44" fmla="*/ 144162 w 444"/>
              <a:gd name="T45" fmla="*/ 94700 h 462"/>
              <a:gd name="T46" fmla="*/ 100013 w 444"/>
              <a:gd name="T47" fmla="*/ 16081 h 462"/>
              <a:gd name="T48" fmla="*/ 100013 w 444"/>
              <a:gd name="T49" fmla="*/ 16081 h 462"/>
              <a:gd name="T50" fmla="*/ 144162 w 444"/>
              <a:gd name="T51" fmla="*/ 31716 h 462"/>
              <a:gd name="T52" fmla="*/ 100013 w 444"/>
              <a:gd name="T53" fmla="*/ 51370 h 462"/>
              <a:gd name="T54" fmla="*/ 55863 w 444"/>
              <a:gd name="T55" fmla="*/ 31716 h 462"/>
              <a:gd name="T56" fmla="*/ 100013 w 444"/>
              <a:gd name="T57" fmla="*/ 16081 h 462"/>
              <a:gd name="T58" fmla="*/ 16218 w 444"/>
              <a:gd name="T59" fmla="*/ 39756 h 462"/>
              <a:gd name="T60" fmla="*/ 16218 w 444"/>
              <a:gd name="T61" fmla="*/ 39756 h 462"/>
              <a:gd name="T62" fmla="*/ 44150 w 444"/>
              <a:gd name="T63" fmla="*/ 39756 h 462"/>
              <a:gd name="T64" fmla="*/ 55863 w 444"/>
              <a:gd name="T65" fmla="*/ 94700 h 462"/>
              <a:gd name="T66" fmla="*/ 16218 w 444"/>
              <a:gd name="T67" fmla="*/ 39756 h 4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44" h="462">
                <a:moveTo>
                  <a:pt x="248" y="337"/>
                </a:moveTo>
                <a:lnTo>
                  <a:pt x="248" y="337"/>
                </a:lnTo>
                <a:cubicBezTo>
                  <a:pt x="248" y="302"/>
                  <a:pt x="275" y="283"/>
                  <a:pt x="320" y="257"/>
                </a:cubicBezTo>
                <a:cubicBezTo>
                  <a:pt x="373" y="221"/>
                  <a:pt x="443" y="177"/>
                  <a:pt x="443" y="71"/>
                </a:cubicBezTo>
                <a:cubicBezTo>
                  <a:pt x="443" y="62"/>
                  <a:pt x="434" y="53"/>
                  <a:pt x="426" y="53"/>
                </a:cubicBezTo>
                <a:cubicBezTo>
                  <a:pt x="346" y="53"/>
                  <a:pt x="346" y="53"/>
                  <a:pt x="346" y="53"/>
                </a:cubicBezTo>
                <a:cubicBezTo>
                  <a:pt x="328" y="27"/>
                  <a:pt x="293" y="0"/>
                  <a:pt x="222" y="0"/>
                </a:cubicBezTo>
                <a:cubicBezTo>
                  <a:pt x="151" y="0"/>
                  <a:pt x="116" y="27"/>
                  <a:pt x="98" y="53"/>
                </a:cubicBezTo>
                <a:cubicBezTo>
                  <a:pt x="18" y="53"/>
                  <a:pt x="18" y="53"/>
                  <a:pt x="18" y="53"/>
                </a:cubicBezTo>
                <a:cubicBezTo>
                  <a:pt x="9" y="53"/>
                  <a:pt x="0" y="62"/>
                  <a:pt x="0" y="71"/>
                </a:cubicBezTo>
                <a:cubicBezTo>
                  <a:pt x="0" y="177"/>
                  <a:pt x="62" y="221"/>
                  <a:pt x="124" y="257"/>
                </a:cubicBezTo>
                <a:cubicBezTo>
                  <a:pt x="169" y="283"/>
                  <a:pt x="195" y="302"/>
                  <a:pt x="195" y="337"/>
                </a:cubicBezTo>
                <a:cubicBezTo>
                  <a:pt x="195" y="372"/>
                  <a:pt x="195" y="372"/>
                  <a:pt x="195" y="372"/>
                </a:cubicBezTo>
                <a:cubicBezTo>
                  <a:pt x="142" y="381"/>
                  <a:pt x="107" y="399"/>
                  <a:pt x="107" y="416"/>
                </a:cubicBezTo>
                <a:cubicBezTo>
                  <a:pt x="107" y="443"/>
                  <a:pt x="160" y="461"/>
                  <a:pt x="222" y="461"/>
                </a:cubicBezTo>
                <a:cubicBezTo>
                  <a:pt x="283" y="461"/>
                  <a:pt x="328" y="443"/>
                  <a:pt x="328" y="416"/>
                </a:cubicBezTo>
                <a:cubicBezTo>
                  <a:pt x="328" y="399"/>
                  <a:pt x="302" y="381"/>
                  <a:pt x="248" y="372"/>
                </a:cubicBezTo>
                <a:lnTo>
                  <a:pt x="248" y="337"/>
                </a:lnTo>
                <a:close/>
                <a:moveTo>
                  <a:pt x="320" y="212"/>
                </a:moveTo>
                <a:lnTo>
                  <a:pt x="320" y="212"/>
                </a:lnTo>
                <a:cubicBezTo>
                  <a:pt x="337" y="186"/>
                  <a:pt x="346" y="142"/>
                  <a:pt x="346" y="89"/>
                </a:cubicBezTo>
                <a:cubicBezTo>
                  <a:pt x="408" y="89"/>
                  <a:pt x="408" y="89"/>
                  <a:pt x="408" y="89"/>
                </a:cubicBezTo>
                <a:cubicBezTo>
                  <a:pt x="399" y="151"/>
                  <a:pt x="364" y="186"/>
                  <a:pt x="320" y="212"/>
                </a:cubicBezTo>
                <a:close/>
                <a:moveTo>
                  <a:pt x="222" y="36"/>
                </a:moveTo>
                <a:lnTo>
                  <a:pt x="222" y="36"/>
                </a:lnTo>
                <a:cubicBezTo>
                  <a:pt x="293" y="36"/>
                  <a:pt x="320" y="62"/>
                  <a:pt x="320" y="71"/>
                </a:cubicBezTo>
                <a:cubicBezTo>
                  <a:pt x="320" y="80"/>
                  <a:pt x="293" y="106"/>
                  <a:pt x="222" y="115"/>
                </a:cubicBezTo>
                <a:cubicBezTo>
                  <a:pt x="151" y="106"/>
                  <a:pt x="124" y="80"/>
                  <a:pt x="124" y="71"/>
                </a:cubicBezTo>
                <a:cubicBezTo>
                  <a:pt x="124" y="62"/>
                  <a:pt x="151" y="36"/>
                  <a:pt x="222" y="36"/>
                </a:cubicBezTo>
                <a:close/>
                <a:moveTo>
                  <a:pt x="36" y="89"/>
                </a:moveTo>
                <a:lnTo>
                  <a:pt x="36" y="89"/>
                </a:lnTo>
                <a:cubicBezTo>
                  <a:pt x="98" y="89"/>
                  <a:pt x="98" y="89"/>
                  <a:pt x="98" y="89"/>
                </a:cubicBezTo>
                <a:cubicBezTo>
                  <a:pt x="98" y="142"/>
                  <a:pt x="107" y="186"/>
                  <a:pt x="124" y="212"/>
                </a:cubicBezTo>
                <a:cubicBezTo>
                  <a:pt x="80" y="186"/>
                  <a:pt x="36" y="151"/>
                  <a:pt x="36" y="89"/>
                </a:cubicBez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10" name="Freeform 47"/>
          <p:cNvSpPr>
            <a:spLocks noChangeArrowheads="1"/>
          </p:cNvSpPr>
          <p:nvPr/>
        </p:nvSpPr>
        <p:spPr bwMode="auto">
          <a:xfrm>
            <a:off x="515024" y="1456874"/>
            <a:ext cx="480659" cy="422291"/>
          </a:xfrm>
          <a:custGeom>
            <a:avLst/>
            <a:gdLst>
              <a:gd name="T0" fmla="*/ 221804 w 498"/>
              <a:gd name="T1" fmla="*/ 194813 h 435"/>
              <a:gd name="T2" fmla="*/ 221804 w 498"/>
              <a:gd name="T3" fmla="*/ 194813 h 435"/>
              <a:gd name="T4" fmla="*/ 217341 w 498"/>
              <a:gd name="T5" fmla="*/ 147232 h 435"/>
              <a:gd name="T6" fmla="*/ 189671 w 498"/>
              <a:gd name="T7" fmla="*/ 131521 h 435"/>
              <a:gd name="T8" fmla="*/ 166018 w 498"/>
              <a:gd name="T9" fmla="*/ 103691 h 435"/>
              <a:gd name="T10" fmla="*/ 174051 w 498"/>
              <a:gd name="T11" fmla="*/ 87980 h 435"/>
              <a:gd name="T12" fmla="*/ 182084 w 498"/>
              <a:gd name="T13" fmla="*/ 71372 h 435"/>
              <a:gd name="T14" fmla="*/ 178068 w 498"/>
              <a:gd name="T15" fmla="*/ 67781 h 435"/>
              <a:gd name="T16" fmla="*/ 182084 w 498"/>
              <a:gd name="T17" fmla="*/ 51621 h 435"/>
              <a:gd name="T18" fmla="*/ 154415 w 498"/>
              <a:gd name="T19" fmla="*/ 27830 h 435"/>
              <a:gd name="T20" fmla="*/ 126745 w 498"/>
              <a:gd name="T21" fmla="*/ 51621 h 435"/>
              <a:gd name="T22" fmla="*/ 130762 w 498"/>
              <a:gd name="T23" fmla="*/ 67781 h 435"/>
              <a:gd name="T24" fmla="*/ 126745 w 498"/>
              <a:gd name="T25" fmla="*/ 71372 h 435"/>
              <a:gd name="T26" fmla="*/ 134778 w 498"/>
              <a:gd name="T27" fmla="*/ 87980 h 435"/>
              <a:gd name="T28" fmla="*/ 138795 w 498"/>
              <a:gd name="T29" fmla="*/ 103691 h 435"/>
              <a:gd name="T30" fmla="*/ 130762 w 498"/>
              <a:gd name="T31" fmla="*/ 123441 h 435"/>
              <a:gd name="T32" fmla="*/ 170035 w 498"/>
              <a:gd name="T33" fmla="*/ 163392 h 435"/>
              <a:gd name="T34" fmla="*/ 170035 w 498"/>
              <a:gd name="T35" fmla="*/ 194813 h 435"/>
              <a:gd name="T36" fmla="*/ 221804 w 498"/>
              <a:gd name="T37" fmla="*/ 194813 h 435"/>
              <a:gd name="T38" fmla="*/ 115142 w 498"/>
              <a:gd name="T39" fmla="*/ 135561 h 435"/>
              <a:gd name="T40" fmla="*/ 115142 w 498"/>
              <a:gd name="T41" fmla="*/ 135561 h 435"/>
              <a:gd name="T42" fmla="*/ 83455 w 498"/>
              <a:gd name="T43" fmla="*/ 103691 h 435"/>
              <a:gd name="T44" fmla="*/ 95059 w 498"/>
              <a:gd name="T45" fmla="*/ 75412 h 435"/>
              <a:gd name="T46" fmla="*/ 103092 w 498"/>
              <a:gd name="T47" fmla="*/ 59701 h 435"/>
              <a:gd name="T48" fmla="*/ 99075 w 498"/>
              <a:gd name="T49" fmla="*/ 51621 h 435"/>
              <a:gd name="T50" fmla="*/ 103092 w 498"/>
              <a:gd name="T51" fmla="*/ 31870 h 435"/>
              <a:gd name="T52" fmla="*/ 67389 w 498"/>
              <a:gd name="T53" fmla="*/ 0 h 435"/>
              <a:gd name="T54" fmla="*/ 31686 w 498"/>
              <a:gd name="T55" fmla="*/ 31870 h 435"/>
              <a:gd name="T56" fmla="*/ 31686 w 498"/>
              <a:gd name="T57" fmla="*/ 51621 h 435"/>
              <a:gd name="T58" fmla="*/ 31686 w 498"/>
              <a:gd name="T59" fmla="*/ 59701 h 435"/>
              <a:gd name="T60" fmla="*/ 39719 w 498"/>
              <a:gd name="T61" fmla="*/ 75412 h 435"/>
              <a:gd name="T62" fmla="*/ 47753 w 498"/>
              <a:gd name="T63" fmla="*/ 103691 h 435"/>
              <a:gd name="T64" fmla="*/ 20083 w 498"/>
              <a:gd name="T65" fmla="*/ 135561 h 435"/>
              <a:gd name="T66" fmla="*/ 0 w 498"/>
              <a:gd name="T67" fmla="*/ 155312 h 435"/>
              <a:gd name="T68" fmla="*/ 0 w 498"/>
              <a:gd name="T69" fmla="*/ 194813 h 435"/>
              <a:gd name="T70" fmla="*/ 154415 w 498"/>
              <a:gd name="T71" fmla="*/ 194813 h 435"/>
              <a:gd name="T72" fmla="*/ 154415 w 498"/>
              <a:gd name="T73" fmla="*/ 163392 h 435"/>
              <a:gd name="T74" fmla="*/ 115142 w 498"/>
              <a:gd name="T75" fmla="*/ 135561 h 43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98" h="435">
                <a:moveTo>
                  <a:pt x="497" y="434"/>
                </a:moveTo>
                <a:lnTo>
                  <a:pt x="497" y="434"/>
                </a:lnTo>
                <a:cubicBezTo>
                  <a:pt x="497" y="434"/>
                  <a:pt x="497" y="337"/>
                  <a:pt x="487" y="328"/>
                </a:cubicBezTo>
                <a:cubicBezTo>
                  <a:pt x="479" y="319"/>
                  <a:pt x="462" y="302"/>
                  <a:pt x="425" y="293"/>
                </a:cubicBezTo>
                <a:cubicBezTo>
                  <a:pt x="390" y="275"/>
                  <a:pt x="372" y="257"/>
                  <a:pt x="372" y="231"/>
                </a:cubicBezTo>
                <a:cubicBezTo>
                  <a:pt x="372" y="213"/>
                  <a:pt x="390" y="222"/>
                  <a:pt x="390" y="196"/>
                </a:cubicBezTo>
                <a:cubicBezTo>
                  <a:pt x="390" y="178"/>
                  <a:pt x="408" y="196"/>
                  <a:pt x="408" y="159"/>
                </a:cubicBezTo>
                <a:cubicBezTo>
                  <a:pt x="408" y="151"/>
                  <a:pt x="399" y="151"/>
                  <a:pt x="399" y="151"/>
                </a:cubicBezTo>
                <a:cubicBezTo>
                  <a:pt x="399" y="151"/>
                  <a:pt x="408" y="133"/>
                  <a:pt x="408" y="115"/>
                </a:cubicBezTo>
                <a:cubicBezTo>
                  <a:pt x="408" y="98"/>
                  <a:pt x="399" y="62"/>
                  <a:pt x="346" y="62"/>
                </a:cubicBezTo>
                <a:cubicBezTo>
                  <a:pt x="293" y="62"/>
                  <a:pt x="284" y="98"/>
                  <a:pt x="284" y="115"/>
                </a:cubicBezTo>
                <a:cubicBezTo>
                  <a:pt x="284" y="133"/>
                  <a:pt x="293" y="151"/>
                  <a:pt x="293" y="151"/>
                </a:cubicBezTo>
                <a:cubicBezTo>
                  <a:pt x="293" y="151"/>
                  <a:pt x="284" y="151"/>
                  <a:pt x="284" y="159"/>
                </a:cubicBezTo>
                <a:cubicBezTo>
                  <a:pt x="284" y="196"/>
                  <a:pt x="293" y="178"/>
                  <a:pt x="302" y="196"/>
                </a:cubicBezTo>
                <a:cubicBezTo>
                  <a:pt x="302" y="222"/>
                  <a:pt x="311" y="213"/>
                  <a:pt x="311" y="231"/>
                </a:cubicBezTo>
                <a:cubicBezTo>
                  <a:pt x="311" y="249"/>
                  <a:pt x="311" y="266"/>
                  <a:pt x="293" y="275"/>
                </a:cubicBezTo>
                <a:cubicBezTo>
                  <a:pt x="372" y="319"/>
                  <a:pt x="381" y="319"/>
                  <a:pt x="381" y="364"/>
                </a:cubicBezTo>
                <a:cubicBezTo>
                  <a:pt x="381" y="434"/>
                  <a:pt x="381" y="434"/>
                  <a:pt x="381" y="434"/>
                </a:cubicBezTo>
                <a:lnTo>
                  <a:pt x="497" y="434"/>
                </a:lnTo>
                <a:close/>
                <a:moveTo>
                  <a:pt x="258" y="302"/>
                </a:moveTo>
                <a:lnTo>
                  <a:pt x="258" y="302"/>
                </a:lnTo>
                <a:cubicBezTo>
                  <a:pt x="204" y="284"/>
                  <a:pt x="187" y="266"/>
                  <a:pt x="187" y="231"/>
                </a:cubicBezTo>
                <a:cubicBezTo>
                  <a:pt x="187" y="204"/>
                  <a:pt x="204" y="213"/>
                  <a:pt x="213" y="168"/>
                </a:cubicBezTo>
                <a:cubicBezTo>
                  <a:pt x="213" y="159"/>
                  <a:pt x="231" y="168"/>
                  <a:pt x="231" y="133"/>
                </a:cubicBezTo>
                <a:cubicBezTo>
                  <a:pt x="231" y="115"/>
                  <a:pt x="222" y="115"/>
                  <a:pt x="222" y="115"/>
                </a:cubicBezTo>
                <a:cubicBezTo>
                  <a:pt x="222" y="115"/>
                  <a:pt x="222" y="89"/>
                  <a:pt x="231" y="71"/>
                </a:cubicBezTo>
                <a:cubicBezTo>
                  <a:pt x="231" y="53"/>
                  <a:pt x="213" y="0"/>
                  <a:pt x="151" y="0"/>
                </a:cubicBezTo>
                <a:cubicBezTo>
                  <a:pt x="80" y="0"/>
                  <a:pt x="71" y="53"/>
                  <a:pt x="71" y="71"/>
                </a:cubicBezTo>
                <a:cubicBezTo>
                  <a:pt x="71" y="89"/>
                  <a:pt x="71" y="115"/>
                  <a:pt x="71" y="115"/>
                </a:cubicBezTo>
                <a:cubicBezTo>
                  <a:pt x="71" y="115"/>
                  <a:pt x="71" y="115"/>
                  <a:pt x="71" y="133"/>
                </a:cubicBezTo>
                <a:cubicBezTo>
                  <a:pt x="71" y="168"/>
                  <a:pt x="80" y="159"/>
                  <a:pt x="89" y="168"/>
                </a:cubicBezTo>
                <a:cubicBezTo>
                  <a:pt x="89" y="213"/>
                  <a:pt x="107" y="204"/>
                  <a:pt x="107" y="231"/>
                </a:cubicBezTo>
                <a:cubicBezTo>
                  <a:pt x="107" y="266"/>
                  <a:pt x="89" y="284"/>
                  <a:pt x="45" y="302"/>
                </a:cubicBezTo>
                <a:cubicBezTo>
                  <a:pt x="27" y="310"/>
                  <a:pt x="0" y="319"/>
                  <a:pt x="0" y="346"/>
                </a:cubicBezTo>
                <a:cubicBezTo>
                  <a:pt x="0" y="434"/>
                  <a:pt x="0" y="434"/>
                  <a:pt x="0" y="434"/>
                </a:cubicBezTo>
                <a:cubicBezTo>
                  <a:pt x="346" y="434"/>
                  <a:pt x="346" y="434"/>
                  <a:pt x="346" y="434"/>
                </a:cubicBezTo>
                <a:cubicBezTo>
                  <a:pt x="346" y="434"/>
                  <a:pt x="346" y="381"/>
                  <a:pt x="346" y="364"/>
                </a:cubicBezTo>
                <a:cubicBezTo>
                  <a:pt x="346" y="346"/>
                  <a:pt x="302" y="328"/>
                  <a:pt x="258" y="302"/>
                </a:cubicBez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11" name="Freeform 79"/>
          <p:cNvSpPr>
            <a:spLocks noChangeArrowheads="1"/>
          </p:cNvSpPr>
          <p:nvPr/>
        </p:nvSpPr>
        <p:spPr bwMode="auto">
          <a:xfrm>
            <a:off x="515024" y="2667059"/>
            <a:ext cx="463493" cy="466924"/>
          </a:xfrm>
          <a:custGeom>
            <a:avLst/>
            <a:gdLst>
              <a:gd name="T0" fmla="*/ 106933 w 479"/>
              <a:gd name="T1" fmla="*/ 0 h 479"/>
              <a:gd name="T2" fmla="*/ 106933 w 479"/>
              <a:gd name="T3" fmla="*/ 0 h 479"/>
              <a:gd name="T4" fmla="*/ 0 w 479"/>
              <a:gd name="T5" fmla="*/ 107725 h 479"/>
              <a:gd name="T6" fmla="*/ 106933 w 479"/>
              <a:gd name="T7" fmla="*/ 215449 h 479"/>
              <a:gd name="T8" fmla="*/ 213866 w 479"/>
              <a:gd name="T9" fmla="*/ 107725 h 479"/>
              <a:gd name="T10" fmla="*/ 106933 w 479"/>
              <a:gd name="T11" fmla="*/ 0 h 479"/>
              <a:gd name="T12" fmla="*/ 198206 w 479"/>
              <a:gd name="T13" fmla="*/ 107725 h 479"/>
              <a:gd name="T14" fmla="*/ 198206 w 479"/>
              <a:gd name="T15" fmla="*/ 107725 h 479"/>
              <a:gd name="T16" fmla="*/ 178520 w 479"/>
              <a:gd name="T17" fmla="*/ 163615 h 479"/>
              <a:gd name="T18" fmla="*/ 174493 w 479"/>
              <a:gd name="T19" fmla="*/ 147840 h 479"/>
              <a:gd name="T20" fmla="*/ 178520 w 479"/>
              <a:gd name="T21" fmla="*/ 115838 h 479"/>
              <a:gd name="T22" fmla="*/ 166439 w 479"/>
              <a:gd name="T23" fmla="*/ 91949 h 479"/>
              <a:gd name="T24" fmla="*/ 142726 w 479"/>
              <a:gd name="T25" fmla="*/ 80230 h 479"/>
              <a:gd name="T26" fmla="*/ 154806 w 479"/>
              <a:gd name="T27" fmla="*/ 39664 h 479"/>
              <a:gd name="T28" fmla="*/ 131093 w 479"/>
              <a:gd name="T29" fmla="*/ 27945 h 479"/>
              <a:gd name="T30" fmla="*/ 134673 w 479"/>
              <a:gd name="T31" fmla="*/ 23889 h 479"/>
              <a:gd name="T32" fmla="*/ 198206 w 479"/>
              <a:gd name="T33" fmla="*/ 107725 h 479"/>
              <a:gd name="T34" fmla="*/ 94853 w 479"/>
              <a:gd name="T35" fmla="*/ 19832 h 479"/>
              <a:gd name="T36" fmla="*/ 94853 w 479"/>
              <a:gd name="T37" fmla="*/ 19832 h 479"/>
              <a:gd name="T38" fmla="*/ 83220 w 479"/>
              <a:gd name="T39" fmla="*/ 27945 h 479"/>
              <a:gd name="T40" fmla="*/ 67113 w 479"/>
              <a:gd name="T41" fmla="*/ 39664 h 479"/>
              <a:gd name="T42" fmla="*/ 51453 w 479"/>
              <a:gd name="T43" fmla="*/ 59947 h 479"/>
              <a:gd name="T44" fmla="*/ 59507 w 479"/>
              <a:gd name="T45" fmla="*/ 71666 h 479"/>
              <a:gd name="T46" fmla="*/ 79193 w 479"/>
              <a:gd name="T47" fmla="*/ 71666 h 479"/>
              <a:gd name="T48" fmla="*/ 110960 w 479"/>
              <a:gd name="T49" fmla="*/ 107725 h 479"/>
              <a:gd name="T50" fmla="*/ 83220 w 479"/>
              <a:gd name="T51" fmla="*/ 131613 h 479"/>
              <a:gd name="T52" fmla="*/ 79193 w 479"/>
              <a:gd name="T53" fmla="*/ 151896 h 479"/>
              <a:gd name="T54" fmla="*/ 79193 w 479"/>
              <a:gd name="T55" fmla="*/ 175785 h 479"/>
              <a:gd name="T56" fmla="*/ 59507 w 479"/>
              <a:gd name="T57" fmla="*/ 155502 h 479"/>
              <a:gd name="T58" fmla="*/ 55480 w 479"/>
              <a:gd name="T59" fmla="*/ 128008 h 479"/>
              <a:gd name="T60" fmla="*/ 39373 w 479"/>
              <a:gd name="T61" fmla="*/ 107725 h 479"/>
              <a:gd name="T62" fmla="*/ 47426 w 479"/>
              <a:gd name="T63" fmla="*/ 83836 h 479"/>
              <a:gd name="T64" fmla="*/ 23713 w 479"/>
              <a:gd name="T65" fmla="*/ 76173 h 479"/>
              <a:gd name="T66" fmla="*/ 94853 w 479"/>
              <a:gd name="T67" fmla="*/ 19832 h 479"/>
              <a:gd name="T68" fmla="*/ 79193 w 479"/>
              <a:gd name="T69" fmla="*/ 195617 h 479"/>
              <a:gd name="T70" fmla="*/ 79193 w 479"/>
              <a:gd name="T71" fmla="*/ 195617 h 479"/>
              <a:gd name="T72" fmla="*/ 91273 w 479"/>
              <a:gd name="T73" fmla="*/ 187504 h 479"/>
              <a:gd name="T74" fmla="*/ 106933 w 479"/>
              <a:gd name="T75" fmla="*/ 183447 h 479"/>
              <a:gd name="T76" fmla="*/ 131093 w 479"/>
              <a:gd name="T77" fmla="*/ 175785 h 479"/>
              <a:gd name="T78" fmla="*/ 158386 w 479"/>
              <a:gd name="T79" fmla="*/ 183447 h 479"/>
              <a:gd name="T80" fmla="*/ 106933 w 479"/>
              <a:gd name="T81" fmla="*/ 199674 h 479"/>
              <a:gd name="T82" fmla="*/ 79193 w 479"/>
              <a:gd name="T83" fmla="*/ 195617 h 47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79" h="479">
                <a:moveTo>
                  <a:pt x="239" y="0"/>
                </a:moveTo>
                <a:lnTo>
                  <a:pt x="239" y="0"/>
                </a:lnTo>
                <a:cubicBezTo>
                  <a:pt x="106" y="0"/>
                  <a:pt x="0" y="106"/>
                  <a:pt x="0" y="239"/>
                </a:cubicBezTo>
                <a:cubicBezTo>
                  <a:pt x="0" y="372"/>
                  <a:pt x="106" y="478"/>
                  <a:pt x="239" y="478"/>
                </a:cubicBezTo>
                <a:cubicBezTo>
                  <a:pt x="372" y="478"/>
                  <a:pt x="478" y="372"/>
                  <a:pt x="478" y="239"/>
                </a:cubicBezTo>
                <a:cubicBezTo>
                  <a:pt x="478" y="106"/>
                  <a:pt x="372" y="0"/>
                  <a:pt x="239" y="0"/>
                </a:cubicBezTo>
                <a:close/>
                <a:moveTo>
                  <a:pt x="443" y="239"/>
                </a:moveTo>
                <a:lnTo>
                  <a:pt x="443" y="239"/>
                </a:lnTo>
                <a:cubicBezTo>
                  <a:pt x="443" y="292"/>
                  <a:pt x="425" y="328"/>
                  <a:pt x="399" y="363"/>
                </a:cubicBezTo>
                <a:cubicBezTo>
                  <a:pt x="390" y="363"/>
                  <a:pt x="381" y="345"/>
                  <a:pt x="390" y="328"/>
                </a:cubicBezTo>
                <a:cubicBezTo>
                  <a:pt x="399" y="310"/>
                  <a:pt x="399" y="275"/>
                  <a:pt x="399" y="257"/>
                </a:cubicBezTo>
                <a:cubicBezTo>
                  <a:pt x="399" y="239"/>
                  <a:pt x="390" y="204"/>
                  <a:pt x="372" y="204"/>
                </a:cubicBezTo>
                <a:cubicBezTo>
                  <a:pt x="346" y="204"/>
                  <a:pt x="337" y="204"/>
                  <a:pt x="319" y="178"/>
                </a:cubicBezTo>
                <a:cubicBezTo>
                  <a:pt x="301" y="124"/>
                  <a:pt x="372" y="115"/>
                  <a:pt x="346" y="88"/>
                </a:cubicBezTo>
                <a:cubicBezTo>
                  <a:pt x="337" y="80"/>
                  <a:pt x="301" y="115"/>
                  <a:pt x="293" y="62"/>
                </a:cubicBezTo>
                <a:lnTo>
                  <a:pt x="301" y="53"/>
                </a:lnTo>
                <a:cubicBezTo>
                  <a:pt x="381" y="80"/>
                  <a:pt x="443" y="150"/>
                  <a:pt x="443" y="239"/>
                </a:cubicBezTo>
                <a:close/>
                <a:moveTo>
                  <a:pt x="212" y="44"/>
                </a:moveTo>
                <a:lnTo>
                  <a:pt x="212" y="44"/>
                </a:lnTo>
                <a:cubicBezTo>
                  <a:pt x="204" y="53"/>
                  <a:pt x="194" y="53"/>
                  <a:pt x="186" y="62"/>
                </a:cubicBezTo>
                <a:cubicBezTo>
                  <a:pt x="168" y="80"/>
                  <a:pt x="159" y="71"/>
                  <a:pt x="150" y="88"/>
                </a:cubicBezTo>
                <a:cubicBezTo>
                  <a:pt x="141" y="106"/>
                  <a:pt x="115" y="124"/>
                  <a:pt x="115" y="133"/>
                </a:cubicBezTo>
                <a:cubicBezTo>
                  <a:pt x="115" y="142"/>
                  <a:pt x="133" y="159"/>
                  <a:pt x="133" y="159"/>
                </a:cubicBezTo>
                <a:cubicBezTo>
                  <a:pt x="141" y="150"/>
                  <a:pt x="159" y="150"/>
                  <a:pt x="177" y="159"/>
                </a:cubicBezTo>
                <a:cubicBezTo>
                  <a:pt x="186" y="159"/>
                  <a:pt x="275" y="169"/>
                  <a:pt x="248" y="239"/>
                </a:cubicBezTo>
                <a:cubicBezTo>
                  <a:pt x="239" y="266"/>
                  <a:pt x="194" y="257"/>
                  <a:pt x="186" y="292"/>
                </a:cubicBezTo>
                <a:cubicBezTo>
                  <a:pt x="186" y="301"/>
                  <a:pt x="186" y="328"/>
                  <a:pt x="177" y="337"/>
                </a:cubicBezTo>
                <a:cubicBezTo>
                  <a:pt x="177" y="345"/>
                  <a:pt x="186" y="390"/>
                  <a:pt x="177" y="390"/>
                </a:cubicBezTo>
                <a:cubicBezTo>
                  <a:pt x="168" y="390"/>
                  <a:pt x="133" y="345"/>
                  <a:pt x="133" y="345"/>
                </a:cubicBezTo>
                <a:cubicBezTo>
                  <a:pt x="133" y="337"/>
                  <a:pt x="124" y="310"/>
                  <a:pt x="124" y="284"/>
                </a:cubicBezTo>
                <a:cubicBezTo>
                  <a:pt x="124" y="266"/>
                  <a:pt x="88" y="266"/>
                  <a:pt x="88" y="239"/>
                </a:cubicBezTo>
                <a:cubicBezTo>
                  <a:pt x="88" y="213"/>
                  <a:pt x="106" y="195"/>
                  <a:pt x="106" y="186"/>
                </a:cubicBezTo>
                <a:cubicBezTo>
                  <a:pt x="97" y="169"/>
                  <a:pt x="62" y="169"/>
                  <a:pt x="53" y="169"/>
                </a:cubicBezTo>
                <a:cubicBezTo>
                  <a:pt x="80" y="97"/>
                  <a:pt x="141" y="53"/>
                  <a:pt x="212" y="44"/>
                </a:cubicBezTo>
                <a:close/>
                <a:moveTo>
                  <a:pt x="177" y="434"/>
                </a:moveTo>
                <a:lnTo>
                  <a:pt x="177" y="434"/>
                </a:lnTo>
                <a:cubicBezTo>
                  <a:pt x="186" y="425"/>
                  <a:pt x="186" y="416"/>
                  <a:pt x="204" y="416"/>
                </a:cubicBezTo>
                <a:cubicBezTo>
                  <a:pt x="212" y="416"/>
                  <a:pt x="221" y="416"/>
                  <a:pt x="239" y="407"/>
                </a:cubicBezTo>
                <a:cubicBezTo>
                  <a:pt x="248" y="407"/>
                  <a:pt x="275" y="398"/>
                  <a:pt x="293" y="390"/>
                </a:cubicBezTo>
                <a:cubicBezTo>
                  <a:pt x="310" y="390"/>
                  <a:pt x="346" y="398"/>
                  <a:pt x="354" y="407"/>
                </a:cubicBezTo>
                <a:cubicBezTo>
                  <a:pt x="319" y="434"/>
                  <a:pt x="284" y="443"/>
                  <a:pt x="239" y="443"/>
                </a:cubicBezTo>
                <a:cubicBezTo>
                  <a:pt x="221" y="443"/>
                  <a:pt x="194" y="443"/>
                  <a:pt x="177" y="434"/>
                </a:cubicBez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cxnSp>
        <p:nvCxnSpPr>
          <p:cNvPr id="13" name="Straight Connector 12"/>
          <p:cNvCxnSpPr/>
          <p:nvPr/>
        </p:nvCxnSpPr>
        <p:spPr>
          <a:xfrm>
            <a:off x="1440180" y="1259380"/>
            <a:ext cx="0" cy="815340"/>
          </a:xfrm>
          <a:prstGeom prst="line">
            <a:avLst/>
          </a:prstGeom>
          <a:ln w="12700">
            <a:solidFill>
              <a:schemeClr val="bg1">
                <a:alpha val="34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440180" y="2512638"/>
            <a:ext cx="0" cy="815340"/>
          </a:xfrm>
          <a:prstGeom prst="line">
            <a:avLst/>
          </a:prstGeom>
          <a:ln w="12700">
            <a:solidFill>
              <a:schemeClr val="bg1">
                <a:alpha val="34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440180" y="3707531"/>
            <a:ext cx="0" cy="815340"/>
          </a:xfrm>
          <a:prstGeom prst="line">
            <a:avLst/>
          </a:prstGeom>
          <a:ln w="12700">
            <a:solidFill>
              <a:schemeClr val="bg1">
                <a:alpha val="34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440180" y="4913164"/>
            <a:ext cx="0" cy="815340"/>
          </a:xfrm>
          <a:prstGeom prst="line">
            <a:avLst/>
          </a:prstGeom>
          <a:ln w="12700">
            <a:solidFill>
              <a:schemeClr val="bg1">
                <a:alpha val="34000"/>
              </a:schemeClr>
            </a:solidFill>
          </a:ln>
        </p:spPr>
        <p:style>
          <a:lnRef idx="1">
            <a:schemeClr val="accent1"/>
          </a:lnRef>
          <a:fillRef idx="0">
            <a:schemeClr val="accent1"/>
          </a:fillRef>
          <a:effectRef idx="0">
            <a:schemeClr val="accent1"/>
          </a:effectRef>
          <a:fontRef idx="minor">
            <a:schemeClr val="tx1"/>
          </a:fontRef>
        </p:style>
      </p:cxnSp>
      <p:grpSp>
        <p:nvGrpSpPr>
          <p:cNvPr id="17" name="Group 16"/>
          <p:cNvGrpSpPr/>
          <p:nvPr/>
        </p:nvGrpSpPr>
        <p:grpSpPr>
          <a:xfrm>
            <a:off x="1643126" y="1280536"/>
            <a:ext cx="3582018" cy="800019"/>
            <a:chOff x="1090766" y="688621"/>
            <a:chExt cx="4028591" cy="800019"/>
          </a:xfrm>
        </p:grpSpPr>
        <p:sp>
          <p:nvSpPr>
            <p:cNvPr id="18" name="Rectangle 17"/>
            <p:cNvSpPr/>
            <p:nvPr/>
          </p:nvSpPr>
          <p:spPr>
            <a:xfrm>
              <a:off x="1090766" y="688621"/>
              <a:ext cx="3443548" cy="368114"/>
            </a:xfrm>
            <a:prstGeom prst="rect">
              <a:avLst/>
            </a:prstGeom>
          </p:spPr>
          <p:txBody>
            <a:bodyPr wrap="square">
              <a:spAutoFit/>
            </a:bodyPr>
            <a:lstStyle/>
            <a:p>
              <a:pPr>
                <a:lnSpc>
                  <a:spcPct val="120000"/>
                </a:lnSpc>
              </a:pPr>
              <a:r>
                <a:rPr lang="en-US" sz="1600" dirty="0">
                  <a:solidFill>
                    <a:schemeClr val="bg1"/>
                  </a:solidFill>
                  <a:cs typeface="Segoe UI" panose="020B0502040204020203" pitchFamily="34" charset="0"/>
                </a:rPr>
                <a:t>Your Title Text Here</a:t>
              </a:r>
            </a:p>
          </p:txBody>
        </p:sp>
        <p:sp>
          <p:nvSpPr>
            <p:cNvPr id="19" name="Rectangle 18"/>
            <p:cNvSpPr/>
            <p:nvPr/>
          </p:nvSpPr>
          <p:spPr>
            <a:xfrm>
              <a:off x="1090766" y="967856"/>
              <a:ext cx="4028591" cy="520784"/>
            </a:xfrm>
            <a:prstGeom prst="rect">
              <a:avLst/>
            </a:prstGeom>
          </p:spPr>
          <p:txBody>
            <a:bodyPr wrap="square">
              <a:spAutoFit/>
            </a:bodyPr>
            <a:lstStyle/>
            <a:p>
              <a:pPr>
                <a:lnSpc>
                  <a:spcPct val="120000"/>
                </a:lnSpc>
              </a:pPr>
              <a:r>
                <a:rPr lang="id-ID" sz="1200" dirty="0">
                  <a:solidFill>
                    <a:schemeClr val="bg1"/>
                  </a:solidFill>
                  <a:cs typeface="Segoe UI Light" panose="020B0502040204020203" pitchFamily="34" charset="0"/>
                </a:rPr>
                <a:t>The quick, brown fox jumps over a lazy dog. DJs flock by when MTV ax quiz prog. </a:t>
              </a:r>
              <a:endParaRPr lang="en-US" sz="1200" dirty="0">
                <a:solidFill>
                  <a:schemeClr val="bg1"/>
                </a:solidFill>
                <a:cs typeface="Segoe UI Light" panose="020B0502040204020203" pitchFamily="34" charset="0"/>
              </a:endParaRPr>
            </a:p>
          </p:txBody>
        </p:sp>
      </p:grpSp>
      <p:grpSp>
        <p:nvGrpSpPr>
          <p:cNvPr id="20" name="Group 19"/>
          <p:cNvGrpSpPr/>
          <p:nvPr/>
        </p:nvGrpSpPr>
        <p:grpSpPr>
          <a:xfrm>
            <a:off x="1643126" y="2522798"/>
            <a:ext cx="3061828" cy="814766"/>
            <a:chOff x="1090766" y="688621"/>
            <a:chExt cx="3443548" cy="814766"/>
          </a:xfrm>
        </p:grpSpPr>
        <p:sp>
          <p:nvSpPr>
            <p:cNvPr id="21" name="Rectangle 20"/>
            <p:cNvSpPr/>
            <p:nvPr/>
          </p:nvSpPr>
          <p:spPr>
            <a:xfrm>
              <a:off x="1090766" y="688621"/>
              <a:ext cx="3443548" cy="368114"/>
            </a:xfrm>
            <a:prstGeom prst="rect">
              <a:avLst/>
            </a:prstGeom>
          </p:spPr>
          <p:txBody>
            <a:bodyPr wrap="square">
              <a:spAutoFit/>
            </a:bodyPr>
            <a:lstStyle/>
            <a:p>
              <a:pPr>
                <a:lnSpc>
                  <a:spcPct val="120000"/>
                </a:lnSpc>
              </a:pPr>
              <a:r>
                <a:rPr lang="en-US" sz="1600" dirty="0">
                  <a:solidFill>
                    <a:schemeClr val="bg1"/>
                  </a:solidFill>
                  <a:cs typeface="Segoe UI" panose="020B0502040204020203" pitchFamily="34" charset="0"/>
                </a:rPr>
                <a:t>Your Title Text Here</a:t>
              </a:r>
            </a:p>
          </p:txBody>
        </p:sp>
        <p:sp>
          <p:nvSpPr>
            <p:cNvPr id="22" name="Rectangle 21"/>
            <p:cNvSpPr/>
            <p:nvPr/>
          </p:nvSpPr>
          <p:spPr>
            <a:xfrm>
              <a:off x="1090766" y="967856"/>
              <a:ext cx="3261370" cy="535531"/>
            </a:xfrm>
            <a:prstGeom prst="rect">
              <a:avLst/>
            </a:prstGeom>
          </p:spPr>
          <p:txBody>
            <a:bodyPr wrap="square">
              <a:spAutoFit/>
            </a:bodyPr>
            <a:lstStyle/>
            <a:p>
              <a:pPr>
                <a:lnSpc>
                  <a:spcPct val="120000"/>
                </a:lnSpc>
              </a:pPr>
              <a:r>
                <a:rPr lang="id-ID" sz="1200" dirty="0">
                  <a:solidFill>
                    <a:schemeClr val="bg1"/>
                  </a:solidFill>
                  <a:cs typeface="Segoe UI Light" panose="020B0502040204020203" pitchFamily="34" charset="0"/>
                </a:rPr>
                <a:t>The quick, brown fox jumps over a lazy dog. DJs flock by when MTV ax quiz prog. </a:t>
              </a:r>
              <a:endParaRPr lang="en-US" sz="1200" dirty="0">
                <a:solidFill>
                  <a:schemeClr val="bg1"/>
                </a:solidFill>
                <a:cs typeface="Segoe UI Light" panose="020B0502040204020203" pitchFamily="34" charset="0"/>
              </a:endParaRPr>
            </a:p>
          </p:txBody>
        </p:sp>
      </p:grpSp>
      <p:grpSp>
        <p:nvGrpSpPr>
          <p:cNvPr id="23" name="Group 22"/>
          <p:cNvGrpSpPr/>
          <p:nvPr/>
        </p:nvGrpSpPr>
        <p:grpSpPr>
          <a:xfrm>
            <a:off x="1643126" y="3696318"/>
            <a:ext cx="3061828" cy="800019"/>
            <a:chOff x="1090766" y="688621"/>
            <a:chExt cx="3443548" cy="800019"/>
          </a:xfrm>
        </p:grpSpPr>
        <p:sp>
          <p:nvSpPr>
            <p:cNvPr id="24" name="Rectangle 23"/>
            <p:cNvSpPr/>
            <p:nvPr/>
          </p:nvSpPr>
          <p:spPr>
            <a:xfrm>
              <a:off x="1090766" y="688621"/>
              <a:ext cx="3443548" cy="368114"/>
            </a:xfrm>
            <a:prstGeom prst="rect">
              <a:avLst/>
            </a:prstGeom>
          </p:spPr>
          <p:txBody>
            <a:bodyPr wrap="square">
              <a:spAutoFit/>
            </a:bodyPr>
            <a:lstStyle/>
            <a:p>
              <a:pPr>
                <a:lnSpc>
                  <a:spcPct val="120000"/>
                </a:lnSpc>
              </a:pPr>
              <a:r>
                <a:rPr lang="en-US" sz="1600" dirty="0">
                  <a:solidFill>
                    <a:schemeClr val="bg1"/>
                  </a:solidFill>
                  <a:cs typeface="Segoe UI" panose="020B0502040204020203" pitchFamily="34" charset="0"/>
                </a:rPr>
                <a:t>Your Title Text Here</a:t>
              </a:r>
            </a:p>
          </p:txBody>
        </p:sp>
        <p:sp>
          <p:nvSpPr>
            <p:cNvPr id="25" name="Rectangle 24"/>
            <p:cNvSpPr/>
            <p:nvPr/>
          </p:nvSpPr>
          <p:spPr>
            <a:xfrm>
              <a:off x="1090766" y="967856"/>
              <a:ext cx="2215180" cy="520784"/>
            </a:xfrm>
            <a:prstGeom prst="rect">
              <a:avLst/>
            </a:prstGeom>
          </p:spPr>
          <p:txBody>
            <a:bodyPr wrap="square">
              <a:spAutoFit/>
            </a:bodyPr>
            <a:lstStyle/>
            <a:p>
              <a:pPr>
                <a:lnSpc>
                  <a:spcPct val="120000"/>
                </a:lnSpc>
              </a:pPr>
              <a:r>
                <a:rPr lang="id-ID" sz="1200" dirty="0">
                  <a:solidFill>
                    <a:schemeClr val="bg1"/>
                  </a:solidFill>
                  <a:cs typeface="Segoe UI Light" panose="020B0502040204020203" pitchFamily="34" charset="0"/>
                </a:rPr>
                <a:t>The quick, brown fox jumps over a lazy dog. DJs. </a:t>
              </a:r>
              <a:endParaRPr lang="en-US" sz="1200" dirty="0">
                <a:solidFill>
                  <a:schemeClr val="bg1"/>
                </a:solidFill>
                <a:cs typeface="Segoe UI Light" panose="020B0502040204020203" pitchFamily="34" charset="0"/>
              </a:endParaRPr>
            </a:p>
          </p:txBody>
        </p:sp>
      </p:grpSp>
      <p:grpSp>
        <p:nvGrpSpPr>
          <p:cNvPr id="26" name="Group 25"/>
          <p:cNvGrpSpPr/>
          <p:nvPr/>
        </p:nvGrpSpPr>
        <p:grpSpPr>
          <a:xfrm>
            <a:off x="1643126" y="4923972"/>
            <a:ext cx="3451388" cy="814766"/>
            <a:chOff x="1090766" y="688621"/>
            <a:chExt cx="3881675" cy="814766"/>
          </a:xfrm>
        </p:grpSpPr>
        <p:sp>
          <p:nvSpPr>
            <p:cNvPr id="27" name="Rectangle 26"/>
            <p:cNvSpPr/>
            <p:nvPr/>
          </p:nvSpPr>
          <p:spPr>
            <a:xfrm>
              <a:off x="1090766" y="688621"/>
              <a:ext cx="3443548" cy="368114"/>
            </a:xfrm>
            <a:prstGeom prst="rect">
              <a:avLst/>
            </a:prstGeom>
          </p:spPr>
          <p:txBody>
            <a:bodyPr wrap="square">
              <a:spAutoFit/>
            </a:bodyPr>
            <a:lstStyle/>
            <a:p>
              <a:pPr>
                <a:lnSpc>
                  <a:spcPct val="120000"/>
                </a:lnSpc>
              </a:pPr>
              <a:r>
                <a:rPr lang="en-US" sz="1600" dirty="0">
                  <a:solidFill>
                    <a:schemeClr val="bg1"/>
                  </a:solidFill>
                  <a:cs typeface="Segoe UI" panose="020B0502040204020203" pitchFamily="34" charset="0"/>
                </a:rPr>
                <a:t>Your Title Text Here</a:t>
              </a:r>
            </a:p>
          </p:txBody>
        </p:sp>
        <p:sp>
          <p:nvSpPr>
            <p:cNvPr id="28" name="Rectangle 27"/>
            <p:cNvSpPr/>
            <p:nvPr/>
          </p:nvSpPr>
          <p:spPr>
            <a:xfrm>
              <a:off x="1090766" y="967856"/>
              <a:ext cx="3881675" cy="535531"/>
            </a:xfrm>
            <a:prstGeom prst="rect">
              <a:avLst/>
            </a:prstGeom>
          </p:spPr>
          <p:txBody>
            <a:bodyPr wrap="square">
              <a:spAutoFit/>
            </a:bodyPr>
            <a:lstStyle/>
            <a:p>
              <a:pPr>
                <a:lnSpc>
                  <a:spcPct val="120000"/>
                </a:lnSpc>
              </a:pPr>
              <a:r>
                <a:rPr lang="id-ID" sz="1200" dirty="0">
                  <a:solidFill>
                    <a:schemeClr val="bg1"/>
                  </a:solidFill>
                  <a:cs typeface="Segoe UI Light" panose="020B0502040204020203" pitchFamily="34" charset="0"/>
                </a:rPr>
                <a:t>The quick, brown fox jumps over a lazy dog. DJs flock by when MTV ax quiz prog. </a:t>
              </a:r>
              <a:endParaRPr lang="en-US" sz="1200" dirty="0">
                <a:solidFill>
                  <a:schemeClr val="bg1"/>
                </a:solidFill>
                <a:cs typeface="Segoe UI Light" panose="020B0502040204020203" pitchFamily="34" charset="0"/>
              </a:endParaRPr>
            </a:p>
          </p:txBody>
        </p:sp>
      </p:grpSp>
      <p:sp>
        <p:nvSpPr>
          <p:cNvPr id="29" name="Oval 28"/>
          <p:cNvSpPr/>
          <p:nvPr/>
        </p:nvSpPr>
        <p:spPr>
          <a:xfrm>
            <a:off x="5626101" y="1156541"/>
            <a:ext cx="1030514" cy="1030514"/>
          </a:xfrm>
          <a:prstGeom prst="ellipse">
            <a:avLst/>
          </a:prstGeom>
          <a:solidFill>
            <a:schemeClr val="bg1"/>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4595587" y="2381485"/>
            <a:ext cx="1030514" cy="1030514"/>
          </a:xfrm>
          <a:prstGeom prst="ellipse">
            <a:avLst/>
          </a:prstGeom>
          <a:solidFill>
            <a:schemeClr val="bg1"/>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5808574" y="1316621"/>
            <a:ext cx="665567" cy="707886"/>
          </a:xfrm>
          <a:prstGeom prst="rect">
            <a:avLst/>
          </a:prstGeom>
          <a:noFill/>
        </p:spPr>
        <p:txBody>
          <a:bodyPr wrap="none" rtlCol="0" anchor="ctr">
            <a:spAutoFit/>
          </a:bodyPr>
          <a:lstStyle/>
          <a:p>
            <a:pPr algn="ctr"/>
            <a:r>
              <a:rPr lang="id-ID" sz="4000" b="1" spc="-150" dirty="0">
                <a:solidFill>
                  <a:schemeClr val="accent1"/>
                </a:solidFill>
                <a:ea typeface="Roboto Light" panose="02000000000000000000" pitchFamily="2" charset="0"/>
                <a:cs typeface="Arial"/>
              </a:rPr>
              <a:t>01</a:t>
            </a:r>
          </a:p>
        </p:txBody>
      </p:sp>
      <p:sp>
        <p:nvSpPr>
          <p:cNvPr id="33" name="TextBox 32"/>
          <p:cNvSpPr txBox="1"/>
          <p:nvPr/>
        </p:nvSpPr>
        <p:spPr>
          <a:xfrm>
            <a:off x="4781018" y="2555649"/>
            <a:ext cx="665567" cy="707886"/>
          </a:xfrm>
          <a:prstGeom prst="rect">
            <a:avLst/>
          </a:prstGeom>
          <a:noFill/>
        </p:spPr>
        <p:txBody>
          <a:bodyPr wrap="none" rtlCol="0" anchor="ctr">
            <a:spAutoFit/>
          </a:bodyPr>
          <a:lstStyle/>
          <a:p>
            <a:pPr algn="ctr"/>
            <a:r>
              <a:rPr lang="en-US" sz="4000" b="1" spc="-150" dirty="0">
                <a:solidFill>
                  <a:schemeClr val="accent2"/>
                </a:solidFill>
                <a:ea typeface="Roboto Light" panose="02000000000000000000" pitchFamily="2" charset="0"/>
                <a:cs typeface="Arial"/>
              </a:rPr>
              <a:t>02</a:t>
            </a:r>
            <a:endParaRPr lang="id-ID" sz="4000" b="1" spc="-150" dirty="0">
              <a:solidFill>
                <a:schemeClr val="accent2"/>
              </a:solidFill>
              <a:ea typeface="Roboto Light" panose="02000000000000000000" pitchFamily="2" charset="0"/>
              <a:cs typeface="Arial"/>
            </a:endParaRPr>
          </a:p>
        </p:txBody>
      </p:sp>
      <p:sp>
        <p:nvSpPr>
          <p:cNvPr id="36" name="Oval 35"/>
          <p:cNvSpPr/>
          <p:nvPr/>
        </p:nvSpPr>
        <p:spPr>
          <a:xfrm>
            <a:off x="3815699" y="3575478"/>
            <a:ext cx="1030514" cy="1030514"/>
          </a:xfrm>
          <a:prstGeom prst="ellipse">
            <a:avLst/>
          </a:prstGeom>
          <a:solidFill>
            <a:schemeClr val="bg1"/>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5442827" y="4819790"/>
            <a:ext cx="1030514" cy="1030514"/>
          </a:xfrm>
          <a:prstGeom prst="ellipse">
            <a:avLst/>
          </a:prstGeom>
          <a:solidFill>
            <a:schemeClr val="bg1"/>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3998172" y="3736792"/>
            <a:ext cx="665567" cy="707886"/>
          </a:xfrm>
          <a:prstGeom prst="rect">
            <a:avLst/>
          </a:prstGeom>
          <a:noFill/>
        </p:spPr>
        <p:txBody>
          <a:bodyPr wrap="none" rtlCol="0" anchor="ctr">
            <a:spAutoFit/>
          </a:bodyPr>
          <a:lstStyle/>
          <a:p>
            <a:pPr algn="ctr"/>
            <a:r>
              <a:rPr lang="id-ID" sz="4000" b="1" spc="-150" dirty="0">
                <a:solidFill>
                  <a:schemeClr val="accent3"/>
                </a:solidFill>
                <a:ea typeface="Roboto Light" panose="02000000000000000000" pitchFamily="2" charset="0"/>
                <a:cs typeface="Arial"/>
              </a:rPr>
              <a:t>0</a:t>
            </a:r>
            <a:r>
              <a:rPr lang="en-US" sz="4000" b="1" spc="-150" dirty="0">
                <a:solidFill>
                  <a:schemeClr val="accent3"/>
                </a:solidFill>
                <a:ea typeface="Roboto Light" panose="02000000000000000000" pitchFamily="2" charset="0"/>
                <a:cs typeface="Arial"/>
              </a:rPr>
              <a:t>3</a:t>
            </a:r>
            <a:endParaRPr lang="id-ID" sz="4000" b="1" spc="-150" dirty="0">
              <a:solidFill>
                <a:schemeClr val="accent3"/>
              </a:solidFill>
              <a:ea typeface="Roboto Light" panose="02000000000000000000" pitchFamily="2" charset="0"/>
              <a:cs typeface="Arial"/>
            </a:endParaRPr>
          </a:p>
        </p:txBody>
      </p:sp>
      <p:sp>
        <p:nvSpPr>
          <p:cNvPr id="39" name="TextBox 38"/>
          <p:cNvSpPr txBox="1"/>
          <p:nvPr/>
        </p:nvSpPr>
        <p:spPr>
          <a:xfrm>
            <a:off x="5625300" y="5004777"/>
            <a:ext cx="665567" cy="707886"/>
          </a:xfrm>
          <a:prstGeom prst="rect">
            <a:avLst/>
          </a:prstGeom>
          <a:noFill/>
        </p:spPr>
        <p:txBody>
          <a:bodyPr wrap="none" rtlCol="0" anchor="ctr">
            <a:spAutoFit/>
          </a:bodyPr>
          <a:lstStyle/>
          <a:p>
            <a:pPr algn="ctr"/>
            <a:r>
              <a:rPr lang="en-US" sz="4000" b="1" spc="-150" dirty="0">
                <a:solidFill>
                  <a:schemeClr val="accent4"/>
                </a:solidFill>
                <a:ea typeface="Roboto Light" panose="02000000000000000000" pitchFamily="2" charset="0"/>
                <a:cs typeface="Arial"/>
              </a:rPr>
              <a:t>04</a:t>
            </a:r>
            <a:endParaRPr lang="id-ID" sz="4000" b="1" spc="-150" dirty="0">
              <a:solidFill>
                <a:schemeClr val="accent4"/>
              </a:solidFill>
              <a:ea typeface="Roboto Light" panose="02000000000000000000" pitchFamily="2" charset="0"/>
              <a:cs typeface="Arial"/>
            </a:endParaRPr>
          </a:p>
        </p:txBody>
      </p:sp>
      <p:grpSp>
        <p:nvGrpSpPr>
          <p:cNvPr id="74" name="Group 73">
            <a:extLst>
              <a:ext uri="{FF2B5EF4-FFF2-40B4-BE49-F238E27FC236}">
                <a16:creationId xmlns:a16="http://schemas.microsoft.com/office/drawing/2014/main" id="{3D63C1A1-619E-4B1F-938B-B26A5975D995}"/>
              </a:ext>
            </a:extLst>
          </p:cNvPr>
          <p:cNvGrpSpPr/>
          <p:nvPr/>
        </p:nvGrpSpPr>
        <p:grpSpPr>
          <a:xfrm>
            <a:off x="7591210" y="1389233"/>
            <a:ext cx="895037" cy="895037"/>
            <a:chOff x="-1831625" y="432516"/>
            <a:chExt cx="1174122" cy="1174122"/>
          </a:xfrm>
        </p:grpSpPr>
        <p:grpSp>
          <p:nvGrpSpPr>
            <p:cNvPr id="75" name="Group 74">
              <a:extLst>
                <a:ext uri="{FF2B5EF4-FFF2-40B4-BE49-F238E27FC236}">
                  <a16:creationId xmlns:a16="http://schemas.microsoft.com/office/drawing/2014/main" id="{6A5D2E87-0F24-4051-A33C-5828B9B19FDB}"/>
                </a:ext>
              </a:extLst>
            </p:cNvPr>
            <p:cNvGrpSpPr/>
            <p:nvPr/>
          </p:nvGrpSpPr>
          <p:grpSpPr>
            <a:xfrm>
              <a:off x="-1831625" y="432516"/>
              <a:ext cx="1174122" cy="1174122"/>
              <a:chOff x="1220118" y="2343274"/>
              <a:chExt cx="2450851" cy="2450851"/>
            </a:xfrm>
          </p:grpSpPr>
          <p:sp>
            <p:nvSpPr>
              <p:cNvPr id="77" name="Oval 76">
                <a:extLst>
                  <a:ext uri="{FF2B5EF4-FFF2-40B4-BE49-F238E27FC236}">
                    <a16:creationId xmlns:a16="http://schemas.microsoft.com/office/drawing/2014/main" id="{3A4B2FF7-46D5-4333-9632-10B3E746B461}"/>
                  </a:ext>
                </a:extLst>
              </p:cNvPr>
              <p:cNvSpPr/>
              <p:nvPr/>
            </p:nvSpPr>
            <p:spPr>
              <a:xfrm>
                <a:off x="1220118" y="2343274"/>
                <a:ext cx="2450851" cy="2450851"/>
              </a:xfrm>
              <a:prstGeom prst="ellipse">
                <a:avLst/>
              </a:prstGeom>
              <a:solidFill>
                <a:schemeClr val="accent1">
                  <a:alpha val="1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E2F2A682-D432-4084-9C9E-2CF3E8ADAD86}"/>
                  </a:ext>
                </a:extLst>
              </p:cNvPr>
              <p:cNvSpPr/>
              <p:nvPr/>
            </p:nvSpPr>
            <p:spPr>
              <a:xfrm>
                <a:off x="1395764" y="2518920"/>
                <a:ext cx="2099561" cy="2099561"/>
              </a:xfrm>
              <a:prstGeom prst="ellipse">
                <a:avLst/>
              </a:prstGeom>
              <a:solidFill>
                <a:schemeClr val="accent1">
                  <a:alpha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a:extLst>
                  <a:ext uri="{FF2B5EF4-FFF2-40B4-BE49-F238E27FC236}">
                    <a16:creationId xmlns:a16="http://schemas.microsoft.com/office/drawing/2014/main" id="{7C70A99D-AB3D-43DB-9973-AD5C9FC6F88A}"/>
                  </a:ext>
                </a:extLst>
              </p:cNvPr>
              <p:cNvSpPr/>
              <p:nvPr/>
            </p:nvSpPr>
            <p:spPr>
              <a:xfrm>
                <a:off x="1580469" y="2703625"/>
                <a:ext cx="1730150" cy="1730150"/>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6" name="Freeform 20">
              <a:extLst>
                <a:ext uri="{FF2B5EF4-FFF2-40B4-BE49-F238E27FC236}">
                  <a16:creationId xmlns:a16="http://schemas.microsoft.com/office/drawing/2014/main" id="{ADFB990E-8EBD-4C0E-AA78-246A1A89EF9C}"/>
                </a:ext>
              </a:extLst>
            </p:cNvPr>
            <p:cNvSpPr>
              <a:spLocks/>
            </p:cNvSpPr>
            <p:nvPr/>
          </p:nvSpPr>
          <p:spPr bwMode="auto">
            <a:xfrm>
              <a:off x="-1397269" y="880154"/>
              <a:ext cx="380086" cy="309623"/>
            </a:xfrm>
            <a:custGeom>
              <a:avLst/>
              <a:gdLst>
                <a:gd name="T0" fmla="*/ 280 w 280"/>
                <a:gd name="T1" fmla="*/ 27 h 228"/>
                <a:gd name="T2" fmla="*/ 247 w 280"/>
                <a:gd name="T3" fmla="*/ 36 h 228"/>
                <a:gd name="T4" fmla="*/ 272 w 280"/>
                <a:gd name="T5" fmla="*/ 5 h 228"/>
                <a:gd name="T6" fmla="*/ 236 w 280"/>
                <a:gd name="T7" fmla="*/ 19 h 228"/>
                <a:gd name="T8" fmla="*/ 194 w 280"/>
                <a:gd name="T9" fmla="*/ 0 h 228"/>
                <a:gd name="T10" fmla="*/ 136 w 280"/>
                <a:gd name="T11" fmla="*/ 58 h 228"/>
                <a:gd name="T12" fmla="*/ 138 w 280"/>
                <a:gd name="T13" fmla="*/ 71 h 228"/>
                <a:gd name="T14" fmla="*/ 19 w 280"/>
                <a:gd name="T15" fmla="*/ 11 h 228"/>
                <a:gd name="T16" fmla="*/ 12 w 280"/>
                <a:gd name="T17" fmla="*/ 40 h 228"/>
                <a:gd name="T18" fmla="*/ 37 w 280"/>
                <a:gd name="T19" fmla="*/ 88 h 228"/>
                <a:gd name="T20" fmla="*/ 11 w 280"/>
                <a:gd name="T21" fmla="*/ 80 h 228"/>
                <a:gd name="T22" fmla="*/ 11 w 280"/>
                <a:gd name="T23" fmla="*/ 81 h 228"/>
                <a:gd name="T24" fmla="*/ 57 w 280"/>
                <a:gd name="T25" fmla="*/ 138 h 228"/>
                <a:gd name="T26" fmla="*/ 42 w 280"/>
                <a:gd name="T27" fmla="*/ 140 h 228"/>
                <a:gd name="T28" fmla="*/ 31 w 280"/>
                <a:gd name="T29" fmla="*/ 139 h 228"/>
                <a:gd name="T30" fmla="*/ 85 w 280"/>
                <a:gd name="T31" fmla="*/ 178 h 228"/>
                <a:gd name="T32" fmla="*/ 14 w 280"/>
                <a:gd name="T33" fmla="*/ 203 h 228"/>
                <a:gd name="T34" fmla="*/ 0 w 280"/>
                <a:gd name="T35" fmla="*/ 202 h 228"/>
                <a:gd name="T36" fmla="*/ 88 w 280"/>
                <a:gd name="T37" fmla="*/ 228 h 228"/>
                <a:gd name="T38" fmla="*/ 251 w 280"/>
                <a:gd name="T39" fmla="*/ 65 h 228"/>
                <a:gd name="T40" fmla="*/ 251 w 280"/>
                <a:gd name="T41" fmla="*/ 57 h 228"/>
                <a:gd name="T42" fmla="*/ 280 w 280"/>
                <a:gd name="T43" fmla="*/ 2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0" h="228">
                  <a:moveTo>
                    <a:pt x="280" y="27"/>
                  </a:moveTo>
                  <a:cubicBezTo>
                    <a:pt x="270" y="32"/>
                    <a:pt x="259" y="35"/>
                    <a:pt x="247" y="36"/>
                  </a:cubicBezTo>
                  <a:cubicBezTo>
                    <a:pt x="259" y="29"/>
                    <a:pt x="268" y="18"/>
                    <a:pt x="272" y="5"/>
                  </a:cubicBezTo>
                  <a:cubicBezTo>
                    <a:pt x="261" y="11"/>
                    <a:pt x="249" y="16"/>
                    <a:pt x="236" y="19"/>
                  </a:cubicBezTo>
                  <a:cubicBezTo>
                    <a:pt x="225" y="7"/>
                    <a:pt x="210" y="0"/>
                    <a:pt x="194" y="0"/>
                  </a:cubicBezTo>
                  <a:cubicBezTo>
                    <a:pt x="162" y="0"/>
                    <a:pt x="136" y="26"/>
                    <a:pt x="136" y="58"/>
                  </a:cubicBezTo>
                  <a:cubicBezTo>
                    <a:pt x="136" y="62"/>
                    <a:pt x="137" y="67"/>
                    <a:pt x="138" y="71"/>
                  </a:cubicBezTo>
                  <a:cubicBezTo>
                    <a:pt x="90" y="69"/>
                    <a:pt x="48" y="46"/>
                    <a:pt x="19" y="11"/>
                  </a:cubicBezTo>
                  <a:cubicBezTo>
                    <a:pt x="14" y="19"/>
                    <a:pt x="12" y="29"/>
                    <a:pt x="12" y="40"/>
                  </a:cubicBezTo>
                  <a:cubicBezTo>
                    <a:pt x="12" y="60"/>
                    <a:pt x="22" y="77"/>
                    <a:pt x="37" y="88"/>
                  </a:cubicBezTo>
                  <a:cubicBezTo>
                    <a:pt x="28" y="87"/>
                    <a:pt x="19" y="85"/>
                    <a:pt x="11" y="80"/>
                  </a:cubicBezTo>
                  <a:cubicBezTo>
                    <a:pt x="11" y="81"/>
                    <a:pt x="11" y="81"/>
                    <a:pt x="11" y="81"/>
                  </a:cubicBezTo>
                  <a:cubicBezTo>
                    <a:pt x="11" y="109"/>
                    <a:pt x="31" y="132"/>
                    <a:pt x="57" y="138"/>
                  </a:cubicBezTo>
                  <a:cubicBezTo>
                    <a:pt x="52" y="139"/>
                    <a:pt x="47" y="140"/>
                    <a:pt x="42" y="140"/>
                  </a:cubicBezTo>
                  <a:cubicBezTo>
                    <a:pt x="38" y="140"/>
                    <a:pt x="35" y="139"/>
                    <a:pt x="31" y="139"/>
                  </a:cubicBezTo>
                  <a:cubicBezTo>
                    <a:pt x="39" y="161"/>
                    <a:pt x="60" y="178"/>
                    <a:pt x="85" y="178"/>
                  </a:cubicBezTo>
                  <a:cubicBezTo>
                    <a:pt x="65" y="194"/>
                    <a:pt x="40" y="203"/>
                    <a:pt x="14" y="203"/>
                  </a:cubicBezTo>
                  <a:cubicBezTo>
                    <a:pt x="9" y="203"/>
                    <a:pt x="4" y="203"/>
                    <a:pt x="0" y="202"/>
                  </a:cubicBezTo>
                  <a:cubicBezTo>
                    <a:pt x="25" y="219"/>
                    <a:pt x="55" y="228"/>
                    <a:pt x="88" y="228"/>
                  </a:cubicBezTo>
                  <a:cubicBezTo>
                    <a:pt x="194" y="228"/>
                    <a:pt x="251" y="140"/>
                    <a:pt x="251" y="65"/>
                  </a:cubicBezTo>
                  <a:cubicBezTo>
                    <a:pt x="251" y="62"/>
                    <a:pt x="251" y="60"/>
                    <a:pt x="251" y="57"/>
                  </a:cubicBezTo>
                  <a:cubicBezTo>
                    <a:pt x="263" y="49"/>
                    <a:pt x="272" y="39"/>
                    <a:pt x="280" y="27"/>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id-ID"/>
            </a:p>
          </p:txBody>
        </p:sp>
      </p:grpSp>
      <p:grpSp>
        <p:nvGrpSpPr>
          <p:cNvPr id="80" name="Group 79">
            <a:extLst>
              <a:ext uri="{FF2B5EF4-FFF2-40B4-BE49-F238E27FC236}">
                <a16:creationId xmlns:a16="http://schemas.microsoft.com/office/drawing/2014/main" id="{199EAE31-DF29-4110-B51B-AB5517F68E05}"/>
              </a:ext>
            </a:extLst>
          </p:cNvPr>
          <p:cNvGrpSpPr/>
          <p:nvPr/>
        </p:nvGrpSpPr>
        <p:grpSpPr>
          <a:xfrm>
            <a:off x="10115379" y="3792758"/>
            <a:ext cx="895037" cy="895037"/>
            <a:chOff x="-1831625" y="5231771"/>
            <a:chExt cx="1174122" cy="1174122"/>
          </a:xfrm>
        </p:grpSpPr>
        <p:grpSp>
          <p:nvGrpSpPr>
            <p:cNvPr id="81" name="Group 80">
              <a:extLst>
                <a:ext uri="{FF2B5EF4-FFF2-40B4-BE49-F238E27FC236}">
                  <a16:creationId xmlns:a16="http://schemas.microsoft.com/office/drawing/2014/main" id="{C922A9D9-634B-4673-8A14-A5E1A298BBEA}"/>
                </a:ext>
              </a:extLst>
            </p:cNvPr>
            <p:cNvGrpSpPr/>
            <p:nvPr/>
          </p:nvGrpSpPr>
          <p:grpSpPr>
            <a:xfrm>
              <a:off x="-1831625" y="5231771"/>
              <a:ext cx="1174122" cy="1174122"/>
              <a:chOff x="1220118" y="2343274"/>
              <a:chExt cx="2450851" cy="2450851"/>
            </a:xfrm>
          </p:grpSpPr>
          <p:sp>
            <p:nvSpPr>
              <p:cNvPr id="89" name="Oval 88">
                <a:extLst>
                  <a:ext uri="{FF2B5EF4-FFF2-40B4-BE49-F238E27FC236}">
                    <a16:creationId xmlns:a16="http://schemas.microsoft.com/office/drawing/2014/main" id="{4C69CCBD-9AAB-402A-9F09-7C16AA9A42E5}"/>
                  </a:ext>
                </a:extLst>
              </p:cNvPr>
              <p:cNvSpPr/>
              <p:nvPr/>
            </p:nvSpPr>
            <p:spPr>
              <a:xfrm>
                <a:off x="1220118" y="2343274"/>
                <a:ext cx="2450851" cy="2450851"/>
              </a:xfrm>
              <a:prstGeom prst="ellipse">
                <a:avLst/>
              </a:prstGeom>
              <a:solidFill>
                <a:schemeClr val="accent4">
                  <a:alpha val="1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a:extLst>
                  <a:ext uri="{FF2B5EF4-FFF2-40B4-BE49-F238E27FC236}">
                    <a16:creationId xmlns:a16="http://schemas.microsoft.com/office/drawing/2014/main" id="{3C944642-A218-4C0E-8E39-1763EFB4A503}"/>
                  </a:ext>
                </a:extLst>
              </p:cNvPr>
              <p:cNvSpPr/>
              <p:nvPr/>
            </p:nvSpPr>
            <p:spPr>
              <a:xfrm>
                <a:off x="1395764" y="2518920"/>
                <a:ext cx="2099561" cy="2099561"/>
              </a:xfrm>
              <a:prstGeom prst="ellipse">
                <a:avLst/>
              </a:prstGeom>
              <a:solidFill>
                <a:schemeClr val="accent4">
                  <a:alpha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a:extLst>
                  <a:ext uri="{FF2B5EF4-FFF2-40B4-BE49-F238E27FC236}">
                    <a16:creationId xmlns:a16="http://schemas.microsoft.com/office/drawing/2014/main" id="{9122A28F-E324-47A9-A063-D45004965036}"/>
                  </a:ext>
                </a:extLst>
              </p:cNvPr>
              <p:cNvSpPr/>
              <p:nvPr/>
            </p:nvSpPr>
            <p:spPr>
              <a:xfrm>
                <a:off x="1580469" y="2703625"/>
                <a:ext cx="1730150" cy="1730150"/>
              </a:xfrm>
              <a:prstGeom prst="ellipse">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2" name="Group 81">
              <a:extLst>
                <a:ext uri="{FF2B5EF4-FFF2-40B4-BE49-F238E27FC236}">
                  <a16:creationId xmlns:a16="http://schemas.microsoft.com/office/drawing/2014/main" id="{E3C5866E-FA04-4654-8774-5CC57D0ACE7A}"/>
                </a:ext>
              </a:extLst>
            </p:cNvPr>
            <p:cNvGrpSpPr/>
            <p:nvPr/>
          </p:nvGrpSpPr>
          <p:grpSpPr>
            <a:xfrm>
              <a:off x="-1445278" y="5623560"/>
              <a:ext cx="401427" cy="401427"/>
              <a:chOff x="4127501" y="4194175"/>
              <a:chExt cx="909638" cy="909637"/>
            </a:xfrm>
            <a:solidFill>
              <a:schemeClr val="bg1"/>
            </a:solidFill>
          </p:grpSpPr>
          <p:sp>
            <p:nvSpPr>
              <p:cNvPr id="83" name="Freeform 11">
                <a:extLst>
                  <a:ext uri="{FF2B5EF4-FFF2-40B4-BE49-F238E27FC236}">
                    <a16:creationId xmlns:a16="http://schemas.microsoft.com/office/drawing/2014/main" id="{6D95A990-E88D-48A9-B7ED-9D9E1A934242}"/>
                  </a:ext>
                </a:extLst>
              </p:cNvPr>
              <p:cNvSpPr>
                <a:spLocks/>
              </p:cNvSpPr>
              <p:nvPr/>
            </p:nvSpPr>
            <p:spPr bwMode="auto">
              <a:xfrm>
                <a:off x="4386263" y="4659313"/>
                <a:ext cx="96838" cy="192087"/>
              </a:xfrm>
              <a:custGeom>
                <a:avLst/>
                <a:gdLst>
                  <a:gd name="T0" fmla="*/ 0 w 61"/>
                  <a:gd name="T1" fmla="*/ 18 h 121"/>
                  <a:gd name="T2" fmla="*/ 22 w 61"/>
                  <a:gd name="T3" fmla="*/ 18 h 121"/>
                  <a:gd name="T4" fmla="*/ 22 w 61"/>
                  <a:gd name="T5" fmla="*/ 121 h 121"/>
                  <a:gd name="T6" fmla="*/ 40 w 61"/>
                  <a:gd name="T7" fmla="*/ 121 h 121"/>
                  <a:gd name="T8" fmla="*/ 40 w 61"/>
                  <a:gd name="T9" fmla="*/ 18 h 121"/>
                  <a:gd name="T10" fmla="*/ 61 w 61"/>
                  <a:gd name="T11" fmla="*/ 18 h 121"/>
                  <a:gd name="T12" fmla="*/ 61 w 61"/>
                  <a:gd name="T13" fmla="*/ 0 h 121"/>
                  <a:gd name="T14" fmla="*/ 0 w 61"/>
                  <a:gd name="T15" fmla="*/ 0 h 121"/>
                  <a:gd name="T16" fmla="*/ 0 w 61"/>
                  <a:gd name="T17" fmla="*/ 1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121">
                    <a:moveTo>
                      <a:pt x="0" y="18"/>
                    </a:moveTo>
                    <a:lnTo>
                      <a:pt x="22" y="18"/>
                    </a:lnTo>
                    <a:lnTo>
                      <a:pt x="22" y="121"/>
                    </a:lnTo>
                    <a:lnTo>
                      <a:pt x="40" y="121"/>
                    </a:lnTo>
                    <a:lnTo>
                      <a:pt x="40" y="18"/>
                    </a:lnTo>
                    <a:lnTo>
                      <a:pt x="61" y="18"/>
                    </a:lnTo>
                    <a:lnTo>
                      <a:pt x="61" y="0"/>
                    </a:lnTo>
                    <a:lnTo>
                      <a:pt x="0" y="0"/>
                    </a:lnTo>
                    <a:lnTo>
                      <a:pt x="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84" name="Freeform 12">
                <a:extLst>
                  <a:ext uri="{FF2B5EF4-FFF2-40B4-BE49-F238E27FC236}">
                    <a16:creationId xmlns:a16="http://schemas.microsoft.com/office/drawing/2014/main" id="{7DBAD020-B356-4B13-9D5B-45953CF4471E}"/>
                  </a:ext>
                </a:extLst>
              </p:cNvPr>
              <p:cNvSpPr>
                <a:spLocks/>
              </p:cNvSpPr>
              <p:nvPr/>
            </p:nvSpPr>
            <p:spPr bwMode="auto">
              <a:xfrm>
                <a:off x="4572001" y="4440238"/>
                <a:ext cx="25400" cy="109537"/>
              </a:xfrm>
              <a:custGeom>
                <a:avLst/>
                <a:gdLst>
                  <a:gd name="T0" fmla="*/ 3 w 6"/>
                  <a:gd name="T1" fmla="*/ 26 h 26"/>
                  <a:gd name="T2" fmla="*/ 5 w 6"/>
                  <a:gd name="T3" fmla="*/ 25 h 26"/>
                  <a:gd name="T4" fmla="*/ 6 w 6"/>
                  <a:gd name="T5" fmla="*/ 23 h 26"/>
                  <a:gd name="T6" fmla="*/ 6 w 6"/>
                  <a:gd name="T7" fmla="*/ 3 h 26"/>
                  <a:gd name="T8" fmla="*/ 5 w 6"/>
                  <a:gd name="T9" fmla="*/ 1 h 26"/>
                  <a:gd name="T10" fmla="*/ 3 w 6"/>
                  <a:gd name="T11" fmla="*/ 0 h 26"/>
                  <a:gd name="T12" fmla="*/ 0 w 6"/>
                  <a:gd name="T13" fmla="*/ 1 h 26"/>
                  <a:gd name="T14" fmla="*/ 0 w 6"/>
                  <a:gd name="T15" fmla="*/ 3 h 26"/>
                  <a:gd name="T16" fmla="*/ 0 w 6"/>
                  <a:gd name="T17" fmla="*/ 23 h 26"/>
                  <a:gd name="T18" fmla="*/ 0 w 6"/>
                  <a:gd name="T19" fmla="*/ 25 h 26"/>
                  <a:gd name="T20" fmla="*/ 3 w 6"/>
                  <a:gd name="T21"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26">
                    <a:moveTo>
                      <a:pt x="3" y="26"/>
                    </a:moveTo>
                    <a:cubicBezTo>
                      <a:pt x="4" y="26"/>
                      <a:pt x="5" y="26"/>
                      <a:pt x="5" y="25"/>
                    </a:cubicBezTo>
                    <a:cubicBezTo>
                      <a:pt x="6" y="25"/>
                      <a:pt x="6" y="24"/>
                      <a:pt x="6" y="23"/>
                    </a:cubicBezTo>
                    <a:cubicBezTo>
                      <a:pt x="6" y="3"/>
                      <a:pt x="6" y="3"/>
                      <a:pt x="6" y="3"/>
                    </a:cubicBezTo>
                    <a:cubicBezTo>
                      <a:pt x="6" y="2"/>
                      <a:pt x="6" y="1"/>
                      <a:pt x="5" y="1"/>
                    </a:cubicBezTo>
                    <a:cubicBezTo>
                      <a:pt x="5" y="0"/>
                      <a:pt x="4" y="0"/>
                      <a:pt x="3" y="0"/>
                    </a:cubicBezTo>
                    <a:cubicBezTo>
                      <a:pt x="2" y="0"/>
                      <a:pt x="1" y="0"/>
                      <a:pt x="0" y="1"/>
                    </a:cubicBezTo>
                    <a:cubicBezTo>
                      <a:pt x="0" y="1"/>
                      <a:pt x="0" y="2"/>
                      <a:pt x="0" y="3"/>
                    </a:cubicBezTo>
                    <a:cubicBezTo>
                      <a:pt x="0" y="23"/>
                      <a:pt x="0" y="23"/>
                      <a:pt x="0" y="23"/>
                    </a:cubicBezTo>
                    <a:cubicBezTo>
                      <a:pt x="0" y="24"/>
                      <a:pt x="0" y="25"/>
                      <a:pt x="0" y="25"/>
                    </a:cubicBezTo>
                    <a:cubicBezTo>
                      <a:pt x="1" y="26"/>
                      <a:pt x="2" y="26"/>
                      <a:pt x="3" y="2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85" name="Freeform 13">
                <a:extLst>
                  <a:ext uri="{FF2B5EF4-FFF2-40B4-BE49-F238E27FC236}">
                    <a16:creationId xmlns:a16="http://schemas.microsoft.com/office/drawing/2014/main" id="{6AE02FA5-BB26-4F41-8810-B8FD7839FF45}"/>
                  </a:ext>
                </a:extLst>
              </p:cNvPr>
              <p:cNvSpPr>
                <a:spLocks noEditPoints="1"/>
              </p:cNvSpPr>
              <p:nvPr/>
            </p:nvSpPr>
            <p:spPr bwMode="auto">
              <a:xfrm>
                <a:off x="4600576" y="4659313"/>
                <a:ext cx="79375" cy="192087"/>
              </a:xfrm>
              <a:custGeom>
                <a:avLst/>
                <a:gdLst>
                  <a:gd name="T0" fmla="*/ 13 w 19"/>
                  <a:gd name="T1" fmla="*/ 12 h 46"/>
                  <a:gd name="T2" fmla="*/ 9 w 19"/>
                  <a:gd name="T3" fmla="*/ 12 h 46"/>
                  <a:gd name="T4" fmla="*/ 6 w 19"/>
                  <a:gd name="T5" fmla="*/ 15 h 46"/>
                  <a:gd name="T6" fmla="*/ 6 w 19"/>
                  <a:gd name="T7" fmla="*/ 0 h 46"/>
                  <a:gd name="T8" fmla="*/ 0 w 19"/>
                  <a:gd name="T9" fmla="*/ 0 h 46"/>
                  <a:gd name="T10" fmla="*/ 0 w 19"/>
                  <a:gd name="T11" fmla="*/ 46 h 46"/>
                  <a:gd name="T12" fmla="*/ 6 w 19"/>
                  <a:gd name="T13" fmla="*/ 46 h 46"/>
                  <a:gd name="T14" fmla="*/ 6 w 19"/>
                  <a:gd name="T15" fmla="*/ 43 h 46"/>
                  <a:gd name="T16" fmla="*/ 9 w 19"/>
                  <a:gd name="T17" fmla="*/ 45 h 46"/>
                  <a:gd name="T18" fmla="*/ 13 w 19"/>
                  <a:gd name="T19" fmla="*/ 46 h 46"/>
                  <a:gd name="T20" fmla="*/ 18 w 19"/>
                  <a:gd name="T21" fmla="*/ 44 h 46"/>
                  <a:gd name="T22" fmla="*/ 19 w 19"/>
                  <a:gd name="T23" fmla="*/ 39 h 46"/>
                  <a:gd name="T24" fmla="*/ 19 w 19"/>
                  <a:gd name="T25" fmla="*/ 20 h 46"/>
                  <a:gd name="T26" fmla="*/ 17 w 19"/>
                  <a:gd name="T27" fmla="*/ 14 h 46"/>
                  <a:gd name="T28" fmla="*/ 13 w 19"/>
                  <a:gd name="T29" fmla="*/ 12 h 46"/>
                  <a:gd name="T30" fmla="*/ 12 w 19"/>
                  <a:gd name="T31" fmla="*/ 38 h 46"/>
                  <a:gd name="T32" fmla="*/ 12 w 19"/>
                  <a:gd name="T33" fmla="*/ 40 h 46"/>
                  <a:gd name="T34" fmla="*/ 10 w 19"/>
                  <a:gd name="T35" fmla="*/ 41 h 46"/>
                  <a:gd name="T36" fmla="*/ 8 w 19"/>
                  <a:gd name="T37" fmla="*/ 41 h 46"/>
                  <a:gd name="T38" fmla="*/ 6 w 19"/>
                  <a:gd name="T39" fmla="*/ 39 h 46"/>
                  <a:gd name="T40" fmla="*/ 6 w 19"/>
                  <a:gd name="T41" fmla="*/ 18 h 46"/>
                  <a:gd name="T42" fmla="*/ 8 w 19"/>
                  <a:gd name="T43" fmla="*/ 17 h 46"/>
                  <a:gd name="T44" fmla="*/ 9 w 19"/>
                  <a:gd name="T45" fmla="*/ 17 h 46"/>
                  <a:gd name="T46" fmla="*/ 11 w 19"/>
                  <a:gd name="T47" fmla="*/ 18 h 46"/>
                  <a:gd name="T48" fmla="*/ 12 w 19"/>
                  <a:gd name="T49" fmla="*/ 20 h 46"/>
                  <a:gd name="T50" fmla="*/ 12 w 19"/>
                  <a:gd name="T51" fmla="*/ 38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46">
                    <a:moveTo>
                      <a:pt x="13" y="12"/>
                    </a:moveTo>
                    <a:cubicBezTo>
                      <a:pt x="11" y="12"/>
                      <a:pt x="10" y="12"/>
                      <a:pt x="9" y="12"/>
                    </a:cubicBezTo>
                    <a:cubicBezTo>
                      <a:pt x="8" y="13"/>
                      <a:pt x="7" y="14"/>
                      <a:pt x="6" y="15"/>
                    </a:cubicBezTo>
                    <a:cubicBezTo>
                      <a:pt x="6" y="0"/>
                      <a:pt x="6" y="0"/>
                      <a:pt x="6" y="0"/>
                    </a:cubicBezTo>
                    <a:cubicBezTo>
                      <a:pt x="0" y="0"/>
                      <a:pt x="0" y="0"/>
                      <a:pt x="0" y="0"/>
                    </a:cubicBezTo>
                    <a:cubicBezTo>
                      <a:pt x="0" y="46"/>
                      <a:pt x="0" y="46"/>
                      <a:pt x="0" y="46"/>
                    </a:cubicBezTo>
                    <a:cubicBezTo>
                      <a:pt x="6" y="46"/>
                      <a:pt x="6" y="46"/>
                      <a:pt x="6" y="46"/>
                    </a:cubicBezTo>
                    <a:cubicBezTo>
                      <a:pt x="6" y="43"/>
                      <a:pt x="6" y="43"/>
                      <a:pt x="6" y="43"/>
                    </a:cubicBezTo>
                    <a:cubicBezTo>
                      <a:pt x="7" y="44"/>
                      <a:pt x="8" y="45"/>
                      <a:pt x="9" y="45"/>
                    </a:cubicBezTo>
                    <a:cubicBezTo>
                      <a:pt x="10" y="46"/>
                      <a:pt x="12" y="46"/>
                      <a:pt x="13" y="46"/>
                    </a:cubicBezTo>
                    <a:cubicBezTo>
                      <a:pt x="15" y="46"/>
                      <a:pt x="16" y="46"/>
                      <a:pt x="18" y="44"/>
                    </a:cubicBezTo>
                    <a:cubicBezTo>
                      <a:pt x="19" y="43"/>
                      <a:pt x="19" y="41"/>
                      <a:pt x="19" y="39"/>
                    </a:cubicBezTo>
                    <a:cubicBezTo>
                      <a:pt x="19" y="20"/>
                      <a:pt x="19" y="20"/>
                      <a:pt x="19" y="20"/>
                    </a:cubicBezTo>
                    <a:cubicBezTo>
                      <a:pt x="19" y="17"/>
                      <a:pt x="19" y="15"/>
                      <a:pt x="17" y="14"/>
                    </a:cubicBezTo>
                    <a:cubicBezTo>
                      <a:pt x="16" y="12"/>
                      <a:pt x="15" y="12"/>
                      <a:pt x="13" y="12"/>
                    </a:cubicBezTo>
                    <a:close/>
                    <a:moveTo>
                      <a:pt x="12" y="38"/>
                    </a:moveTo>
                    <a:cubicBezTo>
                      <a:pt x="12" y="39"/>
                      <a:pt x="12" y="40"/>
                      <a:pt x="12" y="40"/>
                    </a:cubicBezTo>
                    <a:cubicBezTo>
                      <a:pt x="11" y="41"/>
                      <a:pt x="11" y="41"/>
                      <a:pt x="10" y="41"/>
                    </a:cubicBezTo>
                    <a:cubicBezTo>
                      <a:pt x="9" y="41"/>
                      <a:pt x="9" y="41"/>
                      <a:pt x="8" y="41"/>
                    </a:cubicBezTo>
                    <a:cubicBezTo>
                      <a:pt x="8" y="40"/>
                      <a:pt x="7" y="40"/>
                      <a:pt x="6" y="39"/>
                    </a:cubicBezTo>
                    <a:cubicBezTo>
                      <a:pt x="6" y="18"/>
                      <a:pt x="6" y="18"/>
                      <a:pt x="6" y="18"/>
                    </a:cubicBezTo>
                    <a:cubicBezTo>
                      <a:pt x="7" y="18"/>
                      <a:pt x="7" y="17"/>
                      <a:pt x="8" y="17"/>
                    </a:cubicBezTo>
                    <a:cubicBezTo>
                      <a:pt x="8" y="17"/>
                      <a:pt x="9" y="17"/>
                      <a:pt x="9" y="17"/>
                    </a:cubicBezTo>
                    <a:cubicBezTo>
                      <a:pt x="10" y="17"/>
                      <a:pt x="11" y="17"/>
                      <a:pt x="11" y="18"/>
                    </a:cubicBezTo>
                    <a:cubicBezTo>
                      <a:pt x="12" y="18"/>
                      <a:pt x="12" y="19"/>
                      <a:pt x="12" y="20"/>
                    </a:cubicBezTo>
                    <a:lnTo>
                      <a:pt x="12"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86" name="Freeform 14">
                <a:extLst>
                  <a:ext uri="{FF2B5EF4-FFF2-40B4-BE49-F238E27FC236}">
                    <a16:creationId xmlns:a16="http://schemas.microsoft.com/office/drawing/2014/main" id="{409E797D-125F-48D2-B33D-18EBFE6C871F}"/>
                  </a:ext>
                </a:extLst>
              </p:cNvPr>
              <p:cNvSpPr>
                <a:spLocks/>
              </p:cNvSpPr>
              <p:nvPr/>
            </p:nvSpPr>
            <p:spPr bwMode="auto">
              <a:xfrm>
                <a:off x="4495801" y="4710113"/>
                <a:ext cx="84138" cy="141287"/>
              </a:xfrm>
              <a:custGeom>
                <a:avLst/>
                <a:gdLst>
                  <a:gd name="T0" fmla="*/ 13 w 20"/>
                  <a:gd name="T1" fmla="*/ 26 h 34"/>
                  <a:gd name="T2" fmla="*/ 11 w 20"/>
                  <a:gd name="T3" fmla="*/ 27 h 34"/>
                  <a:gd name="T4" fmla="*/ 9 w 20"/>
                  <a:gd name="T5" fmla="*/ 28 h 34"/>
                  <a:gd name="T6" fmla="*/ 7 w 20"/>
                  <a:gd name="T7" fmla="*/ 28 h 34"/>
                  <a:gd name="T8" fmla="*/ 7 w 20"/>
                  <a:gd name="T9" fmla="*/ 26 h 34"/>
                  <a:gd name="T10" fmla="*/ 7 w 20"/>
                  <a:gd name="T11" fmla="*/ 0 h 34"/>
                  <a:gd name="T12" fmla="*/ 0 w 20"/>
                  <a:gd name="T13" fmla="*/ 0 h 34"/>
                  <a:gd name="T14" fmla="*/ 0 w 20"/>
                  <a:gd name="T15" fmla="*/ 28 h 34"/>
                  <a:gd name="T16" fmla="*/ 1 w 20"/>
                  <a:gd name="T17" fmla="*/ 33 h 34"/>
                  <a:gd name="T18" fmla="*/ 5 w 20"/>
                  <a:gd name="T19" fmla="*/ 34 h 34"/>
                  <a:gd name="T20" fmla="*/ 9 w 20"/>
                  <a:gd name="T21" fmla="*/ 33 h 34"/>
                  <a:gd name="T22" fmla="*/ 13 w 20"/>
                  <a:gd name="T23" fmla="*/ 30 h 34"/>
                  <a:gd name="T24" fmla="*/ 13 w 20"/>
                  <a:gd name="T25" fmla="*/ 34 h 34"/>
                  <a:gd name="T26" fmla="*/ 20 w 20"/>
                  <a:gd name="T27" fmla="*/ 34 h 34"/>
                  <a:gd name="T28" fmla="*/ 20 w 20"/>
                  <a:gd name="T29" fmla="*/ 0 h 34"/>
                  <a:gd name="T30" fmla="*/ 13 w 20"/>
                  <a:gd name="T31" fmla="*/ 0 h 34"/>
                  <a:gd name="T32" fmla="*/ 13 w 20"/>
                  <a:gd name="T33" fmla="*/ 26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34">
                    <a:moveTo>
                      <a:pt x="13" y="26"/>
                    </a:moveTo>
                    <a:cubicBezTo>
                      <a:pt x="12" y="26"/>
                      <a:pt x="11" y="27"/>
                      <a:pt x="11" y="27"/>
                    </a:cubicBezTo>
                    <a:cubicBezTo>
                      <a:pt x="10" y="28"/>
                      <a:pt x="9" y="28"/>
                      <a:pt x="9" y="28"/>
                    </a:cubicBezTo>
                    <a:cubicBezTo>
                      <a:pt x="8" y="28"/>
                      <a:pt x="8" y="28"/>
                      <a:pt x="7" y="28"/>
                    </a:cubicBezTo>
                    <a:cubicBezTo>
                      <a:pt x="7" y="27"/>
                      <a:pt x="7" y="27"/>
                      <a:pt x="7" y="26"/>
                    </a:cubicBezTo>
                    <a:cubicBezTo>
                      <a:pt x="7" y="0"/>
                      <a:pt x="7" y="0"/>
                      <a:pt x="7" y="0"/>
                    </a:cubicBezTo>
                    <a:cubicBezTo>
                      <a:pt x="0" y="0"/>
                      <a:pt x="0" y="0"/>
                      <a:pt x="0" y="0"/>
                    </a:cubicBezTo>
                    <a:cubicBezTo>
                      <a:pt x="0" y="28"/>
                      <a:pt x="0" y="28"/>
                      <a:pt x="0" y="28"/>
                    </a:cubicBezTo>
                    <a:cubicBezTo>
                      <a:pt x="0" y="30"/>
                      <a:pt x="1" y="32"/>
                      <a:pt x="1" y="33"/>
                    </a:cubicBezTo>
                    <a:cubicBezTo>
                      <a:pt x="2" y="34"/>
                      <a:pt x="3" y="34"/>
                      <a:pt x="5" y="34"/>
                    </a:cubicBezTo>
                    <a:cubicBezTo>
                      <a:pt x="6" y="34"/>
                      <a:pt x="8" y="34"/>
                      <a:pt x="9" y="33"/>
                    </a:cubicBezTo>
                    <a:cubicBezTo>
                      <a:pt x="10" y="32"/>
                      <a:pt x="12" y="31"/>
                      <a:pt x="13" y="30"/>
                    </a:cubicBezTo>
                    <a:cubicBezTo>
                      <a:pt x="13" y="34"/>
                      <a:pt x="13" y="34"/>
                      <a:pt x="13" y="34"/>
                    </a:cubicBezTo>
                    <a:cubicBezTo>
                      <a:pt x="20" y="34"/>
                      <a:pt x="20" y="34"/>
                      <a:pt x="20" y="34"/>
                    </a:cubicBezTo>
                    <a:cubicBezTo>
                      <a:pt x="20" y="0"/>
                      <a:pt x="20" y="0"/>
                      <a:pt x="20" y="0"/>
                    </a:cubicBezTo>
                    <a:cubicBezTo>
                      <a:pt x="13" y="0"/>
                      <a:pt x="13" y="0"/>
                      <a:pt x="13" y="0"/>
                    </a:cubicBezTo>
                    <a:lnTo>
                      <a:pt x="13" y="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87" name="Freeform 15">
                <a:extLst>
                  <a:ext uri="{FF2B5EF4-FFF2-40B4-BE49-F238E27FC236}">
                    <a16:creationId xmlns:a16="http://schemas.microsoft.com/office/drawing/2014/main" id="{C73A5ABE-3912-4557-99D1-2CE698182A69}"/>
                  </a:ext>
                </a:extLst>
              </p:cNvPr>
              <p:cNvSpPr>
                <a:spLocks noEditPoints="1"/>
              </p:cNvSpPr>
              <p:nvPr/>
            </p:nvSpPr>
            <p:spPr bwMode="auto">
              <a:xfrm>
                <a:off x="4127501" y="4194175"/>
                <a:ext cx="909638" cy="909637"/>
              </a:xfrm>
              <a:custGeom>
                <a:avLst/>
                <a:gdLst>
                  <a:gd name="T0" fmla="*/ 108 w 217"/>
                  <a:gd name="T1" fmla="*/ 0 h 217"/>
                  <a:gd name="T2" fmla="*/ 0 w 217"/>
                  <a:gd name="T3" fmla="*/ 108 h 217"/>
                  <a:gd name="T4" fmla="*/ 108 w 217"/>
                  <a:gd name="T5" fmla="*/ 217 h 217"/>
                  <a:gd name="T6" fmla="*/ 217 w 217"/>
                  <a:gd name="T7" fmla="*/ 108 h 217"/>
                  <a:gd name="T8" fmla="*/ 108 w 217"/>
                  <a:gd name="T9" fmla="*/ 0 h 217"/>
                  <a:gd name="T10" fmla="*/ 126 w 217"/>
                  <a:gd name="T11" fmla="*/ 53 h 217"/>
                  <a:gd name="T12" fmla="*/ 134 w 217"/>
                  <a:gd name="T13" fmla="*/ 53 h 217"/>
                  <a:gd name="T14" fmla="*/ 134 w 217"/>
                  <a:gd name="T15" fmla="*/ 82 h 217"/>
                  <a:gd name="T16" fmla="*/ 134 w 217"/>
                  <a:gd name="T17" fmla="*/ 84 h 217"/>
                  <a:gd name="T18" fmla="*/ 136 w 217"/>
                  <a:gd name="T19" fmla="*/ 84 h 217"/>
                  <a:gd name="T20" fmla="*/ 138 w 217"/>
                  <a:gd name="T21" fmla="*/ 84 h 217"/>
                  <a:gd name="T22" fmla="*/ 140 w 217"/>
                  <a:gd name="T23" fmla="*/ 82 h 217"/>
                  <a:gd name="T24" fmla="*/ 140 w 217"/>
                  <a:gd name="T25" fmla="*/ 53 h 217"/>
                  <a:gd name="T26" fmla="*/ 148 w 217"/>
                  <a:gd name="T27" fmla="*/ 53 h 217"/>
                  <a:gd name="T28" fmla="*/ 148 w 217"/>
                  <a:gd name="T29" fmla="*/ 91 h 217"/>
                  <a:gd name="T30" fmla="*/ 140 w 217"/>
                  <a:gd name="T31" fmla="*/ 91 h 217"/>
                  <a:gd name="T32" fmla="*/ 140 w 217"/>
                  <a:gd name="T33" fmla="*/ 86 h 217"/>
                  <a:gd name="T34" fmla="*/ 136 w 217"/>
                  <a:gd name="T35" fmla="*/ 90 h 217"/>
                  <a:gd name="T36" fmla="*/ 131 w 217"/>
                  <a:gd name="T37" fmla="*/ 91 h 217"/>
                  <a:gd name="T38" fmla="*/ 127 w 217"/>
                  <a:gd name="T39" fmla="*/ 89 h 217"/>
                  <a:gd name="T40" fmla="*/ 126 w 217"/>
                  <a:gd name="T41" fmla="*/ 84 h 217"/>
                  <a:gd name="T42" fmla="*/ 126 w 217"/>
                  <a:gd name="T43" fmla="*/ 53 h 217"/>
                  <a:gd name="T44" fmla="*/ 98 w 217"/>
                  <a:gd name="T45" fmla="*/ 62 h 217"/>
                  <a:gd name="T46" fmla="*/ 101 w 217"/>
                  <a:gd name="T47" fmla="*/ 55 h 217"/>
                  <a:gd name="T48" fmla="*/ 109 w 217"/>
                  <a:gd name="T49" fmla="*/ 52 h 217"/>
                  <a:gd name="T50" fmla="*/ 117 w 217"/>
                  <a:gd name="T51" fmla="*/ 55 h 217"/>
                  <a:gd name="T52" fmla="*/ 120 w 217"/>
                  <a:gd name="T53" fmla="*/ 62 h 217"/>
                  <a:gd name="T54" fmla="*/ 120 w 217"/>
                  <a:gd name="T55" fmla="*/ 81 h 217"/>
                  <a:gd name="T56" fmla="*/ 117 w 217"/>
                  <a:gd name="T57" fmla="*/ 89 h 217"/>
                  <a:gd name="T58" fmla="*/ 109 w 217"/>
                  <a:gd name="T59" fmla="*/ 91 h 217"/>
                  <a:gd name="T60" fmla="*/ 101 w 217"/>
                  <a:gd name="T61" fmla="*/ 89 h 217"/>
                  <a:gd name="T62" fmla="*/ 98 w 217"/>
                  <a:gd name="T63" fmla="*/ 81 h 217"/>
                  <a:gd name="T64" fmla="*/ 98 w 217"/>
                  <a:gd name="T65" fmla="*/ 62 h 217"/>
                  <a:gd name="T66" fmla="*/ 77 w 217"/>
                  <a:gd name="T67" fmla="*/ 40 h 217"/>
                  <a:gd name="T68" fmla="*/ 83 w 217"/>
                  <a:gd name="T69" fmla="*/ 60 h 217"/>
                  <a:gd name="T70" fmla="*/ 83 w 217"/>
                  <a:gd name="T71" fmla="*/ 60 h 217"/>
                  <a:gd name="T72" fmla="*/ 88 w 217"/>
                  <a:gd name="T73" fmla="*/ 40 h 217"/>
                  <a:gd name="T74" fmla="*/ 97 w 217"/>
                  <a:gd name="T75" fmla="*/ 40 h 217"/>
                  <a:gd name="T76" fmla="*/ 87 w 217"/>
                  <a:gd name="T77" fmla="*/ 70 h 217"/>
                  <a:gd name="T78" fmla="*/ 87 w 217"/>
                  <a:gd name="T79" fmla="*/ 91 h 217"/>
                  <a:gd name="T80" fmla="*/ 79 w 217"/>
                  <a:gd name="T81" fmla="*/ 91 h 217"/>
                  <a:gd name="T82" fmla="*/ 79 w 217"/>
                  <a:gd name="T83" fmla="*/ 71 h 217"/>
                  <a:gd name="T84" fmla="*/ 68 w 217"/>
                  <a:gd name="T85" fmla="*/ 40 h 217"/>
                  <a:gd name="T86" fmla="*/ 77 w 217"/>
                  <a:gd name="T87" fmla="*/ 40 h 217"/>
                  <a:gd name="T88" fmla="*/ 177 w 217"/>
                  <a:gd name="T89" fmla="*/ 146 h 217"/>
                  <a:gd name="T90" fmla="*/ 152 w 217"/>
                  <a:gd name="T91" fmla="*/ 171 h 217"/>
                  <a:gd name="T92" fmla="*/ 68 w 217"/>
                  <a:gd name="T93" fmla="*/ 171 h 217"/>
                  <a:gd name="T94" fmla="*/ 43 w 217"/>
                  <a:gd name="T95" fmla="*/ 146 h 217"/>
                  <a:gd name="T96" fmla="*/ 43 w 217"/>
                  <a:gd name="T97" fmla="*/ 127 h 217"/>
                  <a:gd name="T98" fmla="*/ 68 w 217"/>
                  <a:gd name="T99" fmla="*/ 102 h 217"/>
                  <a:gd name="T100" fmla="*/ 152 w 217"/>
                  <a:gd name="T101" fmla="*/ 102 h 217"/>
                  <a:gd name="T102" fmla="*/ 177 w 217"/>
                  <a:gd name="T103" fmla="*/ 127 h 217"/>
                  <a:gd name="T104" fmla="*/ 177 w 217"/>
                  <a:gd name="T105" fmla="*/ 146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7" h="217">
                    <a:moveTo>
                      <a:pt x="108" y="0"/>
                    </a:moveTo>
                    <a:cubicBezTo>
                      <a:pt x="48" y="0"/>
                      <a:pt x="0" y="48"/>
                      <a:pt x="0" y="108"/>
                    </a:cubicBezTo>
                    <a:cubicBezTo>
                      <a:pt x="0" y="169"/>
                      <a:pt x="48" y="217"/>
                      <a:pt x="108" y="217"/>
                    </a:cubicBezTo>
                    <a:cubicBezTo>
                      <a:pt x="169" y="217"/>
                      <a:pt x="217" y="169"/>
                      <a:pt x="217" y="108"/>
                    </a:cubicBezTo>
                    <a:cubicBezTo>
                      <a:pt x="217" y="48"/>
                      <a:pt x="169" y="0"/>
                      <a:pt x="108" y="0"/>
                    </a:cubicBezTo>
                    <a:close/>
                    <a:moveTo>
                      <a:pt x="126" y="53"/>
                    </a:moveTo>
                    <a:cubicBezTo>
                      <a:pt x="134" y="53"/>
                      <a:pt x="134" y="53"/>
                      <a:pt x="134" y="53"/>
                    </a:cubicBezTo>
                    <a:cubicBezTo>
                      <a:pt x="134" y="82"/>
                      <a:pt x="134" y="82"/>
                      <a:pt x="134" y="82"/>
                    </a:cubicBezTo>
                    <a:cubicBezTo>
                      <a:pt x="134" y="83"/>
                      <a:pt x="134" y="83"/>
                      <a:pt x="134" y="84"/>
                    </a:cubicBezTo>
                    <a:cubicBezTo>
                      <a:pt x="134" y="84"/>
                      <a:pt x="135" y="84"/>
                      <a:pt x="136" y="84"/>
                    </a:cubicBezTo>
                    <a:cubicBezTo>
                      <a:pt x="136" y="84"/>
                      <a:pt x="137" y="84"/>
                      <a:pt x="138" y="84"/>
                    </a:cubicBezTo>
                    <a:cubicBezTo>
                      <a:pt x="139" y="83"/>
                      <a:pt x="139" y="82"/>
                      <a:pt x="140" y="82"/>
                    </a:cubicBezTo>
                    <a:cubicBezTo>
                      <a:pt x="140" y="53"/>
                      <a:pt x="140" y="53"/>
                      <a:pt x="140" y="53"/>
                    </a:cubicBezTo>
                    <a:cubicBezTo>
                      <a:pt x="148" y="53"/>
                      <a:pt x="148" y="53"/>
                      <a:pt x="148" y="53"/>
                    </a:cubicBezTo>
                    <a:cubicBezTo>
                      <a:pt x="148" y="91"/>
                      <a:pt x="148" y="91"/>
                      <a:pt x="148" y="91"/>
                    </a:cubicBezTo>
                    <a:cubicBezTo>
                      <a:pt x="140" y="91"/>
                      <a:pt x="140" y="91"/>
                      <a:pt x="140" y="91"/>
                    </a:cubicBezTo>
                    <a:cubicBezTo>
                      <a:pt x="140" y="86"/>
                      <a:pt x="140" y="86"/>
                      <a:pt x="140" y="86"/>
                    </a:cubicBezTo>
                    <a:cubicBezTo>
                      <a:pt x="139" y="88"/>
                      <a:pt x="137" y="89"/>
                      <a:pt x="136" y="90"/>
                    </a:cubicBezTo>
                    <a:cubicBezTo>
                      <a:pt x="134" y="91"/>
                      <a:pt x="133" y="91"/>
                      <a:pt x="131" y="91"/>
                    </a:cubicBezTo>
                    <a:cubicBezTo>
                      <a:pt x="130" y="91"/>
                      <a:pt x="128" y="91"/>
                      <a:pt x="127" y="89"/>
                    </a:cubicBezTo>
                    <a:cubicBezTo>
                      <a:pt x="126" y="88"/>
                      <a:pt x="126" y="87"/>
                      <a:pt x="126" y="84"/>
                    </a:cubicBezTo>
                    <a:lnTo>
                      <a:pt x="126" y="53"/>
                    </a:lnTo>
                    <a:close/>
                    <a:moveTo>
                      <a:pt x="98" y="62"/>
                    </a:moveTo>
                    <a:cubicBezTo>
                      <a:pt x="98" y="59"/>
                      <a:pt x="99" y="57"/>
                      <a:pt x="101" y="55"/>
                    </a:cubicBezTo>
                    <a:cubicBezTo>
                      <a:pt x="103" y="53"/>
                      <a:pt x="106" y="52"/>
                      <a:pt x="109" y="52"/>
                    </a:cubicBezTo>
                    <a:cubicBezTo>
                      <a:pt x="112" y="52"/>
                      <a:pt x="115" y="53"/>
                      <a:pt x="117" y="55"/>
                    </a:cubicBezTo>
                    <a:cubicBezTo>
                      <a:pt x="119" y="57"/>
                      <a:pt x="120" y="59"/>
                      <a:pt x="120" y="62"/>
                    </a:cubicBezTo>
                    <a:cubicBezTo>
                      <a:pt x="120" y="81"/>
                      <a:pt x="120" y="81"/>
                      <a:pt x="120" y="81"/>
                    </a:cubicBezTo>
                    <a:cubicBezTo>
                      <a:pt x="120" y="84"/>
                      <a:pt x="119" y="87"/>
                      <a:pt x="117" y="89"/>
                    </a:cubicBezTo>
                    <a:cubicBezTo>
                      <a:pt x="115" y="91"/>
                      <a:pt x="112" y="91"/>
                      <a:pt x="109" y="91"/>
                    </a:cubicBezTo>
                    <a:cubicBezTo>
                      <a:pt x="105" y="91"/>
                      <a:pt x="103" y="91"/>
                      <a:pt x="101" y="89"/>
                    </a:cubicBezTo>
                    <a:cubicBezTo>
                      <a:pt x="99" y="87"/>
                      <a:pt x="98" y="84"/>
                      <a:pt x="98" y="81"/>
                    </a:cubicBezTo>
                    <a:lnTo>
                      <a:pt x="98" y="62"/>
                    </a:lnTo>
                    <a:close/>
                    <a:moveTo>
                      <a:pt x="77" y="40"/>
                    </a:moveTo>
                    <a:cubicBezTo>
                      <a:pt x="83" y="60"/>
                      <a:pt x="83" y="60"/>
                      <a:pt x="83" y="60"/>
                    </a:cubicBezTo>
                    <a:cubicBezTo>
                      <a:pt x="83" y="60"/>
                      <a:pt x="83" y="60"/>
                      <a:pt x="83" y="60"/>
                    </a:cubicBezTo>
                    <a:cubicBezTo>
                      <a:pt x="88" y="40"/>
                      <a:pt x="88" y="40"/>
                      <a:pt x="88" y="40"/>
                    </a:cubicBezTo>
                    <a:cubicBezTo>
                      <a:pt x="97" y="40"/>
                      <a:pt x="97" y="40"/>
                      <a:pt x="97" y="40"/>
                    </a:cubicBezTo>
                    <a:cubicBezTo>
                      <a:pt x="87" y="70"/>
                      <a:pt x="87" y="70"/>
                      <a:pt x="87" y="70"/>
                    </a:cubicBezTo>
                    <a:cubicBezTo>
                      <a:pt x="87" y="91"/>
                      <a:pt x="87" y="91"/>
                      <a:pt x="87" y="91"/>
                    </a:cubicBezTo>
                    <a:cubicBezTo>
                      <a:pt x="79" y="91"/>
                      <a:pt x="79" y="91"/>
                      <a:pt x="79" y="91"/>
                    </a:cubicBezTo>
                    <a:cubicBezTo>
                      <a:pt x="79" y="71"/>
                      <a:pt x="79" y="71"/>
                      <a:pt x="79" y="71"/>
                    </a:cubicBezTo>
                    <a:cubicBezTo>
                      <a:pt x="68" y="40"/>
                      <a:pt x="68" y="40"/>
                      <a:pt x="68" y="40"/>
                    </a:cubicBezTo>
                    <a:lnTo>
                      <a:pt x="77" y="40"/>
                    </a:lnTo>
                    <a:close/>
                    <a:moveTo>
                      <a:pt x="177" y="146"/>
                    </a:moveTo>
                    <a:cubicBezTo>
                      <a:pt x="177" y="160"/>
                      <a:pt x="166" y="171"/>
                      <a:pt x="152" y="171"/>
                    </a:cubicBezTo>
                    <a:cubicBezTo>
                      <a:pt x="68" y="171"/>
                      <a:pt x="68" y="171"/>
                      <a:pt x="68" y="171"/>
                    </a:cubicBezTo>
                    <a:cubicBezTo>
                      <a:pt x="54" y="171"/>
                      <a:pt x="43" y="160"/>
                      <a:pt x="43" y="146"/>
                    </a:cubicBezTo>
                    <a:cubicBezTo>
                      <a:pt x="43" y="127"/>
                      <a:pt x="43" y="127"/>
                      <a:pt x="43" y="127"/>
                    </a:cubicBezTo>
                    <a:cubicBezTo>
                      <a:pt x="43" y="113"/>
                      <a:pt x="54" y="102"/>
                      <a:pt x="68" y="102"/>
                    </a:cubicBezTo>
                    <a:cubicBezTo>
                      <a:pt x="152" y="102"/>
                      <a:pt x="152" y="102"/>
                      <a:pt x="152" y="102"/>
                    </a:cubicBezTo>
                    <a:cubicBezTo>
                      <a:pt x="166" y="102"/>
                      <a:pt x="177" y="113"/>
                      <a:pt x="177" y="127"/>
                    </a:cubicBezTo>
                    <a:lnTo>
                      <a:pt x="177"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88" name="Freeform 16">
                <a:extLst>
                  <a:ext uri="{FF2B5EF4-FFF2-40B4-BE49-F238E27FC236}">
                    <a16:creationId xmlns:a16="http://schemas.microsoft.com/office/drawing/2014/main" id="{AC9945E9-0640-409E-B6EE-91D8A8DF2540}"/>
                  </a:ext>
                </a:extLst>
              </p:cNvPr>
              <p:cNvSpPr>
                <a:spLocks noEditPoints="1"/>
              </p:cNvSpPr>
              <p:nvPr/>
            </p:nvSpPr>
            <p:spPr bwMode="auto">
              <a:xfrm>
                <a:off x="4697413" y="4705350"/>
                <a:ext cx="84138" cy="150812"/>
              </a:xfrm>
              <a:custGeom>
                <a:avLst/>
                <a:gdLst>
                  <a:gd name="T0" fmla="*/ 10 w 20"/>
                  <a:gd name="T1" fmla="*/ 0 h 36"/>
                  <a:gd name="T2" fmla="*/ 3 w 20"/>
                  <a:gd name="T3" fmla="*/ 3 h 36"/>
                  <a:gd name="T4" fmla="*/ 0 w 20"/>
                  <a:gd name="T5" fmla="*/ 10 h 36"/>
                  <a:gd name="T6" fmla="*/ 0 w 20"/>
                  <a:gd name="T7" fmla="*/ 25 h 36"/>
                  <a:gd name="T8" fmla="*/ 2 w 20"/>
                  <a:gd name="T9" fmla="*/ 33 h 36"/>
                  <a:gd name="T10" fmla="*/ 9 w 20"/>
                  <a:gd name="T11" fmla="*/ 36 h 36"/>
                  <a:gd name="T12" fmla="*/ 17 w 20"/>
                  <a:gd name="T13" fmla="*/ 33 h 36"/>
                  <a:gd name="T14" fmla="*/ 20 w 20"/>
                  <a:gd name="T15" fmla="*/ 25 h 36"/>
                  <a:gd name="T16" fmla="*/ 20 w 20"/>
                  <a:gd name="T17" fmla="*/ 23 h 36"/>
                  <a:gd name="T18" fmla="*/ 13 w 20"/>
                  <a:gd name="T19" fmla="*/ 23 h 36"/>
                  <a:gd name="T20" fmla="*/ 13 w 20"/>
                  <a:gd name="T21" fmla="*/ 25 h 36"/>
                  <a:gd name="T22" fmla="*/ 12 w 20"/>
                  <a:gd name="T23" fmla="*/ 29 h 36"/>
                  <a:gd name="T24" fmla="*/ 10 w 20"/>
                  <a:gd name="T25" fmla="*/ 30 h 36"/>
                  <a:gd name="T26" fmla="*/ 7 w 20"/>
                  <a:gd name="T27" fmla="*/ 29 h 36"/>
                  <a:gd name="T28" fmla="*/ 7 w 20"/>
                  <a:gd name="T29" fmla="*/ 25 h 36"/>
                  <a:gd name="T30" fmla="*/ 7 w 20"/>
                  <a:gd name="T31" fmla="*/ 19 h 36"/>
                  <a:gd name="T32" fmla="*/ 20 w 20"/>
                  <a:gd name="T33" fmla="*/ 19 h 36"/>
                  <a:gd name="T34" fmla="*/ 20 w 20"/>
                  <a:gd name="T35" fmla="*/ 10 h 36"/>
                  <a:gd name="T36" fmla="*/ 17 w 20"/>
                  <a:gd name="T37" fmla="*/ 3 h 36"/>
                  <a:gd name="T38" fmla="*/ 10 w 20"/>
                  <a:gd name="T39" fmla="*/ 0 h 36"/>
                  <a:gd name="T40" fmla="*/ 13 w 20"/>
                  <a:gd name="T41" fmla="*/ 13 h 36"/>
                  <a:gd name="T42" fmla="*/ 7 w 20"/>
                  <a:gd name="T43" fmla="*/ 13 h 36"/>
                  <a:gd name="T44" fmla="*/ 7 w 20"/>
                  <a:gd name="T45" fmla="*/ 10 h 36"/>
                  <a:gd name="T46" fmla="*/ 7 w 20"/>
                  <a:gd name="T47" fmla="*/ 7 h 36"/>
                  <a:gd name="T48" fmla="*/ 10 w 20"/>
                  <a:gd name="T49" fmla="*/ 6 h 36"/>
                  <a:gd name="T50" fmla="*/ 12 w 20"/>
                  <a:gd name="T51" fmla="*/ 7 h 36"/>
                  <a:gd name="T52" fmla="*/ 13 w 20"/>
                  <a:gd name="T53" fmla="*/ 10 h 36"/>
                  <a:gd name="T54" fmla="*/ 13 w 20"/>
                  <a:gd name="T55" fmla="*/ 1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 h="36">
                    <a:moveTo>
                      <a:pt x="10" y="0"/>
                    </a:moveTo>
                    <a:cubicBezTo>
                      <a:pt x="7" y="0"/>
                      <a:pt x="4" y="1"/>
                      <a:pt x="3" y="3"/>
                    </a:cubicBezTo>
                    <a:cubicBezTo>
                      <a:pt x="1" y="5"/>
                      <a:pt x="0" y="7"/>
                      <a:pt x="0" y="10"/>
                    </a:cubicBezTo>
                    <a:cubicBezTo>
                      <a:pt x="0" y="25"/>
                      <a:pt x="0" y="25"/>
                      <a:pt x="0" y="25"/>
                    </a:cubicBezTo>
                    <a:cubicBezTo>
                      <a:pt x="0" y="28"/>
                      <a:pt x="1" y="31"/>
                      <a:pt x="2" y="33"/>
                    </a:cubicBezTo>
                    <a:cubicBezTo>
                      <a:pt x="4" y="35"/>
                      <a:pt x="6" y="36"/>
                      <a:pt x="9" y="36"/>
                    </a:cubicBezTo>
                    <a:cubicBezTo>
                      <a:pt x="13" y="36"/>
                      <a:pt x="15" y="35"/>
                      <a:pt x="17" y="33"/>
                    </a:cubicBezTo>
                    <a:cubicBezTo>
                      <a:pt x="19" y="31"/>
                      <a:pt x="20" y="29"/>
                      <a:pt x="20" y="25"/>
                    </a:cubicBezTo>
                    <a:cubicBezTo>
                      <a:pt x="20" y="23"/>
                      <a:pt x="20" y="23"/>
                      <a:pt x="20" y="23"/>
                    </a:cubicBezTo>
                    <a:cubicBezTo>
                      <a:pt x="13" y="23"/>
                      <a:pt x="13" y="23"/>
                      <a:pt x="13" y="23"/>
                    </a:cubicBezTo>
                    <a:cubicBezTo>
                      <a:pt x="13" y="25"/>
                      <a:pt x="13" y="25"/>
                      <a:pt x="13" y="25"/>
                    </a:cubicBezTo>
                    <a:cubicBezTo>
                      <a:pt x="13" y="27"/>
                      <a:pt x="12" y="28"/>
                      <a:pt x="12" y="29"/>
                    </a:cubicBezTo>
                    <a:cubicBezTo>
                      <a:pt x="11" y="29"/>
                      <a:pt x="11" y="30"/>
                      <a:pt x="10" y="30"/>
                    </a:cubicBezTo>
                    <a:cubicBezTo>
                      <a:pt x="8" y="30"/>
                      <a:pt x="8" y="29"/>
                      <a:pt x="7" y="29"/>
                    </a:cubicBezTo>
                    <a:cubicBezTo>
                      <a:pt x="7" y="28"/>
                      <a:pt x="7" y="27"/>
                      <a:pt x="7" y="25"/>
                    </a:cubicBezTo>
                    <a:cubicBezTo>
                      <a:pt x="7" y="19"/>
                      <a:pt x="7" y="19"/>
                      <a:pt x="7" y="19"/>
                    </a:cubicBezTo>
                    <a:cubicBezTo>
                      <a:pt x="20" y="19"/>
                      <a:pt x="20" y="19"/>
                      <a:pt x="20" y="19"/>
                    </a:cubicBezTo>
                    <a:cubicBezTo>
                      <a:pt x="20" y="10"/>
                      <a:pt x="20" y="10"/>
                      <a:pt x="20" y="10"/>
                    </a:cubicBezTo>
                    <a:cubicBezTo>
                      <a:pt x="20" y="7"/>
                      <a:pt x="19" y="4"/>
                      <a:pt x="17" y="3"/>
                    </a:cubicBezTo>
                    <a:cubicBezTo>
                      <a:pt x="15" y="1"/>
                      <a:pt x="13" y="0"/>
                      <a:pt x="10" y="0"/>
                    </a:cubicBezTo>
                    <a:close/>
                    <a:moveTo>
                      <a:pt x="13" y="13"/>
                    </a:moveTo>
                    <a:cubicBezTo>
                      <a:pt x="7" y="13"/>
                      <a:pt x="7" y="13"/>
                      <a:pt x="7" y="13"/>
                    </a:cubicBezTo>
                    <a:cubicBezTo>
                      <a:pt x="7" y="10"/>
                      <a:pt x="7" y="10"/>
                      <a:pt x="7" y="10"/>
                    </a:cubicBezTo>
                    <a:cubicBezTo>
                      <a:pt x="7" y="9"/>
                      <a:pt x="7" y="8"/>
                      <a:pt x="7" y="7"/>
                    </a:cubicBezTo>
                    <a:cubicBezTo>
                      <a:pt x="8" y="6"/>
                      <a:pt x="9" y="6"/>
                      <a:pt x="10" y="6"/>
                    </a:cubicBezTo>
                    <a:cubicBezTo>
                      <a:pt x="11" y="6"/>
                      <a:pt x="11" y="6"/>
                      <a:pt x="12" y="7"/>
                    </a:cubicBezTo>
                    <a:cubicBezTo>
                      <a:pt x="12" y="8"/>
                      <a:pt x="13" y="9"/>
                      <a:pt x="13" y="10"/>
                    </a:cubicBezTo>
                    <a:lnTo>
                      <a:pt x="13" y="1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grpSp>
      <p:grpSp>
        <p:nvGrpSpPr>
          <p:cNvPr id="92" name="Group 91">
            <a:extLst>
              <a:ext uri="{FF2B5EF4-FFF2-40B4-BE49-F238E27FC236}">
                <a16:creationId xmlns:a16="http://schemas.microsoft.com/office/drawing/2014/main" id="{EB99A6BA-829F-4264-84A5-DE4BC6EE3F99}"/>
              </a:ext>
            </a:extLst>
          </p:cNvPr>
          <p:cNvGrpSpPr/>
          <p:nvPr/>
        </p:nvGrpSpPr>
        <p:grpSpPr>
          <a:xfrm>
            <a:off x="10115379" y="1389233"/>
            <a:ext cx="895037" cy="895037"/>
            <a:chOff x="-1831625" y="3634058"/>
            <a:chExt cx="1174122" cy="1174122"/>
          </a:xfrm>
        </p:grpSpPr>
        <p:grpSp>
          <p:nvGrpSpPr>
            <p:cNvPr id="93" name="Group 92">
              <a:extLst>
                <a:ext uri="{FF2B5EF4-FFF2-40B4-BE49-F238E27FC236}">
                  <a16:creationId xmlns:a16="http://schemas.microsoft.com/office/drawing/2014/main" id="{DBF46F9B-24C0-48AA-B4CF-C9E286BCF35A}"/>
                </a:ext>
              </a:extLst>
            </p:cNvPr>
            <p:cNvGrpSpPr/>
            <p:nvPr/>
          </p:nvGrpSpPr>
          <p:grpSpPr>
            <a:xfrm>
              <a:off x="-1831625" y="3634058"/>
              <a:ext cx="1174122" cy="1174122"/>
              <a:chOff x="1220118" y="2343274"/>
              <a:chExt cx="2450851" cy="2450851"/>
            </a:xfrm>
          </p:grpSpPr>
          <p:sp>
            <p:nvSpPr>
              <p:cNvPr id="95" name="Oval 94">
                <a:extLst>
                  <a:ext uri="{FF2B5EF4-FFF2-40B4-BE49-F238E27FC236}">
                    <a16:creationId xmlns:a16="http://schemas.microsoft.com/office/drawing/2014/main" id="{3D7E86F8-9DED-40C6-B1BC-4337732B42BA}"/>
                  </a:ext>
                </a:extLst>
              </p:cNvPr>
              <p:cNvSpPr/>
              <p:nvPr/>
            </p:nvSpPr>
            <p:spPr>
              <a:xfrm>
                <a:off x="1220118" y="2343274"/>
                <a:ext cx="2450851" cy="2450851"/>
              </a:xfrm>
              <a:prstGeom prst="ellipse">
                <a:avLst/>
              </a:prstGeom>
              <a:solidFill>
                <a:schemeClr val="accent3">
                  <a:alpha val="1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a:extLst>
                  <a:ext uri="{FF2B5EF4-FFF2-40B4-BE49-F238E27FC236}">
                    <a16:creationId xmlns:a16="http://schemas.microsoft.com/office/drawing/2014/main" id="{CDCB08B4-117E-49E5-887B-D05192121A5A}"/>
                  </a:ext>
                </a:extLst>
              </p:cNvPr>
              <p:cNvSpPr/>
              <p:nvPr/>
            </p:nvSpPr>
            <p:spPr>
              <a:xfrm>
                <a:off x="1395764" y="2518920"/>
                <a:ext cx="2099561" cy="2099561"/>
              </a:xfrm>
              <a:prstGeom prst="ellipse">
                <a:avLst/>
              </a:prstGeom>
              <a:solidFill>
                <a:schemeClr val="accent3">
                  <a:alpha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a:extLst>
                  <a:ext uri="{FF2B5EF4-FFF2-40B4-BE49-F238E27FC236}">
                    <a16:creationId xmlns:a16="http://schemas.microsoft.com/office/drawing/2014/main" id="{B941B05A-D402-4440-B9FC-27ED5EDFA495}"/>
                  </a:ext>
                </a:extLst>
              </p:cNvPr>
              <p:cNvSpPr/>
              <p:nvPr/>
            </p:nvSpPr>
            <p:spPr>
              <a:xfrm>
                <a:off x="1580469" y="2703625"/>
                <a:ext cx="1730150" cy="1730150"/>
              </a:xfrm>
              <a:prstGeom prst="ellipse">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Freeform 22">
              <a:extLst>
                <a:ext uri="{FF2B5EF4-FFF2-40B4-BE49-F238E27FC236}">
                  <a16:creationId xmlns:a16="http://schemas.microsoft.com/office/drawing/2014/main" id="{311F9EEC-369E-48C9-B399-8193E9A3EE94}"/>
                </a:ext>
              </a:extLst>
            </p:cNvPr>
            <p:cNvSpPr>
              <a:spLocks noEditPoints="1"/>
            </p:cNvSpPr>
            <p:nvPr/>
          </p:nvSpPr>
          <p:spPr bwMode="auto">
            <a:xfrm>
              <a:off x="-1395443" y="4064594"/>
              <a:ext cx="313631" cy="313049"/>
            </a:xfrm>
            <a:custGeom>
              <a:avLst/>
              <a:gdLst>
                <a:gd name="T0" fmla="*/ 164 w 204"/>
                <a:gd name="T1" fmla="*/ 0 h 204"/>
                <a:gd name="T2" fmla="*/ 39 w 204"/>
                <a:gd name="T3" fmla="*/ 0 h 204"/>
                <a:gd name="T4" fmla="*/ 0 w 204"/>
                <a:gd name="T5" fmla="*/ 39 h 204"/>
                <a:gd name="T6" fmla="*/ 0 w 204"/>
                <a:gd name="T7" fmla="*/ 81 h 204"/>
                <a:gd name="T8" fmla="*/ 0 w 204"/>
                <a:gd name="T9" fmla="*/ 164 h 204"/>
                <a:gd name="T10" fmla="*/ 39 w 204"/>
                <a:gd name="T11" fmla="*/ 204 h 204"/>
                <a:gd name="T12" fmla="*/ 164 w 204"/>
                <a:gd name="T13" fmla="*/ 204 h 204"/>
                <a:gd name="T14" fmla="*/ 204 w 204"/>
                <a:gd name="T15" fmla="*/ 164 h 204"/>
                <a:gd name="T16" fmla="*/ 204 w 204"/>
                <a:gd name="T17" fmla="*/ 81 h 204"/>
                <a:gd name="T18" fmla="*/ 204 w 204"/>
                <a:gd name="T19" fmla="*/ 39 h 204"/>
                <a:gd name="T20" fmla="*/ 164 w 204"/>
                <a:gd name="T21" fmla="*/ 0 h 204"/>
                <a:gd name="T22" fmla="*/ 176 w 204"/>
                <a:gd name="T23" fmla="*/ 23 h 204"/>
                <a:gd name="T24" fmla="*/ 180 w 204"/>
                <a:gd name="T25" fmla="*/ 23 h 204"/>
                <a:gd name="T26" fmla="*/ 180 w 204"/>
                <a:gd name="T27" fmla="*/ 28 h 204"/>
                <a:gd name="T28" fmla="*/ 180 w 204"/>
                <a:gd name="T29" fmla="*/ 58 h 204"/>
                <a:gd name="T30" fmla="*/ 146 w 204"/>
                <a:gd name="T31" fmla="*/ 58 h 204"/>
                <a:gd name="T32" fmla="*/ 146 w 204"/>
                <a:gd name="T33" fmla="*/ 24 h 204"/>
                <a:gd name="T34" fmla="*/ 176 w 204"/>
                <a:gd name="T35" fmla="*/ 23 h 204"/>
                <a:gd name="T36" fmla="*/ 73 w 204"/>
                <a:gd name="T37" fmla="*/ 81 h 204"/>
                <a:gd name="T38" fmla="*/ 102 w 204"/>
                <a:gd name="T39" fmla="*/ 66 h 204"/>
                <a:gd name="T40" fmla="*/ 131 w 204"/>
                <a:gd name="T41" fmla="*/ 81 h 204"/>
                <a:gd name="T42" fmla="*/ 138 w 204"/>
                <a:gd name="T43" fmla="*/ 102 h 204"/>
                <a:gd name="T44" fmla="*/ 102 w 204"/>
                <a:gd name="T45" fmla="*/ 138 h 204"/>
                <a:gd name="T46" fmla="*/ 66 w 204"/>
                <a:gd name="T47" fmla="*/ 102 h 204"/>
                <a:gd name="T48" fmla="*/ 73 w 204"/>
                <a:gd name="T49" fmla="*/ 81 h 204"/>
                <a:gd name="T50" fmla="*/ 184 w 204"/>
                <a:gd name="T51" fmla="*/ 164 h 204"/>
                <a:gd name="T52" fmla="*/ 164 w 204"/>
                <a:gd name="T53" fmla="*/ 184 h 204"/>
                <a:gd name="T54" fmla="*/ 39 w 204"/>
                <a:gd name="T55" fmla="*/ 184 h 204"/>
                <a:gd name="T56" fmla="*/ 20 w 204"/>
                <a:gd name="T57" fmla="*/ 164 h 204"/>
                <a:gd name="T58" fmla="*/ 20 w 204"/>
                <a:gd name="T59" fmla="*/ 81 h 204"/>
                <a:gd name="T60" fmla="*/ 50 w 204"/>
                <a:gd name="T61" fmla="*/ 81 h 204"/>
                <a:gd name="T62" fmla="*/ 46 w 204"/>
                <a:gd name="T63" fmla="*/ 102 h 204"/>
                <a:gd name="T64" fmla="*/ 102 w 204"/>
                <a:gd name="T65" fmla="*/ 158 h 204"/>
                <a:gd name="T66" fmla="*/ 157 w 204"/>
                <a:gd name="T67" fmla="*/ 102 h 204"/>
                <a:gd name="T68" fmla="*/ 153 w 204"/>
                <a:gd name="T69" fmla="*/ 81 h 204"/>
                <a:gd name="T70" fmla="*/ 184 w 204"/>
                <a:gd name="T71" fmla="*/ 81 h 204"/>
                <a:gd name="T72" fmla="*/ 184 w 204"/>
                <a:gd name="T73" fmla="*/ 16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4" h="204">
                  <a:moveTo>
                    <a:pt x="164" y="0"/>
                  </a:moveTo>
                  <a:cubicBezTo>
                    <a:pt x="39" y="0"/>
                    <a:pt x="39" y="0"/>
                    <a:pt x="39" y="0"/>
                  </a:cubicBezTo>
                  <a:cubicBezTo>
                    <a:pt x="17" y="0"/>
                    <a:pt x="0" y="18"/>
                    <a:pt x="0" y="39"/>
                  </a:cubicBezTo>
                  <a:cubicBezTo>
                    <a:pt x="0" y="81"/>
                    <a:pt x="0" y="81"/>
                    <a:pt x="0" y="81"/>
                  </a:cubicBezTo>
                  <a:cubicBezTo>
                    <a:pt x="0" y="164"/>
                    <a:pt x="0" y="164"/>
                    <a:pt x="0" y="164"/>
                  </a:cubicBezTo>
                  <a:cubicBezTo>
                    <a:pt x="0" y="186"/>
                    <a:pt x="17" y="204"/>
                    <a:pt x="39" y="204"/>
                  </a:cubicBezTo>
                  <a:cubicBezTo>
                    <a:pt x="164" y="204"/>
                    <a:pt x="164" y="204"/>
                    <a:pt x="164" y="204"/>
                  </a:cubicBezTo>
                  <a:cubicBezTo>
                    <a:pt x="186" y="204"/>
                    <a:pt x="204" y="186"/>
                    <a:pt x="204" y="164"/>
                  </a:cubicBezTo>
                  <a:cubicBezTo>
                    <a:pt x="204" y="81"/>
                    <a:pt x="204" y="81"/>
                    <a:pt x="204" y="81"/>
                  </a:cubicBezTo>
                  <a:cubicBezTo>
                    <a:pt x="204" y="39"/>
                    <a:pt x="204" y="39"/>
                    <a:pt x="204" y="39"/>
                  </a:cubicBezTo>
                  <a:cubicBezTo>
                    <a:pt x="204" y="18"/>
                    <a:pt x="186" y="0"/>
                    <a:pt x="164" y="0"/>
                  </a:cubicBezTo>
                  <a:close/>
                  <a:moveTo>
                    <a:pt x="176" y="23"/>
                  </a:moveTo>
                  <a:cubicBezTo>
                    <a:pt x="180" y="23"/>
                    <a:pt x="180" y="23"/>
                    <a:pt x="180" y="23"/>
                  </a:cubicBezTo>
                  <a:cubicBezTo>
                    <a:pt x="180" y="28"/>
                    <a:pt x="180" y="28"/>
                    <a:pt x="180" y="28"/>
                  </a:cubicBezTo>
                  <a:cubicBezTo>
                    <a:pt x="180" y="58"/>
                    <a:pt x="180" y="58"/>
                    <a:pt x="180" y="58"/>
                  </a:cubicBezTo>
                  <a:cubicBezTo>
                    <a:pt x="146" y="58"/>
                    <a:pt x="146" y="58"/>
                    <a:pt x="146" y="58"/>
                  </a:cubicBezTo>
                  <a:cubicBezTo>
                    <a:pt x="146" y="24"/>
                    <a:pt x="146" y="24"/>
                    <a:pt x="146" y="24"/>
                  </a:cubicBezTo>
                  <a:lnTo>
                    <a:pt x="176" y="23"/>
                  </a:lnTo>
                  <a:close/>
                  <a:moveTo>
                    <a:pt x="73" y="81"/>
                  </a:moveTo>
                  <a:cubicBezTo>
                    <a:pt x="79" y="72"/>
                    <a:pt x="90" y="66"/>
                    <a:pt x="102" y="66"/>
                  </a:cubicBezTo>
                  <a:cubicBezTo>
                    <a:pt x="114" y="66"/>
                    <a:pt x="124" y="72"/>
                    <a:pt x="131" y="81"/>
                  </a:cubicBezTo>
                  <a:cubicBezTo>
                    <a:pt x="135" y="87"/>
                    <a:pt x="138" y="94"/>
                    <a:pt x="138" y="102"/>
                  </a:cubicBezTo>
                  <a:cubicBezTo>
                    <a:pt x="138" y="122"/>
                    <a:pt x="121" y="138"/>
                    <a:pt x="102" y="138"/>
                  </a:cubicBezTo>
                  <a:cubicBezTo>
                    <a:pt x="82" y="138"/>
                    <a:pt x="66" y="122"/>
                    <a:pt x="66" y="102"/>
                  </a:cubicBezTo>
                  <a:cubicBezTo>
                    <a:pt x="66" y="94"/>
                    <a:pt x="68" y="87"/>
                    <a:pt x="73" y="81"/>
                  </a:cubicBezTo>
                  <a:close/>
                  <a:moveTo>
                    <a:pt x="184" y="164"/>
                  </a:moveTo>
                  <a:cubicBezTo>
                    <a:pt x="184" y="175"/>
                    <a:pt x="175" y="184"/>
                    <a:pt x="164" y="184"/>
                  </a:cubicBezTo>
                  <a:cubicBezTo>
                    <a:pt x="39" y="184"/>
                    <a:pt x="39" y="184"/>
                    <a:pt x="39" y="184"/>
                  </a:cubicBezTo>
                  <a:cubicBezTo>
                    <a:pt x="28" y="184"/>
                    <a:pt x="20" y="175"/>
                    <a:pt x="20" y="164"/>
                  </a:cubicBezTo>
                  <a:cubicBezTo>
                    <a:pt x="20" y="81"/>
                    <a:pt x="20" y="81"/>
                    <a:pt x="20" y="81"/>
                  </a:cubicBezTo>
                  <a:cubicBezTo>
                    <a:pt x="50" y="81"/>
                    <a:pt x="50" y="81"/>
                    <a:pt x="50" y="81"/>
                  </a:cubicBezTo>
                  <a:cubicBezTo>
                    <a:pt x="47" y="87"/>
                    <a:pt x="46" y="95"/>
                    <a:pt x="46" y="102"/>
                  </a:cubicBezTo>
                  <a:cubicBezTo>
                    <a:pt x="46" y="133"/>
                    <a:pt x="71" y="158"/>
                    <a:pt x="102" y="158"/>
                  </a:cubicBezTo>
                  <a:cubicBezTo>
                    <a:pt x="132" y="158"/>
                    <a:pt x="157" y="133"/>
                    <a:pt x="157" y="102"/>
                  </a:cubicBezTo>
                  <a:cubicBezTo>
                    <a:pt x="157" y="95"/>
                    <a:pt x="156" y="87"/>
                    <a:pt x="153" y="81"/>
                  </a:cubicBezTo>
                  <a:cubicBezTo>
                    <a:pt x="184" y="81"/>
                    <a:pt x="184" y="81"/>
                    <a:pt x="184" y="81"/>
                  </a:cubicBezTo>
                  <a:lnTo>
                    <a:pt x="184" y="164"/>
                  </a:ln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id-ID" dirty="0"/>
            </a:p>
          </p:txBody>
        </p:sp>
      </p:grpSp>
      <p:grpSp>
        <p:nvGrpSpPr>
          <p:cNvPr id="98" name="Group 97">
            <a:extLst>
              <a:ext uri="{FF2B5EF4-FFF2-40B4-BE49-F238E27FC236}">
                <a16:creationId xmlns:a16="http://schemas.microsoft.com/office/drawing/2014/main" id="{762AFC50-3CB0-4D0F-AF8E-0999A3F620A9}"/>
              </a:ext>
            </a:extLst>
          </p:cNvPr>
          <p:cNvGrpSpPr/>
          <p:nvPr/>
        </p:nvGrpSpPr>
        <p:grpSpPr>
          <a:xfrm>
            <a:off x="7591210" y="3792758"/>
            <a:ext cx="895037" cy="895037"/>
            <a:chOff x="-1831625" y="2036345"/>
            <a:chExt cx="1174122" cy="1174122"/>
          </a:xfrm>
        </p:grpSpPr>
        <p:grpSp>
          <p:nvGrpSpPr>
            <p:cNvPr id="99" name="Group 98">
              <a:extLst>
                <a:ext uri="{FF2B5EF4-FFF2-40B4-BE49-F238E27FC236}">
                  <a16:creationId xmlns:a16="http://schemas.microsoft.com/office/drawing/2014/main" id="{5C407F5B-AA79-4D65-933C-D40C857E4174}"/>
                </a:ext>
              </a:extLst>
            </p:cNvPr>
            <p:cNvGrpSpPr/>
            <p:nvPr/>
          </p:nvGrpSpPr>
          <p:grpSpPr>
            <a:xfrm>
              <a:off x="-1831625" y="2036345"/>
              <a:ext cx="1174122" cy="1174122"/>
              <a:chOff x="1220118" y="2343274"/>
              <a:chExt cx="2450851" cy="2450851"/>
            </a:xfrm>
          </p:grpSpPr>
          <p:sp>
            <p:nvSpPr>
              <p:cNvPr id="101" name="Oval 100">
                <a:extLst>
                  <a:ext uri="{FF2B5EF4-FFF2-40B4-BE49-F238E27FC236}">
                    <a16:creationId xmlns:a16="http://schemas.microsoft.com/office/drawing/2014/main" id="{2CC457B8-3F8E-4102-BE0A-AE99FDAE98FA}"/>
                  </a:ext>
                </a:extLst>
              </p:cNvPr>
              <p:cNvSpPr/>
              <p:nvPr/>
            </p:nvSpPr>
            <p:spPr>
              <a:xfrm>
                <a:off x="1220118" y="2343274"/>
                <a:ext cx="2450851" cy="2450851"/>
              </a:xfrm>
              <a:prstGeom prst="ellipse">
                <a:avLst/>
              </a:prstGeom>
              <a:solidFill>
                <a:schemeClr val="accent2">
                  <a:alpha val="1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a:extLst>
                  <a:ext uri="{FF2B5EF4-FFF2-40B4-BE49-F238E27FC236}">
                    <a16:creationId xmlns:a16="http://schemas.microsoft.com/office/drawing/2014/main" id="{3454664D-4268-4041-A55F-8FA9706B2C46}"/>
                  </a:ext>
                </a:extLst>
              </p:cNvPr>
              <p:cNvSpPr/>
              <p:nvPr/>
            </p:nvSpPr>
            <p:spPr>
              <a:xfrm>
                <a:off x="1395764" y="2518920"/>
                <a:ext cx="2099561" cy="2099561"/>
              </a:xfrm>
              <a:prstGeom prst="ellipse">
                <a:avLst/>
              </a:prstGeom>
              <a:solidFill>
                <a:schemeClr val="accent2">
                  <a:alpha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a:extLst>
                  <a:ext uri="{FF2B5EF4-FFF2-40B4-BE49-F238E27FC236}">
                    <a16:creationId xmlns:a16="http://schemas.microsoft.com/office/drawing/2014/main" id="{A0FE82F6-6B21-4CB2-A680-AF40354AF62E}"/>
                  </a:ext>
                </a:extLst>
              </p:cNvPr>
              <p:cNvSpPr/>
              <p:nvPr/>
            </p:nvSpPr>
            <p:spPr>
              <a:xfrm>
                <a:off x="1580469" y="2703625"/>
                <a:ext cx="1730150" cy="1730150"/>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0" name="Freeform 9">
              <a:extLst>
                <a:ext uri="{FF2B5EF4-FFF2-40B4-BE49-F238E27FC236}">
                  <a16:creationId xmlns:a16="http://schemas.microsoft.com/office/drawing/2014/main" id="{44009CF3-3E4C-4946-99FA-19AFE27302B8}"/>
                </a:ext>
              </a:extLst>
            </p:cNvPr>
            <p:cNvSpPr>
              <a:spLocks noEditPoints="1"/>
            </p:cNvSpPr>
            <p:nvPr/>
          </p:nvSpPr>
          <p:spPr bwMode="auto">
            <a:xfrm>
              <a:off x="-1430851" y="2445413"/>
              <a:ext cx="363466" cy="363466"/>
            </a:xfrm>
            <a:custGeom>
              <a:avLst/>
              <a:gdLst>
                <a:gd name="T0" fmla="*/ 122 w 243"/>
                <a:gd name="T1" fmla="*/ 0 h 243"/>
                <a:gd name="T2" fmla="*/ 0 w 243"/>
                <a:gd name="T3" fmla="*/ 121 h 243"/>
                <a:gd name="T4" fmla="*/ 122 w 243"/>
                <a:gd name="T5" fmla="*/ 243 h 243"/>
                <a:gd name="T6" fmla="*/ 243 w 243"/>
                <a:gd name="T7" fmla="*/ 121 h 243"/>
                <a:gd name="T8" fmla="*/ 122 w 243"/>
                <a:gd name="T9" fmla="*/ 0 h 243"/>
                <a:gd name="T10" fmla="*/ 154 w 243"/>
                <a:gd name="T11" fmla="*/ 121 h 243"/>
                <a:gd name="T12" fmla="*/ 133 w 243"/>
                <a:gd name="T13" fmla="*/ 121 h 243"/>
                <a:gd name="T14" fmla="*/ 133 w 243"/>
                <a:gd name="T15" fmla="*/ 196 h 243"/>
                <a:gd name="T16" fmla="*/ 102 w 243"/>
                <a:gd name="T17" fmla="*/ 196 h 243"/>
                <a:gd name="T18" fmla="*/ 102 w 243"/>
                <a:gd name="T19" fmla="*/ 121 h 243"/>
                <a:gd name="T20" fmla="*/ 87 w 243"/>
                <a:gd name="T21" fmla="*/ 121 h 243"/>
                <a:gd name="T22" fmla="*/ 87 w 243"/>
                <a:gd name="T23" fmla="*/ 94 h 243"/>
                <a:gd name="T24" fmla="*/ 102 w 243"/>
                <a:gd name="T25" fmla="*/ 94 h 243"/>
                <a:gd name="T26" fmla="*/ 102 w 243"/>
                <a:gd name="T27" fmla="*/ 77 h 243"/>
                <a:gd name="T28" fmla="*/ 133 w 243"/>
                <a:gd name="T29" fmla="*/ 46 h 243"/>
                <a:gd name="T30" fmla="*/ 156 w 243"/>
                <a:gd name="T31" fmla="*/ 46 h 243"/>
                <a:gd name="T32" fmla="*/ 156 w 243"/>
                <a:gd name="T33" fmla="*/ 72 h 243"/>
                <a:gd name="T34" fmla="*/ 140 w 243"/>
                <a:gd name="T35" fmla="*/ 72 h 243"/>
                <a:gd name="T36" fmla="*/ 133 w 243"/>
                <a:gd name="T37" fmla="*/ 79 h 243"/>
                <a:gd name="T38" fmla="*/ 133 w 243"/>
                <a:gd name="T39" fmla="*/ 94 h 243"/>
                <a:gd name="T40" fmla="*/ 157 w 243"/>
                <a:gd name="T41" fmla="*/ 94 h 243"/>
                <a:gd name="T42" fmla="*/ 154 w 243"/>
                <a:gd name="T43" fmla="*/ 121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43">
                  <a:moveTo>
                    <a:pt x="122" y="0"/>
                  </a:moveTo>
                  <a:cubicBezTo>
                    <a:pt x="55" y="0"/>
                    <a:pt x="0" y="54"/>
                    <a:pt x="0" y="121"/>
                  </a:cubicBezTo>
                  <a:cubicBezTo>
                    <a:pt x="0" y="188"/>
                    <a:pt x="55" y="243"/>
                    <a:pt x="122" y="243"/>
                  </a:cubicBezTo>
                  <a:cubicBezTo>
                    <a:pt x="189" y="243"/>
                    <a:pt x="243" y="188"/>
                    <a:pt x="243" y="121"/>
                  </a:cubicBezTo>
                  <a:cubicBezTo>
                    <a:pt x="243" y="54"/>
                    <a:pt x="189" y="0"/>
                    <a:pt x="122" y="0"/>
                  </a:cubicBezTo>
                  <a:close/>
                  <a:moveTo>
                    <a:pt x="154" y="121"/>
                  </a:moveTo>
                  <a:cubicBezTo>
                    <a:pt x="133" y="121"/>
                    <a:pt x="133" y="121"/>
                    <a:pt x="133" y="121"/>
                  </a:cubicBezTo>
                  <a:cubicBezTo>
                    <a:pt x="133" y="154"/>
                    <a:pt x="133" y="196"/>
                    <a:pt x="133" y="196"/>
                  </a:cubicBezTo>
                  <a:cubicBezTo>
                    <a:pt x="102" y="196"/>
                    <a:pt x="102" y="196"/>
                    <a:pt x="102" y="196"/>
                  </a:cubicBezTo>
                  <a:cubicBezTo>
                    <a:pt x="102" y="196"/>
                    <a:pt x="102" y="155"/>
                    <a:pt x="102" y="121"/>
                  </a:cubicBezTo>
                  <a:cubicBezTo>
                    <a:pt x="87" y="121"/>
                    <a:pt x="87" y="121"/>
                    <a:pt x="87" y="121"/>
                  </a:cubicBezTo>
                  <a:cubicBezTo>
                    <a:pt x="87" y="94"/>
                    <a:pt x="87" y="94"/>
                    <a:pt x="87" y="94"/>
                  </a:cubicBezTo>
                  <a:cubicBezTo>
                    <a:pt x="102" y="94"/>
                    <a:pt x="102" y="94"/>
                    <a:pt x="102" y="94"/>
                  </a:cubicBezTo>
                  <a:cubicBezTo>
                    <a:pt x="102" y="77"/>
                    <a:pt x="102" y="77"/>
                    <a:pt x="102" y="77"/>
                  </a:cubicBezTo>
                  <a:cubicBezTo>
                    <a:pt x="102" y="65"/>
                    <a:pt x="108" y="46"/>
                    <a:pt x="133" y="46"/>
                  </a:cubicBezTo>
                  <a:cubicBezTo>
                    <a:pt x="156" y="46"/>
                    <a:pt x="156" y="46"/>
                    <a:pt x="156" y="46"/>
                  </a:cubicBezTo>
                  <a:cubicBezTo>
                    <a:pt x="156" y="72"/>
                    <a:pt x="156" y="72"/>
                    <a:pt x="156" y="72"/>
                  </a:cubicBezTo>
                  <a:cubicBezTo>
                    <a:pt x="156" y="72"/>
                    <a:pt x="142" y="72"/>
                    <a:pt x="140" y="72"/>
                  </a:cubicBezTo>
                  <a:cubicBezTo>
                    <a:pt x="137" y="72"/>
                    <a:pt x="133" y="73"/>
                    <a:pt x="133" y="79"/>
                  </a:cubicBezTo>
                  <a:cubicBezTo>
                    <a:pt x="133" y="94"/>
                    <a:pt x="133" y="94"/>
                    <a:pt x="133" y="94"/>
                  </a:cubicBezTo>
                  <a:cubicBezTo>
                    <a:pt x="157" y="94"/>
                    <a:pt x="157" y="94"/>
                    <a:pt x="157" y="94"/>
                  </a:cubicBezTo>
                  <a:lnTo>
                    <a:pt x="154" y="121"/>
                  </a:ln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id-ID"/>
            </a:p>
          </p:txBody>
        </p:sp>
      </p:grpSp>
      <p:sp>
        <p:nvSpPr>
          <p:cNvPr id="104" name="Rectangle 103">
            <a:extLst>
              <a:ext uri="{FF2B5EF4-FFF2-40B4-BE49-F238E27FC236}">
                <a16:creationId xmlns:a16="http://schemas.microsoft.com/office/drawing/2014/main" id="{37B66073-E025-4AD8-BB21-64784E6A91A7}"/>
              </a:ext>
            </a:extLst>
          </p:cNvPr>
          <p:cNvSpPr/>
          <p:nvPr/>
        </p:nvSpPr>
        <p:spPr>
          <a:xfrm>
            <a:off x="7086200" y="2805701"/>
            <a:ext cx="1905057" cy="520784"/>
          </a:xfrm>
          <a:prstGeom prst="rect">
            <a:avLst/>
          </a:prstGeom>
        </p:spPr>
        <p:txBody>
          <a:bodyPr wrap="square">
            <a:spAutoFit/>
          </a:bodyPr>
          <a:lstStyle/>
          <a:p>
            <a:pPr algn="ctr">
              <a:lnSpc>
                <a:spcPct val="120000"/>
              </a:lnSpc>
            </a:pPr>
            <a:r>
              <a:rPr lang="id-ID" sz="1200" dirty="0">
                <a:solidFill>
                  <a:schemeClr val="bg1">
                    <a:lumMod val="65000"/>
                  </a:schemeClr>
                </a:solidFill>
                <a:cs typeface="Segoe UI Light" panose="020B0502040204020203" pitchFamily="34" charset="0"/>
              </a:rPr>
              <a:t>The quick, brown fox jumps over a lazy dog. DJs flock by</a:t>
            </a:r>
            <a:endParaRPr lang="en-US" sz="1200" dirty="0">
              <a:solidFill>
                <a:schemeClr val="bg1">
                  <a:lumMod val="65000"/>
                </a:schemeClr>
              </a:solidFill>
              <a:cs typeface="Segoe UI Light" panose="020B0502040204020203" pitchFamily="34" charset="0"/>
            </a:endParaRPr>
          </a:p>
        </p:txBody>
      </p:sp>
      <p:sp>
        <p:nvSpPr>
          <p:cNvPr id="105" name="Title 2">
            <a:extLst>
              <a:ext uri="{FF2B5EF4-FFF2-40B4-BE49-F238E27FC236}">
                <a16:creationId xmlns:a16="http://schemas.microsoft.com/office/drawing/2014/main" id="{BBDB0A57-9B28-4A5D-91C9-4DCF6467FB3F}"/>
              </a:ext>
            </a:extLst>
          </p:cNvPr>
          <p:cNvSpPr txBox="1">
            <a:spLocks/>
          </p:cNvSpPr>
          <p:nvPr/>
        </p:nvSpPr>
        <p:spPr>
          <a:xfrm>
            <a:off x="7234465" y="2351627"/>
            <a:ext cx="1561082" cy="660511"/>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800" b="1" dirty="0">
                <a:solidFill>
                  <a:schemeClr val="tx1">
                    <a:lumMod val="65000"/>
                    <a:lumOff val="35000"/>
                  </a:schemeClr>
                </a:solidFill>
                <a:latin typeface="+mn-lt"/>
              </a:rPr>
              <a:t>Title Here</a:t>
            </a:r>
          </a:p>
        </p:txBody>
      </p:sp>
      <p:sp>
        <p:nvSpPr>
          <p:cNvPr id="106" name="Rectangle 105">
            <a:extLst>
              <a:ext uri="{FF2B5EF4-FFF2-40B4-BE49-F238E27FC236}">
                <a16:creationId xmlns:a16="http://schemas.microsoft.com/office/drawing/2014/main" id="{76125632-64A9-4076-A202-49AA924D4AF8}"/>
              </a:ext>
            </a:extLst>
          </p:cNvPr>
          <p:cNvSpPr/>
          <p:nvPr/>
        </p:nvSpPr>
        <p:spPr>
          <a:xfrm>
            <a:off x="9610369" y="2810783"/>
            <a:ext cx="1905057" cy="520784"/>
          </a:xfrm>
          <a:prstGeom prst="rect">
            <a:avLst/>
          </a:prstGeom>
        </p:spPr>
        <p:txBody>
          <a:bodyPr wrap="square">
            <a:spAutoFit/>
          </a:bodyPr>
          <a:lstStyle/>
          <a:p>
            <a:pPr algn="ctr">
              <a:lnSpc>
                <a:spcPct val="120000"/>
              </a:lnSpc>
            </a:pPr>
            <a:r>
              <a:rPr lang="id-ID" sz="1200" dirty="0">
                <a:solidFill>
                  <a:schemeClr val="bg1">
                    <a:lumMod val="65000"/>
                  </a:schemeClr>
                </a:solidFill>
                <a:cs typeface="Segoe UI Light" panose="020B0502040204020203" pitchFamily="34" charset="0"/>
              </a:rPr>
              <a:t>The quick, brown fox jumps over a lazy dog. DJs flock by</a:t>
            </a:r>
            <a:endParaRPr lang="en-US" sz="1200" dirty="0">
              <a:solidFill>
                <a:schemeClr val="bg1">
                  <a:lumMod val="65000"/>
                </a:schemeClr>
              </a:solidFill>
              <a:cs typeface="Segoe UI Light" panose="020B0502040204020203" pitchFamily="34" charset="0"/>
            </a:endParaRPr>
          </a:p>
        </p:txBody>
      </p:sp>
      <p:sp>
        <p:nvSpPr>
          <p:cNvPr id="107" name="Title 2">
            <a:extLst>
              <a:ext uri="{FF2B5EF4-FFF2-40B4-BE49-F238E27FC236}">
                <a16:creationId xmlns:a16="http://schemas.microsoft.com/office/drawing/2014/main" id="{5970C322-8643-4137-93B7-DD4225308CE8}"/>
              </a:ext>
            </a:extLst>
          </p:cNvPr>
          <p:cNvSpPr txBox="1">
            <a:spLocks/>
          </p:cNvSpPr>
          <p:nvPr/>
        </p:nvSpPr>
        <p:spPr>
          <a:xfrm>
            <a:off x="9758634" y="2356709"/>
            <a:ext cx="1561082" cy="660511"/>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800" b="1" dirty="0">
                <a:solidFill>
                  <a:schemeClr val="tx1">
                    <a:lumMod val="65000"/>
                    <a:lumOff val="35000"/>
                  </a:schemeClr>
                </a:solidFill>
                <a:latin typeface="+mn-lt"/>
              </a:rPr>
              <a:t>Title Here</a:t>
            </a:r>
          </a:p>
        </p:txBody>
      </p:sp>
      <p:sp>
        <p:nvSpPr>
          <p:cNvPr id="108" name="Rectangle 107">
            <a:extLst>
              <a:ext uri="{FF2B5EF4-FFF2-40B4-BE49-F238E27FC236}">
                <a16:creationId xmlns:a16="http://schemas.microsoft.com/office/drawing/2014/main" id="{0414EAC9-BAE2-4ECC-8993-6AC0FA1F33E8}"/>
              </a:ext>
            </a:extLst>
          </p:cNvPr>
          <p:cNvSpPr/>
          <p:nvPr/>
        </p:nvSpPr>
        <p:spPr>
          <a:xfrm>
            <a:off x="7086200" y="5085435"/>
            <a:ext cx="1905057" cy="520784"/>
          </a:xfrm>
          <a:prstGeom prst="rect">
            <a:avLst/>
          </a:prstGeom>
        </p:spPr>
        <p:txBody>
          <a:bodyPr wrap="square">
            <a:spAutoFit/>
          </a:bodyPr>
          <a:lstStyle/>
          <a:p>
            <a:pPr algn="ctr">
              <a:lnSpc>
                <a:spcPct val="120000"/>
              </a:lnSpc>
            </a:pPr>
            <a:r>
              <a:rPr lang="id-ID" sz="1200" dirty="0">
                <a:solidFill>
                  <a:schemeClr val="bg1">
                    <a:lumMod val="65000"/>
                  </a:schemeClr>
                </a:solidFill>
                <a:cs typeface="Segoe UI Light" panose="020B0502040204020203" pitchFamily="34" charset="0"/>
              </a:rPr>
              <a:t>The quick, brown fox jumps over a lazy dog. DJs flock by</a:t>
            </a:r>
            <a:endParaRPr lang="en-US" sz="1200" dirty="0">
              <a:solidFill>
                <a:schemeClr val="bg1">
                  <a:lumMod val="65000"/>
                </a:schemeClr>
              </a:solidFill>
              <a:cs typeface="Segoe UI Light" panose="020B0502040204020203" pitchFamily="34" charset="0"/>
            </a:endParaRPr>
          </a:p>
        </p:txBody>
      </p:sp>
      <p:sp>
        <p:nvSpPr>
          <p:cNvPr id="109" name="Title 2">
            <a:extLst>
              <a:ext uri="{FF2B5EF4-FFF2-40B4-BE49-F238E27FC236}">
                <a16:creationId xmlns:a16="http://schemas.microsoft.com/office/drawing/2014/main" id="{E7BE6E64-0E21-4461-9EA3-CC15746FB73B}"/>
              </a:ext>
            </a:extLst>
          </p:cNvPr>
          <p:cNvSpPr txBox="1">
            <a:spLocks/>
          </p:cNvSpPr>
          <p:nvPr/>
        </p:nvSpPr>
        <p:spPr>
          <a:xfrm>
            <a:off x="7234465" y="4719286"/>
            <a:ext cx="1561082" cy="660511"/>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800" b="1" dirty="0">
                <a:solidFill>
                  <a:schemeClr val="tx1">
                    <a:lumMod val="65000"/>
                    <a:lumOff val="35000"/>
                  </a:schemeClr>
                </a:solidFill>
                <a:latin typeface="+mn-lt"/>
              </a:rPr>
              <a:t>Title Here</a:t>
            </a:r>
          </a:p>
        </p:txBody>
      </p:sp>
      <p:sp>
        <p:nvSpPr>
          <p:cNvPr id="110" name="Rectangle 109">
            <a:extLst>
              <a:ext uri="{FF2B5EF4-FFF2-40B4-BE49-F238E27FC236}">
                <a16:creationId xmlns:a16="http://schemas.microsoft.com/office/drawing/2014/main" id="{63E1205A-8803-4907-AEB2-1DA64ACD2D15}"/>
              </a:ext>
            </a:extLst>
          </p:cNvPr>
          <p:cNvSpPr/>
          <p:nvPr/>
        </p:nvSpPr>
        <p:spPr>
          <a:xfrm>
            <a:off x="9610369" y="5090517"/>
            <a:ext cx="1905057" cy="520784"/>
          </a:xfrm>
          <a:prstGeom prst="rect">
            <a:avLst/>
          </a:prstGeom>
        </p:spPr>
        <p:txBody>
          <a:bodyPr wrap="square">
            <a:spAutoFit/>
          </a:bodyPr>
          <a:lstStyle/>
          <a:p>
            <a:pPr algn="ctr">
              <a:lnSpc>
                <a:spcPct val="120000"/>
              </a:lnSpc>
            </a:pPr>
            <a:r>
              <a:rPr lang="id-ID" sz="1200" dirty="0">
                <a:solidFill>
                  <a:schemeClr val="bg1">
                    <a:lumMod val="65000"/>
                  </a:schemeClr>
                </a:solidFill>
                <a:cs typeface="Segoe UI Light" panose="020B0502040204020203" pitchFamily="34" charset="0"/>
              </a:rPr>
              <a:t>The quick, brown fox jumps over a lazy dog. DJs flock by</a:t>
            </a:r>
            <a:endParaRPr lang="en-US" sz="1200" dirty="0">
              <a:solidFill>
                <a:schemeClr val="bg1">
                  <a:lumMod val="65000"/>
                </a:schemeClr>
              </a:solidFill>
              <a:cs typeface="Segoe UI Light" panose="020B0502040204020203" pitchFamily="34" charset="0"/>
            </a:endParaRPr>
          </a:p>
        </p:txBody>
      </p:sp>
      <p:sp>
        <p:nvSpPr>
          <p:cNvPr id="111" name="Title 2">
            <a:extLst>
              <a:ext uri="{FF2B5EF4-FFF2-40B4-BE49-F238E27FC236}">
                <a16:creationId xmlns:a16="http://schemas.microsoft.com/office/drawing/2014/main" id="{2D8B1D5D-919D-4FC8-A4CE-B4F5542E1FA6}"/>
              </a:ext>
            </a:extLst>
          </p:cNvPr>
          <p:cNvSpPr txBox="1">
            <a:spLocks/>
          </p:cNvSpPr>
          <p:nvPr/>
        </p:nvSpPr>
        <p:spPr>
          <a:xfrm>
            <a:off x="9758634" y="4636443"/>
            <a:ext cx="1561082" cy="660511"/>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800" b="1" dirty="0">
                <a:solidFill>
                  <a:schemeClr val="tx1">
                    <a:lumMod val="65000"/>
                    <a:lumOff val="35000"/>
                  </a:schemeClr>
                </a:solidFill>
                <a:latin typeface="+mn-lt"/>
              </a:rPr>
              <a:t>Title Here</a:t>
            </a:r>
          </a:p>
        </p:txBody>
      </p:sp>
    </p:spTree>
    <p:extLst>
      <p:ext uri="{BB962C8B-B14F-4D97-AF65-F5344CB8AC3E}">
        <p14:creationId xmlns:p14="http://schemas.microsoft.com/office/powerpoint/2010/main" val="18295781"/>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10"/>
          <p:cNvSpPr/>
          <p:nvPr/>
        </p:nvSpPr>
        <p:spPr>
          <a:xfrm>
            <a:off x="8138974" y="1738833"/>
            <a:ext cx="1629666" cy="162966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latin typeface="+mj-lt"/>
            </a:endParaRPr>
          </a:p>
        </p:txBody>
      </p:sp>
      <p:sp>
        <p:nvSpPr>
          <p:cNvPr id="12" name="Oval 11"/>
          <p:cNvSpPr/>
          <p:nvPr/>
        </p:nvSpPr>
        <p:spPr>
          <a:xfrm>
            <a:off x="8605658" y="4749155"/>
            <a:ext cx="1629666" cy="1629668"/>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latin typeface="+mj-lt"/>
            </a:endParaRPr>
          </a:p>
        </p:txBody>
      </p:sp>
      <p:sp>
        <p:nvSpPr>
          <p:cNvPr id="14" name="Oval 13"/>
          <p:cNvSpPr/>
          <p:nvPr/>
        </p:nvSpPr>
        <p:spPr>
          <a:xfrm>
            <a:off x="7268618" y="3426939"/>
            <a:ext cx="1629666" cy="162966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latin typeface="+mj-lt"/>
            </a:endParaRPr>
          </a:p>
        </p:txBody>
      </p:sp>
      <p:sp>
        <p:nvSpPr>
          <p:cNvPr id="17" name="Oval 16"/>
          <p:cNvSpPr/>
          <p:nvPr/>
        </p:nvSpPr>
        <p:spPr>
          <a:xfrm>
            <a:off x="9420491" y="3015193"/>
            <a:ext cx="1629666" cy="162966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latin typeface="+mj-lt"/>
            </a:endParaRPr>
          </a:p>
        </p:txBody>
      </p:sp>
      <p:sp>
        <p:nvSpPr>
          <p:cNvPr id="18" name="Oval 17"/>
          <p:cNvSpPr/>
          <p:nvPr/>
        </p:nvSpPr>
        <p:spPr>
          <a:xfrm>
            <a:off x="6096000" y="2037085"/>
            <a:ext cx="1629666" cy="162966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latin typeface="+mj-lt"/>
            </a:endParaRPr>
          </a:p>
        </p:txBody>
      </p:sp>
      <p:sp>
        <p:nvSpPr>
          <p:cNvPr id="21" name="Oval 20"/>
          <p:cNvSpPr/>
          <p:nvPr/>
        </p:nvSpPr>
        <p:spPr>
          <a:xfrm>
            <a:off x="8170095" y="5406530"/>
            <a:ext cx="828762" cy="828762"/>
          </a:xfrm>
          <a:prstGeom prst="ellipse">
            <a:avLst/>
          </a:prstGeom>
          <a:solidFill>
            <a:schemeClr val="bg1"/>
          </a:solidFill>
          <a:ln>
            <a:noFill/>
          </a:ln>
          <a:effectLst>
            <a:outerShdw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solidFill>
                  <a:schemeClr val="tx1">
                    <a:lumMod val="65000"/>
                    <a:lumOff val="35000"/>
                  </a:schemeClr>
                </a:solidFill>
                <a:latin typeface="+mj-lt"/>
              </a:rPr>
              <a:t>05</a:t>
            </a:r>
          </a:p>
        </p:txBody>
      </p:sp>
      <p:sp>
        <p:nvSpPr>
          <p:cNvPr id="24" name="Oval 23"/>
          <p:cNvSpPr/>
          <p:nvPr/>
        </p:nvSpPr>
        <p:spPr>
          <a:xfrm>
            <a:off x="5807516" y="2718950"/>
            <a:ext cx="828762" cy="828762"/>
          </a:xfrm>
          <a:prstGeom prst="ellipse">
            <a:avLst/>
          </a:prstGeom>
          <a:solidFill>
            <a:schemeClr val="bg1"/>
          </a:solidFill>
          <a:ln>
            <a:noFill/>
          </a:ln>
          <a:effectLst>
            <a:outerShdw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solidFill>
                  <a:schemeClr val="tx1">
                    <a:lumMod val="65000"/>
                    <a:lumOff val="35000"/>
                  </a:schemeClr>
                </a:solidFill>
                <a:latin typeface="+mj-lt"/>
              </a:rPr>
              <a:t>01</a:t>
            </a:r>
          </a:p>
        </p:txBody>
      </p:sp>
      <p:sp>
        <p:nvSpPr>
          <p:cNvPr id="19" name="Oval 18"/>
          <p:cNvSpPr/>
          <p:nvPr/>
        </p:nvSpPr>
        <p:spPr>
          <a:xfrm>
            <a:off x="7698267" y="1595302"/>
            <a:ext cx="828762" cy="828762"/>
          </a:xfrm>
          <a:prstGeom prst="ellipse">
            <a:avLst/>
          </a:prstGeom>
          <a:solidFill>
            <a:schemeClr val="bg1"/>
          </a:solidFill>
          <a:ln>
            <a:noFill/>
          </a:ln>
          <a:effectLst>
            <a:outerShdw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solidFill>
                  <a:schemeClr val="tx1">
                    <a:lumMod val="65000"/>
                    <a:lumOff val="35000"/>
                  </a:schemeClr>
                </a:solidFill>
                <a:latin typeface="+mj-lt"/>
              </a:rPr>
              <a:t>02</a:t>
            </a:r>
          </a:p>
        </p:txBody>
      </p:sp>
      <p:sp>
        <p:nvSpPr>
          <p:cNvPr id="23" name="Oval 22"/>
          <p:cNvSpPr/>
          <p:nvPr/>
        </p:nvSpPr>
        <p:spPr>
          <a:xfrm>
            <a:off x="10474214" y="4131941"/>
            <a:ext cx="828762" cy="828762"/>
          </a:xfrm>
          <a:prstGeom prst="ellipse">
            <a:avLst/>
          </a:prstGeom>
          <a:solidFill>
            <a:schemeClr val="bg1"/>
          </a:solidFill>
          <a:ln>
            <a:noFill/>
          </a:ln>
          <a:effectLst>
            <a:outerShdw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solidFill>
                  <a:schemeClr val="tx1">
                    <a:lumMod val="65000"/>
                    <a:lumOff val="35000"/>
                  </a:schemeClr>
                </a:solidFill>
                <a:latin typeface="+mj-lt"/>
              </a:rPr>
              <a:t>04</a:t>
            </a:r>
          </a:p>
        </p:txBody>
      </p:sp>
      <p:sp>
        <p:nvSpPr>
          <p:cNvPr id="20" name="Oval 19"/>
          <p:cNvSpPr/>
          <p:nvPr/>
        </p:nvSpPr>
        <p:spPr>
          <a:xfrm>
            <a:off x="8521201" y="3733643"/>
            <a:ext cx="828762" cy="828762"/>
          </a:xfrm>
          <a:prstGeom prst="ellipse">
            <a:avLst/>
          </a:prstGeom>
          <a:solidFill>
            <a:schemeClr val="bg1"/>
          </a:solidFill>
          <a:ln>
            <a:noFill/>
          </a:ln>
          <a:effectLst>
            <a:outerShdw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solidFill>
                  <a:schemeClr val="tx1">
                    <a:lumMod val="65000"/>
                    <a:lumOff val="35000"/>
                  </a:schemeClr>
                </a:solidFill>
                <a:latin typeface="+mj-lt"/>
              </a:rPr>
              <a:t>03</a:t>
            </a:r>
          </a:p>
        </p:txBody>
      </p:sp>
      <p:sp>
        <p:nvSpPr>
          <p:cNvPr id="25" name="Shape 622">
            <a:extLst>
              <a:ext uri="{FF2B5EF4-FFF2-40B4-BE49-F238E27FC236}">
                <a16:creationId xmlns:a16="http://schemas.microsoft.com/office/drawing/2014/main" id="{23A8A67D-7315-4460-9176-765D8DA2BF06}"/>
              </a:ext>
            </a:extLst>
          </p:cNvPr>
          <p:cNvSpPr/>
          <p:nvPr/>
        </p:nvSpPr>
        <p:spPr>
          <a:xfrm>
            <a:off x="8394854" y="2279649"/>
            <a:ext cx="1090404" cy="683397"/>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normAutofit fontScale="92500" lnSpcReduction="20000"/>
          </a:bodyPr>
          <a:lstStyle>
            <a:lvl1pPr algn="l">
              <a:lnSpc>
                <a:spcPct val="90000"/>
              </a:lnSpc>
              <a:spcBef>
                <a:spcPts val="500"/>
              </a:spcBef>
              <a:defRPr sz="3000" b="1" spc="0">
                <a:solidFill>
                  <a:srgbClr val="C1C6CA"/>
                </a:solidFill>
                <a:latin typeface="Arimo"/>
                <a:ea typeface="Arimo"/>
                <a:cs typeface="Arimo"/>
                <a:sym typeface="Arimo"/>
              </a:defRPr>
            </a:lvl1pPr>
          </a:lstStyle>
          <a:p>
            <a:pPr lvl="0" algn="ctr">
              <a:defRPr sz="1800" b="0" spc="0">
                <a:solidFill>
                  <a:srgbClr val="000000"/>
                </a:solidFill>
              </a:defRPr>
            </a:pPr>
            <a:r>
              <a:rPr sz="2000" dirty="0">
                <a:solidFill>
                  <a:schemeClr val="bg1"/>
                </a:solidFill>
                <a:latin typeface="+mj-lt"/>
              </a:rPr>
              <a:t>Rising as Fast Growth</a:t>
            </a:r>
          </a:p>
        </p:txBody>
      </p:sp>
      <p:sp>
        <p:nvSpPr>
          <p:cNvPr id="30" name="Shape 636">
            <a:extLst>
              <a:ext uri="{FF2B5EF4-FFF2-40B4-BE49-F238E27FC236}">
                <a16:creationId xmlns:a16="http://schemas.microsoft.com/office/drawing/2014/main" id="{49720316-F3FB-4B76-B1AF-761CB462E990}"/>
              </a:ext>
            </a:extLst>
          </p:cNvPr>
          <p:cNvSpPr/>
          <p:nvPr/>
        </p:nvSpPr>
        <p:spPr>
          <a:xfrm>
            <a:off x="9687058" y="3486578"/>
            <a:ext cx="1096532" cy="683396"/>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normAutofit lnSpcReduction="10000"/>
          </a:bodyPr>
          <a:lstStyle>
            <a:lvl1pPr algn="l">
              <a:lnSpc>
                <a:spcPct val="90000"/>
              </a:lnSpc>
              <a:spcBef>
                <a:spcPts val="500"/>
              </a:spcBef>
              <a:defRPr sz="3000" b="1" spc="0">
                <a:solidFill>
                  <a:srgbClr val="C1C6CA"/>
                </a:solidFill>
                <a:latin typeface="Arimo"/>
                <a:ea typeface="Arimo"/>
                <a:cs typeface="Arimo"/>
                <a:sym typeface="Arimo"/>
              </a:defRPr>
            </a:lvl1pPr>
          </a:lstStyle>
          <a:p>
            <a:pPr lvl="0" algn="ctr">
              <a:defRPr sz="1800" b="0" spc="0">
                <a:solidFill>
                  <a:srgbClr val="000000"/>
                </a:solidFill>
              </a:defRPr>
            </a:pPr>
            <a:r>
              <a:rPr sz="1800" dirty="0">
                <a:solidFill>
                  <a:schemeClr val="bg1"/>
                </a:solidFill>
                <a:latin typeface="+mj-lt"/>
              </a:rPr>
              <a:t>Moon Award Best Service</a:t>
            </a:r>
          </a:p>
        </p:txBody>
      </p:sp>
      <p:sp>
        <p:nvSpPr>
          <p:cNvPr id="32" name="Shape 641">
            <a:extLst>
              <a:ext uri="{FF2B5EF4-FFF2-40B4-BE49-F238E27FC236}">
                <a16:creationId xmlns:a16="http://schemas.microsoft.com/office/drawing/2014/main" id="{C24B4FC6-6054-4BA7-924A-C65DC328C609}"/>
              </a:ext>
            </a:extLst>
          </p:cNvPr>
          <p:cNvSpPr/>
          <p:nvPr/>
        </p:nvSpPr>
        <p:spPr>
          <a:xfrm>
            <a:off x="8970114" y="5248107"/>
            <a:ext cx="1089325" cy="683396"/>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normAutofit lnSpcReduction="10000"/>
          </a:bodyPr>
          <a:lstStyle>
            <a:lvl1pPr algn="l">
              <a:lnSpc>
                <a:spcPct val="90000"/>
              </a:lnSpc>
              <a:spcBef>
                <a:spcPts val="500"/>
              </a:spcBef>
              <a:defRPr sz="3000" b="1" spc="0">
                <a:solidFill>
                  <a:srgbClr val="C1C6CA"/>
                </a:solidFill>
                <a:latin typeface="Arimo"/>
                <a:ea typeface="Arimo"/>
                <a:cs typeface="Arimo"/>
                <a:sym typeface="Arimo"/>
              </a:defRPr>
            </a:lvl1pPr>
          </a:lstStyle>
          <a:p>
            <a:pPr lvl="0" algn="ctr">
              <a:defRPr sz="1800" b="0" spc="0">
                <a:solidFill>
                  <a:srgbClr val="000000"/>
                </a:solidFill>
              </a:defRPr>
            </a:pPr>
            <a:r>
              <a:rPr sz="1800">
                <a:solidFill>
                  <a:schemeClr val="bg1"/>
                </a:solidFill>
                <a:latin typeface="+mj-lt"/>
              </a:rPr>
              <a:t>Moon Award Best Service</a:t>
            </a:r>
          </a:p>
        </p:txBody>
      </p:sp>
      <p:sp>
        <p:nvSpPr>
          <p:cNvPr id="33" name="Shape 622">
            <a:extLst>
              <a:ext uri="{FF2B5EF4-FFF2-40B4-BE49-F238E27FC236}">
                <a16:creationId xmlns:a16="http://schemas.microsoft.com/office/drawing/2014/main" id="{D89E1724-70FA-43E2-98D4-DA970BBC309D}"/>
              </a:ext>
            </a:extLst>
          </p:cNvPr>
          <p:cNvSpPr/>
          <p:nvPr/>
        </p:nvSpPr>
        <p:spPr>
          <a:xfrm>
            <a:off x="7482046" y="3937446"/>
            <a:ext cx="1090404" cy="683397"/>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normAutofit fontScale="92500" lnSpcReduction="20000"/>
          </a:bodyPr>
          <a:lstStyle>
            <a:lvl1pPr algn="l">
              <a:lnSpc>
                <a:spcPct val="90000"/>
              </a:lnSpc>
              <a:spcBef>
                <a:spcPts val="500"/>
              </a:spcBef>
              <a:defRPr sz="3000" b="1" spc="0">
                <a:solidFill>
                  <a:srgbClr val="C1C6CA"/>
                </a:solidFill>
                <a:latin typeface="Arimo"/>
                <a:ea typeface="Arimo"/>
                <a:cs typeface="Arimo"/>
                <a:sym typeface="Arimo"/>
              </a:defRPr>
            </a:lvl1pPr>
          </a:lstStyle>
          <a:p>
            <a:pPr lvl="0" algn="ctr">
              <a:defRPr sz="1800" b="0" spc="0">
                <a:solidFill>
                  <a:srgbClr val="000000"/>
                </a:solidFill>
              </a:defRPr>
            </a:pPr>
            <a:r>
              <a:rPr sz="2000" dirty="0">
                <a:solidFill>
                  <a:schemeClr val="bg1"/>
                </a:solidFill>
                <a:latin typeface="+mj-lt"/>
              </a:rPr>
              <a:t>Rising as Fast Growth</a:t>
            </a:r>
          </a:p>
        </p:txBody>
      </p:sp>
      <p:sp>
        <p:nvSpPr>
          <p:cNvPr id="34" name="Shape 622">
            <a:extLst>
              <a:ext uri="{FF2B5EF4-FFF2-40B4-BE49-F238E27FC236}">
                <a16:creationId xmlns:a16="http://schemas.microsoft.com/office/drawing/2014/main" id="{28A49AF7-0924-446F-AA64-1E357606DDF3}"/>
              </a:ext>
            </a:extLst>
          </p:cNvPr>
          <p:cNvSpPr/>
          <p:nvPr/>
        </p:nvSpPr>
        <p:spPr>
          <a:xfrm>
            <a:off x="6504384" y="2553667"/>
            <a:ext cx="1090404" cy="683397"/>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normAutofit fontScale="92500" lnSpcReduction="20000"/>
          </a:bodyPr>
          <a:lstStyle>
            <a:lvl1pPr algn="l">
              <a:lnSpc>
                <a:spcPct val="90000"/>
              </a:lnSpc>
              <a:spcBef>
                <a:spcPts val="500"/>
              </a:spcBef>
              <a:defRPr sz="3000" b="1" spc="0">
                <a:solidFill>
                  <a:srgbClr val="C1C6CA"/>
                </a:solidFill>
                <a:latin typeface="Arimo"/>
                <a:ea typeface="Arimo"/>
                <a:cs typeface="Arimo"/>
                <a:sym typeface="Arimo"/>
              </a:defRPr>
            </a:lvl1pPr>
          </a:lstStyle>
          <a:p>
            <a:pPr lvl="0" algn="ctr">
              <a:defRPr sz="1800" b="0" spc="0">
                <a:solidFill>
                  <a:srgbClr val="000000"/>
                </a:solidFill>
              </a:defRPr>
            </a:pPr>
            <a:r>
              <a:rPr sz="2000" dirty="0">
                <a:solidFill>
                  <a:schemeClr val="bg1"/>
                </a:solidFill>
                <a:latin typeface="+mj-lt"/>
              </a:rPr>
              <a:t>Rising as Fast Growth</a:t>
            </a:r>
          </a:p>
        </p:txBody>
      </p:sp>
      <p:sp>
        <p:nvSpPr>
          <p:cNvPr id="36" name="Shape 621">
            <a:extLst>
              <a:ext uri="{FF2B5EF4-FFF2-40B4-BE49-F238E27FC236}">
                <a16:creationId xmlns:a16="http://schemas.microsoft.com/office/drawing/2014/main" id="{203E20B4-320F-4F7F-B3ED-5BC0A1BCA355}"/>
              </a:ext>
            </a:extLst>
          </p:cNvPr>
          <p:cNvSpPr/>
          <p:nvPr/>
        </p:nvSpPr>
        <p:spPr>
          <a:xfrm>
            <a:off x="1863244" y="2074941"/>
            <a:ext cx="3304311" cy="1036467"/>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Autofit/>
          </a:bodyPr>
          <a:lstStyle>
            <a:lvl1pPr algn="l">
              <a:lnSpc>
                <a:spcPct val="130000"/>
              </a:lnSpc>
              <a:spcBef>
                <a:spcPts val="500"/>
              </a:spcBef>
              <a:defRPr sz="2000">
                <a:solidFill>
                  <a:srgbClr val="C1C6CA"/>
                </a:solidFill>
                <a:latin typeface="Arimo"/>
                <a:ea typeface="Arimo"/>
                <a:cs typeface="Arimo"/>
                <a:sym typeface="Arimo"/>
              </a:defRPr>
            </a:lvl1pPr>
          </a:lstStyle>
          <a:p>
            <a:pPr lvl="0">
              <a:lnSpc>
                <a:spcPct val="100000"/>
              </a:lnSpc>
              <a:defRPr sz="1800">
                <a:solidFill>
                  <a:srgbClr val="000000"/>
                </a:solidFill>
              </a:defRPr>
            </a:pPr>
            <a:r>
              <a:rPr sz="1600" dirty="0">
                <a:solidFill>
                  <a:schemeClr val="bg1">
                    <a:lumMod val="50000"/>
                  </a:schemeClr>
                </a:solidFill>
                <a:latin typeface="+mj-lt"/>
              </a:rPr>
              <a:t>Lorem Ipsum is simply dummy text of the printing and typesetting</a:t>
            </a:r>
          </a:p>
        </p:txBody>
      </p:sp>
      <p:sp>
        <p:nvSpPr>
          <p:cNvPr id="37" name="Shape 630">
            <a:extLst>
              <a:ext uri="{FF2B5EF4-FFF2-40B4-BE49-F238E27FC236}">
                <a16:creationId xmlns:a16="http://schemas.microsoft.com/office/drawing/2014/main" id="{DD1E434F-3C4D-43FF-BABB-8E04DCBF4338}"/>
              </a:ext>
            </a:extLst>
          </p:cNvPr>
          <p:cNvSpPr/>
          <p:nvPr/>
        </p:nvSpPr>
        <p:spPr>
          <a:xfrm>
            <a:off x="1863244" y="3289503"/>
            <a:ext cx="3304311" cy="1036467"/>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Autofit/>
          </a:bodyPr>
          <a:lstStyle>
            <a:lvl1pPr algn="l">
              <a:lnSpc>
                <a:spcPct val="130000"/>
              </a:lnSpc>
              <a:spcBef>
                <a:spcPts val="500"/>
              </a:spcBef>
              <a:defRPr sz="2000">
                <a:solidFill>
                  <a:srgbClr val="C1C6CA"/>
                </a:solidFill>
                <a:latin typeface="Arimo"/>
                <a:ea typeface="Arimo"/>
                <a:cs typeface="Arimo"/>
                <a:sym typeface="Arimo"/>
              </a:defRPr>
            </a:lvl1pPr>
          </a:lstStyle>
          <a:p>
            <a:pPr lvl="0">
              <a:lnSpc>
                <a:spcPct val="100000"/>
              </a:lnSpc>
              <a:defRPr sz="1800">
                <a:solidFill>
                  <a:srgbClr val="000000"/>
                </a:solidFill>
              </a:defRPr>
            </a:pPr>
            <a:r>
              <a:rPr sz="1600" dirty="0">
                <a:solidFill>
                  <a:schemeClr val="bg1">
                    <a:lumMod val="50000"/>
                  </a:schemeClr>
                </a:solidFill>
                <a:latin typeface="+mj-lt"/>
              </a:rPr>
              <a:t>Lorem Ipsum is simply dummy text of the printing and typesetting</a:t>
            </a:r>
          </a:p>
        </p:txBody>
      </p:sp>
      <p:sp>
        <p:nvSpPr>
          <p:cNvPr id="38" name="Shape 635">
            <a:extLst>
              <a:ext uri="{FF2B5EF4-FFF2-40B4-BE49-F238E27FC236}">
                <a16:creationId xmlns:a16="http://schemas.microsoft.com/office/drawing/2014/main" id="{E08BCDA1-D37B-4E78-8F2C-7004DBE5125F}"/>
              </a:ext>
            </a:extLst>
          </p:cNvPr>
          <p:cNvSpPr/>
          <p:nvPr/>
        </p:nvSpPr>
        <p:spPr>
          <a:xfrm>
            <a:off x="1863244" y="4504065"/>
            <a:ext cx="3304311" cy="1036467"/>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Autofit/>
          </a:bodyPr>
          <a:lstStyle>
            <a:lvl1pPr algn="l">
              <a:lnSpc>
                <a:spcPct val="130000"/>
              </a:lnSpc>
              <a:spcBef>
                <a:spcPts val="500"/>
              </a:spcBef>
              <a:defRPr sz="2000">
                <a:solidFill>
                  <a:srgbClr val="C1C6CA"/>
                </a:solidFill>
                <a:latin typeface="Arimo"/>
                <a:ea typeface="Arimo"/>
                <a:cs typeface="Arimo"/>
                <a:sym typeface="Arimo"/>
              </a:defRPr>
            </a:lvl1pPr>
          </a:lstStyle>
          <a:p>
            <a:pPr lvl="0">
              <a:lnSpc>
                <a:spcPct val="100000"/>
              </a:lnSpc>
              <a:defRPr sz="1800">
                <a:solidFill>
                  <a:srgbClr val="000000"/>
                </a:solidFill>
              </a:defRPr>
            </a:pPr>
            <a:r>
              <a:rPr sz="1600" dirty="0">
                <a:solidFill>
                  <a:schemeClr val="bg1">
                    <a:lumMod val="50000"/>
                  </a:schemeClr>
                </a:solidFill>
                <a:latin typeface="+mj-lt"/>
              </a:rPr>
              <a:t>Lorem Ipsum is simply dummy text of the printing and typesetting</a:t>
            </a:r>
          </a:p>
        </p:txBody>
      </p:sp>
      <p:sp>
        <p:nvSpPr>
          <p:cNvPr id="39" name="Shape 640">
            <a:extLst>
              <a:ext uri="{FF2B5EF4-FFF2-40B4-BE49-F238E27FC236}">
                <a16:creationId xmlns:a16="http://schemas.microsoft.com/office/drawing/2014/main" id="{3E386A5F-BD73-4D7D-8EAF-A632735E8AD6}"/>
              </a:ext>
            </a:extLst>
          </p:cNvPr>
          <p:cNvSpPr/>
          <p:nvPr/>
        </p:nvSpPr>
        <p:spPr>
          <a:xfrm>
            <a:off x="1863244" y="5682051"/>
            <a:ext cx="3304311" cy="1036469"/>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Autofit/>
          </a:bodyPr>
          <a:lstStyle>
            <a:lvl1pPr algn="l">
              <a:lnSpc>
                <a:spcPct val="130000"/>
              </a:lnSpc>
              <a:spcBef>
                <a:spcPts val="500"/>
              </a:spcBef>
              <a:defRPr sz="2000">
                <a:solidFill>
                  <a:srgbClr val="C1C6CA"/>
                </a:solidFill>
                <a:latin typeface="Arimo"/>
                <a:ea typeface="Arimo"/>
                <a:cs typeface="Arimo"/>
                <a:sym typeface="Arimo"/>
              </a:defRPr>
            </a:lvl1pPr>
          </a:lstStyle>
          <a:p>
            <a:pPr lvl="0">
              <a:lnSpc>
                <a:spcPct val="100000"/>
              </a:lnSpc>
              <a:defRPr sz="1800">
                <a:solidFill>
                  <a:srgbClr val="000000"/>
                </a:solidFill>
              </a:defRPr>
            </a:pPr>
            <a:r>
              <a:rPr sz="1600" dirty="0">
                <a:solidFill>
                  <a:schemeClr val="bg1">
                    <a:lumMod val="50000"/>
                  </a:schemeClr>
                </a:solidFill>
                <a:latin typeface="+mj-lt"/>
              </a:rPr>
              <a:t>Lorem Ipsum is simply dummy text of the printing and typesetting</a:t>
            </a:r>
          </a:p>
        </p:txBody>
      </p:sp>
      <p:sp>
        <p:nvSpPr>
          <p:cNvPr id="60" name="Shape 654">
            <a:extLst>
              <a:ext uri="{FF2B5EF4-FFF2-40B4-BE49-F238E27FC236}">
                <a16:creationId xmlns:a16="http://schemas.microsoft.com/office/drawing/2014/main" id="{AA7A04B6-22B6-466B-8E74-EF28B340B8F1}"/>
              </a:ext>
            </a:extLst>
          </p:cNvPr>
          <p:cNvSpPr/>
          <p:nvPr/>
        </p:nvSpPr>
        <p:spPr>
          <a:xfrm>
            <a:off x="1105529" y="2117125"/>
            <a:ext cx="606871" cy="588370"/>
          </a:xfrm>
          <a:custGeom>
            <a:avLst/>
            <a:gdLst/>
            <a:ahLst/>
            <a:cxnLst>
              <a:cxn ang="0">
                <a:pos x="wd2" y="hd2"/>
              </a:cxn>
              <a:cxn ang="5400000">
                <a:pos x="wd2" y="hd2"/>
              </a:cxn>
              <a:cxn ang="10800000">
                <a:pos x="wd2" y="hd2"/>
              </a:cxn>
              <a:cxn ang="16200000">
                <a:pos x="wd2" y="hd2"/>
              </a:cxn>
            </a:cxnLst>
            <a:rect l="0" t="0" r="r" b="b"/>
            <a:pathLst>
              <a:path w="21600" h="21600" extrusionOk="0">
                <a:moveTo>
                  <a:pt x="2954" y="21420"/>
                </a:moveTo>
                <a:cubicBezTo>
                  <a:pt x="3086" y="21532"/>
                  <a:pt x="3256" y="21600"/>
                  <a:pt x="3441" y="21600"/>
                </a:cubicBezTo>
                <a:lnTo>
                  <a:pt x="20835" y="21600"/>
                </a:lnTo>
                <a:cubicBezTo>
                  <a:pt x="21258" y="21600"/>
                  <a:pt x="21600" y="21247"/>
                  <a:pt x="21600" y="20811"/>
                </a:cubicBezTo>
                <a:lnTo>
                  <a:pt x="21600" y="2870"/>
                </a:lnTo>
                <a:cubicBezTo>
                  <a:pt x="21600" y="2621"/>
                  <a:pt x="21488" y="2399"/>
                  <a:pt x="21313" y="2255"/>
                </a:cubicBezTo>
                <a:lnTo>
                  <a:pt x="18646" y="180"/>
                </a:lnTo>
                <a:cubicBezTo>
                  <a:pt x="18514" y="68"/>
                  <a:pt x="18344" y="0"/>
                  <a:pt x="18159" y="0"/>
                </a:cubicBezTo>
                <a:lnTo>
                  <a:pt x="765" y="0"/>
                </a:lnTo>
                <a:cubicBezTo>
                  <a:pt x="342" y="0"/>
                  <a:pt x="0" y="353"/>
                  <a:pt x="0" y="789"/>
                </a:cubicBezTo>
                <a:lnTo>
                  <a:pt x="0" y="18730"/>
                </a:lnTo>
                <a:cubicBezTo>
                  <a:pt x="0" y="18979"/>
                  <a:pt x="112" y="19201"/>
                  <a:pt x="287" y="19345"/>
                </a:cubicBezTo>
                <a:cubicBezTo>
                  <a:pt x="287" y="19345"/>
                  <a:pt x="2954" y="21420"/>
                  <a:pt x="2954" y="21420"/>
                </a:cubicBezTo>
                <a:close/>
              </a:path>
            </a:pathLst>
          </a:custGeom>
          <a:solidFill>
            <a:schemeClr val="accent1">
              <a:lumMod val="75000"/>
            </a:schemeClr>
          </a:solidFill>
          <a:ln w="12700" cap="flat">
            <a:noFill/>
            <a:miter lim="400000"/>
          </a:ln>
          <a:effectLst/>
        </p:spPr>
        <p:txBody>
          <a:bodyPr wrap="square" lIns="38100" tIns="38100" rIns="38100" bIns="38100" numCol="1" anchor="ctr">
            <a:noAutofit/>
          </a:bodyPr>
          <a:lstStyle/>
          <a:p>
            <a:pPr defTabSz="17145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solidFill>
                <a:schemeClr val="bg1">
                  <a:lumMod val="50000"/>
                </a:schemeClr>
              </a:solidFill>
              <a:latin typeface="+mj-lt"/>
            </a:endParaRPr>
          </a:p>
        </p:txBody>
      </p:sp>
      <p:sp>
        <p:nvSpPr>
          <p:cNvPr id="61" name="Shape 655">
            <a:extLst>
              <a:ext uri="{FF2B5EF4-FFF2-40B4-BE49-F238E27FC236}">
                <a16:creationId xmlns:a16="http://schemas.microsoft.com/office/drawing/2014/main" id="{AF1CDA1A-CBAD-4D26-ACF5-77E7AAD2E878}"/>
              </a:ext>
            </a:extLst>
          </p:cNvPr>
          <p:cNvSpPr/>
          <p:nvPr/>
        </p:nvSpPr>
        <p:spPr>
          <a:xfrm>
            <a:off x="1105529" y="2117125"/>
            <a:ext cx="538845" cy="538845"/>
          </a:xfrm>
          <a:custGeom>
            <a:avLst/>
            <a:gdLst/>
            <a:ahLst/>
            <a:cxnLst>
              <a:cxn ang="0">
                <a:pos x="wd2" y="hd2"/>
              </a:cxn>
              <a:cxn ang="5400000">
                <a:pos x="wd2" y="hd2"/>
              </a:cxn>
              <a:cxn ang="10800000">
                <a:pos x="wd2" y="hd2"/>
              </a:cxn>
              <a:cxn ang="16200000">
                <a:pos x="wd2" y="hd2"/>
              </a:cxn>
            </a:cxnLst>
            <a:rect l="0" t="0" r="r" b="b"/>
            <a:pathLst>
              <a:path w="21600" h="21600" extrusionOk="0">
                <a:moveTo>
                  <a:pt x="21600" y="20452"/>
                </a:moveTo>
                <a:lnTo>
                  <a:pt x="21600" y="861"/>
                </a:lnTo>
                <a:cubicBezTo>
                  <a:pt x="21600" y="783"/>
                  <a:pt x="21592" y="706"/>
                  <a:pt x="21577" y="632"/>
                </a:cubicBezTo>
                <a:lnTo>
                  <a:pt x="21000" y="197"/>
                </a:lnTo>
                <a:cubicBezTo>
                  <a:pt x="20851" y="74"/>
                  <a:pt x="20660" y="0"/>
                  <a:pt x="20452" y="0"/>
                </a:cubicBezTo>
                <a:lnTo>
                  <a:pt x="861" y="0"/>
                </a:lnTo>
                <a:cubicBezTo>
                  <a:pt x="386" y="0"/>
                  <a:pt x="0" y="385"/>
                  <a:pt x="0" y="861"/>
                </a:cubicBezTo>
                <a:lnTo>
                  <a:pt x="0" y="20452"/>
                </a:lnTo>
                <a:cubicBezTo>
                  <a:pt x="0" y="20724"/>
                  <a:pt x="126" y="20966"/>
                  <a:pt x="323" y="21123"/>
                </a:cubicBezTo>
                <a:lnTo>
                  <a:pt x="955" y="21600"/>
                </a:lnTo>
                <a:lnTo>
                  <a:pt x="20452" y="21600"/>
                </a:lnTo>
                <a:cubicBezTo>
                  <a:pt x="21085" y="21600"/>
                  <a:pt x="21600" y="21085"/>
                  <a:pt x="21600" y="20452"/>
                </a:cubicBezTo>
                <a:close/>
              </a:path>
            </a:pathLst>
          </a:custGeom>
          <a:solidFill>
            <a:schemeClr val="accent1"/>
          </a:solidFill>
          <a:ln w="12700" cap="flat">
            <a:noFill/>
            <a:miter lim="400000"/>
          </a:ln>
          <a:effectLst/>
        </p:spPr>
        <p:txBody>
          <a:bodyPr wrap="square" lIns="38100" tIns="38100" rIns="38100" bIns="38100" numCol="1" anchor="ctr">
            <a:noAutofit/>
          </a:bodyPr>
          <a:lstStyle/>
          <a:p>
            <a:pPr defTabSz="17145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solidFill>
                <a:schemeClr val="bg1">
                  <a:lumMod val="50000"/>
                </a:schemeClr>
              </a:solidFill>
              <a:latin typeface="+mj-lt"/>
            </a:endParaRPr>
          </a:p>
        </p:txBody>
      </p:sp>
      <p:grpSp>
        <p:nvGrpSpPr>
          <p:cNvPr id="53" name="Group 664">
            <a:extLst>
              <a:ext uri="{FF2B5EF4-FFF2-40B4-BE49-F238E27FC236}">
                <a16:creationId xmlns:a16="http://schemas.microsoft.com/office/drawing/2014/main" id="{D0D9EDE0-7626-4D09-B506-FD9867A922BE}"/>
              </a:ext>
            </a:extLst>
          </p:cNvPr>
          <p:cNvGrpSpPr/>
          <p:nvPr/>
        </p:nvGrpSpPr>
        <p:grpSpPr>
          <a:xfrm>
            <a:off x="1225302" y="2214955"/>
            <a:ext cx="315107" cy="305679"/>
            <a:chOff x="0" y="0"/>
            <a:chExt cx="599091" cy="581164"/>
          </a:xfrm>
        </p:grpSpPr>
        <p:sp>
          <p:nvSpPr>
            <p:cNvPr id="54" name="Shape 658">
              <a:extLst>
                <a:ext uri="{FF2B5EF4-FFF2-40B4-BE49-F238E27FC236}">
                  <a16:creationId xmlns:a16="http://schemas.microsoft.com/office/drawing/2014/main" id="{D287610B-652B-4AB0-AD8A-354A903864EA}"/>
                </a:ext>
              </a:extLst>
            </p:cNvPr>
            <p:cNvSpPr/>
            <p:nvPr/>
          </p:nvSpPr>
          <p:spPr>
            <a:xfrm>
              <a:off x="31110" y="474248"/>
              <a:ext cx="306754" cy="106659"/>
            </a:xfrm>
            <a:custGeom>
              <a:avLst/>
              <a:gdLst/>
              <a:ahLst/>
              <a:cxnLst>
                <a:cxn ang="0">
                  <a:pos x="wd2" y="hd2"/>
                </a:cxn>
                <a:cxn ang="5400000">
                  <a:pos x="wd2" y="hd2"/>
                </a:cxn>
                <a:cxn ang="10800000">
                  <a:pos x="wd2" y="hd2"/>
                </a:cxn>
                <a:cxn ang="16200000">
                  <a:pos x="wd2" y="hd2"/>
                </a:cxn>
              </a:cxnLst>
              <a:rect l="0" t="0" r="r" b="b"/>
              <a:pathLst>
                <a:path w="21600" h="21600" extrusionOk="0">
                  <a:moveTo>
                    <a:pt x="8881" y="0"/>
                  </a:moveTo>
                  <a:lnTo>
                    <a:pt x="0" y="17388"/>
                  </a:lnTo>
                  <a:lnTo>
                    <a:pt x="1187" y="21600"/>
                  </a:lnTo>
                  <a:lnTo>
                    <a:pt x="21600" y="21600"/>
                  </a:lnTo>
                  <a:lnTo>
                    <a:pt x="21533" y="20721"/>
                  </a:lnTo>
                  <a:cubicBezTo>
                    <a:pt x="21533" y="20721"/>
                    <a:pt x="8881" y="0"/>
                    <a:pt x="8881" y="0"/>
                  </a:cubicBezTo>
                  <a:close/>
                </a:path>
              </a:pathLst>
            </a:custGeom>
            <a:solidFill>
              <a:srgbClr val="FFFFFF"/>
            </a:solidFill>
            <a:ln w="12700" cap="flat">
              <a:noFill/>
              <a:miter lim="400000"/>
            </a:ln>
            <a:effectLst/>
          </p:spPr>
          <p:txBody>
            <a:bodyPr wrap="square" lIns="38100" tIns="38100" rIns="38100" bIns="38100" numCol="1" anchor="ctr">
              <a:noAutofit/>
            </a:bodyPr>
            <a:lstStyle/>
            <a:p>
              <a:pPr defTabSz="17145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solidFill>
                  <a:schemeClr val="bg1">
                    <a:lumMod val="50000"/>
                  </a:schemeClr>
                </a:solidFill>
                <a:latin typeface="+mj-lt"/>
              </a:endParaRPr>
            </a:p>
          </p:txBody>
        </p:sp>
        <p:sp>
          <p:nvSpPr>
            <p:cNvPr id="55" name="Shape 659">
              <a:extLst>
                <a:ext uri="{FF2B5EF4-FFF2-40B4-BE49-F238E27FC236}">
                  <a16:creationId xmlns:a16="http://schemas.microsoft.com/office/drawing/2014/main" id="{917CFCCF-D5B4-4B38-835B-CEFD80E705BE}"/>
                </a:ext>
              </a:extLst>
            </p:cNvPr>
            <p:cNvSpPr/>
            <p:nvPr/>
          </p:nvSpPr>
          <p:spPr>
            <a:xfrm>
              <a:off x="0" y="330835"/>
              <a:ext cx="219612" cy="157911"/>
            </a:xfrm>
            <a:custGeom>
              <a:avLst/>
              <a:gdLst/>
              <a:ahLst/>
              <a:cxnLst>
                <a:cxn ang="0">
                  <a:pos x="wd2" y="hd2"/>
                </a:cxn>
                <a:cxn ang="5400000">
                  <a:pos x="wd2" y="hd2"/>
                </a:cxn>
                <a:cxn ang="10800000">
                  <a:pos x="wd2" y="hd2"/>
                </a:cxn>
                <a:cxn ang="16200000">
                  <a:pos x="wd2" y="hd2"/>
                </a:cxn>
              </a:cxnLst>
              <a:rect l="0" t="0" r="r" b="b"/>
              <a:pathLst>
                <a:path w="21600" h="21600" extrusionOk="0">
                  <a:moveTo>
                    <a:pt x="14306" y="15754"/>
                  </a:moveTo>
                  <a:lnTo>
                    <a:pt x="21600" y="3208"/>
                  </a:lnTo>
                  <a:lnTo>
                    <a:pt x="19310" y="0"/>
                  </a:lnTo>
                  <a:lnTo>
                    <a:pt x="3202" y="0"/>
                  </a:lnTo>
                  <a:lnTo>
                    <a:pt x="0" y="8873"/>
                  </a:lnTo>
                  <a:lnTo>
                    <a:pt x="7315" y="21600"/>
                  </a:lnTo>
                  <a:cubicBezTo>
                    <a:pt x="7315" y="21600"/>
                    <a:pt x="14306" y="15754"/>
                    <a:pt x="14306" y="15754"/>
                  </a:cubicBezTo>
                  <a:close/>
                </a:path>
              </a:pathLst>
            </a:custGeom>
            <a:solidFill>
              <a:srgbClr val="FFFFFF"/>
            </a:solidFill>
            <a:ln w="12700" cap="flat">
              <a:noFill/>
              <a:miter lim="400000"/>
            </a:ln>
            <a:effectLst/>
          </p:spPr>
          <p:txBody>
            <a:bodyPr wrap="square" lIns="38100" tIns="38100" rIns="38100" bIns="38100" numCol="1" anchor="ctr">
              <a:noAutofit/>
            </a:bodyPr>
            <a:lstStyle/>
            <a:p>
              <a:pPr defTabSz="17145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solidFill>
                  <a:schemeClr val="bg1">
                    <a:lumMod val="50000"/>
                  </a:schemeClr>
                </a:solidFill>
                <a:latin typeface="+mj-lt"/>
              </a:endParaRPr>
            </a:p>
          </p:txBody>
        </p:sp>
        <p:sp>
          <p:nvSpPr>
            <p:cNvPr id="56" name="Shape 660">
              <a:extLst>
                <a:ext uri="{FF2B5EF4-FFF2-40B4-BE49-F238E27FC236}">
                  <a16:creationId xmlns:a16="http://schemas.microsoft.com/office/drawing/2014/main" id="{8CB97EA7-AB4B-44C2-B059-3DB110C64924}"/>
                </a:ext>
              </a:extLst>
            </p:cNvPr>
            <p:cNvSpPr/>
            <p:nvPr/>
          </p:nvSpPr>
          <p:spPr>
            <a:xfrm>
              <a:off x="179076" y="366499"/>
              <a:ext cx="311647" cy="192714"/>
            </a:xfrm>
            <a:custGeom>
              <a:avLst/>
              <a:gdLst/>
              <a:ahLst/>
              <a:cxnLst>
                <a:cxn ang="0">
                  <a:pos x="wd2" y="hd2"/>
                </a:cxn>
                <a:cxn ang="5400000">
                  <a:pos x="wd2" y="hd2"/>
                </a:cxn>
                <a:cxn ang="10800000">
                  <a:pos x="wd2" y="hd2"/>
                </a:cxn>
                <a:cxn ang="16200000">
                  <a:pos x="wd2" y="hd2"/>
                </a:cxn>
              </a:cxnLst>
              <a:rect l="0" t="0" r="r" b="b"/>
              <a:pathLst>
                <a:path w="21600" h="21600" extrusionOk="0">
                  <a:moveTo>
                    <a:pt x="15820" y="5893"/>
                  </a:moveTo>
                  <a:lnTo>
                    <a:pt x="4861" y="0"/>
                  </a:lnTo>
                  <a:lnTo>
                    <a:pt x="0" y="9814"/>
                  </a:lnTo>
                  <a:lnTo>
                    <a:pt x="13395" y="21600"/>
                  </a:lnTo>
                  <a:lnTo>
                    <a:pt x="21600" y="19099"/>
                  </a:lnTo>
                  <a:cubicBezTo>
                    <a:pt x="21600" y="19099"/>
                    <a:pt x="15820" y="5893"/>
                    <a:pt x="15820" y="5893"/>
                  </a:cubicBezTo>
                  <a:close/>
                </a:path>
              </a:pathLst>
            </a:custGeom>
            <a:solidFill>
              <a:srgbClr val="FFFFFF"/>
            </a:solidFill>
            <a:ln w="12700" cap="flat">
              <a:noFill/>
              <a:miter lim="400000"/>
            </a:ln>
            <a:effectLst/>
          </p:spPr>
          <p:txBody>
            <a:bodyPr wrap="square" lIns="38100" tIns="38100" rIns="38100" bIns="38100" numCol="1" anchor="ctr">
              <a:noAutofit/>
            </a:bodyPr>
            <a:lstStyle/>
            <a:p>
              <a:pPr defTabSz="17145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solidFill>
                  <a:schemeClr val="bg1">
                    <a:lumMod val="50000"/>
                  </a:schemeClr>
                </a:solidFill>
                <a:latin typeface="+mj-lt"/>
              </a:endParaRPr>
            </a:p>
          </p:txBody>
        </p:sp>
        <p:sp>
          <p:nvSpPr>
            <p:cNvPr id="57" name="Shape 661">
              <a:extLst>
                <a:ext uri="{FF2B5EF4-FFF2-40B4-BE49-F238E27FC236}">
                  <a16:creationId xmlns:a16="http://schemas.microsoft.com/office/drawing/2014/main" id="{30EE135F-6AB5-4E0E-BFB9-0C8DF3030A59}"/>
                </a:ext>
              </a:extLst>
            </p:cNvPr>
            <p:cNvSpPr/>
            <p:nvPr/>
          </p:nvSpPr>
          <p:spPr>
            <a:xfrm>
              <a:off x="413544" y="559233"/>
              <a:ext cx="147265" cy="2193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4481" y="0"/>
                  </a:lnTo>
                  <a:cubicBezTo>
                    <a:pt x="14481" y="0"/>
                    <a:pt x="0" y="21600"/>
                    <a:pt x="0" y="21600"/>
                  </a:cubicBezTo>
                  <a:close/>
                </a:path>
              </a:pathLst>
            </a:custGeom>
            <a:solidFill>
              <a:srgbClr val="FFFFFF"/>
            </a:solidFill>
            <a:ln w="12700" cap="flat">
              <a:noFill/>
              <a:miter lim="400000"/>
            </a:ln>
            <a:effectLst/>
          </p:spPr>
          <p:txBody>
            <a:bodyPr wrap="square" lIns="38100" tIns="38100" rIns="38100" bIns="38100" numCol="1" anchor="ctr">
              <a:noAutofit/>
            </a:bodyPr>
            <a:lstStyle/>
            <a:p>
              <a:pPr defTabSz="17145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solidFill>
                  <a:schemeClr val="bg1">
                    <a:lumMod val="50000"/>
                  </a:schemeClr>
                </a:solidFill>
                <a:latin typeface="+mj-lt"/>
              </a:endParaRPr>
            </a:p>
          </p:txBody>
        </p:sp>
        <p:sp>
          <p:nvSpPr>
            <p:cNvPr id="58" name="Shape 662">
              <a:extLst>
                <a:ext uri="{FF2B5EF4-FFF2-40B4-BE49-F238E27FC236}">
                  <a16:creationId xmlns:a16="http://schemas.microsoft.com/office/drawing/2014/main" id="{BCCAE712-04E3-490B-B9DA-F051EC044028}"/>
                </a:ext>
              </a:extLst>
            </p:cNvPr>
            <p:cNvSpPr/>
            <p:nvPr/>
          </p:nvSpPr>
          <p:spPr>
            <a:xfrm>
              <a:off x="110784" y="0"/>
              <a:ext cx="488050" cy="401312"/>
            </a:xfrm>
            <a:custGeom>
              <a:avLst/>
              <a:gdLst/>
              <a:ahLst/>
              <a:cxnLst>
                <a:cxn ang="0">
                  <a:pos x="wd2" y="hd2"/>
                </a:cxn>
                <a:cxn ang="5400000">
                  <a:pos x="wd2" y="hd2"/>
                </a:cxn>
                <a:cxn ang="10800000">
                  <a:pos x="wd2" y="hd2"/>
                </a:cxn>
                <a:cxn ang="16200000">
                  <a:pos x="wd2" y="hd2"/>
                </a:cxn>
              </a:cxnLst>
              <a:rect l="0" t="0" r="r" b="b"/>
              <a:pathLst>
                <a:path w="20990" h="21590" extrusionOk="0">
                  <a:moveTo>
                    <a:pt x="1172" y="13440"/>
                  </a:moveTo>
                  <a:cubicBezTo>
                    <a:pt x="822" y="11915"/>
                    <a:pt x="1172" y="8973"/>
                    <a:pt x="1172" y="8973"/>
                  </a:cubicBezTo>
                  <a:lnTo>
                    <a:pt x="1855" y="8627"/>
                  </a:lnTo>
                  <a:cubicBezTo>
                    <a:pt x="1855" y="8627"/>
                    <a:pt x="1172" y="13440"/>
                    <a:pt x="1172" y="13440"/>
                  </a:cubicBezTo>
                  <a:close/>
                  <a:moveTo>
                    <a:pt x="10550" y="3582"/>
                  </a:moveTo>
                  <a:cubicBezTo>
                    <a:pt x="10550" y="3582"/>
                    <a:pt x="12990" y="5647"/>
                    <a:pt x="13682" y="9372"/>
                  </a:cubicBezTo>
                  <a:lnTo>
                    <a:pt x="9834" y="4131"/>
                  </a:lnTo>
                  <a:cubicBezTo>
                    <a:pt x="9834" y="4131"/>
                    <a:pt x="10550" y="3582"/>
                    <a:pt x="10550" y="3582"/>
                  </a:cubicBezTo>
                  <a:close/>
                  <a:moveTo>
                    <a:pt x="7516" y="17815"/>
                  </a:moveTo>
                  <a:cubicBezTo>
                    <a:pt x="7289" y="15231"/>
                    <a:pt x="6485" y="13178"/>
                    <a:pt x="6345" y="10684"/>
                  </a:cubicBezTo>
                  <a:cubicBezTo>
                    <a:pt x="6362" y="9827"/>
                    <a:pt x="6353" y="9198"/>
                    <a:pt x="6256" y="8384"/>
                  </a:cubicBezTo>
                  <a:cubicBezTo>
                    <a:pt x="6248" y="7926"/>
                    <a:pt x="6224" y="7509"/>
                    <a:pt x="6224" y="7030"/>
                  </a:cubicBezTo>
                  <a:cubicBezTo>
                    <a:pt x="6224" y="6127"/>
                    <a:pt x="6141" y="5209"/>
                    <a:pt x="6141" y="4394"/>
                  </a:cubicBezTo>
                  <a:cubicBezTo>
                    <a:pt x="6149" y="3235"/>
                    <a:pt x="6288" y="2349"/>
                    <a:pt x="6858" y="1730"/>
                  </a:cubicBezTo>
                  <a:cubicBezTo>
                    <a:pt x="7190" y="1352"/>
                    <a:pt x="7458" y="1251"/>
                    <a:pt x="7679" y="1243"/>
                  </a:cubicBezTo>
                  <a:cubicBezTo>
                    <a:pt x="8273" y="1170"/>
                    <a:pt x="9070" y="2329"/>
                    <a:pt x="9460" y="3631"/>
                  </a:cubicBezTo>
                  <a:cubicBezTo>
                    <a:pt x="9111" y="3977"/>
                    <a:pt x="8916" y="4302"/>
                    <a:pt x="8916" y="4302"/>
                  </a:cubicBezTo>
                  <a:cubicBezTo>
                    <a:pt x="7573" y="6666"/>
                    <a:pt x="12649" y="13410"/>
                    <a:pt x="14674" y="9778"/>
                  </a:cubicBezTo>
                  <a:cubicBezTo>
                    <a:pt x="15536" y="8221"/>
                    <a:pt x="14422" y="3753"/>
                    <a:pt x="12372" y="2871"/>
                  </a:cubicBezTo>
                  <a:cubicBezTo>
                    <a:pt x="11575" y="2523"/>
                    <a:pt x="10876" y="2674"/>
                    <a:pt x="10314" y="2980"/>
                  </a:cubicBezTo>
                  <a:cubicBezTo>
                    <a:pt x="9834" y="1516"/>
                    <a:pt x="9005" y="82"/>
                    <a:pt x="7679" y="0"/>
                  </a:cubicBezTo>
                  <a:cubicBezTo>
                    <a:pt x="7176" y="-10"/>
                    <a:pt x="6655" y="266"/>
                    <a:pt x="6191" y="795"/>
                  </a:cubicBezTo>
                  <a:cubicBezTo>
                    <a:pt x="5304" y="1760"/>
                    <a:pt x="5141" y="3133"/>
                    <a:pt x="5141" y="4394"/>
                  </a:cubicBezTo>
                  <a:cubicBezTo>
                    <a:pt x="5141" y="4996"/>
                    <a:pt x="5175" y="5577"/>
                    <a:pt x="5197" y="6144"/>
                  </a:cubicBezTo>
                  <a:cubicBezTo>
                    <a:pt x="4987" y="5910"/>
                    <a:pt x="4752" y="5689"/>
                    <a:pt x="4458" y="5475"/>
                  </a:cubicBezTo>
                  <a:cubicBezTo>
                    <a:pt x="3848" y="4985"/>
                    <a:pt x="3311" y="4713"/>
                    <a:pt x="2791" y="4713"/>
                  </a:cubicBezTo>
                  <a:cubicBezTo>
                    <a:pt x="1473" y="4772"/>
                    <a:pt x="1092" y="6358"/>
                    <a:pt x="1058" y="8087"/>
                  </a:cubicBezTo>
                  <a:cubicBezTo>
                    <a:pt x="-350" y="9524"/>
                    <a:pt x="-610" y="15526"/>
                    <a:pt x="1881" y="14488"/>
                  </a:cubicBezTo>
                  <a:cubicBezTo>
                    <a:pt x="3230" y="13918"/>
                    <a:pt x="3816" y="11741"/>
                    <a:pt x="3685" y="10255"/>
                  </a:cubicBezTo>
                  <a:cubicBezTo>
                    <a:pt x="3685" y="10255"/>
                    <a:pt x="3580" y="8160"/>
                    <a:pt x="2066" y="7845"/>
                  </a:cubicBezTo>
                  <a:cubicBezTo>
                    <a:pt x="2141" y="6430"/>
                    <a:pt x="2449" y="5963"/>
                    <a:pt x="2791" y="5963"/>
                  </a:cubicBezTo>
                  <a:cubicBezTo>
                    <a:pt x="3011" y="5952"/>
                    <a:pt x="3393" y="6105"/>
                    <a:pt x="3913" y="6522"/>
                  </a:cubicBezTo>
                  <a:cubicBezTo>
                    <a:pt x="4856" y="7335"/>
                    <a:pt x="5141" y="7632"/>
                    <a:pt x="5256" y="8396"/>
                  </a:cubicBezTo>
                  <a:cubicBezTo>
                    <a:pt x="5265" y="9106"/>
                    <a:pt x="5336" y="10786"/>
                    <a:pt x="5336" y="10866"/>
                  </a:cubicBezTo>
                  <a:lnTo>
                    <a:pt x="5354" y="10866"/>
                  </a:lnTo>
                  <a:cubicBezTo>
                    <a:pt x="5491" y="13369"/>
                    <a:pt x="5785" y="15282"/>
                    <a:pt x="6004" y="17815"/>
                  </a:cubicBezTo>
                  <a:lnTo>
                    <a:pt x="5086" y="17815"/>
                  </a:lnTo>
                  <a:lnTo>
                    <a:pt x="6687" y="18762"/>
                  </a:lnTo>
                  <a:lnTo>
                    <a:pt x="13486" y="21590"/>
                  </a:lnTo>
                  <a:lnTo>
                    <a:pt x="18781" y="20644"/>
                  </a:lnTo>
                  <a:lnTo>
                    <a:pt x="20990" y="18528"/>
                  </a:lnTo>
                  <a:lnTo>
                    <a:pt x="20990" y="17815"/>
                  </a:lnTo>
                  <a:cubicBezTo>
                    <a:pt x="20990" y="17815"/>
                    <a:pt x="7516" y="17815"/>
                    <a:pt x="7516" y="17815"/>
                  </a:cubicBezTo>
                  <a:close/>
                </a:path>
              </a:pathLst>
            </a:custGeom>
            <a:solidFill>
              <a:srgbClr val="FFFFFF"/>
            </a:solidFill>
            <a:ln w="12700" cap="flat">
              <a:noFill/>
              <a:miter lim="400000"/>
            </a:ln>
            <a:effectLst/>
          </p:spPr>
          <p:txBody>
            <a:bodyPr wrap="square" lIns="38100" tIns="38100" rIns="38100" bIns="38100" numCol="1" anchor="ctr">
              <a:noAutofit/>
            </a:bodyPr>
            <a:lstStyle/>
            <a:p>
              <a:pPr defTabSz="17145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solidFill>
                  <a:schemeClr val="bg1">
                    <a:lumMod val="50000"/>
                  </a:schemeClr>
                </a:solidFill>
                <a:latin typeface="+mj-lt"/>
              </a:endParaRPr>
            </a:p>
          </p:txBody>
        </p:sp>
        <p:sp>
          <p:nvSpPr>
            <p:cNvPr id="59" name="Shape 663">
              <a:extLst>
                <a:ext uri="{FF2B5EF4-FFF2-40B4-BE49-F238E27FC236}">
                  <a16:creationId xmlns:a16="http://schemas.microsoft.com/office/drawing/2014/main" id="{68675123-B109-42D4-B107-70F5E76BBB03}"/>
                </a:ext>
              </a:extLst>
            </p:cNvPr>
            <p:cNvSpPr/>
            <p:nvPr/>
          </p:nvSpPr>
          <p:spPr>
            <a:xfrm>
              <a:off x="448449" y="388504"/>
              <a:ext cx="150643" cy="180846"/>
            </a:xfrm>
            <a:custGeom>
              <a:avLst/>
              <a:gdLst/>
              <a:ahLst/>
              <a:cxnLst>
                <a:cxn ang="0">
                  <a:pos x="wd2" y="hd2"/>
                </a:cxn>
                <a:cxn ang="5400000">
                  <a:pos x="wd2" y="hd2"/>
                </a:cxn>
                <a:cxn ang="10800000">
                  <a:pos x="wd2" y="hd2"/>
                </a:cxn>
                <a:cxn ang="16200000">
                  <a:pos x="wd2" y="hd2"/>
                </a:cxn>
              </a:cxnLst>
              <a:rect l="0" t="0" r="r" b="b"/>
              <a:pathLst>
                <a:path w="21600" h="21600" extrusionOk="0">
                  <a:moveTo>
                    <a:pt x="0" y="4014"/>
                  </a:moveTo>
                  <a:lnTo>
                    <a:pt x="11226" y="17545"/>
                  </a:lnTo>
                  <a:lnTo>
                    <a:pt x="21600" y="21600"/>
                  </a:lnTo>
                  <a:lnTo>
                    <a:pt x="21600" y="0"/>
                  </a:lnTo>
                  <a:lnTo>
                    <a:pt x="17083" y="2117"/>
                  </a:lnTo>
                  <a:cubicBezTo>
                    <a:pt x="17083" y="2117"/>
                    <a:pt x="0" y="4014"/>
                    <a:pt x="0" y="4014"/>
                  </a:cubicBezTo>
                  <a:close/>
                </a:path>
              </a:pathLst>
            </a:custGeom>
            <a:solidFill>
              <a:srgbClr val="FFFFFF"/>
            </a:solidFill>
            <a:ln w="12700" cap="flat">
              <a:noFill/>
              <a:miter lim="400000"/>
            </a:ln>
            <a:effectLst/>
          </p:spPr>
          <p:txBody>
            <a:bodyPr wrap="square" lIns="38100" tIns="38100" rIns="38100" bIns="38100" numCol="1" anchor="ctr">
              <a:noAutofit/>
            </a:bodyPr>
            <a:lstStyle/>
            <a:p>
              <a:pPr defTabSz="17145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solidFill>
                  <a:schemeClr val="bg1">
                    <a:lumMod val="50000"/>
                  </a:schemeClr>
                </a:solidFill>
                <a:latin typeface="+mj-lt"/>
              </a:endParaRPr>
            </a:p>
          </p:txBody>
        </p:sp>
      </p:grpSp>
      <p:sp>
        <p:nvSpPr>
          <p:cNvPr id="66" name="Shape 666">
            <a:extLst>
              <a:ext uri="{FF2B5EF4-FFF2-40B4-BE49-F238E27FC236}">
                <a16:creationId xmlns:a16="http://schemas.microsoft.com/office/drawing/2014/main" id="{281B6342-020A-44CA-BE36-2543CDE1E03C}"/>
              </a:ext>
            </a:extLst>
          </p:cNvPr>
          <p:cNvSpPr/>
          <p:nvPr/>
        </p:nvSpPr>
        <p:spPr>
          <a:xfrm>
            <a:off x="1123817" y="3322718"/>
            <a:ext cx="606871" cy="588370"/>
          </a:xfrm>
          <a:custGeom>
            <a:avLst/>
            <a:gdLst/>
            <a:ahLst/>
            <a:cxnLst>
              <a:cxn ang="0">
                <a:pos x="wd2" y="hd2"/>
              </a:cxn>
              <a:cxn ang="5400000">
                <a:pos x="wd2" y="hd2"/>
              </a:cxn>
              <a:cxn ang="10800000">
                <a:pos x="wd2" y="hd2"/>
              </a:cxn>
              <a:cxn ang="16200000">
                <a:pos x="wd2" y="hd2"/>
              </a:cxn>
            </a:cxnLst>
            <a:rect l="0" t="0" r="r" b="b"/>
            <a:pathLst>
              <a:path w="21600" h="21600" extrusionOk="0">
                <a:moveTo>
                  <a:pt x="2954" y="21420"/>
                </a:moveTo>
                <a:cubicBezTo>
                  <a:pt x="3086" y="21532"/>
                  <a:pt x="3256" y="21600"/>
                  <a:pt x="3441" y="21600"/>
                </a:cubicBezTo>
                <a:lnTo>
                  <a:pt x="20835" y="21600"/>
                </a:lnTo>
                <a:cubicBezTo>
                  <a:pt x="21258" y="21600"/>
                  <a:pt x="21600" y="21247"/>
                  <a:pt x="21600" y="20811"/>
                </a:cubicBezTo>
                <a:lnTo>
                  <a:pt x="21600" y="2870"/>
                </a:lnTo>
                <a:cubicBezTo>
                  <a:pt x="21600" y="2621"/>
                  <a:pt x="21488" y="2399"/>
                  <a:pt x="21313" y="2255"/>
                </a:cubicBezTo>
                <a:lnTo>
                  <a:pt x="18646" y="180"/>
                </a:lnTo>
                <a:cubicBezTo>
                  <a:pt x="18514" y="68"/>
                  <a:pt x="18344" y="0"/>
                  <a:pt x="18159" y="0"/>
                </a:cubicBezTo>
                <a:lnTo>
                  <a:pt x="765" y="0"/>
                </a:lnTo>
                <a:cubicBezTo>
                  <a:pt x="342" y="0"/>
                  <a:pt x="0" y="353"/>
                  <a:pt x="0" y="789"/>
                </a:cubicBezTo>
                <a:lnTo>
                  <a:pt x="0" y="18730"/>
                </a:lnTo>
                <a:cubicBezTo>
                  <a:pt x="0" y="18979"/>
                  <a:pt x="112" y="19201"/>
                  <a:pt x="287" y="19345"/>
                </a:cubicBezTo>
                <a:cubicBezTo>
                  <a:pt x="287" y="19345"/>
                  <a:pt x="2954" y="21420"/>
                  <a:pt x="2954" y="21420"/>
                </a:cubicBezTo>
                <a:close/>
              </a:path>
            </a:pathLst>
          </a:custGeom>
          <a:solidFill>
            <a:schemeClr val="accent2">
              <a:lumMod val="75000"/>
            </a:schemeClr>
          </a:solidFill>
          <a:ln w="12700" cap="flat">
            <a:noFill/>
            <a:miter lim="400000"/>
          </a:ln>
          <a:effectLst/>
        </p:spPr>
        <p:txBody>
          <a:bodyPr wrap="square" lIns="38100" tIns="38100" rIns="38100" bIns="38100" numCol="1" anchor="ctr">
            <a:noAutofit/>
          </a:bodyPr>
          <a:lstStyle/>
          <a:p>
            <a:pPr defTabSz="17145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solidFill>
                <a:schemeClr val="bg1">
                  <a:lumMod val="50000"/>
                </a:schemeClr>
              </a:solidFill>
              <a:latin typeface="+mj-lt"/>
            </a:endParaRPr>
          </a:p>
        </p:txBody>
      </p:sp>
      <p:sp>
        <p:nvSpPr>
          <p:cNvPr id="67" name="Shape 667">
            <a:extLst>
              <a:ext uri="{FF2B5EF4-FFF2-40B4-BE49-F238E27FC236}">
                <a16:creationId xmlns:a16="http://schemas.microsoft.com/office/drawing/2014/main" id="{9DFC880A-FAED-4EE8-A302-207020D072F7}"/>
              </a:ext>
            </a:extLst>
          </p:cNvPr>
          <p:cNvSpPr/>
          <p:nvPr/>
        </p:nvSpPr>
        <p:spPr>
          <a:xfrm>
            <a:off x="1123817" y="3322718"/>
            <a:ext cx="538845" cy="538845"/>
          </a:xfrm>
          <a:custGeom>
            <a:avLst/>
            <a:gdLst/>
            <a:ahLst/>
            <a:cxnLst>
              <a:cxn ang="0">
                <a:pos x="wd2" y="hd2"/>
              </a:cxn>
              <a:cxn ang="5400000">
                <a:pos x="wd2" y="hd2"/>
              </a:cxn>
              <a:cxn ang="10800000">
                <a:pos x="wd2" y="hd2"/>
              </a:cxn>
              <a:cxn ang="16200000">
                <a:pos x="wd2" y="hd2"/>
              </a:cxn>
            </a:cxnLst>
            <a:rect l="0" t="0" r="r" b="b"/>
            <a:pathLst>
              <a:path w="21600" h="21600" extrusionOk="0">
                <a:moveTo>
                  <a:pt x="21600" y="20452"/>
                </a:moveTo>
                <a:lnTo>
                  <a:pt x="21600" y="861"/>
                </a:lnTo>
                <a:cubicBezTo>
                  <a:pt x="21600" y="783"/>
                  <a:pt x="21592" y="706"/>
                  <a:pt x="21577" y="632"/>
                </a:cubicBezTo>
                <a:lnTo>
                  <a:pt x="21000" y="197"/>
                </a:lnTo>
                <a:cubicBezTo>
                  <a:pt x="20851" y="74"/>
                  <a:pt x="20660" y="0"/>
                  <a:pt x="20452" y="0"/>
                </a:cubicBezTo>
                <a:lnTo>
                  <a:pt x="861" y="0"/>
                </a:lnTo>
                <a:cubicBezTo>
                  <a:pt x="386" y="0"/>
                  <a:pt x="0" y="385"/>
                  <a:pt x="0" y="861"/>
                </a:cubicBezTo>
                <a:lnTo>
                  <a:pt x="0" y="20452"/>
                </a:lnTo>
                <a:cubicBezTo>
                  <a:pt x="0" y="20724"/>
                  <a:pt x="126" y="20966"/>
                  <a:pt x="323" y="21123"/>
                </a:cubicBezTo>
                <a:lnTo>
                  <a:pt x="955" y="21600"/>
                </a:lnTo>
                <a:lnTo>
                  <a:pt x="20452" y="21600"/>
                </a:lnTo>
                <a:cubicBezTo>
                  <a:pt x="21085" y="21600"/>
                  <a:pt x="21600" y="21085"/>
                  <a:pt x="21600" y="20452"/>
                </a:cubicBezTo>
                <a:close/>
              </a:path>
            </a:pathLst>
          </a:custGeom>
          <a:solidFill>
            <a:schemeClr val="accent2"/>
          </a:solidFill>
          <a:ln w="12700" cap="flat">
            <a:noFill/>
            <a:miter lim="400000"/>
          </a:ln>
          <a:effectLst/>
        </p:spPr>
        <p:txBody>
          <a:bodyPr wrap="square" lIns="38100" tIns="38100" rIns="38100" bIns="38100" numCol="1" anchor="ctr">
            <a:noAutofit/>
          </a:bodyPr>
          <a:lstStyle/>
          <a:p>
            <a:pPr defTabSz="17145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solidFill>
                <a:schemeClr val="bg1">
                  <a:lumMod val="50000"/>
                </a:schemeClr>
              </a:solidFill>
              <a:latin typeface="+mj-lt"/>
            </a:endParaRPr>
          </a:p>
        </p:txBody>
      </p:sp>
      <p:sp>
        <p:nvSpPr>
          <p:cNvPr id="65" name="Shape 670">
            <a:extLst>
              <a:ext uri="{FF2B5EF4-FFF2-40B4-BE49-F238E27FC236}">
                <a16:creationId xmlns:a16="http://schemas.microsoft.com/office/drawing/2014/main" id="{376E3067-8AD9-4F06-8050-A0527F64C358}"/>
              </a:ext>
            </a:extLst>
          </p:cNvPr>
          <p:cNvSpPr/>
          <p:nvPr/>
        </p:nvSpPr>
        <p:spPr>
          <a:xfrm>
            <a:off x="1249674" y="3436168"/>
            <a:ext cx="282052" cy="282055"/>
          </a:xfrm>
          <a:custGeom>
            <a:avLst/>
            <a:gdLst/>
            <a:ahLst/>
            <a:cxnLst>
              <a:cxn ang="0">
                <a:pos x="wd2" y="hd2"/>
              </a:cxn>
              <a:cxn ang="5400000">
                <a:pos x="wd2" y="hd2"/>
              </a:cxn>
              <a:cxn ang="10800000">
                <a:pos x="wd2" y="hd2"/>
              </a:cxn>
              <a:cxn ang="16200000">
                <a:pos x="wd2" y="hd2"/>
              </a:cxn>
            </a:cxnLst>
            <a:rect l="0" t="0" r="r" b="b"/>
            <a:pathLst>
              <a:path w="21600" h="21600" extrusionOk="0">
                <a:moveTo>
                  <a:pt x="17482" y="17482"/>
                </a:moveTo>
                <a:cubicBezTo>
                  <a:pt x="15697" y="19267"/>
                  <a:pt x="13324" y="20250"/>
                  <a:pt x="10800" y="20250"/>
                </a:cubicBezTo>
                <a:cubicBezTo>
                  <a:pt x="8276" y="20250"/>
                  <a:pt x="5903" y="19267"/>
                  <a:pt x="4118" y="17482"/>
                </a:cubicBezTo>
                <a:cubicBezTo>
                  <a:pt x="2702" y="16067"/>
                  <a:pt x="1792" y="14281"/>
                  <a:pt x="1475" y="12344"/>
                </a:cubicBezTo>
                <a:cubicBezTo>
                  <a:pt x="1632" y="11674"/>
                  <a:pt x="1937" y="11061"/>
                  <a:pt x="2432" y="10629"/>
                </a:cubicBezTo>
                <a:cubicBezTo>
                  <a:pt x="2642" y="10416"/>
                  <a:pt x="2417" y="9779"/>
                  <a:pt x="1445" y="9457"/>
                </a:cubicBezTo>
                <a:cubicBezTo>
                  <a:pt x="1614" y="8256"/>
                  <a:pt x="2011" y="7111"/>
                  <a:pt x="2614" y="6071"/>
                </a:cubicBezTo>
                <a:cubicBezTo>
                  <a:pt x="3776" y="6256"/>
                  <a:pt x="5099" y="4952"/>
                  <a:pt x="5425" y="3980"/>
                </a:cubicBezTo>
                <a:cubicBezTo>
                  <a:pt x="5844" y="3663"/>
                  <a:pt x="5597" y="3414"/>
                  <a:pt x="5161" y="3214"/>
                </a:cubicBezTo>
                <a:cubicBezTo>
                  <a:pt x="6782" y="2004"/>
                  <a:pt x="8741" y="1350"/>
                  <a:pt x="10800" y="1350"/>
                </a:cubicBezTo>
                <a:cubicBezTo>
                  <a:pt x="12235" y="1350"/>
                  <a:pt x="13620" y="1668"/>
                  <a:pt x="14877" y="2270"/>
                </a:cubicBezTo>
                <a:cubicBezTo>
                  <a:pt x="14828" y="3028"/>
                  <a:pt x="13889" y="2927"/>
                  <a:pt x="13382" y="2340"/>
                </a:cubicBezTo>
                <a:cubicBezTo>
                  <a:pt x="13137" y="2318"/>
                  <a:pt x="12816" y="2397"/>
                  <a:pt x="12481" y="2540"/>
                </a:cubicBezTo>
                <a:cubicBezTo>
                  <a:pt x="11473" y="2972"/>
                  <a:pt x="10331" y="3971"/>
                  <a:pt x="10744" y="4433"/>
                </a:cubicBezTo>
                <a:cubicBezTo>
                  <a:pt x="11476" y="3939"/>
                  <a:pt x="12306" y="4119"/>
                  <a:pt x="11722" y="5094"/>
                </a:cubicBezTo>
                <a:cubicBezTo>
                  <a:pt x="10912" y="6364"/>
                  <a:pt x="10217" y="4621"/>
                  <a:pt x="9390" y="5134"/>
                </a:cubicBezTo>
                <a:cubicBezTo>
                  <a:pt x="9792" y="5484"/>
                  <a:pt x="8306" y="6005"/>
                  <a:pt x="7865" y="6029"/>
                </a:cubicBezTo>
                <a:cubicBezTo>
                  <a:pt x="6967" y="5883"/>
                  <a:pt x="8629" y="6683"/>
                  <a:pt x="7997" y="6959"/>
                </a:cubicBezTo>
                <a:cubicBezTo>
                  <a:pt x="6159" y="7261"/>
                  <a:pt x="8904" y="8268"/>
                  <a:pt x="8948" y="6779"/>
                </a:cubicBezTo>
                <a:cubicBezTo>
                  <a:pt x="10655" y="5837"/>
                  <a:pt x="10713" y="8823"/>
                  <a:pt x="12490" y="8408"/>
                </a:cubicBezTo>
                <a:cubicBezTo>
                  <a:pt x="12002" y="7694"/>
                  <a:pt x="12593" y="6851"/>
                  <a:pt x="13510" y="6743"/>
                </a:cubicBezTo>
                <a:cubicBezTo>
                  <a:pt x="15172" y="7203"/>
                  <a:pt x="12408" y="8012"/>
                  <a:pt x="13626" y="8227"/>
                </a:cubicBezTo>
                <a:cubicBezTo>
                  <a:pt x="13496" y="8904"/>
                  <a:pt x="11925" y="9096"/>
                  <a:pt x="11348" y="9699"/>
                </a:cubicBezTo>
                <a:cubicBezTo>
                  <a:pt x="9492" y="9648"/>
                  <a:pt x="8785" y="6948"/>
                  <a:pt x="6805" y="8192"/>
                </a:cubicBezTo>
                <a:cubicBezTo>
                  <a:pt x="5453" y="8482"/>
                  <a:pt x="4693" y="10361"/>
                  <a:pt x="5061" y="11623"/>
                </a:cubicBezTo>
                <a:cubicBezTo>
                  <a:pt x="5673" y="13387"/>
                  <a:pt x="7027" y="13530"/>
                  <a:pt x="8605" y="13599"/>
                </a:cubicBezTo>
                <a:cubicBezTo>
                  <a:pt x="10058" y="14352"/>
                  <a:pt x="9692" y="17040"/>
                  <a:pt x="10248" y="18578"/>
                </a:cubicBezTo>
                <a:cubicBezTo>
                  <a:pt x="11075" y="19346"/>
                  <a:pt x="13473" y="21178"/>
                  <a:pt x="13439" y="18863"/>
                </a:cubicBezTo>
                <a:cubicBezTo>
                  <a:pt x="13175" y="17275"/>
                  <a:pt x="15208" y="14210"/>
                  <a:pt x="15973" y="12826"/>
                </a:cubicBezTo>
                <a:cubicBezTo>
                  <a:pt x="17173" y="10843"/>
                  <a:pt x="14766" y="13034"/>
                  <a:pt x="14219" y="12097"/>
                </a:cubicBezTo>
                <a:cubicBezTo>
                  <a:pt x="13864" y="10019"/>
                  <a:pt x="15951" y="11861"/>
                  <a:pt x="16879" y="11236"/>
                </a:cubicBezTo>
                <a:cubicBezTo>
                  <a:pt x="17761" y="11778"/>
                  <a:pt x="19163" y="10803"/>
                  <a:pt x="19337" y="12330"/>
                </a:cubicBezTo>
                <a:cubicBezTo>
                  <a:pt x="19505" y="13266"/>
                  <a:pt x="19777" y="13111"/>
                  <a:pt x="20061" y="12693"/>
                </a:cubicBezTo>
                <a:cubicBezTo>
                  <a:pt x="19697" y="14495"/>
                  <a:pt x="18812" y="16152"/>
                  <a:pt x="17482" y="17482"/>
                </a:cubicBezTo>
                <a:close/>
                <a:moveTo>
                  <a:pt x="18437" y="3163"/>
                </a:moveTo>
                <a:cubicBezTo>
                  <a:pt x="16397" y="1123"/>
                  <a:pt x="13685" y="0"/>
                  <a:pt x="10800" y="0"/>
                </a:cubicBezTo>
                <a:cubicBezTo>
                  <a:pt x="7915" y="0"/>
                  <a:pt x="5203" y="1123"/>
                  <a:pt x="3163" y="3163"/>
                </a:cubicBezTo>
                <a:cubicBezTo>
                  <a:pt x="1123" y="5203"/>
                  <a:pt x="0" y="7915"/>
                  <a:pt x="0" y="10800"/>
                </a:cubicBezTo>
                <a:cubicBezTo>
                  <a:pt x="0" y="13685"/>
                  <a:pt x="1124" y="16397"/>
                  <a:pt x="3163" y="18437"/>
                </a:cubicBezTo>
                <a:cubicBezTo>
                  <a:pt x="5203" y="20477"/>
                  <a:pt x="7915" y="21600"/>
                  <a:pt x="10800" y="21600"/>
                </a:cubicBezTo>
                <a:cubicBezTo>
                  <a:pt x="13685" y="21600"/>
                  <a:pt x="16397" y="20477"/>
                  <a:pt x="18437" y="18437"/>
                </a:cubicBezTo>
                <a:cubicBezTo>
                  <a:pt x="20477" y="16397"/>
                  <a:pt x="21600" y="13685"/>
                  <a:pt x="21600" y="10800"/>
                </a:cubicBezTo>
                <a:cubicBezTo>
                  <a:pt x="21600" y="7915"/>
                  <a:pt x="20477" y="5203"/>
                  <a:pt x="18437" y="3163"/>
                </a:cubicBezTo>
                <a:close/>
              </a:path>
            </a:pathLst>
          </a:custGeom>
          <a:solidFill>
            <a:srgbClr val="FFFFFF"/>
          </a:solidFill>
          <a:ln w="12700" cap="flat">
            <a:noFill/>
            <a:miter lim="400000"/>
          </a:ln>
          <a:effectLst/>
        </p:spPr>
        <p:txBody>
          <a:bodyPr wrap="square" lIns="38100" tIns="38100" rIns="38100" bIns="38100" numCol="1" anchor="ctr">
            <a:noAutofit/>
          </a:bodyPr>
          <a:lstStyle/>
          <a:p>
            <a:pPr defTabSz="17145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solidFill>
                <a:schemeClr val="bg1">
                  <a:lumMod val="50000"/>
                </a:schemeClr>
              </a:solidFill>
              <a:latin typeface="+mj-lt"/>
            </a:endParaRPr>
          </a:p>
        </p:txBody>
      </p:sp>
      <p:sp>
        <p:nvSpPr>
          <p:cNvPr id="78" name="Shape 672">
            <a:extLst>
              <a:ext uri="{FF2B5EF4-FFF2-40B4-BE49-F238E27FC236}">
                <a16:creationId xmlns:a16="http://schemas.microsoft.com/office/drawing/2014/main" id="{D75169C2-4158-473D-A46B-02A7D65C9B6D}"/>
              </a:ext>
            </a:extLst>
          </p:cNvPr>
          <p:cNvSpPr/>
          <p:nvPr/>
        </p:nvSpPr>
        <p:spPr>
          <a:xfrm>
            <a:off x="1123817" y="4528311"/>
            <a:ext cx="606871" cy="588370"/>
          </a:xfrm>
          <a:custGeom>
            <a:avLst/>
            <a:gdLst/>
            <a:ahLst/>
            <a:cxnLst>
              <a:cxn ang="0">
                <a:pos x="wd2" y="hd2"/>
              </a:cxn>
              <a:cxn ang="5400000">
                <a:pos x="wd2" y="hd2"/>
              </a:cxn>
              <a:cxn ang="10800000">
                <a:pos x="wd2" y="hd2"/>
              </a:cxn>
              <a:cxn ang="16200000">
                <a:pos x="wd2" y="hd2"/>
              </a:cxn>
            </a:cxnLst>
            <a:rect l="0" t="0" r="r" b="b"/>
            <a:pathLst>
              <a:path w="21600" h="21600" extrusionOk="0">
                <a:moveTo>
                  <a:pt x="2954" y="21420"/>
                </a:moveTo>
                <a:cubicBezTo>
                  <a:pt x="3086" y="21532"/>
                  <a:pt x="3256" y="21600"/>
                  <a:pt x="3441" y="21600"/>
                </a:cubicBezTo>
                <a:lnTo>
                  <a:pt x="20835" y="21600"/>
                </a:lnTo>
                <a:cubicBezTo>
                  <a:pt x="21258" y="21600"/>
                  <a:pt x="21600" y="21247"/>
                  <a:pt x="21600" y="20811"/>
                </a:cubicBezTo>
                <a:lnTo>
                  <a:pt x="21600" y="2870"/>
                </a:lnTo>
                <a:cubicBezTo>
                  <a:pt x="21600" y="2621"/>
                  <a:pt x="21488" y="2399"/>
                  <a:pt x="21313" y="2255"/>
                </a:cubicBezTo>
                <a:lnTo>
                  <a:pt x="18646" y="180"/>
                </a:lnTo>
                <a:cubicBezTo>
                  <a:pt x="18514" y="68"/>
                  <a:pt x="18344" y="0"/>
                  <a:pt x="18159" y="0"/>
                </a:cubicBezTo>
                <a:lnTo>
                  <a:pt x="765" y="0"/>
                </a:lnTo>
                <a:cubicBezTo>
                  <a:pt x="342" y="0"/>
                  <a:pt x="0" y="353"/>
                  <a:pt x="0" y="789"/>
                </a:cubicBezTo>
                <a:lnTo>
                  <a:pt x="0" y="18730"/>
                </a:lnTo>
                <a:cubicBezTo>
                  <a:pt x="0" y="18979"/>
                  <a:pt x="112" y="19201"/>
                  <a:pt x="287" y="19345"/>
                </a:cubicBezTo>
                <a:cubicBezTo>
                  <a:pt x="287" y="19345"/>
                  <a:pt x="2954" y="21420"/>
                  <a:pt x="2954" y="21420"/>
                </a:cubicBezTo>
                <a:close/>
              </a:path>
            </a:pathLst>
          </a:custGeom>
          <a:solidFill>
            <a:schemeClr val="accent3">
              <a:lumMod val="75000"/>
            </a:schemeClr>
          </a:solidFill>
          <a:ln w="12700" cap="flat">
            <a:noFill/>
            <a:miter lim="400000"/>
          </a:ln>
          <a:effectLst/>
        </p:spPr>
        <p:txBody>
          <a:bodyPr wrap="square" lIns="38100" tIns="38100" rIns="38100" bIns="38100" numCol="1" anchor="ctr">
            <a:noAutofit/>
          </a:bodyPr>
          <a:lstStyle/>
          <a:p>
            <a:pPr defTabSz="17145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solidFill>
                <a:schemeClr val="bg1">
                  <a:lumMod val="50000"/>
                </a:schemeClr>
              </a:solidFill>
              <a:latin typeface="+mj-lt"/>
            </a:endParaRPr>
          </a:p>
        </p:txBody>
      </p:sp>
      <p:sp>
        <p:nvSpPr>
          <p:cNvPr id="79" name="Shape 673">
            <a:extLst>
              <a:ext uri="{FF2B5EF4-FFF2-40B4-BE49-F238E27FC236}">
                <a16:creationId xmlns:a16="http://schemas.microsoft.com/office/drawing/2014/main" id="{F9B3BDC6-012E-481E-88A3-9278DD0E960E}"/>
              </a:ext>
            </a:extLst>
          </p:cNvPr>
          <p:cNvSpPr/>
          <p:nvPr/>
        </p:nvSpPr>
        <p:spPr>
          <a:xfrm>
            <a:off x="1123817" y="4528311"/>
            <a:ext cx="538845" cy="538845"/>
          </a:xfrm>
          <a:custGeom>
            <a:avLst/>
            <a:gdLst/>
            <a:ahLst/>
            <a:cxnLst>
              <a:cxn ang="0">
                <a:pos x="wd2" y="hd2"/>
              </a:cxn>
              <a:cxn ang="5400000">
                <a:pos x="wd2" y="hd2"/>
              </a:cxn>
              <a:cxn ang="10800000">
                <a:pos x="wd2" y="hd2"/>
              </a:cxn>
              <a:cxn ang="16200000">
                <a:pos x="wd2" y="hd2"/>
              </a:cxn>
            </a:cxnLst>
            <a:rect l="0" t="0" r="r" b="b"/>
            <a:pathLst>
              <a:path w="21600" h="21600" extrusionOk="0">
                <a:moveTo>
                  <a:pt x="21600" y="20452"/>
                </a:moveTo>
                <a:lnTo>
                  <a:pt x="21600" y="861"/>
                </a:lnTo>
                <a:cubicBezTo>
                  <a:pt x="21600" y="783"/>
                  <a:pt x="21592" y="706"/>
                  <a:pt x="21577" y="632"/>
                </a:cubicBezTo>
                <a:lnTo>
                  <a:pt x="21000" y="197"/>
                </a:lnTo>
                <a:cubicBezTo>
                  <a:pt x="20851" y="74"/>
                  <a:pt x="20660" y="0"/>
                  <a:pt x="20452" y="0"/>
                </a:cubicBezTo>
                <a:lnTo>
                  <a:pt x="861" y="0"/>
                </a:lnTo>
                <a:cubicBezTo>
                  <a:pt x="386" y="0"/>
                  <a:pt x="0" y="385"/>
                  <a:pt x="0" y="861"/>
                </a:cubicBezTo>
                <a:lnTo>
                  <a:pt x="0" y="20452"/>
                </a:lnTo>
                <a:cubicBezTo>
                  <a:pt x="0" y="20724"/>
                  <a:pt x="126" y="20966"/>
                  <a:pt x="323" y="21123"/>
                </a:cubicBezTo>
                <a:lnTo>
                  <a:pt x="955" y="21600"/>
                </a:lnTo>
                <a:lnTo>
                  <a:pt x="20452" y="21600"/>
                </a:lnTo>
                <a:cubicBezTo>
                  <a:pt x="21085" y="21600"/>
                  <a:pt x="21600" y="21085"/>
                  <a:pt x="21600" y="20452"/>
                </a:cubicBezTo>
                <a:close/>
              </a:path>
            </a:pathLst>
          </a:custGeom>
          <a:solidFill>
            <a:schemeClr val="accent3"/>
          </a:solidFill>
          <a:ln w="12700" cap="flat">
            <a:noFill/>
            <a:miter lim="400000"/>
          </a:ln>
          <a:effectLst/>
        </p:spPr>
        <p:txBody>
          <a:bodyPr wrap="square" lIns="38100" tIns="38100" rIns="38100" bIns="38100" numCol="1" anchor="ctr">
            <a:noAutofit/>
          </a:bodyPr>
          <a:lstStyle/>
          <a:p>
            <a:pPr defTabSz="17145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solidFill>
                <a:schemeClr val="bg1">
                  <a:lumMod val="50000"/>
                </a:schemeClr>
              </a:solidFill>
              <a:latin typeface="+mj-lt"/>
            </a:endParaRPr>
          </a:p>
        </p:txBody>
      </p:sp>
      <p:grpSp>
        <p:nvGrpSpPr>
          <p:cNvPr id="71" name="Group 682">
            <a:extLst>
              <a:ext uri="{FF2B5EF4-FFF2-40B4-BE49-F238E27FC236}">
                <a16:creationId xmlns:a16="http://schemas.microsoft.com/office/drawing/2014/main" id="{B575D536-F982-44B0-883E-8586AF43ECF5}"/>
              </a:ext>
            </a:extLst>
          </p:cNvPr>
          <p:cNvGrpSpPr/>
          <p:nvPr/>
        </p:nvGrpSpPr>
        <p:grpSpPr>
          <a:xfrm>
            <a:off x="1273277" y="4650137"/>
            <a:ext cx="255731" cy="282055"/>
            <a:chOff x="0" y="0"/>
            <a:chExt cx="486203" cy="536250"/>
          </a:xfrm>
        </p:grpSpPr>
        <p:sp>
          <p:nvSpPr>
            <p:cNvPr id="72" name="Shape 676">
              <a:extLst>
                <a:ext uri="{FF2B5EF4-FFF2-40B4-BE49-F238E27FC236}">
                  <a16:creationId xmlns:a16="http://schemas.microsoft.com/office/drawing/2014/main" id="{0B8765FE-8456-4FAB-98D4-B2BEAF3BAD88}"/>
                </a:ext>
              </a:extLst>
            </p:cNvPr>
            <p:cNvSpPr/>
            <p:nvPr/>
          </p:nvSpPr>
          <p:spPr>
            <a:xfrm>
              <a:off x="0" y="0"/>
              <a:ext cx="486204" cy="536251"/>
            </a:xfrm>
            <a:custGeom>
              <a:avLst/>
              <a:gdLst/>
              <a:ahLst/>
              <a:cxnLst>
                <a:cxn ang="0">
                  <a:pos x="wd2" y="hd2"/>
                </a:cxn>
                <a:cxn ang="5400000">
                  <a:pos x="wd2" y="hd2"/>
                </a:cxn>
                <a:cxn ang="10800000">
                  <a:pos x="wd2" y="hd2"/>
                </a:cxn>
                <a:cxn ang="16200000">
                  <a:pos x="wd2" y="hd2"/>
                </a:cxn>
              </a:cxnLst>
              <a:rect l="0" t="0" r="r" b="b"/>
              <a:pathLst>
                <a:path w="21552" h="21600" extrusionOk="0">
                  <a:moveTo>
                    <a:pt x="11941" y="20277"/>
                  </a:moveTo>
                  <a:cubicBezTo>
                    <a:pt x="6161" y="20277"/>
                    <a:pt x="1456" y="16003"/>
                    <a:pt x="1456" y="10749"/>
                  </a:cubicBezTo>
                  <a:cubicBezTo>
                    <a:pt x="1456" y="6013"/>
                    <a:pt x="5329" y="2039"/>
                    <a:pt x="10349" y="1334"/>
                  </a:cubicBezTo>
                  <a:cubicBezTo>
                    <a:pt x="9289" y="2982"/>
                    <a:pt x="8736" y="4839"/>
                    <a:pt x="8736" y="6779"/>
                  </a:cubicBezTo>
                  <a:cubicBezTo>
                    <a:pt x="8736" y="12332"/>
                    <a:pt x="13351" y="16924"/>
                    <a:pt x="19277" y="17557"/>
                  </a:cubicBezTo>
                  <a:cubicBezTo>
                    <a:pt x="17327" y="19300"/>
                    <a:pt x="14725" y="20277"/>
                    <a:pt x="11941" y="20277"/>
                  </a:cubicBezTo>
                  <a:close/>
                  <a:moveTo>
                    <a:pt x="21474" y="16672"/>
                  </a:moveTo>
                  <a:cubicBezTo>
                    <a:pt x="21349" y="16445"/>
                    <a:pt x="21077" y="16304"/>
                    <a:pt x="20812" y="16307"/>
                  </a:cubicBezTo>
                  <a:lnTo>
                    <a:pt x="20679" y="16313"/>
                  </a:lnTo>
                  <a:cubicBezTo>
                    <a:pt x="14897" y="16313"/>
                    <a:pt x="10192" y="12046"/>
                    <a:pt x="10192" y="6792"/>
                  </a:cubicBezTo>
                  <a:cubicBezTo>
                    <a:pt x="10192" y="4669"/>
                    <a:pt x="10946" y="2671"/>
                    <a:pt x="12373" y="992"/>
                  </a:cubicBezTo>
                  <a:cubicBezTo>
                    <a:pt x="12544" y="791"/>
                    <a:pt x="12572" y="543"/>
                    <a:pt x="12448" y="316"/>
                  </a:cubicBezTo>
                  <a:cubicBezTo>
                    <a:pt x="12323" y="92"/>
                    <a:pt x="12071" y="0"/>
                    <a:pt x="11795" y="0"/>
                  </a:cubicBezTo>
                  <a:lnTo>
                    <a:pt x="11787" y="0"/>
                  </a:lnTo>
                  <a:cubicBezTo>
                    <a:pt x="5288" y="0"/>
                    <a:pt x="0" y="4892"/>
                    <a:pt x="0" y="10799"/>
                  </a:cubicBezTo>
                  <a:cubicBezTo>
                    <a:pt x="0" y="16782"/>
                    <a:pt x="5358" y="21600"/>
                    <a:pt x="11941" y="21600"/>
                  </a:cubicBezTo>
                  <a:cubicBezTo>
                    <a:pt x="15670" y="21600"/>
                    <a:pt x="19117" y="20059"/>
                    <a:pt x="21399" y="17370"/>
                  </a:cubicBezTo>
                  <a:cubicBezTo>
                    <a:pt x="21572" y="17169"/>
                    <a:pt x="21600" y="16898"/>
                    <a:pt x="21474" y="16672"/>
                  </a:cubicBezTo>
                  <a:close/>
                </a:path>
              </a:pathLst>
            </a:custGeom>
            <a:solidFill>
              <a:srgbClr val="FFFFFF"/>
            </a:solidFill>
            <a:ln w="12700" cap="flat">
              <a:noFill/>
              <a:miter lim="400000"/>
            </a:ln>
            <a:effectLst/>
          </p:spPr>
          <p:txBody>
            <a:bodyPr wrap="square" lIns="38100" tIns="38100" rIns="38100" bIns="38100" numCol="1" anchor="ctr">
              <a:noAutofit/>
            </a:bodyPr>
            <a:lstStyle/>
            <a:p>
              <a:pPr defTabSz="17145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solidFill>
                  <a:schemeClr val="bg1">
                    <a:lumMod val="50000"/>
                  </a:schemeClr>
                </a:solidFill>
                <a:latin typeface="+mj-lt"/>
              </a:endParaRPr>
            </a:p>
          </p:txBody>
        </p:sp>
        <p:sp>
          <p:nvSpPr>
            <p:cNvPr id="73" name="Shape 677">
              <a:extLst>
                <a:ext uri="{FF2B5EF4-FFF2-40B4-BE49-F238E27FC236}">
                  <a16:creationId xmlns:a16="http://schemas.microsoft.com/office/drawing/2014/main" id="{62A976B7-5491-45D2-8264-A2A47F5FEE4C}"/>
                </a:ext>
              </a:extLst>
            </p:cNvPr>
            <p:cNvSpPr/>
            <p:nvPr/>
          </p:nvSpPr>
          <p:spPr>
            <a:xfrm>
              <a:off x="65202" y="286047"/>
              <a:ext cx="226534" cy="192808"/>
            </a:xfrm>
            <a:custGeom>
              <a:avLst/>
              <a:gdLst/>
              <a:ahLst/>
              <a:cxnLst>
                <a:cxn ang="0">
                  <a:pos x="wd2" y="hd2"/>
                </a:cxn>
                <a:cxn ang="5400000">
                  <a:pos x="wd2" y="hd2"/>
                </a:cxn>
                <a:cxn ang="10800000">
                  <a:pos x="wd2" y="hd2"/>
                </a:cxn>
                <a:cxn ang="16200000">
                  <a:pos x="wd2" y="hd2"/>
                </a:cxn>
              </a:cxnLst>
              <a:rect l="0" t="0" r="r" b="b"/>
              <a:pathLst>
                <a:path w="21536" h="21528" extrusionOk="0">
                  <a:moveTo>
                    <a:pt x="1549" y="762"/>
                  </a:moveTo>
                  <a:cubicBezTo>
                    <a:pt x="1476" y="260"/>
                    <a:pt x="1076" y="-72"/>
                    <a:pt x="645" y="13"/>
                  </a:cubicBezTo>
                  <a:cubicBezTo>
                    <a:pt x="221" y="99"/>
                    <a:pt x="-64" y="577"/>
                    <a:pt x="12" y="1075"/>
                  </a:cubicBezTo>
                  <a:cubicBezTo>
                    <a:pt x="1773" y="12927"/>
                    <a:pt x="10495" y="21528"/>
                    <a:pt x="20755" y="21528"/>
                  </a:cubicBezTo>
                  <a:cubicBezTo>
                    <a:pt x="21185" y="21528"/>
                    <a:pt x="21536" y="21120"/>
                    <a:pt x="21536" y="20615"/>
                  </a:cubicBezTo>
                  <a:cubicBezTo>
                    <a:pt x="21536" y="20103"/>
                    <a:pt x="21185" y="19696"/>
                    <a:pt x="20755" y="19696"/>
                  </a:cubicBezTo>
                  <a:cubicBezTo>
                    <a:pt x="11254" y="19696"/>
                    <a:pt x="3180" y="11732"/>
                    <a:pt x="1549" y="762"/>
                  </a:cubicBezTo>
                  <a:close/>
                </a:path>
              </a:pathLst>
            </a:custGeom>
            <a:solidFill>
              <a:srgbClr val="FFFFFF"/>
            </a:solidFill>
            <a:ln w="12700" cap="flat">
              <a:noFill/>
              <a:miter lim="400000"/>
            </a:ln>
            <a:effectLst/>
          </p:spPr>
          <p:txBody>
            <a:bodyPr wrap="square" lIns="38100" tIns="38100" rIns="38100" bIns="38100" numCol="1" anchor="ctr">
              <a:noAutofit/>
            </a:bodyPr>
            <a:lstStyle/>
            <a:p>
              <a:pPr defTabSz="17145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solidFill>
                  <a:schemeClr val="bg1">
                    <a:lumMod val="50000"/>
                  </a:schemeClr>
                </a:solidFill>
                <a:latin typeface="+mj-lt"/>
              </a:endParaRPr>
            </a:p>
          </p:txBody>
        </p:sp>
        <p:sp>
          <p:nvSpPr>
            <p:cNvPr id="74" name="Shape 678">
              <a:extLst>
                <a:ext uri="{FF2B5EF4-FFF2-40B4-BE49-F238E27FC236}">
                  <a16:creationId xmlns:a16="http://schemas.microsoft.com/office/drawing/2014/main" id="{A71AEFE5-70F9-4BE7-AA66-53C20549CC3D}"/>
                </a:ext>
              </a:extLst>
            </p:cNvPr>
            <p:cNvSpPr/>
            <p:nvPr/>
          </p:nvSpPr>
          <p:spPr>
            <a:xfrm>
              <a:off x="60995" y="250291"/>
              <a:ext cx="16695" cy="28631"/>
            </a:xfrm>
            <a:custGeom>
              <a:avLst/>
              <a:gdLst/>
              <a:ahLst/>
              <a:cxnLst>
                <a:cxn ang="0">
                  <a:pos x="wd2" y="hd2"/>
                </a:cxn>
                <a:cxn ang="5400000">
                  <a:pos x="wd2" y="hd2"/>
                </a:cxn>
                <a:cxn ang="10800000">
                  <a:pos x="wd2" y="hd2"/>
                </a:cxn>
                <a:cxn ang="16200000">
                  <a:pos x="wd2" y="hd2"/>
                </a:cxn>
              </a:cxnLst>
              <a:rect l="0" t="0" r="r" b="b"/>
              <a:pathLst>
                <a:path w="21304" h="21600" extrusionOk="0">
                  <a:moveTo>
                    <a:pt x="11362" y="21600"/>
                  </a:moveTo>
                  <a:cubicBezTo>
                    <a:pt x="17147" y="21600"/>
                    <a:pt x="21600" y="18090"/>
                    <a:pt x="21288" y="14671"/>
                  </a:cubicBezTo>
                  <a:cubicBezTo>
                    <a:pt x="21081" y="12011"/>
                    <a:pt x="20981" y="8862"/>
                    <a:pt x="20981" y="6144"/>
                  </a:cubicBezTo>
                  <a:cubicBezTo>
                    <a:pt x="20981" y="2724"/>
                    <a:pt x="16274" y="0"/>
                    <a:pt x="10489" y="0"/>
                  </a:cubicBezTo>
                  <a:cubicBezTo>
                    <a:pt x="4707" y="0"/>
                    <a:pt x="0" y="2901"/>
                    <a:pt x="0" y="6320"/>
                  </a:cubicBezTo>
                  <a:cubicBezTo>
                    <a:pt x="0" y="9228"/>
                    <a:pt x="155" y="12373"/>
                    <a:pt x="354" y="15247"/>
                  </a:cubicBezTo>
                  <a:cubicBezTo>
                    <a:pt x="621" y="18554"/>
                    <a:pt x="5271" y="21600"/>
                    <a:pt x="10843" y="21600"/>
                  </a:cubicBezTo>
                  <a:cubicBezTo>
                    <a:pt x="10843" y="21600"/>
                    <a:pt x="11362" y="21600"/>
                    <a:pt x="11362" y="21600"/>
                  </a:cubicBezTo>
                  <a:close/>
                </a:path>
              </a:pathLst>
            </a:custGeom>
            <a:solidFill>
              <a:srgbClr val="FFFFFF"/>
            </a:solidFill>
            <a:ln w="12700" cap="flat">
              <a:noFill/>
              <a:miter lim="400000"/>
            </a:ln>
            <a:effectLst/>
          </p:spPr>
          <p:txBody>
            <a:bodyPr wrap="square" lIns="38100" tIns="38100" rIns="38100" bIns="38100" numCol="1" anchor="ctr">
              <a:noAutofit/>
            </a:bodyPr>
            <a:lstStyle/>
            <a:p>
              <a:pPr defTabSz="17145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solidFill>
                  <a:schemeClr val="bg1">
                    <a:lumMod val="50000"/>
                  </a:schemeClr>
                </a:solidFill>
                <a:latin typeface="+mj-lt"/>
              </a:endParaRPr>
            </a:p>
          </p:txBody>
        </p:sp>
        <p:sp>
          <p:nvSpPr>
            <p:cNvPr id="75" name="Shape 679">
              <a:extLst>
                <a:ext uri="{FF2B5EF4-FFF2-40B4-BE49-F238E27FC236}">
                  <a16:creationId xmlns:a16="http://schemas.microsoft.com/office/drawing/2014/main" id="{56E14454-D33A-4F0C-8144-F3662244147E}"/>
                </a:ext>
              </a:extLst>
            </p:cNvPr>
            <p:cNvSpPr/>
            <p:nvPr/>
          </p:nvSpPr>
          <p:spPr>
            <a:xfrm>
              <a:off x="292357" y="136713"/>
              <a:ext cx="29229" cy="29274"/>
            </a:xfrm>
            <a:custGeom>
              <a:avLst/>
              <a:gdLst/>
              <a:ahLst/>
              <a:cxnLst>
                <a:cxn ang="0">
                  <a:pos x="wd2" y="hd2"/>
                </a:cxn>
                <a:cxn ang="5400000">
                  <a:pos x="wd2" y="hd2"/>
                </a:cxn>
                <a:cxn ang="10800000">
                  <a:pos x="wd2" y="hd2"/>
                </a:cxn>
                <a:cxn ang="16200000">
                  <a:pos x="wd2" y="hd2"/>
                </a:cxn>
              </a:cxnLst>
              <a:rect l="0" t="0" r="r" b="b"/>
              <a:pathLst>
                <a:path w="21600" h="21600" extrusionOk="0">
                  <a:moveTo>
                    <a:pt x="10817" y="21600"/>
                  </a:moveTo>
                  <a:cubicBezTo>
                    <a:pt x="16771" y="21600"/>
                    <a:pt x="21600" y="16751"/>
                    <a:pt x="21600" y="10800"/>
                  </a:cubicBezTo>
                  <a:cubicBezTo>
                    <a:pt x="21600" y="4823"/>
                    <a:pt x="16771" y="0"/>
                    <a:pt x="10817" y="0"/>
                  </a:cubicBezTo>
                  <a:cubicBezTo>
                    <a:pt x="4833" y="0"/>
                    <a:pt x="0" y="4823"/>
                    <a:pt x="0" y="10800"/>
                  </a:cubicBezTo>
                  <a:cubicBezTo>
                    <a:pt x="0" y="16751"/>
                    <a:pt x="4833" y="21600"/>
                    <a:pt x="10817" y="21600"/>
                  </a:cubicBezTo>
                  <a:close/>
                </a:path>
              </a:pathLst>
            </a:custGeom>
            <a:solidFill>
              <a:srgbClr val="FFFFFF"/>
            </a:solidFill>
            <a:ln w="12700" cap="flat">
              <a:noFill/>
              <a:miter lim="400000"/>
            </a:ln>
            <a:effectLst/>
          </p:spPr>
          <p:txBody>
            <a:bodyPr wrap="square" lIns="38100" tIns="38100" rIns="38100" bIns="38100" numCol="1" anchor="ctr">
              <a:noAutofit/>
            </a:bodyPr>
            <a:lstStyle/>
            <a:p>
              <a:pPr defTabSz="17145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solidFill>
                  <a:schemeClr val="bg1">
                    <a:lumMod val="50000"/>
                  </a:schemeClr>
                </a:solidFill>
                <a:latin typeface="+mj-lt"/>
              </a:endParaRPr>
            </a:p>
          </p:txBody>
        </p:sp>
        <p:sp>
          <p:nvSpPr>
            <p:cNvPr id="76" name="Shape 680">
              <a:extLst>
                <a:ext uri="{FF2B5EF4-FFF2-40B4-BE49-F238E27FC236}">
                  <a16:creationId xmlns:a16="http://schemas.microsoft.com/office/drawing/2014/main" id="{76040F0D-665F-4B30-8B2C-B808B61F4980}"/>
                </a:ext>
              </a:extLst>
            </p:cNvPr>
            <p:cNvSpPr/>
            <p:nvPr/>
          </p:nvSpPr>
          <p:spPr>
            <a:xfrm>
              <a:off x="389108" y="65202"/>
              <a:ext cx="29230" cy="29272"/>
            </a:xfrm>
            <a:custGeom>
              <a:avLst/>
              <a:gdLst/>
              <a:ahLst/>
              <a:cxnLst>
                <a:cxn ang="0">
                  <a:pos x="wd2" y="hd2"/>
                </a:cxn>
                <a:cxn ang="5400000">
                  <a:pos x="wd2" y="hd2"/>
                </a:cxn>
                <a:cxn ang="10800000">
                  <a:pos x="wd2" y="hd2"/>
                </a:cxn>
                <a:cxn ang="16200000">
                  <a:pos x="wd2" y="hd2"/>
                </a:cxn>
              </a:cxnLst>
              <a:rect l="0" t="0" r="r" b="b"/>
              <a:pathLst>
                <a:path w="21600" h="21600" extrusionOk="0">
                  <a:moveTo>
                    <a:pt x="10815" y="21600"/>
                  </a:moveTo>
                  <a:cubicBezTo>
                    <a:pt x="16768" y="21600"/>
                    <a:pt x="21600" y="16776"/>
                    <a:pt x="21600" y="10799"/>
                  </a:cubicBezTo>
                  <a:cubicBezTo>
                    <a:pt x="21600" y="4855"/>
                    <a:pt x="16768" y="0"/>
                    <a:pt x="10815" y="0"/>
                  </a:cubicBezTo>
                  <a:cubicBezTo>
                    <a:pt x="4829" y="0"/>
                    <a:pt x="0" y="4855"/>
                    <a:pt x="0" y="10799"/>
                  </a:cubicBezTo>
                  <a:cubicBezTo>
                    <a:pt x="0" y="16776"/>
                    <a:pt x="4829" y="21600"/>
                    <a:pt x="10815" y="21600"/>
                  </a:cubicBezTo>
                  <a:close/>
                </a:path>
              </a:pathLst>
            </a:custGeom>
            <a:solidFill>
              <a:srgbClr val="FFFFFF"/>
            </a:solidFill>
            <a:ln w="12700" cap="flat">
              <a:noFill/>
              <a:miter lim="400000"/>
            </a:ln>
            <a:effectLst/>
          </p:spPr>
          <p:txBody>
            <a:bodyPr wrap="square" lIns="38100" tIns="38100" rIns="38100" bIns="38100" numCol="1" anchor="ctr">
              <a:noAutofit/>
            </a:bodyPr>
            <a:lstStyle/>
            <a:p>
              <a:pPr defTabSz="17145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solidFill>
                  <a:schemeClr val="bg1">
                    <a:lumMod val="50000"/>
                  </a:schemeClr>
                </a:solidFill>
                <a:latin typeface="+mj-lt"/>
              </a:endParaRPr>
            </a:p>
          </p:txBody>
        </p:sp>
        <p:sp>
          <p:nvSpPr>
            <p:cNvPr id="77" name="Shape 681">
              <a:extLst>
                <a:ext uri="{FF2B5EF4-FFF2-40B4-BE49-F238E27FC236}">
                  <a16:creationId xmlns:a16="http://schemas.microsoft.com/office/drawing/2014/main" id="{5D5B742F-D25D-4E3B-B332-5FFC5A52261D}"/>
                </a:ext>
              </a:extLst>
            </p:cNvPr>
            <p:cNvSpPr/>
            <p:nvPr/>
          </p:nvSpPr>
          <p:spPr>
            <a:xfrm>
              <a:off x="355456" y="197709"/>
              <a:ext cx="29274" cy="29272"/>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16750" y="21600"/>
                    <a:pt x="21600" y="16776"/>
                    <a:pt x="21600" y="10800"/>
                  </a:cubicBezTo>
                  <a:cubicBezTo>
                    <a:pt x="21600" y="4849"/>
                    <a:pt x="16750" y="0"/>
                    <a:pt x="10800" y="0"/>
                  </a:cubicBezTo>
                  <a:cubicBezTo>
                    <a:pt x="4824" y="0"/>
                    <a:pt x="0" y="4849"/>
                    <a:pt x="0" y="10800"/>
                  </a:cubicBezTo>
                  <a:cubicBezTo>
                    <a:pt x="0" y="16776"/>
                    <a:pt x="4824" y="21600"/>
                    <a:pt x="10800" y="21600"/>
                  </a:cubicBezTo>
                  <a:close/>
                </a:path>
              </a:pathLst>
            </a:custGeom>
            <a:solidFill>
              <a:srgbClr val="FFFFFF"/>
            </a:solidFill>
            <a:ln w="12700" cap="flat">
              <a:noFill/>
              <a:miter lim="400000"/>
            </a:ln>
            <a:effectLst/>
          </p:spPr>
          <p:txBody>
            <a:bodyPr wrap="square" lIns="38100" tIns="38100" rIns="38100" bIns="38100" numCol="1" anchor="ctr">
              <a:noAutofit/>
            </a:bodyPr>
            <a:lstStyle/>
            <a:p>
              <a:pPr defTabSz="17145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solidFill>
                  <a:schemeClr val="bg1">
                    <a:lumMod val="50000"/>
                  </a:schemeClr>
                </a:solidFill>
                <a:latin typeface="+mj-lt"/>
              </a:endParaRPr>
            </a:p>
          </p:txBody>
        </p:sp>
      </p:grpSp>
      <p:sp>
        <p:nvSpPr>
          <p:cNvPr id="87" name="Shape 684">
            <a:extLst>
              <a:ext uri="{FF2B5EF4-FFF2-40B4-BE49-F238E27FC236}">
                <a16:creationId xmlns:a16="http://schemas.microsoft.com/office/drawing/2014/main" id="{C7672BF3-9682-4B34-913E-E8F710AE3743}"/>
              </a:ext>
            </a:extLst>
          </p:cNvPr>
          <p:cNvSpPr/>
          <p:nvPr/>
        </p:nvSpPr>
        <p:spPr>
          <a:xfrm>
            <a:off x="1123817" y="5733903"/>
            <a:ext cx="606871" cy="588370"/>
          </a:xfrm>
          <a:custGeom>
            <a:avLst/>
            <a:gdLst/>
            <a:ahLst/>
            <a:cxnLst>
              <a:cxn ang="0">
                <a:pos x="wd2" y="hd2"/>
              </a:cxn>
              <a:cxn ang="5400000">
                <a:pos x="wd2" y="hd2"/>
              </a:cxn>
              <a:cxn ang="10800000">
                <a:pos x="wd2" y="hd2"/>
              </a:cxn>
              <a:cxn ang="16200000">
                <a:pos x="wd2" y="hd2"/>
              </a:cxn>
            </a:cxnLst>
            <a:rect l="0" t="0" r="r" b="b"/>
            <a:pathLst>
              <a:path w="21600" h="21600" extrusionOk="0">
                <a:moveTo>
                  <a:pt x="2954" y="21420"/>
                </a:moveTo>
                <a:cubicBezTo>
                  <a:pt x="3086" y="21532"/>
                  <a:pt x="3256" y="21600"/>
                  <a:pt x="3441" y="21600"/>
                </a:cubicBezTo>
                <a:lnTo>
                  <a:pt x="20835" y="21600"/>
                </a:lnTo>
                <a:cubicBezTo>
                  <a:pt x="21258" y="21600"/>
                  <a:pt x="21600" y="21247"/>
                  <a:pt x="21600" y="20811"/>
                </a:cubicBezTo>
                <a:lnTo>
                  <a:pt x="21600" y="2870"/>
                </a:lnTo>
                <a:cubicBezTo>
                  <a:pt x="21600" y="2621"/>
                  <a:pt x="21488" y="2399"/>
                  <a:pt x="21313" y="2255"/>
                </a:cubicBezTo>
                <a:lnTo>
                  <a:pt x="18646" y="180"/>
                </a:lnTo>
                <a:cubicBezTo>
                  <a:pt x="18514" y="68"/>
                  <a:pt x="18344" y="0"/>
                  <a:pt x="18159" y="0"/>
                </a:cubicBezTo>
                <a:lnTo>
                  <a:pt x="765" y="0"/>
                </a:lnTo>
                <a:cubicBezTo>
                  <a:pt x="342" y="0"/>
                  <a:pt x="0" y="353"/>
                  <a:pt x="0" y="789"/>
                </a:cubicBezTo>
                <a:lnTo>
                  <a:pt x="0" y="18730"/>
                </a:lnTo>
                <a:cubicBezTo>
                  <a:pt x="0" y="18979"/>
                  <a:pt x="112" y="19201"/>
                  <a:pt x="287" y="19345"/>
                </a:cubicBezTo>
                <a:cubicBezTo>
                  <a:pt x="287" y="19345"/>
                  <a:pt x="2954" y="21420"/>
                  <a:pt x="2954" y="21420"/>
                </a:cubicBezTo>
                <a:close/>
              </a:path>
            </a:pathLst>
          </a:custGeom>
          <a:solidFill>
            <a:schemeClr val="accent4">
              <a:lumMod val="75000"/>
            </a:schemeClr>
          </a:solidFill>
          <a:ln w="12700" cap="flat">
            <a:noFill/>
            <a:miter lim="400000"/>
          </a:ln>
          <a:effectLst/>
        </p:spPr>
        <p:txBody>
          <a:bodyPr wrap="square" lIns="38100" tIns="38100" rIns="38100" bIns="38100" numCol="1" anchor="ctr">
            <a:noAutofit/>
          </a:bodyPr>
          <a:lstStyle/>
          <a:p>
            <a:pPr defTabSz="17145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solidFill>
                <a:schemeClr val="bg1">
                  <a:lumMod val="50000"/>
                </a:schemeClr>
              </a:solidFill>
              <a:latin typeface="+mj-lt"/>
            </a:endParaRPr>
          </a:p>
        </p:txBody>
      </p:sp>
      <p:sp>
        <p:nvSpPr>
          <p:cNvPr id="88" name="Shape 685">
            <a:extLst>
              <a:ext uri="{FF2B5EF4-FFF2-40B4-BE49-F238E27FC236}">
                <a16:creationId xmlns:a16="http://schemas.microsoft.com/office/drawing/2014/main" id="{9A09D1DF-9F22-40F2-9B90-DE1717B17BBC}"/>
              </a:ext>
            </a:extLst>
          </p:cNvPr>
          <p:cNvSpPr/>
          <p:nvPr/>
        </p:nvSpPr>
        <p:spPr>
          <a:xfrm>
            <a:off x="1123817" y="5733903"/>
            <a:ext cx="538845" cy="538845"/>
          </a:xfrm>
          <a:custGeom>
            <a:avLst/>
            <a:gdLst/>
            <a:ahLst/>
            <a:cxnLst>
              <a:cxn ang="0">
                <a:pos x="wd2" y="hd2"/>
              </a:cxn>
              <a:cxn ang="5400000">
                <a:pos x="wd2" y="hd2"/>
              </a:cxn>
              <a:cxn ang="10800000">
                <a:pos x="wd2" y="hd2"/>
              </a:cxn>
              <a:cxn ang="16200000">
                <a:pos x="wd2" y="hd2"/>
              </a:cxn>
            </a:cxnLst>
            <a:rect l="0" t="0" r="r" b="b"/>
            <a:pathLst>
              <a:path w="21600" h="21600" extrusionOk="0">
                <a:moveTo>
                  <a:pt x="21600" y="20452"/>
                </a:moveTo>
                <a:lnTo>
                  <a:pt x="21600" y="861"/>
                </a:lnTo>
                <a:cubicBezTo>
                  <a:pt x="21600" y="783"/>
                  <a:pt x="21592" y="706"/>
                  <a:pt x="21577" y="632"/>
                </a:cubicBezTo>
                <a:lnTo>
                  <a:pt x="21000" y="197"/>
                </a:lnTo>
                <a:cubicBezTo>
                  <a:pt x="20851" y="74"/>
                  <a:pt x="20660" y="0"/>
                  <a:pt x="20452" y="0"/>
                </a:cubicBezTo>
                <a:lnTo>
                  <a:pt x="861" y="0"/>
                </a:lnTo>
                <a:cubicBezTo>
                  <a:pt x="386" y="0"/>
                  <a:pt x="0" y="385"/>
                  <a:pt x="0" y="861"/>
                </a:cubicBezTo>
                <a:lnTo>
                  <a:pt x="0" y="20452"/>
                </a:lnTo>
                <a:cubicBezTo>
                  <a:pt x="0" y="20724"/>
                  <a:pt x="126" y="20966"/>
                  <a:pt x="323" y="21123"/>
                </a:cubicBezTo>
                <a:lnTo>
                  <a:pt x="955" y="21600"/>
                </a:lnTo>
                <a:lnTo>
                  <a:pt x="20452" y="21600"/>
                </a:lnTo>
                <a:cubicBezTo>
                  <a:pt x="21085" y="21600"/>
                  <a:pt x="21600" y="21085"/>
                  <a:pt x="21600" y="20452"/>
                </a:cubicBezTo>
                <a:close/>
              </a:path>
            </a:pathLst>
          </a:custGeom>
          <a:solidFill>
            <a:schemeClr val="accent4"/>
          </a:solidFill>
          <a:ln w="12700" cap="flat">
            <a:noFill/>
            <a:miter lim="400000"/>
          </a:ln>
          <a:effectLst/>
        </p:spPr>
        <p:txBody>
          <a:bodyPr wrap="square" lIns="38100" tIns="38100" rIns="38100" bIns="38100" numCol="1" anchor="ctr">
            <a:noAutofit/>
          </a:bodyPr>
          <a:lstStyle/>
          <a:p>
            <a:pPr defTabSz="17145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solidFill>
                <a:schemeClr val="bg1">
                  <a:lumMod val="50000"/>
                </a:schemeClr>
              </a:solidFill>
              <a:latin typeface="+mj-lt"/>
            </a:endParaRPr>
          </a:p>
        </p:txBody>
      </p:sp>
      <p:grpSp>
        <p:nvGrpSpPr>
          <p:cNvPr id="83" name="Group 691">
            <a:extLst>
              <a:ext uri="{FF2B5EF4-FFF2-40B4-BE49-F238E27FC236}">
                <a16:creationId xmlns:a16="http://schemas.microsoft.com/office/drawing/2014/main" id="{204DEFCC-1006-4381-B80B-3C5D8D0624BE}"/>
              </a:ext>
            </a:extLst>
          </p:cNvPr>
          <p:cNvGrpSpPr/>
          <p:nvPr/>
        </p:nvGrpSpPr>
        <p:grpSpPr>
          <a:xfrm>
            <a:off x="1300833" y="5833474"/>
            <a:ext cx="221507" cy="330235"/>
            <a:chOff x="0" y="0"/>
            <a:chExt cx="421134" cy="627850"/>
          </a:xfrm>
        </p:grpSpPr>
        <p:sp>
          <p:nvSpPr>
            <p:cNvPr id="84" name="Shape 688">
              <a:extLst>
                <a:ext uri="{FF2B5EF4-FFF2-40B4-BE49-F238E27FC236}">
                  <a16:creationId xmlns:a16="http://schemas.microsoft.com/office/drawing/2014/main" id="{1B31D1AF-521B-4093-8FAF-3F2A281DE990}"/>
                </a:ext>
              </a:extLst>
            </p:cNvPr>
            <p:cNvSpPr/>
            <p:nvPr/>
          </p:nvSpPr>
          <p:spPr>
            <a:xfrm>
              <a:off x="0" y="367017"/>
              <a:ext cx="200317" cy="260834"/>
            </a:xfrm>
            <a:custGeom>
              <a:avLst/>
              <a:gdLst/>
              <a:ahLst/>
              <a:cxnLst>
                <a:cxn ang="0">
                  <a:pos x="wd2" y="hd2"/>
                </a:cxn>
                <a:cxn ang="5400000">
                  <a:pos x="wd2" y="hd2"/>
                </a:cxn>
                <a:cxn ang="10800000">
                  <a:pos x="wd2" y="hd2"/>
                </a:cxn>
                <a:cxn ang="16200000">
                  <a:pos x="wd2" y="hd2"/>
                </a:cxn>
              </a:cxnLst>
              <a:rect l="0" t="0" r="r" b="b"/>
              <a:pathLst>
                <a:path w="21600" h="21600" extrusionOk="0">
                  <a:moveTo>
                    <a:pt x="0" y="17795"/>
                  </a:moveTo>
                  <a:lnTo>
                    <a:pt x="8778" y="14859"/>
                  </a:lnTo>
                  <a:lnTo>
                    <a:pt x="12600" y="21600"/>
                  </a:lnTo>
                  <a:lnTo>
                    <a:pt x="21600" y="3451"/>
                  </a:lnTo>
                  <a:cubicBezTo>
                    <a:pt x="16875" y="3282"/>
                    <a:pt x="12369" y="2067"/>
                    <a:pt x="8998" y="0"/>
                  </a:cubicBezTo>
                  <a:cubicBezTo>
                    <a:pt x="8998" y="0"/>
                    <a:pt x="0" y="17795"/>
                    <a:pt x="0" y="17795"/>
                  </a:cubicBezTo>
                  <a:close/>
                </a:path>
              </a:pathLst>
            </a:custGeom>
            <a:solidFill>
              <a:srgbClr val="FFFFFF"/>
            </a:solidFill>
            <a:ln w="12700" cap="flat">
              <a:noFill/>
              <a:miter lim="400000"/>
            </a:ln>
            <a:effectLst/>
          </p:spPr>
          <p:txBody>
            <a:bodyPr wrap="square" lIns="38100" tIns="38100" rIns="38100" bIns="38100" numCol="1" anchor="ctr">
              <a:noAutofit/>
            </a:bodyPr>
            <a:lstStyle/>
            <a:p>
              <a:pPr defTabSz="17145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solidFill>
                  <a:schemeClr val="bg1">
                    <a:lumMod val="50000"/>
                  </a:schemeClr>
                </a:solidFill>
                <a:latin typeface="+mj-lt"/>
              </a:endParaRPr>
            </a:p>
          </p:txBody>
        </p:sp>
        <p:sp>
          <p:nvSpPr>
            <p:cNvPr id="85" name="Shape 689">
              <a:extLst>
                <a:ext uri="{FF2B5EF4-FFF2-40B4-BE49-F238E27FC236}">
                  <a16:creationId xmlns:a16="http://schemas.microsoft.com/office/drawing/2014/main" id="{42C70C4A-5FE7-422A-BBC3-BE9D86C3F7AC}"/>
                </a:ext>
              </a:extLst>
            </p:cNvPr>
            <p:cNvSpPr/>
            <p:nvPr/>
          </p:nvSpPr>
          <p:spPr>
            <a:xfrm>
              <a:off x="220807" y="367017"/>
              <a:ext cx="200328" cy="260834"/>
            </a:xfrm>
            <a:custGeom>
              <a:avLst/>
              <a:gdLst/>
              <a:ahLst/>
              <a:cxnLst>
                <a:cxn ang="0">
                  <a:pos x="wd2" y="hd2"/>
                </a:cxn>
                <a:cxn ang="5400000">
                  <a:pos x="wd2" y="hd2"/>
                </a:cxn>
                <a:cxn ang="10800000">
                  <a:pos x="wd2" y="hd2"/>
                </a:cxn>
                <a:cxn ang="16200000">
                  <a:pos x="wd2" y="hd2"/>
                </a:cxn>
              </a:cxnLst>
              <a:rect l="0" t="0" r="r" b="b"/>
              <a:pathLst>
                <a:path w="21600" h="21600" extrusionOk="0">
                  <a:moveTo>
                    <a:pt x="12603" y="0"/>
                  </a:moveTo>
                  <a:cubicBezTo>
                    <a:pt x="9009" y="2067"/>
                    <a:pt x="4725" y="3282"/>
                    <a:pt x="0" y="3451"/>
                  </a:cubicBezTo>
                  <a:lnTo>
                    <a:pt x="9009" y="21600"/>
                  </a:lnTo>
                  <a:lnTo>
                    <a:pt x="12833" y="14859"/>
                  </a:lnTo>
                  <a:lnTo>
                    <a:pt x="21600" y="17795"/>
                  </a:lnTo>
                  <a:cubicBezTo>
                    <a:pt x="21600" y="17795"/>
                    <a:pt x="12603" y="0"/>
                    <a:pt x="12603" y="0"/>
                  </a:cubicBezTo>
                  <a:close/>
                </a:path>
              </a:pathLst>
            </a:custGeom>
            <a:solidFill>
              <a:srgbClr val="FFFFFF"/>
            </a:solidFill>
            <a:ln w="12700" cap="flat">
              <a:noFill/>
              <a:miter lim="400000"/>
            </a:ln>
            <a:effectLst/>
          </p:spPr>
          <p:txBody>
            <a:bodyPr wrap="square" lIns="38100" tIns="38100" rIns="38100" bIns="38100" numCol="1" anchor="ctr">
              <a:noAutofit/>
            </a:bodyPr>
            <a:lstStyle/>
            <a:p>
              <a:pPr defTabSz="17145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solidFill>
                  <a:schemeClr val="bg1">
                    <a:lumMod val="50000"/>
                  </a:schemeClr>
                </a:solidFill>
                <a:latin typeface="+mj-lt"/>
              </a:endParaRPr>
            </a:p>
          </p:txBody>
        </p:sp>
        <p:sp>
          <p:nvSpPr>
            <p:cNvPr id="86" name="Shape 690">
              <a:extLst>
                <a:ext uri="{FF2B5EF4-FFF2-40B4-BE49-F238E27FC236}">
                  <a16:creationId xmlns:a16="http://schemas.microsoft.com/office/drawing/2014/main" id="{6472CE13-614B-4795-A097-F1C18E73E43E}"/>
                </a:ext>
              </a:extLst>
            </p:cNvPr>
            <p:cNvSpPr/>
            <p:nvPr/>
          </p:nvSpPr>
          <p:spPr>
            <a:xfrm>
              <a:off x="20887" y="0"/>
              <a:ext cx="375565" cy="375566"/>
            </a:xfrm>
            <a:custGeom>
              <a:avLst/>
              <a:gdLst/>
              <a:ahLst/>
              <a:cxnLst>
                <a:cxn ang="0">
                  <a:pos x="wd2" y="hd2"/>
                </a:cxn>
                <a:cxn ang="5400000">
                  <a:pos x="wd2" y="hd2"/>
                </a:cxn>
                <a:cxn ang="10800000">
                  <a:pos x="wd2" y="hd2"/>
                </a:cxn>
                <a:cxn ang="16200000">
                  <a:pos x="wd2" y="hd2"/>
                </a:cxn>
              </a:cxnLst>
              <a:rect l="0" t="0" r="r" b="b"/>
              <a:pathLst>
                <a:path w="21600" h="21600" extrusionOk="0">
                  <a:moveTo>
                    <a:pt x="15537" y="17564"/>
                  </a:moveTo>
                  <a:lnTo>
                    <a:pt x="10800" y="14452"/>
                  </a:lnTo>
                  <a:lnTo>
                    <a:pt x="6064" y="17564"/>
                  </a:lnTo>
                  <a:lnTo>
                    <a:pt x="8091" y="12154"/>
                  </a:lnTo>
                  <a:lnTo>
                    <a:pt x="4037" y="9445"/>
                  </a:lnTo>
                  <a:lnTo>
                    <a:pt x="8773" y="9445"/>
                  </a:lnTo>
                  <a:lnTo>
                    <a:pt x="10800" y="4036"/>
                  </a:lnTo>
                  <a:lnTo>
                    <a:pt x="12828" y="9445"/>
                  </a:lnTo>
                  <a:lnTo>
                    <a:pt x="17564" y="9445"/>
                  </a:lnTo>
                  <a:lnTo>
                    <a:pt x="13509" y="12154"/>
                  </a:lnTo>
                  <a:cubicBezTo>
                    <a:pt x="13509" y="12154"/>
                    <a:pt x="15537" y="17564"/>
                    <a:pt x="15537" y="17564"/>
                  </a:cubicBezTo>
                  <a:close/>
                  <a:moveTo>
                    <a:pt x="21600" y="10800"/>
                  </a:moveTo>
                  <a:cubicBezTo>
                    <a:pt x="21600" y="4800"/>
                    <a:pt x="16801" y="0"/>
                    <a:pt x="10800" y="0"/>
                  </a:cubicBezTo>
                  <a:cubicBezTo>
                    <a:pt x="4800" y="0"/>
                    <a:pt x="0" y="4800"/>
                    <a:pt x="0" y="10800"/>
                  </a:cubicBezTo>
                  <a:cubicBezTo>
                    <a:pt x="0" y="16800"/>
                    <a:pt x="4800" y="21600"/>
                    <a:pt x="10800" y="21600"/>
                  </a:cubicBezTo>
                  <a:cubicBezTo>
                    <a:pt x="16801" y="21600"/>
                    <a:pt x="21600" y="16800"/>
                    <a:pt x="21600" y="10800"/>
                  </a:cubicBezTo>
                  <a:cubicBezTo>
                    <a:pt x="21600" y="10800"/>
                    <a:pt x="21600" y="10800"/>
                    <a:pt x="21600" y="10800"/>
                  </a:cubicBezTo>
                  <a:close/>
                </a:path>
              </a:pathLst>
            </a:custGeom>
            <a:solidFill>
              <a:srgbClr val="FFFFFF"/>
            </a:solidFill>
            <a:ln w="12700" cap="flat">
              <a:noFill/>
              <a:miter lim="400000"/>
            </a:ln>
            <a:effectLst/>
          </p:spPr>
          <p:txBody>
            <a:bodyPr wrap="square" lIns="38100" tIns="38100" rIns="38100" bIns="38100" numCol="1" anchor="ctr">
              <a:noAutofit/>
            </a:bodyPr>
            <a:lstStyle/>
            <a:p>
              <a:pPr defTabSz="17145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solidFill>
                  <a:schemeClr val="bg1">
                    <a:lumMod val="50000"/>
                  </a:schemeClr>
                </a:solidFill>
                <a:latin typeface="+mj-lt"/>
              </a:endParaRPr>
            </a:p>
          </p:txBody>
        </p:sp>
      </p:grpSp>
      <p:sp>
        <p:nvSpPr>
          <p:cNvPr id="50" name="Title 2">
            <a:extLst>
              <a:ext uri="{FF2B5EF4-FFF2-40B4-BE49-F238E27FC236}">
                <a16:creationId xmlns:a16="http://schemas.microsoft.com/office/drawing/2014/main" id="{92A4C891-AFF1-42B5-A9C6-95A038471587}"/>
              </a:ext>
            </a:extLst>
          </p:cNvPr>
          <p:cNvSpPr txBox="1">
            <a:spLocks/>
          </p:cNvSpPr>
          <p:nvPr/>
        </p:nvSpPr>
        <p:spPr>
          <a:xfrm>
            <a:off x="4039713" y="851055"/>
            <a:ext cx="3980007" cy="63485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solidFill>
                  <a:schemeClr val="tx1">
                    <a:lumMod val="65000"/>
                    <a:lumOff val="35000"/>
                  </a:schemeClr>
                </a:solidFill>
              </a:rPr>
              <a:t>Company </a:t>
            </a:r>
            <a:r>
              <a:rPr lang="en-US" sz="3600" b="1" dirty="0">
                <a:solidFill>
                  <a:schemeClr val="accent4"/>
                </a:solidFill>
              </a:rPr>
              <a:t>Slide</a:t>
            </a:r>
          </a:p>
        </p:txBody>
      </p:sp>
      <p:sp>
        <p:nvSpPr>
          <p:cNvPr id="51" name="Rectangle 50">
            <a:extLst>
              <a:ext uri="{FF2B5EF4-FFF2-40B4-BE49-F238E27FC236}">
                <a16:creationId xmlns:a16="http://schemas.microsoft.com/office/drawing/2014/main" id="{A50C01C7-72D1-4D5D-B598-FB0A07EFD7AE}"/>
              </a:ext>
            </a:extLst>
          </p:cNvPr>
          <p:cNvSpPr/>
          <p:nvPr/>
        </p:nvSpPr>
        <p:spPr>
          <a:xfrm>
            <a:off x="5269010" y="435387"/>
            <a:ext cx="1653979" cy="464871"/>
          </a:xfrm>
          <a:prstGeom prst="rect">
            <a:avLst/>
          </a:prstGeom>
        </p:spPr>
        <p:txBody>
          <a:bodyPr wrap="none">
            <a:spAutoFit/>
          </a:bodyPr>
          <a:lstStyle/>
          <a:p>
            <a:pPr algn="ctr">
              <a:lnSpc>
                <a:spcPct val="150000"/>
              </a:lnSpc>
              <a:buClr>
                <a:schemeClr val="tx2"/>
              </a:buClr>
            </a:pPr>
            <a:r>
              <a:rPr lang="en-US" dirty="0">
                <a:solidFill>
                  <a:schemeClr val="bg1">
                    <a:lumMod val="75000"/>
                  </a:schemeClr>
                </a:solidFill>
                <a:latin typeface="+mj-lt"/>
                <a:cs typeface="Arial" panose="020B0604020202020204" pitchFamily="34" charset="0"/>
              </a:rPr>
              <a:t>text ever since. </a:t>
            </a:r>
          </a:p>
        </p:txBody>
      </p:sp>
      <p:sp>
        <p:nvSpPr>
          <p:cNvPr id="52" name="Cross 51">
            <a:extLst>
              <a:ext uri="{FF2B5EF4-FFF2-40B4-BE49-F238E27FC236}">
                <a16:creationId xmlns:a16="http://schemas.microsoft.com/office/drawing/2014/main" id="{A81827E0-CA9D-4D85-B701-BD23C1A956CF}"/>
              </a:ext>
            </a:extLst>
          </p:cNvPr>
          <p:cNvSpPr/>
          <p:nvPr/>
        </p:nvSpPr>
        <p:spPr>
          <a:xfrm>
            <a:off x="7586761" y="629212"/>
            <a:ext cx="316114" cy="316114"/>
          </a:xfrm>
          <a:prstGeom prst="plus">
            <a:avLst>
              <a:gd name="adj" fmla="val 4378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Tree>
    <p:extLst>
      <p:ext uri="{BB962C8B-B14F-4D97-AF65-F5344CB8AC3E}">
        <p14:creationId xmlns:p14="http://schemas.microsoft.com/office/powerpoint/2010/main" val="3876910140"/>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Oval 49"/>
          <p:cNvSpPr/>
          <p:nvPr/>
        </p:nvSpPr>
        <p:spPr>
          <a:xfrm>
            <a:off x="1244953" y="1120032"/>
            <a:ext cx="1604098" cy="1604098"/>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sp>
        <p:nvSpPr>
          <p:cNvPr id="51" name="Oval 50"/>
          <p:cNvSpPr/>
          <p:nvPr/>
        </p:nvSpPr>
        <p:spPr>
          <a:xfrm>
            <a:off x="1208307" y="1331177"/>
            <a:ext cx="370808" cy="37080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latin typeface="Calibri" panose="020F0502020204030204" pitchFamily="34" charset="0"/>
                <a:cs typeface="Calibri" panose="020F0502020204030204" pitchFamily="34" charset="0"/>
              </a:rPr>
              <a:t>1</a:t>
            </a:r>
          </a:p>
        </p:txBody>
      </p:sp>
      <p:sp>
        <p:nvSpPr>
          <p:cNvPr id="52" name="TextBox 51"/>
          <p:cNvSpPr txBox="1"/>
          <p:nvPr/>
        </p:nvSpPr>
        <p:spPr>
          <a:xfrm>
            <a:off x="1550554" y="3080167"/>
            <a:ext cx="992900" cy="307777"/>
          </a:xfrm>
          <a:prstGeom prst="rect">
            <a:avLst/>
          </a:prstGeom>
          <a:noFill/>
        </p:spPr>
        <p:txBody>
          <a:bodyPr wrap="none" rtlCol="0">
            <a:spAutoFit/>
          </a:bodyPr>
          <a:lstStyle/>
          <a:p>
            <a:pPr algn="ctr"/>
            <a:r>
              <a:rPr lang="en-US" sz="1400" spc="30">
                <a:solidFill>
                  <a:schemeClr val="tx1">
                    <a:lumMod val="75000"/>
                    <a:lumOff val="25000"/>
                  </a:schemeClr>
                </a:solidFill>
                <a:latin typeface="Calibri" panose="020F0502020204030204" pitchFamily="34" charset="0"/>
                <a:cs typeface="Calibri" panose="020F0502020204030204" pitchFamily="34" charset="0"/>
              </a:rPr>
              <a:t>Our Target</a:t>
            </a:r>
          </a:p>
        </p:txBody>
      </p:sp>
      <p:sp>
        <p:nvSpPr>
          <p:cNvPr id="53" name="TextBox 52"/>
          <p:cNvSpPr txBox="1"/>
          <p:nvPr/>
        </p:nvSpPr>
        <p:spPr>
          <a:xfrm>
            <a:off x="673669" y="3527080"/>
            <a:ext cx="2746666" cy="646331"/>
          </a:xfrm>
          <a:prstGeom prst="rect">
            <a:avLst/>
          </a:prstGeom>
          <a:noFill/>
        </p:spPr>
        <p:txBody>
          <a:bodyPr wrap="square" rtlCol="0">
            <a:spAutoFit/>
          </a:bodyPr>
          <a:lstStyle/>
          <a:p>
            <a:pPr algn="ctr"/>
            <a:r>
              <a:rPr lang="en-US" sz="1200" dirty="0">
                <a:solidFill>
                  <a:schemeClr val="tx1">
                    <a:lumMod val="75000"/>
                    <a:lumOff val="25000"/>
                  </a:schemeClr>
                </a:solidFill>
                <a:latin typeface="Calibri" panose="020F0502020204030204" pitchFamily="34" charset="0"/>
                <a:cs typeface="Calibri" panose="020F0502020204030204" pitchFamily="34" charset="0"/>
              </a:rPr>
              <a:t>Lorem ipsum dolor sit </a:t>
            </a:r>
            <a:r>
              <a:rPr lang="en-US" sz="1200" dirty="0" err="1">
                <a:solidFill>
                  <a:schemeClr val="tx1">
                    <a:lumMod val="75000"/>
                    <a:lumOff val="25000"/>
                  </a:schemeClr>
                </a:solidFill>
                <a:latin typeface="Calibri" panose="020F0502020204030204" pitchFamily="34" charset="0"/>
                <a:cs typeface="Calibri" panose="020F0502020204030204" pitchFamily="34" charset="0"/>
              </a:rPr>
              <a:t>amet</a:t>
            </a:r>
            <a:endParaRPr lang="en-US" sz="1200" dirty="0">
              <a:solidFill>
                <a:schemeClr val="tx1">
                  <a:lumMod val="75000"/>
                  <a:lumOff val="25000"/>
                </a:schemeClr>
              </a:solidFill>
              <a:latin typeface="Calibri" panose="020F0502020204030204" pitchFamily="34" charset="0"/>
              <a:cs typeface="Calibri" panose="020F0502020204030204" pitchFamily="34" charset="0"/>
            </a:endParaRPr>
          </a:p>
          <a:p>
            <a:pPr algn="ctr"/>
            <a:r>
              <a:rPr lang="en-US" sz="1200" dirty="0" err="1">
                <a:solidFill>
                  <a:schemeClr val="tx1">
                    <a:lumMod val="75000"/>
                    <a:lumOff val="25000"/>
                  </a:schemeClr>
                </a:solidFill>
                <a:latin typeface="Calibri" panose="020F0502020204030204" pitchFamily="34" charset="0"/>
                <a:cs typeface="Calibri" panose="020F0502020204030204" pitchFamily="34" charset="0"/>
              </a:rPr>
              <a:t>consectetur</a:t>
            </a:r>
            <a:r>
              <a:rPr lang="en-US" sz="1200" dirty="0">
                <a:solidFill>
                  <a:schemeClr val="tx1">
                    <a:lumMod val="75000"/>
                    <a:lumOff val="25000"/>
                  </a:schemeClr>
                </a:solidFill>
                <a:latin typeface="Calibri" panose="020F0502020204030204" pitchFamily="34" charset="0"/>
                <a:cs typeface="Calibri" panose="020F0502020204030204" pitchFamily="34" charset="0"/>
              </a:rPr>
              <a:t> </a:t>
            </a:r>
            <a:r>
              <a:rPr lang="en-US" sz="1200" dirty="0" err="1">
                <a:solidFill>
                  <a:schemeClr val="tx1">
                    <a:lumMod val="75000"/>
                    <a:lumOff val="25000"/>
                  </a:schemeClr>
                </a:solidFill>
                <a:latin typeface="Calibri" panose="020F0502020204030204" pitchFamily="34" charset="0"/>
                <a:cs typeface="Calibri" panose="020F0502020204030204" pitchFamily="34" charset="0"/>
              </a:rPr>
              <a:t>adipiscing</a:t>
            </a:r>
            <a:r>
              <a:rPr lang="en-US" sz="1200" dirty="0">
                <a:solidFill>
                  <a:schemeClr val="tx1">
                    <a:lumMod val="75000"/>
                    <a:lumOff val="25000"/>
                  </a:schemeClr>
                </a:solidFill>
                <a:latin typeface="Calibri" panose="020F0502020204030204" pitchFamily="34" charset="0"/>
                <a:cs typeface="Calibri" panose="020F0502020204030204" pitchFamily="34" charset="0"/>
              </a:rPr>
              <a:t> </a:t>
            </a:r>
            <a:r>
              <a:rPr lang="en-US" sz="1200" dirty="0" err="1">
                <a:solidFill>
                  <a:schemeClr val="tx1">
                    <a:lumMod val="75000"/>
                    <a:lumOff val="25000"/>
                  </a:schemeClr>
                </a:solidFill>
                <a:latin typeface="Calibri" panose="020F0502020204030204" pitchFamily="34" charset="0"/>
                <a:cs typeface="Calibri" panose="020F0502020204030204" pitchFamily="34" charset="0"/>
              </a:rPr>
              <a:t>elit</a:t>
            </a:r>
            <a:r>
              <a:rPr lang="en-US" sz="1200" dirty="0">
                <a:solidFill>
                  <a:schemeClr val="tx1">
                    <a:lumMod val="75000"/>
                    <a:lumOff val="25000"/>
                  </a:schemeClr>
                </a:solidFill>
                <a:latin typeface="Calibri" panose="020F0502020204030204" pitchFamily="34" charset="0"/>
                <a:cs typeface="Calibri" panose="020F0502020204030204" pitchFamily="34" charset="0"/>
              </a:rPr>
              <a:t>. </a:t>
            </a:r>
          </a:p>
          <a:p>
            <a:pPr algn="ctr"/>
            <a:r>
              <a:rPr lang="en-US" sz="1200" dirty="0" err="1">
                <a:solidFill>
                  <a:schemeClr val="tx1">
                    <a:lumMod val="75000"/>
                    <a:lumOff val="25000"/>
                  </a:schemeClr>
                </a:solidFill>
                <a:latin typeface="Calibri" panose="020F0502020204030204" pitchFamily="34" charset="0"/>
                <a:cs typeface="Calibri" panose="020F0502020204030204" pitchFamily="34" charset="0"/>
              </a:rPr>
              <a:t>fringilla</a:t>
            </a:r>
            <a:r>
              <a:rPr lang="en-US" sz="1200" dirty="0">
                <a:solidFill>
                  <a:schemeClr val="tx1">
                    <a:lumMod val="75000"/>
                    <a:lumOff val="25000"/>
                  </a:schemeClr>
                </a:solidFill>
                <a:latin typeface="Calibri" panose="020F0502020204030204" pitchFamily="34" charset="0"/>
                <a:cs typeface="Calibri" panose="020F0502020204030204" pitchFamily="34" charset="0"/>
              </a:rPr>
              <a:t> </a:t>
            </a:r>
            <a:r>
              <a:rPr lang="en-US" sz="1200" dirty="0" err="1">
                <a:solidFill>
                  <a:schemeClr val="tx1">
                    <a:lumMod val="75000"/>
                    <a:lumOff val="25000"/>
                  </a:schemeClr>
                </a:solidFill>
                <a:latin typeface="Calibri" panose="020F0502020204030204" pitchFamily="34" charset="0"/>
                <a:cs typeface="Calibri" panose="020F0502020204030204" pitchFamily="34" charset="0"/>
              </a:rPr>
              <a:t>nibh</a:t>
            </a:r>
            <a:r>
              <a:rPr lang="en-US" sz="1200" dirty="0">
                <a:solidFill>
                  <a:schemeClr val="tx1">
                    <a:lumMod val="75000"/>
                    <a:lumOff val="25000"/>
                  </a:schemeClr>
                </a:solidFill>
                <a:latin typeface="Calibri" panose="020F0502020204030204" pitchFamily="34" charset="0"/>
                <a:cs typeface="Calibri" panose="020F0502020204030204" pitchFamily="34" charset="0"/>
              </a:rPr>
              <a:t> </a:t>
            </a:r>
            <a:r>
              <a:rPr lang="en-US" sz="1200" dirty="0" err="1">
                <a:solidFill>
                  <a:schemeClr val="tx1">
                    <a:lumMod val="75000"/>
                    <a:lumOff val="25000"/>
                  </a:schemeClr>
                </a:solidFill>
                <a:latin typeface="Calibri" panose="020F0502020204030204" pitchFamily="34" charset="0"/>
                <a:cs typeface="Calibri" panose="020F0502020204030204" pitchFamily="34" charset="0"/>
              </a:rPr>
              <a:t>mauris</a:t>
            </a:r>
            <a:endParaRPr lang="en-US" sz="1200" dirty="0">
              <a:solidFill>
                <a:schemeClr val="tx1">
                  <a:lumMod val="75000"/>
                  <a:lumOff val="25000"/>
                </a:schemeClr>
              </a:solidFill>
              <a:latin typeface="Calibri" panose="020F0502020204030204" pitchFamily="34" charset="0"/>
              <a:cs typeface="Calibri" panose="020F0502020204030204" pitchFamily="34" charset="0"/>
            </a:endParaRPr>
          </a:p>
        </p:txBody>
      </p:sp>
      <p:sp>
        <p:nvSpPr>
          <p:cNvPr id="64" name="Shape 2368"/>
          <p:cNvSpPr/>
          <p:nvPr/>
        </p:nvSpPr>
        <p:spPr>
          <a:xfrm>
            <a:off x="1784374" y="1714337"/>
            <a:ext cx="525253" cy="525214"/>
          </a:xfrm>
          <a:custGeom>
            <a:avLst/>
            <a:gdLst/>
            <a:ahLst/>
            <a:cxnLst>
              <a:cxn ang="0">
                <a:pos x="wd2" y="hd2"/>
              </a:cxn>
              <a:cxn ang="5400000">
                <a:pos x="wd2" y="hd2"/>
              </a:cxn>
              <a:cxn ang="10800000">
                <a:pos x="wd2" y="hd2"/>
              </a:cxn>
              <a:cxn ang="16200000">
                <a:pos x="wd2" y="hd2"/>
              </a:cxn>
            </a:cxnLst>
            <a:rect l="0" t="0" r="r" b="b"/>
            <a:pathLst>
              <a:path w="21600" h="21600" extrusionOk="0">
                <a:moveTo>
                  <a:pt x="11291" y="17673"/>
                </a:moveTo>
                <a:cubicBezTo>
                  <a:pt x="11562" y="17673"/>
                  <a:pt x="11782" y="17453"/>
                  <a:pt x="11782" y="17182"/>
                </a:cubicBezTo>
                <a:cubicBezTo>
                  <a:pt x="11782" y="16911"/>
                  <a:pt x="11562" y="16691"/>
                  <a:pt x="11291" y="16691"/>
                </a:cubicBezTo>
                <a:cubicBezTo>
                  <a:pt x="11020" y="16691"/>
                  <a:pt x="10800" y="16911"/>
                  <a:pt x="10800" y="17182"/>
                </a:cubicBezTo>
                <a:cubicBezTo>
                  <a:pt x="10800" y="17453"/>
                  <a:pt x="11020" y="17673"/>
                  <a:pt x="11291" y="17673"/>
                </a:cubicBezTo>
                <a:moveTo>
                  <a:pt x="17673" y="18655"/>
                </a:moveTo>
                <a:lnTo>
                  <a:pt x="13745" y="18655"/>
                </a:lnTo>
                <a:lnTo>
                  <a:pt x="13745" y="12273"/>
                </a:lnTo>
                <a:cubicBezTo>
                  <a:pt x="13745" y="12002"/>
                  <a:pt x="13525" y="11782"/>
                  <a:pt x="13255" y="11782"/>
                </a:cubicBezTo>
                <a:lnTo>
                  <a:pt x="8345" y="11782"/>
                </a:lnTo>
                <a:cubicBezTo>
                  <a:pt x="8075" y="11782"/>
                  <a:pt x="7855" y="12002"/>
                  <a:pt x="7855" y="12273"/>
                </a:cubicBezTo>
                <a:lnTo>
                  <a:pt x="7855" y="18655"/>
                </a:lnTo>
                <a:lnTo>
                  <a:pt x="3927" y="18655"/>
                </a:lnTo>
                <a:lnTo>
                  <a:pt x="3927" y="8058"/>
                </a:lnTo>
                <a:lnTo>
                  <a:pt x="10800" y="1185"/>
                </a:lnTo>
                <a:lnTo>
                  <a:pt x="17673" y="8058"/>
                </a:lnTo>
                <a:cubicBezTo>
                  <a:pt x="17673" y="8058"/>
                  <a:pt x="17673" y="18655"/>
                  <a:pt x="17673" y="18655"/>
                </a:cubicBezTo>
                <a:close/>
                <a:moveTo>
                  <a:pt x="17673" y="20618"/>
                </a:moveTo>
                <a:lnTo>
                  <a:pt x="13745" y="20618"/>
                </a:lnTo>
                <a:lnTo>
                  <a:pt x="13745" y="19636"/>
                </a:lnTo>
                <a:lnTo>
                  <a:pt x="17673" y="19636"/>
                </a:lnTo>
                <a:cubicBezTo>
                  <a:pt x="17673" y="19636"/>
                  <a:pt x="17673" y="20618"/>
                  <a:pt x="17673" y="20618"/>
                </a:cubicBezTo>
                <a:close/>
                <a:moveTo>
                  <a:pt x="12764" y="20618"/>
                </a:moveTo>
                <a:lnTo>
                  <a:pt x="8836" y="20618"/>
                </a:lnTo>
                <a:lnTo>
                  <a:pt x="8836" y="12764"/>
                </a:lnTo>
                <a:lnTo>
                  <a:pt x="12764" y="12764"/>
                </a:lnTo>
                <a:cubicBezTo>
                  <a:pt x="12764" y="12764"/>
                  <a:pt x="12764" y="20618"/>
                  <a:pt x="12764" y="20618"/>
                </a:cubicBezTo>
                <a:close/>
                <a:moveTo>
                  <a:pt x="7855" y="20618"/>
                </a:moveTo>
                <a:lnTo>
                  <a:pt x="3927" y="20618"/>
                </a:lnTo>
                <a:lnTo>
                  <a:pt x="3927" y="19636"/>
                </a:lnTo>
                <a:lnTo>
                  <a:pt x="7855" y="19636"/>
                </a:lnTo>
                <a:cubicBezTo>
                  <a:pt x="7855" y="19636"/>
                  <a:pt x="7855" y="20618"/>
                  <a:pt x="7855" y="20618"/>
                </a:cubicBezTo>
                <a:close/>
                <a:moveTo>
                  <a:pt x="14727" y="1964"/>
                </a:moveTo>
                <a:lnTo>
                  <a:pt x="16691" y="1964"/>
                </a:lnTo>
                <a:lnTo>
                  <a:pt x="16691" y="5688"/>
                </a:lnTo>
                <a:lnTo>
                  <a:pt x="14727" y="3724"/>
                </a:lnTo>
                <a:cubicBezTo>
                  <a:pt x="14727" y="3724"/>
                  <a:pt x="14727" y="1964"/>
                  <a:pt x="14727" y="1964"/>
                </a:cubicBezTo>
                <a:close/>
                <a:moveTo>
                  <a:pt x="21456" y="10453"/>
                </a:moveTo>
                <a:lnTo>
                  <a:pt x="17673" y="6670"/>
                </a:lnTo>
                <a:lnTo>
                  <a:pt x="17673" y="1473"/>
                </a:lnTo>
                <a:cubicBezTo>
                  <a:pt x="17673" y="1202"/>
                  <a:pt x="17453" y="982"/>
                  <a:pt x="17182" y="982"/>
                </a:cubicBezTo>
                <a:lnTo>
                  <a:pt x="14236" y="982"/>
                </a:lnTo>
                <a:cubicBezTo>
                  <a:pt x="13966" y="982"/>
                  <a:pt x="13745" y="1202"/>
                  <a:pt x="13745" y="1473"/>
                </a:cubicBezTo>
                <a:lnTo>
                  <a:pt x="13745" y="2742"/>
                </a:lnTo>
                <a:lnTo>
                  <a:pt x="11147" y="144"/>
                </a:lnTo>
                <a:cubicBezTo>
                  <a:pt x="11058" y="55"/>
                  <a:pt x="10935" y="0"/>
                  <a:pt x="10800" y="0"/>
                </a:cubicBezTo>
                <a:cubicBezTo>
                  <a:pt x="10665" y="0"/>
                  <a:pt x="10542" y="55"/>
                  <a:pt x="10453" y="144"/>
                </a:cubicBezTo>
                <a:lnTo>
                  <a:pt x="144" y="10453"/>
                </a:lnTo>
                <a:cubicBezTo>
                  <a:pt x="55" y="10542"/>
                  <a:pt x="0" y="10665"/>
                  <a:pt x="0" y="10800"/>
                </a:cubicBezTo>
                <a:cubicBezTo>
                  <a:pt x="0" y="11072"/>
                  <a:pt x="220" y="11291"/>
                  <a:pt x="491" y="11291"/>
                </a:cubicBezTo>
                <a:cubicBezTo>
                  <a:pt x="626" y="11291"/>
                  <a:pt x="749" y="11236"/>
                  <a:pt x="838" y="11147"/>
                </a:cubicBezTo>
                <a:lnTo>
                  <a:pt x="2945" y="9040"/>
                </a:lnTo>
                <a:lnTo>
                  <a:pt x="2945" y="21109"/>
                </a:lnTo>
                <a:cubicBezTo>
                  <a:pt x="2945" y="21381"/>
                  <a:pt x="3166" y="21600"/>
                  <a:pt x="3436" y="21600"/>
                </a:cubicBezTo>
                <a:lnTo>
                  <a:pt x="18164" y="21600"/>
                </a:lnTo>
                <a:cubicBezTo>
                  <a:pt x="18434" y="21600"/>
                  <a:pt x="18655" y="21381"/>
                  <a:pt x="18655" y="21109"/>
                </a:cubicBezTo>
                <a:lnTo>
                  <a:pt x="18655" y="9040"/>
                </a:lnTo>
                <a:lnTo>
                  <a:pt x="20762" y="11147"/>
                </a:lnTo>
                <a:cubicBezTo>
                  <a:pt x="20851" y="11236"/>
                  <a:pt x="20974" y="11291"/>
                  <a:pt x="21109" y="11291"/>
                </a:cubicBezTo>
                <a:cubicBezTo>
                  <a:pt x="21380" y="11291"/>
                  <a:pt x="21600" y="11072"/>
                  <a:pt x="21600" y="10800"/>
                </a:cubicBezTo>
                <a:cubicBezTo>
                  <a:pt x="21600" y="10665"/>
                  <a:pt x="21545" y="10542"/>
                  <a:pt x="21456" y="10453"/>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562"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Calibri" panose="020F0502020204030204" pitchFamily="34" charset="0"/>
              <a:ea typeface="Arial"/>
              <a:cs typeface="Calibri" panose="020F0502020204030204" pitchFamily="34" charset="0"/>
              <a:sym typeface="Gill Sans"/>
            </a:endParaRPr>
          </a:p>
        </p:txBody>
      </p:sp>
      <p:sp>
        <p:nvSpPr>
          <p:cNvPr id="63" name="TextBox 62"/>
          <p:cNvSpPr txBox="1"/>
          <p:nvPr/>
        </p:nvSpPr>
        <p:spPr>
          <a:xfrm>
            <a:off x="6257287" y="3527080"/>
            <a:ext cx="2746666" cy="830997"/>
          </a:xfrm>
          <a:prstGeom prst="rect">
            <a:avLst/>
          </a:prstGeom>
          <a:noFill/>
        </p:spPr>
        <p:txBody>
          <a:bodyPr wrap="square" rtlCol="0">
            <a:spAutoFit/>
          </a:bodyPr>
          <a:lstStyle/>
          <a:p>
            <a:pPr algn="ctr"/>
            <a:r>
              <a:rPr lang="en-US" sz="1200">
                <a:solidFill>
                  <a:schemeClr val="tx1">
                    <a:lumMod val="75000"/>
                    <a:lumOff val="25000"/>
                  </a:schemeClr>
                </a:solidFill>
                <a:latin typeface="Calibri" panose="020F0502020204030204" pitchFamily="34" charset="0"/>
                <a:cs typeface="Calibri" panose="020F0502020204030204" pitchFamily="34" charset="0"/>
              </a:rPr>
              <a:t>Lorem ipsum dolor sit amet</a:t>
            </a:r>
          </a:p>
          <a:p>
            <a:pPr algn="ctr"/>
            <a:r>
              <a:rPr lang="en-US" sz="1200">
                <a:solidFill>
                  <a:schemeClr val="tx1">
                    <a:lumMod val="75000"/>
                    <a:lumOff val="25000"/>
                  </a:schemeClr>
                </a:solidFill>
                <a:latin typeface="Calibri" panose="020F0502020204030204" pitchFamily="34" charset="0"/>
                <a:cs typeface="Calibri" panose="020F0502020204030204" pitchFamily="34" charset="0"/>
              </a:rPr>
              <a:t>consectetur adipiscing elit.</a:t>
            </a:r>
          </a:p>
          <a:p>
            <a:pPr algn="ctr"/>
            <a:r>
              <a:rPr lang="en-US" sz="1200">
                <a:solidFill>
                  <a:schemeClr val="tx1">
                    <a:lumMod val="75000"/>
                    <a:lumOff val="25000"/>
                  </a:schemeClr>
                </a:solidFill>
                <a:latin typeface="Calibri" panose="020F0502020204030204" pitchFamily="34" charset="0"/>
                <a:cs typeface="Calibri" panose="020F0502020204030204" pitchFamily="34" charset="0"/>
              </a:rPr>
              <a:t> fringilla nibh mzauris </a:t>
            </a:r>
          </a:p>
          <a:p>
            <a:pPr algn="ctr"/>
            <a:endParaRPr lang="en-US" sz="1200">
              <a:solidFill>
                <a:schemeClr val="tx1">
                  <a:lumMod val="75000"/>
                  <a:lumOff val="25000"/>
                </a:schemeClr>
              </a:solidFill>
              <a:latin typeface="Calibri" panose="020F0502020204030204" pitchFamily="34" charset="0"/>
              <a:cs typeface="Calibri" panose="020F0502020204030204" pitchFamily="34" charset="0"/>
            </a:endParaRPr>
          </a:p>
        </p:txBody>
      </p:sp>
      <p:sp>
        <p:nvSpPr>
          <p:cNvPr id="60" name="Oval 59"/>
          <p:cNvSpPr/>
          <p:nvPr/>
        </p:nvSpPr>
        <p:spPr>
          <a:xfrm>
            <a:off x="6828571" y="1120032"/>
            <a:ext cx="1604098" cy="1604098"/>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sp>
        <p:nvSpPr>
          <p:cNvPr id="61" name="Oval 60"/>
          <p:cNvSpPr/>
          <p:nvPr/>
        </p:nvSpPr>
        <p:spPr>
          <a:xfrm>
            <a:off x="6791924" y="1331177"/>
            <a:ext cx="370808" cy="37080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latin typeface="Calibri" panose="020F0502020204030204" pitchFamily="34" charset="0"/>
                <a:cs typeface="Calibri" panose="020F0502020204030204" pitchFamily="34" charset="0"/>
              </a:rPr>
              <a:t>3</a:t>
            </a:r>
          </a:p>
        </p:txBody>
      </p:sp>
      <p:sp>
        <p:nvSpPr>
          <p:cNvPr id="62" name="TextBox 61"/>
          <p:cNvSpPr txBox="1"/>
          <p:nvPr/>
        </p:nvSpPr>
        <p:spPr>
          <a:xfrm>
            <a:off x="7389656" y="3080167"/>
            <a:ext cx="481927" cy="307777"/>
          </a:xfrm>
          <a:prstGeom prst="rect">
            <a:avLst/>
          </a:prstGeom>
          <a:noFill/>
        </p:spPr>
        <p:txBody>
          <a:bodyPr wrap="none" rtlCol="0">
            <a:spAutoFit/>
          </a:bodyPr>
          <a:lstStyle/>
          <a:p>
            <a:pPr algn="ctr"/>
            <a:r>
              <a:rPr lang="en-US" sz="1400" spc="30">
                <a:solidFill>
                  <a:schemeClr val="tx1">
                    <a:lumMod val="75000"/>
                    <a:lumOff val="25000"/>
                  </a:schemeClr>
                </a:solidFill>
                <a:latin typeface="Calibri" panose="020F0502020204030204" pitchFamily="34" charset="0"/>
                <a:cs typeface="Calibri" panose="020F0502020204030204" pitchFamily="34" charset="0"/>
              </a:rPr>
              <a:t>SEO</a:t>
            </a:r>
          </a:p>
        </p:txBody>
      </p:sp>
      <p:sp>
        <p:nvSpPr>
          <p:cNvPr id="65" name="Shape 2390"/>
          <p:cNvSpPr/>
          <p:nvPr/>
        </p:nvSpPr>
        <p:spPr>
          <a:xfrm>
            <a:off x="7367994" y="1714338"/>
            <a:ext cx="525253" cy="525214"/>
          </a:xfrm>
          <a:custGeom>
            <a:avLst/>
            <a:gdLst/>
            <a:ahLst/>
            <a:cxnLst>
              <a:cxn ang="0">
                <a:pos x="wd2" y="hd2"/>
              </a:cxn>
              <a:cxn ang="5400000">
                <a:pos x="wd2" y="hd2"/>
              </a:cxn>
              <a:cxn ang="10800000">
                <a:pos x="wd2" y="hd2"/>
              </a:cxn>
              <a:cxn ang="16200000">
                <a:pos x="wd2" y="hd2"/>
              </a:cxn>
            </a:cxnLst>
            <a:rect l="0" t="0" r="r" b="b"/>
            <a:pathLst>
              <a:path w="21600" h="21600" extrusionOk="0">
                <a:moveTo>
                  <a:pt x="18073" y="17379"/>
                </a:moveTo>
                <a:lnTo>
                  <a:pt x="15643" y="14949"/>
                </a:lnTo>
                <a:cubicBezTo>
                  <a:pt x="16600" y="13832"/>
                  <a:pt x="17182" y="12386"/>
                  <a:pt x="17182" y="10800"/>
                </a:cubicBezTo>
                <a:cubicBezTo>
                  <a:pt x="17182" y="9214"/>
                  <a:pt x="16600" y="7767"/>
                  <a:pt x="15643" y="6651"/>
                </a:cubicBezTo>
                <a:lnTo>
                  <a:pt x="18073" y="4221"/>
                </a:lnTo>
                <a:cubicBezTo>
                  <a:pt x="19649" y="5963"/>
                  <a:pt x="20618" y="8266"/>
                  <a:pt x="20618" y="10800"/>
                </a:cubicBezTo>
                <a:cubicBezTo>
                  <a:pt x="20618" y="13335"/>
                  <a:pt x="19649" y="15637"/>
                  <a:pt x="18073" y="17379"/>
                </a:cubicBezTo>
                <a:moveTo>
                  <a:pt x="10800" y="20619"/>
                </a:moveTo>
                <a:cubicBezTo>
                  <a:pt x="8265" y="20619"/>
                  <a:pt x="5963" y="19650"/>
                  <a:pt x="4221" y="18073"/>
                </a:cubicBezTo>
                <a:lnTo>
                  <a:pt x="6651" y="15643"/>
                </a:lnTo>
                <a:cubicBezTo>
                  <a:pt x="7767" y="16600"/>
                  <a:pt x="9214" y="17182"/>
                  <a:pt x="10800" y="17182"/>
                </a:cubicBezTo>
                <a:cubicBezTo>
                  <a:pt x="12386" y="17182"/>
                  <a:pt x="13833" y="16600"/>
                  <a:pt x="14949" y="15643"/>
                </a:cubicBezTo>
                <a:lnTo>
                  <a:pt x="17379" y="18073"/>
                </a:lnTo>
                <a:cubicBezTo>
                  <a:pt x="15637" y="19650"/>
                  <a:pt x="13334" y="20619"/>
                  <a:pt x="10800" y="20619"/>
                </a:cubicBezTo>
                <a:moveTo>
                  <a:pt x="982" y="10800"/>
                </a:moveTo>
                <a:cubicBezTo>
                  <a:pt x="982" y="8266"/>
                  <a:pt x="1950" y="5963"/>
                  <a:pt x="3527" y="4221"/>
                </a:cubicBezTo>
                <a:lnTo>
                  <a:pt x="5957" y="6651"/>
                </a:lnTo>
                <a:cubicBezTo>
                  <a:pt x="4999" y="7767"/>
                  <a:pt x="4418" y="9214"/>
                  <a:pt x="4418" y="10800"/>
                </a:cubicBezTo>
                <a:cubicBezTo>
                  <a:pt x="4418" y="12386"/>
                  <a:pt x="4999" y="13832"/>
                  <a:pt x="5957" y="14949"/>
                </a:cubicBezTo>
                <a:lnTo>
                  <a:pt x="3527" y="17379"/>
                </a:lnTo>
                <a:cubicBezTo>
                  <a:pt x="1950" y="15637"/>
                  <a:pt x="982" y="13335"/>
                  <a:pt x="982" y="10800"/>
                </a:cubicBezTo>
                <a:moveTo>
                  <a:pt x="16200" y="10800"/>
                </a:moveTo>
                <a:cubicBezTo>
                  <a:pt x="16200" y="13782"/>
                  <a:pt x="13782" y="16200"/>
                  <a:pt x="10800" y="16200"/>
                </a:cubicBezTo>
                <a:cubicBezTo>
                  <a:pt x="7817" y="16200"/>
                  <a:pt x="5400" y="13782"/>
                  <a:pt x="5400" y="10800"/>
                </a:cubicBezTo>
                <a:cubicBezTo>
                  <a:pt x="5400" y="7817"/>
                  <a:pt x="7817" y="5400"/>
                  <a:pt x="10800" y="5400"/>
                </a:cubicBezTo>
                <a:cubicBezTo>
                  <a:pt x="13782" y="5400"/>
                  <a:pt x="16200" y="7817"/>
                  <a:pt x="16200" y="10800"/>
                </a:cubicBezTo>
                <a:moveTo>
                  <a:pt x="10800" y="982"/>
                </a:moveTo>
                <a:cubicBezTo>
                  <a:pt x="13334" y="982"/>
                  <a:pt x="15637" y="1950"/>
                  <a:pt x="17379" y="3527"/>
                </a:cubicBezTo>
                <a:lnTo>
                  <a:pt x="14949" y="5957"/>
                </a:lnTo>
                <a:cubicBezTo>
                  <a:pt x="13832" y="4999"/>
                  <a:pt x="12386" y="4418"/>
                  <a:pt x="10800" y="4418"/>
                </a:cubicBezTo>
                <a:cubicBezTo>
                  <a:pt x="9214" y="4418"/>
                  <a:pt x="7767" y="4999"/>
                  <a:pt x="6651" y="5957"/>
                </a:cubicBezTo>
                <a:lnTo>
                  <a:pt x="4221" y="3527"/>
                </a:lnTo>
                <a:cubicBezTo>
                  <a:pt x="5963" y="1950"/>
                  <a:pt x="8265" y="982"/>
                  <a:pt x="10800" y="982"/>
                </a:cubicBezTo>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562"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Calibri" panose="020F0502020204030204" pitchFamily="34" charset="0"/>
              <a:ea typeface="Arial"/>
              <a:cs typeface="Calibri" panose="020F0502020204030204" pitchFamily="34" charset="0"/>
              <a:sym typeface="Gill Sans"/>
            </a:endParaRPr>
          </a:p>
        </p:txBody>
      </p:sp>
      <p:sp>
        <p:nvSpPr>
          <p:cNvPr id="55" name="Oval 54"/>
          <p:cNvSpPr/>
          <p:nvPr/>
        </p:nvSpPr>
        <p:spPr>
          <a:xfrm>
            <a:off x="4036763" y="1120032"/>
            <a:ext cx="1604098" cy="1604098"/>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sp>
        <p:nvSpPr>
          <p:cNvPr id="56" name="Oval 55"/>
          <p:cNvSpPr/>
          <p:nvPr/>
        </p:nvSpPr>
        <p:spPr>
          <a:xfrm>
            <a:off x="4000116" y="1331177"/>
            <a:ext cx="370808" cy="37080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latin typeface="Calibri" panose="020F0502020204030204" pitchFamily="34" charset="0"/>
                <a:cs typeface="Calibri" panose="020F0502020204030204" pitchFamily="34" charset="0"/>
              </a:rPr>
              <a:t>2</a:t>
            </a:r>
          </a:p>
        </p:txBody>
      </p:sp>
      <p:sp>
        <p:nvSpPr>
          <p:cNvPr id="57" name="TextBox 56"/>
          <p:cNvSpPr txBox="1"/>
          <p:nvPr/>
        </p:nvSpPr>
        <p:spPr>
          <a:xfrm>
            <a:off x="4228551" y="3080167"/>
            <a:ext cx="1220527" cy="307777"/>
          </a:xfrm>
          <a:prstGeom prst="rect">
            <a:avLst/>
          </a:prstGeom>
          <a:noFill/>
        </p:spPr>
        <p:txBody>
          <a:bodyPr wrap="none" rtlCol="0">
            <a:spAutoFit/>
          </a:bodyPr>
          <a:lstStyle/>
          <a:p>
            <a:pPr algn="ctr"/>
            <a:r>
              <a:rPr lang="en-US" sz="1400" spc="30">
                <a:solidFill>
                  <a:schemeClr val="tx1">
                    <a:lumMod val="75000"/>
                    <a:lumOff val="25000"/>
                  </a:schemeClr>
                </a:solidFill>
                <a:latin typeface="Calibri" panose="020F0502020204030204" pitchFamily="34" charset="0"/>
                <a:cs typeface="Calibri" panose="020F0502020204030204" pitchFamily="34" charset="0"/>
              </a:rPr>
              <a:t>Business Plan</a:t>
            </a:r>
          </a:p>
        </p:txBody>
      </p:sp>
      <p:sp>
        <p:nvSpPr>
          <p:cNvPr id="58" name="TextBox 57"/>
          <p:cNvSpPr txBox="1"/>
          <p:nvPr/>
        </p:nvSpPr>
        <p:spPr>
          <a:xfrm>
            <a:off x="3465478" y="3527080"/>
            <a:ext cx="2746666" cy="646331"/>
          </a:xfrm>
          <a:prstGeom prst="rect">
            <a:avLst/>
          </a:prstGeom>
          <a:noFill/>
        </p:spPr>
        <p:txBody>
          <a:bodyPr wrap="square" rtlCol="0">
            <a:spAutoFit/>
          </a:bodyPr>
          <a:lstStyle/>
          <a:p>
            <a:pPr algn="ctr"/>
            <a:r>
              <a:rPr lang="en-US" sz="1200">
                <a:solidFill>
                  <a:schemeClr val="tx1">
                    <a:lumMod val="75000"/>
                    <a:lumOff val="25000"/>
                  </a:schemeClr>
                </a:solidFill>
                <a:latin typeface="Calibri" panose="020F0502020204030204" pitchFamily="34" charset="0"/>
                <a:cs typeface="Calibri" panose="020F0502020204030204" pitchFamily="34" charset="0"/>
              </a:rPr>
              <a:t>Lorem ipsum dolor sit amet</a:t>
            </a:r>
          </a:p>
          <a:p>
            <a:pPr algn="ctr"/>
            <a:r>
              <a:rPr lang="en-US" sz="1200">
                <a:solidFill>
                  <a:schemeClr val="tx1">
                    <a:lumMod val="75000"/>
                    <a:lumOff val="25000"/>
                  </a:schemeClr>
                </a:solidFill>
                <a:latin typeface="Calibri" panose="020F0502020204030204" pitchFamily="34" charset="0"/>
                <a:cs typeface="Calibri" panose="020F0502020204030204" pitchFamily="34" charset="0"/>
              </a:rPr>
              <a:t>consectetur adipiscing elit. </a:t>
            </a:r>
          </a:p>
          <a:p>
            <a:pPr algn="ctr"/>
            <a:r>
              <a:rPr lang="en-US" sz="1200">
                <a:solidFill>
                  <a:schemeClr val="tx1">
                    <a:lumMod val="75000"/>
                    <a:lumOff val="25000"/>
                  </a:schemeClr>
                </a:solidFill>
                <a:latin typeface="Calibri" panose="020F0502020204030204" pitchFamily="34" charset="0"/>
                <a:cs typeface="Calibri" panose="020F0502020204030204" pitchFamily="34" charset="0"/>
              </a:rPr>
              <a:t>fringilla nibh mauris</a:t>
            </a:r>
          </a:p>
        </p:txBody>
      </p:sp>
      <p:sp>
        <p:nvSpPr>
          <p:cNvPr id="66" name="Shape 2435"/>
          <p:cNvSpPr/>
          <p:nvPr/>
        </p:nvSpPr>
        <p:spPr>
          <a:xfrm>
            <a:off x="4576186" y="1714338"/>
            <a:ext cx="525253" cy="525214"/>
          </a:xfrm>
          <a:custGeom>
            <a:avLst/>
            <a:gdLst/>
            <a:ahLst/>
            <a:cxnLst>
              <a:cxn ang="0">
                <a:pos x="wd2" y="hd2"/>
              </a:cxn>
              <a:cxn ang="5400000">
                <a:pos x="wd2" y="hd2"/>
              </a:cxn>
              <a:cxn ang="10800000">
                <a:pos x="wd2" y="hd2"/>
              </a:cxn>
              <a:cxn ang="16200000">
                <a:pos x="wd2" y="hd2"/>
              </a:cxn>
            </a:cxnLst>
            <a:rect l="0" t="0" r="r" b="b"/>
            <a:pathLst>
              <a:path w="21600" h="21600" extrusionOk="0">
                <a:moveTo>
                  <a:pt x="20618" y="12012"/>
                </a:moveTo>
                <a:cubicBezTo>
                  <a:pt x="20614" y="12014"/>
                  <a:pt x="20611" y="12016"/>
                  <a:pt x="20607" y="12016"/>
                </a:cubicBezTo>
                <a:lnTo>
                  <a:pt x="19602" y="12268"/>
                </a:lnTo>
                <a:cubicBezTo>
                  <a:pt x="19256" y="12354"/>
                  <a:pt x="18984" y="12622"/>
                  <a:pt x="18892" y="12966"/>
                </a:cubicBezTo>
                <a:cubicBezTo>
                  <a:pt x="18703" y="13672"/>
                  <a:pt x="18421" y="14352"/>
                  <a:pt x="18053" y="14986"/>
                </a:cubicBezTo>
                <a:cubicBezTo>
                  <a:pt x="17873" y="15295"/>
                  <a:pt x="17876" y="15677"/>
                  <a:pt x="18060" y="15984"/>
                </a:cubicBezTo>
                <a:lnTo>
                  <a:pt x="18601" y="16885"/>
                </a:lnTo>
                <a:lnTo>
                  <a:pt x="16886" y="18600"/>
                </a:lnTo>
                <a:cubicBezTo>
                  <a:pt x="16882" y="18598"/>
                  <a:pt x="16878" y="18597"/>
                  <a:pt x="16875" y="18595"/>
                </a:cubicBezTo>
                <a:lnTo>
                  <a:pt x="15978" y="18057"/>
                </a:lnTo>
                <a:cubicBezTo>
                  <a:pt x="15822" y="17964"/>
                  <a:pt x="15648" y="17917"/>
                  <a:pt x="15473" y="17917"/>
                </a:cubicBezTo>
                <a:cubicBezTo>
                  <a:pt x="15304" y="17917"/>
                  <a:pt x="15134" y="17961"/>
                  <a:pt x="14982" y="18049"/>
                </a:cubicBezTo>
                <a:cubicBezTo>
                  <a:pt x="14348" y="18415"/>
                  <a:pt x="13671" y="18696"/>
                  <a:pt x="12968" y="18884"/>
                </a:cubicBezTo>
                <a:cubicBezTo>
                  <a:pt x="12624" y="18976"/>
                  <a:pt x="12356" y="19248"/>
                  <a:pt x="12269" y="19594"/>
                </a:cubicBezTo>
                <a:lnTo>
                  <a:pt x="12016" y="20607"/>
                </a:lnTo>
                <a:cubicBezTo>
                  <a:pt x="12015" y="20611"/>
                  <a:pt x="12014" y="20614"/>
                  <a:pt x="12012" y="20619"/>
                </a:cubicBezTo>
                <a:lnTo>
                  <a:pt x="9587" y="20619"/>
                </a:lnTo>
                <a:lnTo>
                  <a:pt x="9331" y="19594"/>
                </a:lnTo>
                <a:cubicBezTo>
                  <a:pt x="9244" y="19248"/>
                  <a:pt x="8976" y="18976"/>
                  <a:pt x="8632" y="18884"/>
                </a:cubicBezTo>
                <a:cubicBezTo>
                  <a:pt x="7929" y="18696"/>
                  <a:pt x="7252" y="18415"/>
                  <a:pt x="6617" y="18049"/>
                </a:cubicBezTo>
                <a:cubicBezTo>
                  <a:pt x="6465" y="17961"/>
                  <a:pt x="6296" y="17917"/>
                  <a:pt x="6127" y="17917"/>
                </a:cubicBezTo>
                <a:cubicBezTo>
                  <a:pt x="5951" y="17917"/>
                  <a:pt x="5777" y="17964"/>
                  <a:pt x="5621" y="18057"/>
                </a:cubicBezTo>
                <a:lnTo>
                  <a:pt x="4725" y="18595"/>
                </a:lnTo>
                <a:cubicBezTo>
                  <a:pt x="4722" y="18597"/>
                  <a:pt x="4718" y="18598"/>
                  <a:pt x="4714" y="18600"/>
                </a:cubicBezTo>
                <a:lnTo>
                  <a:pt x="3000" y="16885"/>
                </a:lnTo>
                <a:lnTo>
                  <a:pt x="3540" y="15984"/>
                </a:lnTo>
                <a:cubicBezTo>
                  <a:pt x="3724" y="15677"/>
                  <a:pt x="3727" y="15295"/>
                  <a:pt x="3548" y="14986"/>
                </a:cubicBezTo>
                <a:cubicBezTo>
                  <a:pt x="3179" y="14351"/>
                  <a:pt x="2897" y="13672"/>
                  <a:pt x="2708" y="12966"/>
                </a:cubicBezTo>
                <a:cubicBezTo>
                  <a:pt x="2616" y="12622"/>
                  <a:pt x="2343" y="12354"/>
                  <a:pt x="1998" y="12268"/>
                </a:cubicBezTo>
                <a:lnTo>
                  <a:pt x="993" y="12016"/>
                </a:lnTo>
                <a:cubicBezTo>
                  <a:pt x="989" y="12016"/>
                  <a:pt x="986" y="12014"/>
                  <a:pt x="982" y="12012"/>
                </a:cubicBezTo>
                <a:lnTo>
                  <a:pt x="982" y="9587"/>
                </a:lnTo>
                <a:lnTo>
                  <a:pt x="1998" y="9333"/>
                </a:lnTo>
                <a:cubicBezTo>
                  <a:pt x="2343" y="9246"/>
                  <a:pt x="2616" y="8979"/>
                  <a:pt x="2708" y="8634"/>
                </a:cubicBezTo>
                <a:cubicBezTo>
                  <a:pt x="2897" y="7929"/>
                  <a:pt x="3179" y="7249"/>
                  <a:pt x="3548" y="6615"/>
                </a:cubicBezTo>
                <a:cubicBezTo>
                  <a:pt x="3727" y="6305"/>
                  <a:pt x="3724" y="5923"/>
                  <a:pt x="3540" y="5617"/>
                </a:cubicBezTo>
                <a:lnTo>
                  <a:pt x="3005" y="4725"/>
                </a:lnTo>
                <a:cubicBezTo>
                  <a:pt x="3004" y="4722"/>
                  <a:pt x="3002" y="4719"/>
                  <a:pt x="3000" y="4715"/>
                </a:cubicBezTo>
                <a:lnTo>
                  <a:pt x="4715" y="3000"/>
                </a:lnTo>
                <a:lnTo>
                  <a:pt x="5621" y="3543"/>
                </a:lnTo>
                <a:cubicBezTo>
                  <a:pt x="5777" y="3637"/>
                  <a:pt x="5951" y="3683"/>
                  <a:pt x="6127" y="3683"/>
                </a:cubicBezTo>
                <a:cubicBezTo>
                  <a:pt x="6296" y="3683"/>
                  <a:pt x="6465" y="3639"/>
                  <a:pt x="6618" y="3552"/>
                </a:cubicBezTo>
                <a:cubicBezTo>
                  <a:pt x="7251" y="3185"/>
                  <a:pt x="7929" y="2904"/>
                  <a:pt x="8632" y="2717"/>
                </a:cubicBezTo>
                <a:cubicBezTo>
                  <a:pt x="8976" y="2624"/>
                  <a:pt x="9244" y="2352"/>
                  <a:pt x="9331" y="2006"/>
                </a:cubicBezTo>
                <a:lnTo>
                  <a:pt x="9587" y="982"/>
                </a:lnTo>
                <a:lnTo>
                  <a:pt x="12012" y="982"/>
                </a:lnTo>
                <a:cubicBezTo>
                  <a:pt x="12014" y="986"/>
                  <a:pt x="12015" y="989"/>
                  <a:pt x="12016" y="993"/>
                </a:cubicBezTo>
                <a:lnTo>
                  <a:pt x="12269" y="2006"/>
                </a:lnTo>
                <a:cubicBezTo>
                  <a:pt x="12356" y="2352"/>
                  <a:pt x="12624" y="2624"/>
                  <a:pt x="12968" y="2717"/>
                </a:cubicBezTo>
                <a:cubicBezTo>
                  <a:pt x="13671" y="2904"/>
                  <a:pt x="14348" y="3185"/>
                  <a:pt x="14982" y="3552"/>
                </a:cubicBezTo>
                <a:cubicBezTo>
                  <a:pt x="15134" y="3639"/>
                  <a:pt x="15304" y="3683"/>
                  <a:pt x="15473" y="3683"/>
                </a:cubicBezTo>
                <a:cubicBezTo>
                  <a:pt x="15648" y="3683"/>
                  <a:pt x="15822" y="3637"/>
                  <a:pt x="15978" y="3543"/>
                </a:cubicBezTo>
                <a:lnTo>
                  <a:pt x="16884" y="3000"/>
                </a:lnTo>
                <a:lnTo>
                  <a:pt x="18600" y="4715"/>
                </a:lnTo>
                <a:cubicBezTo>
                  <a:pt x="18598" y="4719"/>
                  <a:pt x="18597" y="4722"/>
                  <a:pt x="18595" y="4725"/>
                </a:cubicBezTo>
                <a:lnTo>
                  <a:pt x="18060" y="5616"/>
                </a:lnTo>
                <a:cubicBezTo>
                  <a:pt x="17876" y="5923"/>
                  <a:pt x="17873" y="6305"/>
                  <a:pt x="18053" y="6615"/>
                </a:cubicBezTo>
                <a:cubicBezTo>
                  <a:pt x="18421" y="7249"/>
                  <a:pt x="18703" y="7928"/>
                  <a:pt x="18892" y="8634"/>
                </a:cubicBezTo>
                <a:cubicBezTo>
                  <a:pt x="18984" y="8979"/>
                  <a:pt x="19256" y="9246"/>
                  <a:pt x="19602" y="9333"/>
                </a:cubicBezTo>
                <a:lnTo>
                  <a:pt x="20618" y="9587"/>
                </a:lnTo>
                <a:cubicBezTo>
                  <a:pt x="20618" y="9587"/>
                  <a:pt x="20618" y="12012"/>
                  <a:pt x="20618" y="12012"/>
                </a:cubicBezTo>
                <a:close/>
                <a:moveTo>
                  <a:pt x="20880" y="8641"/>
                </a:moveTo>
                <a:lnTo>
                  <a:pt x="19841" y="8380"/>
                </a:lnTo>
                <a:cubicBezTo>
                  <a:pt x="19626" y="7580"/>
                  <a:pt x="19308" y="6822"/>
                  <a:pt x="18902" y="6122"/>
                </a:cubicBezTo>
                <a:lnTo>
                  <a:pt x="19455" y="5200"/>
                </a:lnTo>
                <a:cubicBezTo>
                  <a:pt x="19625" y="4871"/>
                  <a:pt x="19736" y="4463"/>
                  <a:pt x="19455" y="4182"/>
                </a:cubicBezTo>
                <a:lnTo>
                  <a:pt x="17419" y="2145"/>
                </a:lnTo>
                <a:cubicBezTo>
                  <a:pt x="17292" y="2019"/>
                  <a:pt x="17136" y="1968"/>
                  <a:pt x="16975" y="1968"/>
                </a:cubicBezTo>
                <a:cubicBezTo>
                  <a:pt x="16778" y="1968"/>
                  <a:pt x="16572" y="2043"/>
                  <a:pt x="16400" y="2145"/>
                </a:cubicBezTo>
                <a:lnTo>
                  <a:pt x="15473" y="2701"/>
                </a:lnTo>
                <a:cubicBezTo>
                  <a:pt x="14775" y="2298"/>
                  <a:pt x="14020" y="1982"/>
                  <a:pt x="13222" y="1768"/>
                </a:cubicBezTo>
                <a:lnTo>
                  <a:pt x="12960" y="720"/>
                </a:lnTo>
                <a:cubicBezTo>
                  <a:pt x="12848" y="367"/>
                  <a:pt x="12638" y="0"/>
                  <a:pt x="12240" y="0"/>
                </a:cubicBezTo>
                <a:lnTo>
                  <a:pt x="9360" y="0"/>
                </a:lnTo>
                <a:cubicBezTo>
                  <a:pt x="8962" y="0"/>
                  <a:pt x="8730" y="367"/>
                  <a:pt x="8640" y="720"/>
                </a:cubicBezTo>
                <a:lnTo>
                  <a:pt x="8378" y="1768"/>
                </a:lnTo>
                <a:cubicBezTo>
                  <a:pt x="7580" y="1982"/>
                  <a:pt x="6825" y="2298"/>
                  <a:pt x="6127" y="2701"/>
                </a:cubicBezTo>
                <a:lnTo>
                  <a:pt x="5200" y="2145"/>
                </a:lnTo>
                <a:cubicBezTo>
                  <a:pt x="5028" y="2043"/>
                  <a:pt x="4822" y="1968"/>
                  <a:pt x="4625" y="1968"/>
                </a:cubicBezTo>
                <a:cubicBezTo>
                  <a:pt x="4464" y="1968"/>
                  <a:pt x="4308" y="2019"/>
                  <a:pt x="4181" y="2145"/>
                </a:cubicBezTo>
                <a:lnTo>
                  <a:pt x="2145" y="4182"/>
                </a:lnTo>
                <a:cubicBezTo>
                  <a:pt x="1864" y="4463"/>
                  <a:pt x="1975" y="4871"/>
                  <a:pt x="2145" y="5200"/>
                </a:cubicBezTo>
                <a:lnTo>
                  <a:pt x="2698" y="6122"/>
                </a:lnTo>
                <a:cubicBezTo>
                  <a:pt x="2292" y="6822"/>
                  <a:pt x="1973" y="7580"/>
                  <a:pt x="1759" y="8380"/>
                </a:cubicBezTo>
                <a:lnTo>
                  <a:pt x="720" y="8641"/>
                </a:lnTo>
                <a:cubicBezTo>
                  <a:pt x="367" y="8730"/>
                  <a:pt x="0" y="8962"/>
                  <a:pt x="0" y="9361"/>
                </a:cubicBezTo>
                <a:lnTo>
                  <a:pt x="0" y="12240"/>
                </a:lnTo>
                <a:cubicBezTo>
                  <a:pt x="0" y="12638"/>
                  <a:pt x="367" y="12848"/>
                  <a:pt x="720" y="12960"/>
                </a:cubicBezTo>
                <a:lnTo>
                  <a:pt x="1759" y="13220"/>
                </a:lnTo>
                <a:cubicBezTo>
                  <a:pt x="1973" y="14021"/>
                  <a:pt x="2292" y="14778"/>
                  <a:pt x="2698" y="15479"/>
                </a:cubicBezTo>
                <a:lnTo>
                  <a:pt x="2145" y="16400"/>
                </a:lnTo>
                <a:cubicBezTo>
                  <a:pt x="1959" y="16713"/>
                  <a:pt x="1864" y="17137"/>
                  <a:pt x="2145" y="17419"/>
                </a:cubicBezTo>
                <a:lnTo>
                  <a:pt x="4181" y="19455"/>
                </a:lnTo>
                <a:cubicBezTo>
                  <a:pt x="4305" y="19579"/>
                  <a:pt x="4454" y="19627"/>
                  <a:pt x="4610" y="19627"/>
                </a:cubicBezTo>
                <a:cubicBezTo>
                  <a:pt x="4807" y="19627"/>
                  <a:pt x="5016" y="19550"/>
                  <a:pt x="5200" y="19455"/>
                </a:cubicBezTo>
                <a:lnTo>
                  <a:pt x="6127" y="18899"/>
                </a:lnTo>
                <a:cubicBezTo>
                  <a:pt x="6825" y="19302"/>
                  <a:pt x="7580" y="19619"/>
                  <a:pt x="8378" y="19832"/>
                </a:cubicBezTo>
                <a:lnTo>
                  <a:pt x="8640" y="20880"/>
                </a:lnTo>
                <a:cubicBezTo>
                  <a:pt x="8730" y="21233"/>
                  <a:pt x="8962" y="21600"/>
                  <a:pt x="9360" y="21600"/>
                </a:cubicBezTo>
                <a:lnTo>
                  <a:pt x="12240" y="21600"/>
                </a:lnTo>
                <a:cubicBezTo>
                  <a:pt x="12638" y="21600"/>
                  <a:pt x="12848" y="21233"/>
                  <a:pt x="12960" y="20880"/>
                </a:cubicBezTo>
                <a:lnTo>
                  <a:pt x="13222" y="19832"/>
                </a:lnTo>
                <a:cubicBezTo>
                  <a:pt x="14020" y="19619"/>
                  <a:pt x="14775" y="19302"/>
                  <a:pt x="15473" y="18899"/>
                </a:cubicBezTo>
                <a:lnTo>
                  <a:pt x="16400" y="19455"/>
                </a:lnTo>
                <a:cubicBezTo>
                  <a:pt x="16584" y="19550"/>
                  <a:pt x="16793" y="19627"/>
                  <a:pt x="16990" y="19627"/>
                </a:cubicBezTo>
                <a:cubicBezTo>
                  <a:pt x="17146" y="19627"/>
                  <a:pt x="17294" y="19579"/>
                  <a:pt x="17419" y="19455"/>
                </a:cubicBezTo>
                <a:lnTo>
                  <a:pt x="19455" y="17419"/>
                </a:lnTo>
                <a:cubicBezTo>
                  <a:pt x="19736" y="17137"/>
                  <a:pt x="19641" y="16713"/>
                  <a:pt x="19455" y="16400"/>
                </a:cubicBezTo>
                <a:lnTo>
                  <a:pt x="18902" y="15479"/>
                </a:lnTo>
                <a:cubicBezTo>
                  <a:pt x="19308" y="14778"/>
                  <a:pt x="19626" y="14021"/>
                  <a:pt x="19841" y="13220"/>
                </a:cubicBezTo>
                <a:lnTo>
                  <a:pt x="20880" y="12960"/>
                </a:lnTo>
                <a:cubicBezTo>
                  <a:pt x="21233" y="12848"/>
                  <a:pt x="21600" y="12638"/>
                  <a:pt x="21600" y="12240"/>
                </a:cubicBezTo>
                <a:lnTo>
                  <a:pt x="21600" y="9361"/>
                </a:lnTo>
                <a:cubicBezTo>
                  <a:pt x="21600" y="8962"/>
                  <a:pt x="21233" y="8730"/>
                  <a:pt x="20880" y="8641"/>
                </a:cubicBezTo>
                <a:moveTo>
                  <a:pt x="15709" y="10800"/>
                </a:moveTo>
                <a:cubicBezTo>
                  <a:pt x="15709" y="13346"/>
                  <a:pt x="13771" y="15438"/>
                  <a:pt x="11291" y="15685"/>
                </a:cubicBezTo>
                <a:lnTo>
                  <a:pt x="11291" y="12694"/>
                </a:lnTo>
                <a:cubicBezTo>
                  <a:pt x="12137" y="12476"/>
                  <a:pt x="12764" y="11714"/>
                  <a:pt x="12764" y="10800"/>
                </a:cubicBezTo>
                <a:cubicBezTo>
                  <a:pt x="12764" y="10630"/>
                  <a:pt x="12735" y="10468"/>
                  <a:pt x="12694" y="10310"/>
                </a:cubicBezTo>
                <a:lnTo>
                  <a:pt x="15308" y="8857"/>
                </a:lnTo>
                <a:cubicBezTo>
                  <a:pt x="15565" y="9453"/>
                  <a:pt x="15709" y="10110"/>
                  <a:pt x="15709" y="10800"/>
                </a:cubicBezTo>
                <a:moveTo>
                  <a:pt x="9818" y="10800"/>
                </a:moveTo>
                <a:cubicBezTo>
                  <a:pt x="9818" y="10258"/>
                  <a:pt x="10258" y="9818"/>
                  <a:pt x="10800" y="9818"/>
                </a:cubicBezTo>
                <a:cubicBezTo>
                  <a:pt x="11342" y="9818"/>
                  <a:pt x="11782" y="10258"/>
                  <a:pt x="11782" y="10800"/>
                </a:cubicBezTo>
                <a:cubicBezTo>
                  <a:pt x="11782" y="11342"/>
                  <a:pt x="11342" y="11782"/>
                  <a:pt x="10800" y="11782"/>
                </a:cubicBezTo>
                <a:cubicBezTo>
                  <a:pt x="10258" y="11782"/>
                  <a:pt x="9818" y="11342"/>
                  <a:pt x="9818" y="10800"/>
                </a:cubicBezTo>
                <a:moveTo>
                  <a:pt x="10309" y="15685"/>
                </a:moveTo>
                <a:cubicBezTo>
                  <a:pt x="7829" y="15438"/>
                  <a:pt x="5891" y="13346"/>
                  <a:pt x="5891" y="10800"/>
                </a:cubicBezTo>
                <a:cubicBezTo>
                  <a:pt x="5891" y="10110"/>
                  <a:pt x="6035" y="9453"/>
                  <a:pt x="6292" y="8857"/>
                </a:cubicBezTo>
                <a:lnTo>
                  <a:pt x="8906" y="10310"/>
                </a:lnTo>
                <a:cubicBezTo>
                  <a:pt x="8865" y="10468"/>
                  <a:pt x="8836" y="10630"/>
                  <a:pt x="8836" y="10800"/>
                </a:cubicBezTo>
                <a:cubicBezTo>
                  <a:pt x="8836" y="11714"/>
                  <a:pt x="9463" y="12476"/>
                  <a:pt x="10309" y="12694"/>
                </a:cubicBezTo>
                <a:cubicBezTo>
                  <a:pt x="10309" y="12694"/>
                  <a:pt x="10309" y="15685"/>
                  <a:pt x="10309" y="15685"/>
                </a:cubicBezTo>
                <a:close/>
                <a:moveTo>
                  <a:pt x="10800" y="5891"/>
                </a:moveTo>
                <a:cubicBezTo>
                  <a:pt x="12470" y="5891"/>
                  <a:pt x="13942" y="6727"/>
                  <a:pt x="14829" y="8000"/>
                </a:cubicBezTo>
                <a:lnTo>
                  <a:pt x="12220" y="9450"/>
                </a:lnTo>
                <a:cubicBezTo>
                  <a:pt x="11862" y="9074"/>
                  <a:pt x="11360" y="8836"/>
                  <a:pt x="10800" y="8836"/>
                </a:cubicBezTo>
                <a:cubicBezTo>
                  <a:pt x="10240" y="8836"/>
                  <a:pt x="9738" y="9074"/>
                  <a:pt x="9380" y="9450"/>
                </a:cubicBezTo>
                <a:lnTo>
                  <a:pt x="6771" y="8000"/>
                </a:lnTo>
                <a:cubicBezTo>
                  <a:pt x="7658" y="6727"/>
                  <a:pt x="9130" y="5891"/>
                  <a:pt x="10800" y="5891"/>
                </a:cubicBezTo>
                <a:moveTo>
                  <a:pt x="10800" y="4909"/>
                </a:moveTo>
                <a:cubicBezTo>
                  <a:pt x="7547" y="4909"/>
                  <a:pt x="4909" y="7547"/>
                  <a:pt x="4909" y="10800"/>
                </a:cubicBezTo>
                <a:cubicBezTo>
                  <a:pt x="4909" y="14054"/>
                  <a:pt x="7547" y="16691"/>
                  <a:pt x="10800" y="16691"/>
                </a:cubicBezTo>
                <a:cubicBezTo>
                  <a:pt x="14053" y="16691"/>
                  <a:pt x="16691" y="14054"/>
                  <a:pt x="16691" y="10800"/>
                </a:cubicBezTo>
                <a:cubicBezTo>
                  <a:pt x="16691" y="7547"/>
                  <a:pt x="14053" y="4909"/>
                  <a:pt x="10800" y="4909"/>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562"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Calibri" panose="020F0502020204030204" pitchFamily="34" charset="0"/>
              <a:ea typeface="Arial"/>
              <a:cs typeface="Calibri" panose="020F0502020204030204" pitchFamily="34" charset="0"/>
              <a:sym typeface="Gill Sans"/>
            </a:endParaRPr>
          </a:p>
        </p:txBody>
      </p:sp>
      <p:sp>
        <p:nvSpPr>
          <p:cNvPr id="73" name="TextBox 72"/>
          <p:cNvSpPr txBox="1"/>
          <p:nvPr/>
        </p:nvSpPr>
        <p:spPr>
          <a:xfrm>
            <a:off x="9049095" y="3527080"/>
            <a:ext cx="2746666" cy="830997"/>
          </a:xfrm>
          <a:prstGeom prst="rect">
            <a:avLst/>
          </a:prstGeom>
          <a:noFill/>
        </p:spPr>
        <p:txBody>
          <a:bodyPr wrap="square" rtlCol="0">
            <a:spAutoFit/>
          </a:bodyPr>
          <a:lstStyle/>
          <a:p>
            <a:pPr algn="ctr"/>
            <a:r>
              <a:rPr lang="en-US" sz="1200">
                <a:solidFill>
                  <a:schemeClr val="tx1">
                    <a:lumMod val="75000"/>
                    <a:lumOff val="25000"/>
                  </a:schemeClr>
                </a:solidFill>
                <a:latin typeface="Calibri" panose="020F0502020204030204" pitchFamily="34" charset="0"/>
                <a:cs typeface="Calibri" panose="020F0502020204030204" pitchFamily="34" charset="0"/>
              </a:rPr>
              <a:t>Lorem ipsum dolor sit amet</a:t>
            </a:r>
          </a:p>
          <a:p>
            <a:pPr algn="ctr"/>
            <a:r>
              <a:rPr lang="en-US" sz="1200">
                <a:solidFill>
                  <a:schemeClr val="tx1">
                    <a:lumMod val="75000"/>
                    <a:lumOff val="25000"/>
                  </a:schemeClr>
                </a:solidFill>
                <a:latin typeface="Calibri" panose="020F0502020204030204" pitchFamily="34" charset="0"/>
                <a:cs typeface="Calibri" panose="020F0502020204030204" pitchFamily="34" charset="0"/>
              </a:rPr>
              <a:t>consectetur adipiscing elit.</a:t>
            </a:r>
          </a:p>
          <a:p>
            <a:pPr algn="ctr"/>
            <a:r>
              <a:rPr lang="en-US" sz="1200">
                <a:solidFill>
                  <a:schemeClr val="tx1">
                    <a:lumMod val="75000"/>
                    <a:lumOff val="25000"/>
                  </a:schemeClr>
                </a:solidFill>
                <a:latin typeface="Calibri" panose="020F0502020204030204" pitchFamily="34" charset="0"/>
                <a:cs typeface="Calibri" panose="020F0502020204030204" pitchFamily="34" charset="0"/>
              </a:rPr>
              <a:t> fringilla nibh mauris </a:t>
            </a:r>
          </a:p>
          <a:p>
            <a:pPr algn="ctr"/>
            <a:endParaRPr lang="en-US" sz="1200">
              <a:solidFill>
                <a:schemeClr val="tx1">
                  <a:lumMod val="75000"/>
                  <a:lumOff val="25000"/>
                </a:schemeClr>
              </a:solidFill>
              <a:latin typeface="Calibri" panose="020F0502020204030204" pitchFamily="34" charset="0"/>
              <a:cs typeface="Calibri" panose="020F0502020204030204" pitchFamily="34" charset="0"/>
            </a:endParaRPr>
          </a:p>
        </p:txBody>
      </p:sp>
      <p:sp>
        <p:nvSpPr>
          <p:cNvPr id="75" name="Oval 74"/>
          <p:cNvSpPr/>
          <p:nvPr/>
        </p:nvSpPr>
        <p:spPr>
          <a:xfrm>
            <a:off x="9620379" y="1120032"/>
            <a:ext cx="1604098" cy="1604098"/>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sp>
        <p:nvSpPr>
          <p:cNvPr id="76" name="Oval 75"/>
          <p:cNvSpPr/>
          <p:nvPr/>
        </p:nvSpPr>
        <p:spPr>
          <a:xfrm>
            <a:off x="9583732" y="1331177"/>
            <a:ext cx="370808" cy="37080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latin typeface="Calibri" panose="020F0502020204030204" pitchFamily="34" charset="0"/>
                <a:cs typeface="Calibri" panose="020F0502020204030204" pitchFamily="34" charset="0"/>
              </a:rPr>
              <a:t>4</a:t>
            </a:r>
          </a:p>
        </p:txBody>
      </p:sp>
      <p:sp>
        <p:nvSpPr>
          <p:cNvPr id="77" name="TextBox 76"/>
          <p:cNvSpPr txBox="1"/>
          <p:nvPr/>
        </p:nvSpPr>
        <p:spPr>
          <a:xfrm>
            <a:off x="10037708" y="3080167"/>
            <a:ext cx="769441" cy="307777"/>
          </a:xfrm>
          <a:prstGeom prst="rect">
            <a:avLst/>
          </a:prstGeom>
          <a:noFill/>
        </p:spPr>
        <p:txBody>
          <a:bodyPr wrap="none" rtlCol="0">
            <a:spAutoFit/>
          </a:bodyPr>
          <a:lstStyle/>
          <a:p>
            <a:pPr algn="ctr"/>
            <a:r>
              <a:rPr lang="en-US" sz="1400" spc="30">
                <a:solidFill>
                  <a:schemeClr val="tx1">
                    <a:lumMod val="75000"/>
                    <a:lumOff val="25000"/>
                  </a:schemeClr>
                </a:solidFill>
                <a:latin typeface="Calibri" panose="020F0502020204030204" pitchFamily="34" charset="0"/>
                <a:cs typeface="Calibri" panose="020F0502020204030204" pitchFamily="34" charset="0"/>
              </a:rPr>
              <a:t>Success</a:t>
            </a:r>
          </a:p>
        </p:txBody>
      </p:sp>
      <p:sp>
        <p:nvSpPr>
          <p:cNvPr id="79" name="Shape 2630"/>
          <p:cNvSpPr/>
          <p:nvPr/>
        </p:nvSpPr>
        <p:spPr>
          <a:xfrm>
            <a:off x="10191875" y="1714337"/>
            <a:ext cx="452662" cy="452931"/>
          </a:xfrm>
          <a:custGeom>
            <a:avLst/>
            <a:gdLst/>
            <a:ahLst/>
            <a:cxnLst>
              <a:cxn ang="0">
                <a:pos x="wd2" y="hd2"/>
              </a:cxn>
              <a:cxn ang="5400000">
                <a:pos x="wd2" y="hd2"/>
              </a:cxn>
              <a:cxn ang="10800000">
                <a:pos x="wd2" y="hd2"/>
              </a:cxn>
              <a:cxn ang="16200000">
                <a:pos x="wd2" y="hd2"/>
              </a:cxn>
            </a:cxnLst>
            <a:rect l="0" t="0" r="r" b="b"/>
            <a:pathLst>
              <a:path w="21086" h="21600" extrusionOk="0">
                <a:moveTo>
                  <a:pt x="11502" y="10309"/>
                </a:moveTo>
                <a:cubicBezTo>
                  <a:pt x="11767" y="10309"/>
                  <a:pt x="11981" y="10090"/>
                  <a:pt x="11981" y="9818"/>
                </a:cubicBezTo>
                <a:cubicBezTo>
                  <a:pt x="11981" y="9547"/>
                  <a:pt x="11767" y="9327"/>
                  <a:pt x="11502" y="9327"/>
                </a:cubicBezTo>
                <a:cubicBezTo>
                  <a:pt x="11237" y="9327"/>
                  <a:pt x="11022" y="9547"/>
                  <a:pt x="11022" y="9818"/>
                </a:cubicBezTo>
                <a:cubicBezTo>
                  <a:pt x="11022" y="10090"/>
                  <a:pt x="11237" y="10309"/>
                  <a:pt x="11502" y="10309"/>
                </a:cubicBezTo>
                <a:moveTo>
                  <a:pt x="15818" y="4909"/>
                </a:moveTo>
                <a:cubicBezTo>
                  <a:pt x="16083" y="4909"/>
                  <a:pt x="16297" y="5129"/>
                  <a:pt x="16297" y="5400"/>
                </a:cubicBezTo>
                <a:cubicBezTo>
                  <a:pt x="16297" y="5672"/>
                  <a:pt x="16083" y="5891"/>
                  <a:pt x="15818" y="5891"/>
                </a:cubicBezTo>
                <a:cubicBezTo>
                  <a:pt x="15553" y="5891"/>
                  <a:pt x="15338" y="5672"/>
                  <a:pt x="15338" y="5400"/>
                </a:cubicBezTo>
                <a:cubicBezTo>
                  <a:pt x="15338" y="5129"/>
                  <a:pt x="15553" y="4909"/>
                  <a:pt x="15818" y="4909"/>
                </a:cubicBezTo>
                <a:moveTo>
                  <a:pt x="15818" y="6873"/>
                </a:moveTo>
                <a:cubicBezTo>
                  <a:pt x="16612" y="6873"/>
                  <a:pt x="17256" y="6213"/>
                  <a:pt x="17256" y="5400"/>
                </a:cubicBezTo>
                <a:cubicBezTo>
                  <a:pt x="17256" y="4587"/>
                  <a:pt x="16612" y="3928"/>
                  <a:pt x="15818" y="3928"/>
                </a:cubicBezTo>
                <a:cubicBezTo>
                  <a:pt x="15023" y="3928"/>
                  <a:pt x="14379" y="4587"/>
                  <a:pt x="14379" y="5400"/>
                </a:cubicBezTo>
                <a:cubicBezTo>
                  <a:pt x="14379" y="6213"/>
                  <a:pt x="15023" y="6873"/>
                  <a:pt x="15818" y="6873"/>
                </a:cubicBezTo>
                <a:moveTo>
                  <a:pt x="12941" y="11782"/>
                </a:moveTo>
                <a:cubicBezTo>
                  <a:pt x="13206" y="11782"/>
                  <a:pt x="13420" y="11562"/>
                  <a:pt x="13420" y="11291"/>
                </a:cubicBezTo>
                <a:cubicBezTo>
                  <a:pt x="13420" y="11020"/>
                  <a:pt x="13206" y="10800"/>
                  <a:pt x="12941" y="10800"/>
                </a:cubicBezTo>
                <a:cubicBezTo>
                  <a:pt x="12675" y="10800"/>
                  <a:pt x="12461" y="11020"/>
                  <a:pt x="12461" y="11291"/>
                </a:cubicBezTo>
                <a:cubicBezTo>
                  <a:pt x="12461" y="11562"/>
                  <a:pt x="12675" y="11782"/>
                  <a:pt x="12941" y="11782"/>
                </a:cubicBezTo>
                <a:moveTo>
                  <a:pt x="10063" y="7855"/>
                </a:moveTo>
                <a:cubicBezTo>
                  <a:pt x="9798" y="7855"/>
                  <a:pt x="9584" y="8074"/>
                  <a:pt x="9584" y="8346"/>
                </a:cubicBezTo>
                <a:cubicBezTo>
                  <a:pt x="9584" y="8617"/>
                  <a:pt x="9798" y="8836"/>
                  <a:pt x="10063" y="8836"/>
                </a:cubicBezTo>
                <a:cubicBezTo>
                  <a:pt x="10328" y="8836"/>
                  <a:pt x="10543" y="8617"/>
                  <a:pt x="10543" y="8346"/>
                </a:cubicBezTo>
                <a:cubicBezTo>
                  <a:pt x="10543" y="8074"/>
                  <a:pt x="10328" y="7855"/>
                  <a:pt x="10063" y="7855"/>
                </a:cubicBezTo>
                <a:moveTo>
                  <a:pt x="1718" y="19842"/>
                </a:moveTo>
                <a:lnTo>
                  <a:pt x="3451" y="15392"/>
                </a:lnTo>
                <a:cubicBezTo>
                  <a:pt x="3684" y="15834"/>
                  <a:pt x="3973" y="16253"/>
                  <a:pt x="4312" y="16642"/>
                </a:cubicBezTo>
                <a:cubicBezTo>
                  <a:pt x="4824" y="17230"/>
                  <a:pt x="5418" y="17711"/>
                  <a:pt x="6061" y="18068"/>
                </a:cubicBezTo>
                <a:cubicBezTo>
                  <a:pt x="6061" y="18068"/>
                  <a:pt x="1718" y="19842"/>
                  <a:pt x="1718" y="19842"/>
                </a:cubicBezTo>
                <a:close/>
                <a:moveTo>
                  <a:pt x="3717" y="12060"/>
                </a:moveTo>
                <a:lnTo>
                  <a:pt x="0" y="21600"/>
                </a:lnTo>
                <a:lnTo>
                  <a:pt x="9319" y="17795"/>
                </a:lnTo>
                <a:cubicBezTo>
                  <a:pt x="9153" y="17815"/>
                  <a:pt x="8987" y="17824"/>
                  <a:pt x="8822" y="17824"/>
                </a:cubicBezTo>
                <a:cubicBezTo>
                  <a:pt x="5971" y="17824"/>
                  <a:pt x="3389" y="15002"/>
                  <a:pt x="3717" y="12060"/>
                </a:cubicBezTo>
                <a:moveTo>
                  <a:pt x="16115" y="10657"/>
                </a:moveTo>
                <a:cubicBezTo>
                  <a:pt x="15925" y="10851"/>
                  <a:pt x="15627" y="11171"/>
                  <a:pt x="15280" y="11542"/>
                </a:cubicBezTo>
                <a:cubicBezTo>
                  <a:pt x="14662" y="12204"/>
                  <a:pt x="13712" y="13221"/>
                  <a:pt x="13147" y="13753"/>
                </a:cubicBezTo>
                <a:lnTo>
                  <a:pt x="7665" y="8141"/>
                </a:lnTo>
                <a:cubicBezTo>
                  <a:pt x="8185" y="7563"/>
                  <a:pt x="9179" y="6590"/>
                  <a:pt x="9825" y="5958"/>
                </a:cubicBezTo>
                <a:cubicBezTo>
                  <a:pt x="10188" y="5603"/>
                  <a:pt x="10500" y="5298"/>
                  <a:pt x="10690" y="5103"/>
                </a:cubicBezTo>
                <a:cubicBezTo>
                  <a:pt x="13284" y="2447"/>
                  <a:pt x="18271" y="993"/>
                  <a:pt x="20136" y="982"/>
                </a:cubicBezTo>
                <a:cubicBezTo>
                  <a:pt x="20132" y="2572"/>
                  <a:pt x="18824" y="7884"/>
                  <a:pt x="16115" y="10657"/>
                </a:cubicBezTo>
                <a:moveTo>
                  <a:pt x="12477" y="14563"/>
                </a:moveTo>
                <a:cubicBezTo>
                  <a:pt x="12127" y="15873"/>
                  <a:pt x="11665" y="17072"/>
                  <a:pt x="11154" y="18035"/>
                </a:cubicBezTo>
                <a:cubicBezTo>
                  <a:pt x="10943" y="17454"/>
                  <a:pt x="10642" y="16798"/>
                  <a:pt x="10214" y="16110"/>
                </a:cubicBezTo>
                <a:cubicBezTo>
                  <a:pt x="10035" y="15823"/>
                  <a:pt x="9728" y="15656"/>
                  <a:pt x="9405" y="15656"/>
                </a:cubicBezTo>
                <a:cubicBezTo>
                  <a:pt x="9329" y="15656"/>
                  <a:pt x="9252" y="15665"/>
                  <a:pt x="9176" y="15684"/>
                </a:cubicBezTo>
                <a:cubicBezTo>
                  <a:pt x="8990" y="15731"/>
                  <a:pt x="8799" y="15755"/>
                  <a:pt x="8610" y="15755"/>
                </a:cubicBezTo>
                <a:cubicBezTo>
                  <a:pt x="7905" y="15755"/>
                  <a:pt x="7217" y="15432"/>
                  <a:pt x="6621" y="14822"/>
                </a:cubicBezTo>
                <a:cubicBezTo>
                  <a:pt x="5861" y="14044"/>
                  <a:pt x="5561" y="13114"/>
                  <a:pt x="5779" y="12206"/>
                </a:cubicBezTo>
                <a:cubicBezTo>
                  <a:pt x="5877" y="11797"/>
                  <a:pt x="5709" y="11370"/>
                  <a:pt x="5363" y="11144"/>
                </a:cubicBezTo>
                <a:cubicBezTo>
                  <a:pt x="4690" y="10706"/>
                  <a:pt x="4050" y="10398"/>
                  <a:pt x="3482" y="10183"/>
                </a:cubicBezTo>
                <a:cubicBezTo>
                  <a:pt x="4423" y="9658"/>
                  <a:pt x="5594" y="9186"/>
                  <a:pt x="6874" y="8827"/>
                </a:cubicBezTo>
                <a:cubicBezTo>
                  <a:pt x="6900" y="8820"/>
                  <a:pt x="6921" y="8803"/>
                  <a:pt x="6946" y="8793"/>
                </a:cubicBezTo>
                <a:lnTo>
                  <a:pt x="12510" y="14490"/>
                </a:lnTo>
                <a:cubicBezTo>
                  <a:pt x="12501" y="14515"/>
                  <a:pt x="12484" y="14536"/>
                  <a:pt x="12477" y="14563"/>
                </a:cubicBezTo>
                <a:moveTo>
                  <a:pt x="20922" y="167"/>
                </a:moveTo>
                <a:cubicBezTo>
                  <a:pt x="20813" y="55"/>
                  <a:pt x="20545" y="0"/>
                  <a:pt x="20157" y="0"/>
                </a:cubicBezTo>
                <a:cubicBezTo>
                  <a:pt x="18131" y="0"/>
                  <a:pt x="12842" y="1511"/>
                  <a:pt x="10012" y="4409"/>
                </a:cubicBezTo>
                <a:cubicBezTo>
                  <a:pt x="9345" y="5092"/>
                  <a:pt x="7134" y="7175"/>
                  <a:pt x="6621" y="7880"/>
                </a:cubicBezTo>
                <a:cubicBezTo>
                  <a:pt x="4961" y="8346"/>
                  <a:pt x="2544" y="9277"/>
                  <a:pt x="1196" y="10657"/>
                </a:cubicBezTo>
                <a:cubicBezTo>
                  <a:pt x="1196" y="10657"/>
                  <a:pt x="2841" y="10663"/>
                  <a:pt x="4848" y="11972"/>
                </a:cubicBezTo>
                <a:cubicBezTo>
                  <a:pt x="4556" y="13190"/>
                  <a:pt x="4926" y="14475"/>
                  <a:pt x="5943" y="15516"/>
                </a:cubicBezTo>
                <a:cubicBezTo>
                  <a:pt x="6735" y="16327"/>
                  <a:pt x="7672" y="16737"/>
                  <a:pt x="8610" y="16737"/>
                </a:cubicBezTo>
                <a:cubicBezTo>
                  <a:pt x="8876" y="16737"/>
                  <a:pt x="9142" y="16704"/>
                  <a:pt x="9405" y="16637"/>
                </a:cubicBezTo>
                <a:cubicBezTo>
                  <a:pt x="10683" y="18692"/>
                  <a:pt x="10690" y="20376"/>
                  <a:pt x="10690" y="20376"/>
                </a:cubicBezTo>
                <a:cubicBezTo>
                  <a:pt x="12038" y="18996"/>
                  <a:pt x="12948" y="16521"/>
                  <a:pt x="13402" y="14822"/>
                </a:cubicBezTo>
                <a:cubicBezTo>
                  <a:pt x="14091" y="14297"/>
                  <a:pt x="16126" y="12034"/>
                  <a:pt x="16793" y="11351"/>
                </a:cubicBezTo>
                <a:cubicBezTo>
                  <a:pt x="20164" y="7900"/>
                  <a:pt x="21600" y="861"/>
                  <a:pt x="20922" y="167"/>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562"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Calibri" panose="020F0502020204030204" pitchFamily="34" charset="0"/>
              <a:ea typeface="Arial"/>
              <a:cs typeface="Calibri" panose="020F0502020204030204" pitchFamily="34" charset="0"/>
              <a:sym typeface="Gill Sans"/>
            </a:endParaRPr>
          </a:p>
        </p:txBody>
      </p:sp>
      <p:sp>
        <p:nvSpPr>
          <p:cNvPr id="25" name="Title 2">
            <a:extLst>
              <a:ext uri="{FF2B5EF4-FFF2-40B4-BE49-F238E27FC236}">
                <a16:creationId xmlns:a16="http://schemas.microsoft.com/office/drawing/2014/main" id="{3DD658C9-B01F-47B9-9F63-DF534D10F95B}"/>
              </a:ext>
            </a:extLst>
          </p:cNvPr>
          <p:cNvSpPr txBox="1">
            <a:spLocks/>
          </p:cNvSpPr>
          <p:nvPr/>
        </p:nvSpPr>
        <p:spPr>
          <a:xfrm>
            <a:off x="4039713" y="5194556"/>
            <a:ext cx="3980007" cy="63485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solidFill>
                  <a:schemeClr val="tx1">
                    <a:lumMod val="65000"/>
                    <a:lumOff val="35000"/>
                  </a:schemeClr>
                </a:solidFill>
              </a:rPr>
              <a:t>Company </a:t>
            </a:r>
            <a:r>
              <a:rPr lang="en-US" sz="3600" b="1" dirty="0">
                <a:solidFill>
                  <a:schemeClr val="accent4"/>
                </a:solidFill>
              </a:rPr>
              <a:t>Slide</a:t>
            </a:r>
          </a:p>
        </p:txBody>
      </p:sp>
      <p:sp>
        <p:nvSpPr>
          <p:cNvPr id="29" name="Rectangle 28">
            <a:extLst>
              <a:ext uri="{FF2B5EF4-FFF2-40B4-BE49-F238E27FC236}">
                <a16:creationId xmlns:a16="http://schemas.microsoft.com/office/drawing/2014/main" id="{B0499FC4-3C97-4200-BCBD-CDA5487344F4}"/>
              </a:ext>
            </a:extLst>
          </p:cNvPr>
          <p:cNvSpPr/>
          <p:nvPr/>
        </p:nvSpPr>
        <p:spPr>
          <a:xfrm>
            <a:off x="5269010" y="4778888"/>
            <a:ext cx="1653979" cy="464871"/>
          </a:xfrm>
          <a:prstGeom prst="rect">
            <a:avLst/>
          </a:prstGeom>
        </p:spPr>
        <p:txBody>
          <a:bodyPr wrap="none">
            <a:spAutoFit/>
          </a:bodyPr>
          <a:lstStyle/>
          <a:p>
            <a:pPr algn="ctr">
              <a:lnSpc>
                <a:spcPct val="150000"/>
              </a:lnSpc>
              <a:buClr>
                <a:schemeClr val="tx2"/>
              </a:buClr>
            </a:pPr>
            <a:r>
              <a:rPr lang="en-US" dirty="0">
                <a:solidFill>
                  <a:schemeClr val="bg1">
                    <a:lumMod val="75000"/>
                  </a:schemeClr>
                </a:solidFill>
                <a:latin typeface="+mj-lt"/>
                <a:cs typeface="Arial" panose="020B0604020202020204" pitchFamily="34" charset="0"/>
              </a:rPr>
              <a:t>text ever since. </a:t>
            </a:r>
          </a:p>
        </p:txBody>
      </p:sp>
      <p:sp>
        <p:nvSpPr>
          <p:cNvPr id="30" name="Cross 29">
            <a:extLst>
              <a:ext uri="{FF2B5EF4-FFF2-40B4-BE49-F238E27FC236}">
                <a16:creationId xmlns:a16="http://schemas.microsoft.com/office/drawing/2014/main" id="{EDA68B0E-9B56-45EA-9577-01507E1C9C8F}"/>
              </a:ext>
            </a:extLst>
          </p:cNvPr>
          <p:cNvSpPr/>
          <p:nvPr/>
        </p:nvSpPr>
        <p:spPr>
          <a:xfrm>
            <a:off x="7586761" y="4972713"/>
            <a:ext cx="316114" cy="316114"/>
          </a:xfrm>
          <a:prstGeom prst="plus">
            <a:avLst>
              <a:gd name="adj" fmla="val 4378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Tree>
    <p:extLst>
      <p:ext uri="{BB962C8B-B14F-4D97-AF65-F5344CB8AC3E}">
        <p14:creationId xmlns:p14="http://schemas.microsoft.com/office/powerpoint/2010/main" val="404728363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dissolve">
                                      <p:cBhvr>
                                        <p:cTn id="7" dur="500"/>
                                        <p:tgtEl>
                                          <p:spTgt spid="50"/>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1"/>
                                        </p:tgtEl>
                                        <p:attrNameLst>
                                          <p:attrName>style.visibility</p:attrName>
                                        </p:attrNameLst>
                                      </p:cBhvr>
                                      <p:to>
                                        <p:strVal val="visible"/>
                                      </p:to>
                                    </p:set>
                                    <p:animEffect transition="in" filter="dissolve">
                                      <p:cBhvr>
                                        <p:cTn id="10" dur="500"/>
                                        <p:tgtEl>
                                          <p:spTgt spid="51"/>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52"/>
                                        </p:tgtEl>
                                        <p:attrNameLst>
                                          <p:attrName>style.visibility</p:attrName>
                                        </p:attrNameLst>
                                      </p:cBhvr>
                                      <p:to>
                                        <p:strVal val="visible"/>
                                      </p:to>
                                    </p:set>
                                    <p:animEffect transition="in" filter="dissolve">
                                      <p:cBhvr>
                                        <p:cTn id="13" dur="500"/>
                                        <p:tgtEl>
                                          <p:spTgt spid="52"/>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53"/>
                                        </p:tgtEl>
                                        <p:attrNameLst>
                                          <p:attrName>style.visibility</p:attrName>
                                        </p:attrNameLst>
                                      </p:cBhvr>
                                      <p:to>
                                        <p:strVal val="visible"/>
                                      </p:to>
                                    </p:set>
                                    <p:animEffect transition="in" filter="dissolve">
                                      <p:cBhvr>
                                        <p:cTn id="16" dur="500"/>
                                        <p:tgtEl>
                                          <p:spTgt spid="53"/>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64"/>
                                        </p:tgtEl>
                                        <p:attrNameLst>
                                          <p:attrName>style.visibility</p:attrName>
                                        </p:attrNameLst>
                                      </p:cBhvr>
                                      <p:to>
                                        <p:strVal val="visible"/>
                                      </p:to>
                                    </p:set>
                                    <p:animEffect transition="in" filter="dissolve">
                                      <p:cBhvr>
                                        <p:cTn id="19" dur="500"/>
                                        <p:tgtEl>
                                          <p:spTgt spid="64"/>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55"/>
                                        </p:tgtEl>
                                        <p:attrNameLst>
                                          <p:attrName>style.visibility</p:attrName>
                                        </p:attrNameLst>
                                      </p:cBhvr>
                                      <p:to>
                                        <p:strVal val="visible"/>
                                      </p:to>
                                    </p:set>
                                    <p:animEffect transition="in" filter="dissolve">
                                      <p:cBhvr>
                                        <p:cTn id="24" dur="500"/>
                                        <p:tgtEl>
                                          <p:spTgt spid="55"/>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56"/>
                                        </p:tgtEl>
                                        <p:attrNameLst>
                                          <p:attrName>style.visibility</p:attrName>
                                        </p:attrNameLst>
                                      </p:cBhvr>
                                      <p:to>
                                        <p:strVal val="visible"/>
                                      </p:to>
                                    </p:set>
                                    <p:animEffect transition="in" filter="dissolve">
                                      <p:cBhvr>
                                        <p:cTn id="27" dur="500"/>
                                        <p:tgtEl>
                                          <p:spTgt spid="56"/>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57"/>
                                        </p:tgtEl>
                                        <p:attrNameLst>
                                          <p:attrName>style.visibility</p:attrName>
                                        </p:attrNameLst>
                                      </p:cBhvr>
                                      <p:to>
                                        <p:strVal val="visible"/>
                                      </p:to>
                                    </p:set>
                                    <p:animEffect transition="in" filter="dissolve">
                                      <p:cBhvr>
                                        <p:cTn id="30" dur="500"/>
                                        <p:tgtEl>
                                          <p:spTgt spid="57"/>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58"/>
                                        </p:tgtEl>
                                        <p:attrNameLst>
                                          <p:attrName>style.visibility</p:attrName>
                                        </p:attrNameLst>
                                      </p:cBhvr>
                                      <p:to>
                                        <p:strVal val="visible"/>
                                      </p:to>
                                    </p:set>
                                    <p:animEffect transition="in" filter="dissolve">
                                      <p:cBhvr>
                                        <p:cTn id="33" dur="500"/>
                                        <p:tgtEl>
                                          <p:spTgt spid="58"/>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66"/>
                                        </p:tgtEl>
                                        <p:attrNameLst>
                                          <p:attrName>style.visibility</p:attrName>
                                        </p:attrNameLst>
                                      </p:cBhvr>
                                      <p:to>
                                        <p:strVal val="visible"/>
                                      </p:to>
                                    </p:set>
                                    <p:animEffect transition="in" filter="dissolve">
                                      <p:cBhvr>
                                        <p:cTn id="36" dur="500"/>
                                        <p:tgtEl>
                                          <p:spTgt spid="66"/>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63"/>
                                        </p:tgtEl>
                                        <p:attrNameLst>
                                          <p:attrName>style.visibility</p:attrName>
                                        </p:attrNameLst>
                                      </p:cBhvr>
                                      <p:to>
                                        <p:strVal val="visible"/>
                                      </p:to>
                                    </p:set>
                                    <p:animEffect transition="in" filter="dissolve">
                                      <p:cBhvr>
                                        <p:cTn id="41" dur="500"/>
                                        <p:tgtEl>
                                          <p:spTgt spid="63"/>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60"/>
                                        </p:tgtEl>
                                        <p:attrNameLst>
                                          <p:attrName>style.visibility</p:attrName>
                                        </p:attrNameLst>
                                      </p:cBhvr>
                                      <p:to>
                                        <p:strVal val="visible"/>
                                      </p:to>
                                    </p:set>
                                    <p:animEffect transition="in" filter="dissolve">
                                      <p:cBhvr>
                                        <p:cTn id="44" dur="500"/>
                                        <p:tgtEl>
                                          <p:spTgt spid="60"/>
                                        </p:tgtEl>
                                      </p:cBhvr>
                                    </p:animEffect>
                                  </p:childTnLst>
                                </p:cTn>
                              </p:par>
                              <p:par>
                                <p:cTn id="45" presetID="9" presetClass="entr" presetSubtype="0" fill="hold" grpId="0" nodeType="withEffect">
                                  <p:stCondLst>
                                    <p:cond delay="0"/>
                                  </p:stCondLst>
                                  <p:childTnLst>
                                    <p:set>
                                      <p:cBhvr>
                                        <p:cTn id="46" dur="1" fill="hold">
                                          <p:stCondLst>
                                            <p:cond delay="0"/>
                                          </p:stCondLst>
                                        </p:cTn>
                                        <p:tgtEl>
                                          <p:spTgt spid="61"/>
                                        </p:tgtEl>
                                        <p:attrNameLst>
                                          <p:attrName>style.visibility</p:attrName>
                                        </p:attrNameLst>
                                      </p:cBhvr>
                                      <p:to>
                                        <p:strVal val="visible"/>
                                      </p:to>
                                    </p:set>
                                    <p:animEffect transition="in" filter="dissolve">
                                      <p:cBhvr>
                                        <p:cTn id="47" dur="500"/>
                                        <p:tgtEl>
                                          <p:spTgt spid="61"/>
                                        </p:tgtEl>
                                      </p:cBhvr>
                                    </p:animEffect>
                                  </p:childTnLst>
                                </p:cTn>
                              </p:par>
                              <p:par>
                                <p:cTn id="48" presetID="9" presetClass="entr" presetSubtype="0" fill="hold" grpId="0" nodeType="withEffect">
                                  <p:stCondLst>
                                    <p:cond delay="0"/>
                                  </p:stCondLst>
                                  <p:childTnLst>
                                    <p:set>
                                      <p:cBhvr>
                                        <p:cTn id="49" dur="1" fill="hold">
                                          <p:stCondLst>
                                            <p:cond delay="0"/>
                                          </p:stCondLst>
                                        </p:cTn>
                                        <p:tgtEl>
                                          <p:spTgt spid="62"/>
                                        </p:tgtEl>
                                        <p:attrNameLst>
                                          <p:attrName>style.visibility</p:attrName>
                                        </p:attrNameLst>
                                      </p:cBhvr>
                                      <p:to>
                                        <p:strVal val="visible"/>
                                      </p:to>
                                    </p:set>
                                    <p:animEffect transition="in" filter="dissolve">
                                      <p:cBhvr>
                                        <p:cTn id="50" dur="500"/>
                                        <p:tgtEl>
                                          <p:spTgt spid="62"/>
                                        </p:tgtEl>
                                      </p:cBhvr>
                                    </p:animEffect>
                                  </p:childTnLst>
                                </p:cTn>
                              </p:par>
                              <p:par>
                                <p:cTn id="51" presetID="9" presetClass="entr" presetSubtype="0" fill="hold" grpId="0" nodeType="withEffect">
                                  <p:stCondLst>
                                    <p:cond delay="0"/>
                                  </p:stCondLst>
                                  <p:childTnLst>
                                    <p:set>
                                      <p:cBhvr>
                                        <p:cTn id="52" dur="1" fill="hold">
                                          <p:stCondLst>
                                            <p:cond delay="0"/>
                                          </p:stCondLst>
                                        </p:cTn>
                                        <p:tgtEl>
                                          <p:spTgt spid="65"/>
                                        </p:tgtEl>
                                        <p:attrNameLst>
                                          <p:attrName>style.visibility</p:attrName>
                                        </p:attrNameLst>
                                      </p:cBhvr>
                                      <p:to>
                                        <p:strVal val="visible"/>
                                      </p:to>
                                    </p:set>
                                    <p:animEffect transition="in" filter="dissolve">
                                      <p:cBhvr>
                                        <p:cTn id="53" dur="500"/>
                                        <p:tgtEl>
                                          <p:spTgt spid="65"/>
                                        </p:tgtEl>
                                      </p:cBhvr>
                                    </p:animEffect>
                                  </p:childTnLst>
                                </p:cTn>
                              </p:par>
                            </p:childTnLst>
                          </p:cTn>
                        </p:par>
                      </p:childTnLst>
                    </p:cTn>
                  </p:par>
                  <p:par>
                    <p:cTn id="54" fill="hold">
                      <p:stCondLst>
                        <p:cond delay="indefinite"/>
                      </p:stCondLst>
                      <p:childTnLst>
                        <p:par>
                          <p:cTn id="55" fill="hold">
                            <p:stCondLst>
                              <p:cond delay="0"/>
                            </p:stCondLst>
                            <p:childTnLst>
                              <p:par>
                                <p:cTn id="56" presetID="9" presetClass="entr" presetSubtype="0" fill="hold" grpId="0" nodeType="clickEffect">
                                  <p:stCondLst>
                                    <p:cond delay="0"/>
                                  </p:stCondLst>
                                  <p:childTnLst>
                                    <p:set>
                                      <p:cBhvr>
                                        <p:cTn id="57" dur="1" fill="hold">
                                          <p:stCondLst>
                                            <p:cond delay="0"/>
                                          </p:stCondLst>
                                        </p:cTn>
                                        <p:tgtEl>
                                          <p:spTgt spid="75"/>
                                        </p:tgtEl>
                                        <p:attrNameLst>
                                          <p:attrName>style.visibility</p:attrName>
                                        </p:attrNameLst>
                                      </p:cBhvr>
                                      <p:to>
                                        <p:strVal val="visible"/>
                                      </p:to>
                                    </p:set>
                                    <p:animEffect transition="in" filter="dissolve">
                                      <p:cBhvr>
                                        <p:cTn id="58" dur="500"/>
                                        <p:tgtEl>
                                          <p:spTgt spid="75"/>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76"/>
                                        </p:tgtEl>
                                        <p:attrNameLst>
                                          <p:attrName>style.visibility</p:attrName>
                                        </p:attrNameLst>
                                      </p:cBhvr>
                                      <p:to>
                                        <p:strVal val="visible"/>
                                      </p:to>
                                    </p:set>
                                    <p:animEffect transition="in" filter="dissolve">
                                      <p:cBhvr>
                                        <p:cTn id="61" dur="500"/>
                                        <p:tgtEl>
                                          <p:spTgt spid="76"/>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77"/>
                                        </p:tgtEl>
                                        <p:attrNameLst>
                                          <p:attrName>style.visibility</p:attrName>
                                        </p:attrNameLst>
                                      </p:cBhvr>
                                      <p:to>
                                        <p:strVal val="visible"/>
                                      </p:to>
                                    </p:set>
                                    <p:animEffect transition="in" filter="dissolve">
                                      <p:cBhvr>
                                        <p:cTn id="64" dur="500"/>
                                        <p:tgtEl>
                                          <p:spTgt spid="77"/>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79"/>
                                        </p:tgtEl>
                                        <p:attrNameLst>
                                          <p:attrName>style.visibility</p:attrName>
                                        </p:attrNameLst>
                                      </p:cBhvr>
                                      <p:to>
                                        <p:strVal val="visible"/>
                                      </p:to>
                                    </p:set>
                                    <p:animEffect transition="in" filter="dissolve">
                                      <p:cBhvr>
                                        <p:cTn id="67" dur="500"/>
                                        <p:tgtEl>
                                          <p:spTgt spid="79"/>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73"/>
                                        </p:tgtEl>
                                        <p:attrNameLst>
                                          <p:attrName>style.visibility</p:attrName>
                                        </p:attrNameLst>
                                      </p:cBhvr>
                                      <p:to>
                                        <p:strVal val="visible"/>
                                      </p:to>
                                    </p:set>
                                    <p:animEffect transition="in" filter="dissolve">
                                      <p:cBhvr>
                                        <p:cTn id="70"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animBg="1"/>
      <p:bldP spid="52" grpId="0"/>
      <p:bldP spid="53" grpId="0"/>
      <p:bldP spid="64" grpId="0" animBg="1"/>
      <p:bldP spid="63" grpId="0"/>
      <p:bldP spid="60" grpId="0" animBg="1"/>
      <p:bldP spid="61" grpId="0" animBg="1"/>
      <p:bldP spid="62" grpId="0"/>
      <p:bldP spid="65" grpId="0" animBg="1"/>
      <p:bldP spid="55" grpId="0" animBg="1"/>
      <p:bldP spid="56" grpId="0" animBg="1"/>
      <p:bldP spid="57" grpId="0"/>
      <p:bldP spid="58" grpId="0"/>
      <p:bldP spid="66" grpId="0" animBg="1"/>
      <p:bldP spid="73" grpId="0"/>
      <p:bldP spid="75" grpId="0" animBg="1"/>
      <p:bldP spid="76" grpId="0" animBg="1"/>
      <p:bldP spid="77" grpId="0"/>
      <p:bldP spid="7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Oval 17">
            <a:extLst>
              <a:ext uri="{FF2B5EF4-FFF2-40B4-BE49-F238E27FC236}">
                <a16:creationId xmlns:a16="http://schemas.microsoft.com/office/drawing/2014/main" id="{CF14E5AA-6830-4426-BF0F-2F7D159B17E7}"/>
              </a:ext>
            </a:extLst>
          </p:cNvPr>
          <p:cNvSpPr/>
          <p:nvPr/>
        </p:nvSpPr>
        <p:spPr>
          <a:xfrm>
            <a:off x="1890964" y="2477252"/>
            <a:ext cx="1920228" cy="1920228"/>
          </a:xfrm>
          <a:prstGeom prst="ellipse">
            <a:avLst/>
          </a:prstGeom>
          <a:solidFill>
            <a:schemeClr val="bg1">
              <a:lumMod val="85000"/>
              <a:alpha val="8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solidFill>
                <a:schemeClr val="tx1">
                  <a:lumMod val="65000"/>
                  <a:lumOff val="35000"/>
                </a:schemeClr>
              </a:solidFill>
            </a:endParaRPr>
          </a:p>
        </p:txBody>
      </p:sp>
      <p:sp>
        <p:nvSpPr>
          <p:cNvPr id="19" name="Oval 18">
            <a:extLst>
              <a:ext uri="{FF2B5EF4-FFF2-40B4-BE49-F238E27FC236}">
                <a16:creationId xmlns:a16="http://schemas.microsoft.com/office/drawing/2014/main" id="{2D0F93BB-47CD-4240-B6C8-AAB2F4E736B7}"/>
              </a:ext>
            </a:extLst>
          </p:cNvPr>
          <p:cNvSpPr/>
          <p:nvPr/>
        </p:nvSpPr>
        <p:spPr>
          <a:xfrm>
            <a:off x="3487525" y="2498213"/>
            <a:ext cx="1920228" cy="1920228"/>
          </a:xfrm>
          <a:prstGeom prst="ellipse">
            <a:avLst/>
          </a:prstGeom>
          <a:solidFill>
            <a:schemeClr val="bg1">
              <a:lumMod val="65000"/>
              <a:alpha val="8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solidFill>
                <a:schemeClr val="tx1">
                  <a:lumMod val="65000"/>
                  <a:lumOff val="35000"/>
                </a:schemeClr>
              </a:solidFill>
            </a:endParaRPr>
          </a:p>
        </p:txBody>
      </p:sp>
      <p:sp>
        <p:nvSpPr>
          <p:cNvPr id="20" name="Oval 19">
            <a:extLst>
              <a:ext uri="{FF2B5EF4-FFF2-40B4-BE49-F238E27FC236}">
                <a16:creationId xmlns:a16="http://schemas.microsoft.com/office/drawing/2014/main" id="{1A6F55B6-EA7C-458C-BB75-83C04687AAE5}"/>
              </a:ext>
            </a:extLst>
          </p:cNvPr>
          <p:cNvSpPr/>
          <p:nvPr/>
        </p:nvSpPr>
        <p:spPr>
          <a:xfrm>
            <a:off x="5084085" y="2519174"/>
            <a:ext cx="1920228" cy="1920228"/>
          </a:xfrm>
          <a:prstGeom prst="ellipse">
            <a:avLst/>
          </a:prstGeom>
          <a:solidFill>
            <a:schemeClr val="accent4">
              <a:alpha val="8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solidFill>
                <a:schemeClr val="tx1">
                  <a:lumMod val="65000"/>
                  <a:lumOff val="35000"/>
                </a:schemeClr>
              </a:solidFill>
            </a:endParaRPr>
          </a:p>
        </p:txBody>
      </p:sp>
      <p:sp>
        <p:nvSpPr>
          <p:cNvPr id="21" name="Oval 20">
            <a:extLst>
              <a:ext uri="{FF2B5EF4-FFF2-40B4-BE49-F238E27FC236}">
                <a16:creationId xmlns:a16="http://schemas.microsoft.com/office/drawing/2014/main" id="{DF408DAC-EE07-46E1-818F-9D0CB514E1D3}"/>
              </a:ext>
            </a:extLst>
          </p:cNvPr>
          <p:cNvSpPr/>
          <p:nvPr/>
        </p:nvSpPr>
        <p:spPr>
          <a:xfrm>
            <a:off x="6680646" y="2519174"/>
            <a:ext cx="1920228" cy="1920228"/>
          </a:xfrm>
          <a:prstGeom prst="ellipse">
            <a:avLst/>
          </a:prstGeom>
          <a:solidFill>
            <a:schemeClr val="bg1">
              <a:lumMod val="65000"/>
              <a:alpha val="8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solidFill>
                <a:schemeClr val="tx1">
                  <a:lumMod val="65000"/>
                  <a:lumOff val="35000"/>
                </a:schemeClr>
              </a:solidFill>
            </a:endParaRPr>
          </a:p>
        </p:txBody>
      </p:sp>
      <p:sp>
        <p:nvSpPr>
          <p:cNvPr id="22" name="Oval 21">
            <a:extLst>
              <a:ext uri="{FF2B5EF4-FFF2-40B4-BE49-F238E27FC236}">
                <a16:creationId xmlns:a16="http://schemas.microsoft.com/office/drawing/2014/main" id="{2ABE66D8-D3C5-49BF-BFA3-C1A708095D45}"/>
              </a:ext>
            </a:extLst>
          </p:cNvPr>
          <p:cNvSpPr/>
          <p:nvPr/>
        </p:nvSpPr>
        <p:spPr>
          <a:xfrm>
            <a:off x="8380807" y="2477252"/>
            <a:ext cx="1920228" cy="1920228"/>
          </a:xfrm>
          <a:prstGeom prst="ellipse">
            <a:avLst/>
          </a:prstGeom>
          <a:solidFill>
            <a:schemeClr val="bg1">
              <a:lumMod val="85000"/>
              <a:alpha val="8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solidFill>
                <a:schemeClr val="tx1">
                  <a:lumMod val="65000"/>
                  <a:lumOff val="35000"/>
                </a:schemeClr>
              </a:solidFill>
            </a:endParaRPr>
          </a:p>
        </p:txBody>
      </p:sp>
      <p:grpSp>
        <p:nvGrpSpPr>
          <p:cNvPr id="6" name="Group 5">
            <a:extLst>
              <a:ext uri="{FF2B5EF4-FFF2-40B4-BE49-F238E27FC236}">
                <a16:creationId xmlns:a16="http://schemas.microsoft.com/office/drawing/2014/main" id="{A91CF87D-2817-4F5F-AA24-85B78464EB9D}"/>
              </a:ext>
            </a:extLst>
          </p:cNvPr>
          <p:cNvGrpSpPr/>
          <p:nvPr/>
        </p:nvGrpSpPr>
        <p:grpSpPr>
          <a:xfrm>
            <a:off x="2329590" y="3034339"/>
            <a:ext cx="1042978" cy="808687"/>
            <a:chOff x="2329589" y="2533092"/>
            <a:chExt cx="1042978" cy="808687"/>
          </a:xfrm>
        </p:grpSpPr>
        <p:sp>
          <p:nvSpPr>
            <p:cNvPr id="24" name="TextBox 23">
              <a:extLst>
                <a:ext uri="{FF2B5EF4-FFF2-40B4-BE49-F238E27FC236}">
                  <a16:creationId xmlns:a16="http://schemas.microsoft.com/office/drawing/2014/main" id="{F690BA91-FE20-4292-A2BD-1F7FD394B091}"/>
                </a:ext>
              </a:extLst>
            </p:cNvPr>
            <p:cNvSpPr txBox="1"/>
            <p:nvPr/>
          </p:nvSpPr>
          <p:spPr>
            <a:xfrm>
              <a:off x="2329589" y="2533092"/>
              <a:ext cx="1042978" cy="307777"/>
            </a:xfrm>
            <a:prstGeom prst="rect">
              <a:avLst/>
            </a:prstGeom>
            <a:noFill/>
          </p:spPr>
          <p:txBody>
            <a:bodyPr wrap="none" rtlCol="0" anchor="t">
              <a:spAutoFit/>
            </a:bodyPr>
            <a:lstStyle>
              <a:defPPr>
                <a:defRPr lang="id-ID"/>
              </a:defPPr>
              <a:lvl1pPr>
                <a:defRPr sz="2400">
                  <a:solidFill>
                    <a:schemeClr val="tx2"/>
                  </a:solidFill>
                </a:defRPr>
              </a:lvl1pPr>
            </a:lstStyle>
            <a:p>
              <a:pPr algn="ctr"/>
              <a:r>
                <a:rPr lang="en-US" sz="1400" dirty="0">
                  <a:solidFill>
                    <a:schemeClr val="bg1"/>
                  </a:solidFill>
                  <a:cs typeface="Montserrat" panose="02000000000000000000" pitchFamily="2" charset="0"/>
                </a:rPr>
                <a:t>Illustrations</a:t>
              </a:r>
            </a:p>
          </p:txBody>
        </p:sp>
        <p:sp>
          <p:nvSpPr>
            <p:cNvPr id="26" name="TextBox 25">
              <a:extLst>
                <a:ext uri="{FF2B5EF4-FFF2-40B4-BE49-F238E27FC236}">
                  <a16:creationId xmlns:a16="http://schemas.microsoft.com/office/drawing/2014/main" id="{B2708EC2-AFC0-4E1D-BCDC-B147ECE6B347}"/>
                </a:ext>
              </a:extLst>
            </p:cNvPr>
            <p:cNvSpPr txBox="1"/>
            <p:nvPr/>
          </p:nvSpPr>
          <p:spPr>
            <a:xfrm>
              <a:off x="2359600" y="2695448"/>
              <a:ext cx="982962" cy="646331"/>
            </a:xfrm>
            <a:prstGeom prst="rect">
              <a:avLst/>
            </a:prstGeom>
            <a:noFill/>
          </p:spPr>
          <p:txBody>
            <a:bodyPr wrap="none" rtlCol="0" anchor="t">
              <a:spAutoFit/>
            </a:bodyPr>
            <a:lstStyle>
              <a:defPPr>
                <a:defRPr lang="id-ID"/>
              </a:defPPr>
              <a:lvl1pPr>
                <a:defRPr sz="2400">
                  <a:solidFill>
                    <a:schemeClr val="tx2"/>
                  </a:solidFill>
                </a:defRPr>
              </a:lvl1pPr>
            </a:lstStyle>
            <a:p>
              <a:pPr algn="ctr"/>
              <a:r>
                <a:rPr lang="en-US" sz="3600" dirty="0">
                  <a:solidFill>
                    <a:schemeClr val="bg1"/>
                  </a:solidFill>
                  <a:cs typeface="Montserrat" panose="02000000000000000000" pitchFamily="2" charset="0"/>
                </a:rPr>
                <a:t>97%</a:t>
              </a:r>
            </a:p>
          </p:txBody>
        </p:sp>
      </p:grpSp>
      <p:grpSp>
        <p:nvGrpSpPr>
          <p:cNvPr id="27" name="Group 26">
            <a:extLst>
              <a:ext uri="{FF2B5EF4-FFF2-40B4-BE49-F238E27FC236}">
                <a16:creationId xmlns:a16="http://schemas.microsoft.com/office/drawing/2014/main" id="{6DC2C0FB-BC40-4A8E-A428-DD426229461A}"/>
              </a:ext>
            </a:extLst>
          </p:cNvPr>
          <p:cNvGrpSpPr/>
          <p:nvPr/>
        </p:nvGrpSpPr>
        <p:grpSpPr>
          <a:xfrm>
            <a:off x="5522710" y="3074944"/>
            <a:ext cx="1042978" cy="808687"/>
            <a:chOff x="2329589" y="2533092"/>
            <a:chExt cx="1042978" cy="808687"/>
          </a:xfrm>
        </p:grpSpPr>
        <p:sp>
          <p:nvSpPr>
            <p:cNvPr id="28" name="TextBox 27">
              <a:extLst>
                <a:ext uri="{FF2B5EF4-FFF2-40B4-BE49-F238E27FC236}">
                  <a16:creationId xmlns:a16="http://schemas.microsoft.com/office/drawing/2014/main" id="{8EF853D1-631F-43BC-BD02-467B3E160844}"/>
                </a:ext>
              </a:extLst>
            </p:cNvPr>
            <p:cNvSpPr txBox="1"/>
            <p:nvPr/>
          </p:nvSpPr>
          <p:spPr>
            <a:xfrm>
              <a:off x="2329589" y="2533092"/>
              <a:ext cx="1042978" cy="307777"/>
            </a:xfrm>
            <a:prstGeom prst="rect">
              <a:avLst/>
            </a:prstGeom>
            <a:noFill/>
          </p:spPr>
          <p:txBody>
            <a:bodyPr wrap="none" rtlCol="0" anchor="t">
              <a:spAutoFit/>
            </a:bodyPr>
            <a:lstStyle>
              <a:defPPr>
                <a:defRPr lang="id-ID"/>
              </a:defPPr>
              <a:lvl1pPr>
                <a:defRPr sz="2400">
                  <a:solidFill>
                    <a:schemeClr val="tx2"/>
                  </a:solidFill>
                </a:defRPr>
              </a:lvl1pPr>
            </a:lstStyle>
            <a:p>
              <a:pPr algn="ctr"/>
              <a:r>
                <a:rPr lang="en-US" sz="1400" dirty="0">
                  <a:solidFill>
                    <a:schemeClr val="bg1"/>
                  </a:solidFill>
                  <a:cs typeface="Montserrat" panose="02000000000000000000" pitchFamily="2" charset="0"/>
                </a:rPr>
                <a:t>Illustrations</a:t>
              </a:r>
            </a:p>
          </p:txBody>
        </p:sp>
        <p:sp>
          <p:nvSpPr>
            <p:cNvPr id="29" name="TextBox 28">
              <a:extLst>
                <a:ext uri="{FF2B5EF4-FFF2-40B4-BE49-F238E27FC236}">
                  <a16:creationId xmlns:a16="http://schemas.microsoft.com/office/drawing/2014/main" id="{1899715A-84B0-4018-A54B-2068106A9951}"/>
                </a:ext>
              </a:extLst>
            </p:cNvPr>
            <p:cNvSpPr txBox="1"/>
            <p:nvPr/>
          </p:nvSpPr>
          <p:spPr>
            <a:xfrm>
              <a:off x="2359600" y="2695448"/>
              <a:ext cx="982962" cy="646331"/>
            </a:xfrm>
            <a:prstGeom prst="rect">
              <a:avLst/>
            </a:prstGeom>
            <a:noFill/>
          </p:spPr>
          <p:txBody>
            <a:bodyPr wrap="none" rtlCol="0" anchor="t">
              <a:spAutoFit/>
            </a:bodyPr>
            <a:lstStyle>
              <a:defPPr>
                <a:defRPr lang="id-ID"/>
              </a:defPPr>
              <a:lvl1pPr>
                <a:defRPr sz="2400">
                  <a:solidFill>
                    <a:schemeClr val="tx2"/>
                  </a:solidFill>
                </a:defRPr>
              </a:lvl1pPr>
            </a:lstStyle>
            <a:p>
              <a:pPr algn="ctr"/>
              <a:r>
                <a:rPr lang="en-US" sz="3600" dirty="0">
                  <a:solidFill>
                    <a:schemeClr val="bg1"/>
                  </a:solidFill>
                  <a:cs typeface="Montserrat" panose="02000000000000000000" pitchFamily="2" charset="0"/>
                </a:rPr>
                <a:t>97%</a:t>
              </a:r>
            </a:p>
          </p:txBody>
        </p:sp>
      </p:grpSp>
      <p:grpSp>
        <p:nvGrpSpPr>
          <p:cNvPr id="30" name="Group 29">
            <a:extLst>
              <a:ext uri="{FF2B5EF4-FFF2-40B4-BE49-F238E27FC236}">
                <a16:creationId xmlns:a16="http://schemas.microsoft.com/office/drawing/2014/main" id="{FCD707BB-427A-4B23-B402-7CD1C95C9EE2}"/>
              </a:ext>
            </a:extLst>
          </p:cNvPr>
          <p:cNvGrpSpPr/>
          <p:nvPr/>
        </p:nvGrpSpPr>
        <p:grpSpPr>
          <a:xfrm>
            <a:off x="8819432" y="3074944"/>
            <a:ext cx="1042978" cy="808687"/>
            <a:chOff x="2329589" y="2533092"/>
            <a:chExt cx="1042978" cy="808687"/>
          </a:xfrm>
        </p:grpSpPr>
        <p:sp>
          <p:nvSpPr>
            <p:cNvPr id="31" name="TextBox 30">
              <a:extLst>
                <a:ext uri="{FF2B5EF4-FFF2-40B4-BE49-F238E27FC236}">
                  <a16:creationId xmlns:a16="http://schemas.microsoft.com/office/drawing/2014/main" id="{F11B25B2-4BBD-4A1B-A4C9-B481AF5E1225}"/>
                </a:ext>
              </a:extLst>
            </p:cNvPr>
            <p:cNvSpPr txBox="1"/>
            <p:nvPr/>
          </p:nvSpPr>
          <p:spPr>
            <a:xfrm>
              <a:off x="2329589" y="2533092"/>
              <a:ext cx="1042978" cy="307777"/>
            </a:xfrm>
            <a:prstGeom prst="rect">
              <a:avLst/>
            </a:prstGeom>
            <a:noFill/>
          </p:spPr>
          <p:txBody>
            <a:bodyPr wrap="none" rtlCol="0" anchor="t">
              <a:spAutoFit/>
            </a:bodyPr>
            <a:lstStyle>
              <a:defPPr>
                <a:defRPr lang="id-ID"/>
              </a:defPPr>
              <a:lvl1pPr>
                <a:defRPr sz="2400">
                  <a:solidFill>
                    <a:schemeClr val="tx2"/>
                  </a:solidFill>
                </a:defRPr>
              </a:lvl1pPr>
            </a:lstStyle>
            <a:p>
              <a:pPr algn="ctr"/>
              <a:r>
                <a:rPr lang="en-US" sz="1400" dirty="0">
                  <a:solidFill>
                    <a:schemeClr val="bg1"/>
                  </a:solidFill>
                  <a:cs typeface="Montserrat" panose="02000000000000000000" pitchFamily="2" charset="0"/>
                </a:rPr>
                <a:t>Illustrations</a:t>
              </a:r>
            </a:p>
          </p:txBody>
        </p:sp>
        <p:sp>
          <p:nvSpPr>
            <p:cNvPr id="32" name="TextBox 31">
              <a:extLst>
                <a:ext uri="{FF2B5EF4-FFF2-40B4-BE49-F238E27FC236}">
                  <a16:creationId xmlns:a16="http://schemas.microsoft.com/office/drawing/2014/main" id="{3B257E84-A225-4365-B3A6-8442F3003304}"/>
                </a:ext>
              </a:extLst>
            </p:cNvPr>
            <p:cNvSpPr txBox="1"/>
            <p:nvPr/>
          </p:nvSpPr>
          <p:spPr>
            <a:xfrm>
              <a:off x="2359600" y="2695448"/>
              <a:ext cx="982962" cy="646331"/>
            </a:xfrm>
            <a:prstGeom prst="rect">
              <a:avLst/>
            </a:prstGeom>
            <a:noFill/>
          </p:spPr>
          <p:txBody>
            <a:bodyPr wrap="none" rtlCol="0" anchor="t">
              <a:spAutoFit/>
            </a:bodyPr>
            <a:lstStyle>
              <a:defPPr>
                <a:defRPr lang="id-ID"/>
              </a:defPPr>
              <a:lvl1pPr>
                <a:defRPr sz="2400">
                  <a:solidFill>
                    <a:schemeClr val="tx2"/>
                  </a:solidFill>
                </a:defRPr>
              </a:lvl1pPr>
            </a:lstStyle>
            <a:p>
              <a:pPr algn="ctr"/>
              <a:r>
                <a:rPr lang="en-US" sz="3600" dirty="0">
                  <a:solidFill>
                    <a:schemeClr val="bg1"/>
                  </a:solidFill>
                  <a:cs typeface="Montserrat" panose="02000000000000000000" pitchFamily="2" charset="0"/>
                </a:rPr>
                <a:t>97%</a:t>
              </a:r>
            </a:p>
          </p:txBody>
        </p:sp>
      </p:grpSp>
      <p:grpSp>
        <p:nvGrpSpPr>
          <p:cNvPr id="33" name="Group 32">
            <a:extLst>
              <a:ext uri="{FF2B5EF4-FFF2-40B4-BE49-F238E27FC236}">
                <a16:creationId xmlns:a16="http://schemas.microsoft.com/office/drawing/2014/main" id="{B29AC4BF-C921-4457-ACE7-65852713D5EB}"/>
              </a:ext>
            </a:extLst>
          </p:cNvPr>
          <p:cNvGrpSpPr/>
          <p:nvPr/>
        </p:nvGrpSpPr>
        <p:grpSpPr>
          <a:xfrm>
            <a:off x="7218038" y="3034339"/>
            <a:ext cx="1042978" cy="808687"/>
            <a:chOff x="2329589" y="2533092"/>
            <a:chExt cx="1042978" cy="808687"/>
          </a:xfrm>
        </p:grpSpPr>
        <p:sp>
          <p:nvSpPr>
            <p:cNvPr id="34" name="TextBox 33">
              <a:extLst>
                <a:ext uri="{FF2B5EF4-FFF2-40B4-BE49-F238E27FC236}">
                  <a16:creationId xmlns:a16="http://schemas.microsoft.com/office/drawing/2014/main" id="{1DDF2429-8405-4B21-9BBE-9462F65536BE}"/>
                </a:ext>
              </a:extLst>
            </p:cNvPr>
            <p:cNvSpPr txBox="1"/>
            <p:nvPr/>
          </p:nvSpPr>
          <p:spPr>
            <a:xfrm>
              <a:off x="2329589" y="2533092"/>
              <a:ext cx="1042978" cy="307777"/>
            </a:xfrm>
            <a:prstGeom prst="rect">
              <a:avLst/>
            </a:prstGeom>
            <a:noFill/>
          </p:spPr>
          <p:txBody>
            <a:bodyPr wrap="none" rtlCol="0" anchor="t">
              <a:spAutoFit/>
            </a:bodyPr>
            <a:lstStyle>
              <a:defPPr>
                <a:defRPr lang="id-ID"/>
              </a:defPPr>
              <a:lvl1pPr>
                <a:defRPr sz="2400">
                  <a:solidFill>
                    <a:schemeClr val="tx2"/>
                  </a:solidFill>
                </a:defRPr>
              </a:lvl1pPr>
            </a:lstStyle>
            <a:p>
              <a:pPr algn="ctr"/>
              <a:r>
                <a:rPr lang="en-US" sz="1400" dirty="0">
                  <a:solidFill>
                    <a:schemeClr val="bg1"/>
                  </a:solidFill>
                  <a:cs typeface="Montserrat" panose="02000000000000000000" pitchFamily="2" charset="0"/>
                </a:rPr>
                <a:t>Illustrations</a:t>
              </a:r>
            </a:p>
          </p:txBody>
        </p:sp>
        <p:sp>
          <p:nvSpPr>
            <p:cNvPr id="35" name="TextBox 34">
              <a:extLst>
                <a:ext uri="{FF2B5EF4-FFF2-40B4-BE49-F238E27FC236}">
                  <a16:creationId xmlns:a16="http://schemas.microsoft.com/office/drawing/2014/main" id="{A11D216D-E6BC-4BD3-B26A-38F86AD25764}"/>
                </a:ext>
              </a:extLst>
            </p:cNvPr>
            <p:cNvSpPr txBox="1"/>
            <p:nvPr/>
          </p:nvSpPr>
          <p:spPr>
            <a:xfrm>
              <a:off x="2359600" y="2695448"/>
              <a:ext cx="982962" cy="646331"/>
            </a:xfrm>
            <a:prstGeom prst="rect">
              <a:avLst/>
            </a:prstGeom>
            <a:noFill/>
          </p:spPr>
          <p:txBody>
            <a:bodyPr wrap="none" rtlCol="0" anchor="t">
              <a:spAutoFit/>
            </a:bodyPr>
            <a:lstStyle>
              <a:defPPr>
                <a:defRPr lang="id-ID"/>
              </a:defPPr>
              <a:lvl1pPr>
                <a:defRPr sz="2400">
                  <a:solidFill>
                    <a:schemeClr val="tx2"/>
                  </a:solidFill>
                </a:defRPr>
              </a:lvl1pPr>
            </a:lstStyle>
            <a:p>
              <a:pPr algn="ctr"/>
              <a:r>
                <a:rPr lang="en-US" sz="3600" dirty="0">
                  <a:solidFill>
                    <a:schemeClr val="bg1"/>
                  </a:solidFill>
                  <a:cs typeface="Montserrat" panose="02000000000000000000" pitchFamily="2" charset="0"/>
                </a:rPr>
                <a:t>23%</a:t>
              </a:r>
            </a:p>
          </p:txBody>
        </p:sp>
      </p:grpSp>
      <p:grpSp>
        <p:nvGrpSpPr>
          <p:cNvPr id="36" name="Group 35">
            <a:extLst>
              <a:ext uri="{FF2B5EF4-FFF2-40B4-BE49-F238E27FC236}">
                <a16:creationId xmlns:a16="http://schemas.microsoft.com/office/drawing/2014/main" id="{9CD88731-B5A5-4FF2-9102-35672951A086}"/>
              </a:ext>
            </a:extLst>
          </p:cNvPr>
          <p:cNvGrpSpPr/>
          <p:nvPr/>
        </p:nvGrpSpPr>
        <p:grpSpPr>
          <a:xfrm>
            <a:off x="3923313" y="3034339"/>
            <a:ext cx="1042978" cy="808687"/>
            <a:chOff x="2329589" y="2533092"/>
            <a:chExt cx="1042978" cy="808687"/>
          </a:xfrm>
        </p:grpSpPr>
        <p:sp>
          <p:nvSpPr>
            <p:cNvPr id="37" name="TextBox 36">
              <a:extLst>
                <a:ext uri="{FF2B5EF4-FFF2-40B4-BE49-F238E27FC236}">
                  <a16:creationId xmlns:a16="http://schemas.microsoft.com/office/drawing/2014/main" id="{04247431-A8F1-4D40-8FD9-B1A1E9434836}"/>
                </a:ext>
              </a:extLst>
            </p:cNvPr>
            <p:cNvSpPr txBox="1"/>
            <p:nvPr/>
          </p:nvSpPr>
          <p:spPr>
            <a:xfrm>
              <a:off x="2329589" y="2533092"/>
              <a:ext cx="1042978" cy="307777"/>
            </a:xfrm>
            <a:prstGeom prst="rect">
              <a:avLst/>
            </a:prstGeom>
            <a:noFill/>
          </p:spPr>
          <p:txBody>
            <a:bodyPr wrap="none" rtlCol="0" anchor="t">
              <a:spAutoFit/>
            </a:bodyPr>
            <a:lstStyle>
              <a:defPPr>
                <a:defRPr lang="id-ID"/>
              </a:defPPr>
              <a:lvl1pPr>
                <a:defRPr sz="2400">
                  <a:solidFill>
                    <a:schemeClr val="tx2"/>
                  </a:solidFill>
                </a:defRPr>
              </a:lvl1pPr>
            </a:lstStyle>
            <a:p>
              <a:pPr algn="ctr"/>
              <a:r>
                <a:rPr lang="en-US" sz="1400" dirty="0">
                  <a:solidFill>
                    <a:schemeClr val="bg1"/>
                  </a:solidFill>
                  <a:cs typeface="Montserrat" panose="02000000000000000000" pitchFamily="2" charset="0"/>
                </a:rPr>
                <a:t>Illustrations</a:t>
              </a:r>
            </a:p>
          </p:txBody>
        </p:sp>
        <p:sp>
          <p:nvSpPr>
            <p:cNvPr id="38" name="TextBox 37">
              <a:extLst>
                <a:ext uri="{FF2B5EF4-FFF2-40B4-BE49-F238E27FC236}">
                  <a16:creationId xmlns:a16="http://schemas.microsoft.com/office/drawing/2014/main" id="{BE0BEB2E-8FF0-4B28-92E1-5C5B903B6A36}"/>
                </a:ext>
              </a:extLst>
            </p:cNvPr>
            <p:cNvSpPr txBox="1"/>
            <p:nvPr/>
          </p:nvSpPr>
          <p:spPr>
            <a:xfrm>
              <a:off x="2359600" y="2695448"/>
              <a:ext cx="982962" cy="646331"/>
            </a:xfrm>
            <a:prstGeom prst="rect">
              <a:avLst/>
            </a:prstGeom>
            <a:noFill/>
          </p:spPr>
          <p:txBody>
            <a:bodyPr wrap="none" rtlCol="0" anchor="t">
              <a:spAutoFit/>
            </a:bodyPr>
            <a:lstStyle>
              <a:defPPr>
                <a:defRPr lang="id-ID"/>
              </a:defPPr>
              <a:lvl1pPr>
                <a:defRPr sz="2400">
                  <a:solidFill>
                    <a:schemeClr val="tx2"/>
                  </a:solidFill>
                </a:defRPr>
              </a:lvl1pPr>
            </a:lstStyle>
            <a:p>
              <a:pPr algn="ctr"/>
              <a:r>
                <a:rPr lang="en-US" sz="3600" dirty="0">
                  <a:solidFill>
                    <a:schemeClr val="bg1"/>
                  </a:solidFill>
                  <a:cs typeface="Montserrat" panose="02000000000000000000" pitchFamily="2" charset="0"/>
                </a:rPr>
                <a:t>23%</a:t>
              </a:r>
            </a:p>
          </p:txBody>
        </p:sp>
      </p:grpSp>
      <p:sp>
        <p:nvSpPr>
          <p:cNvPr id="39" name="Rectangle 38">
            <a:extLst>
              <a:ext uri="{FF2B5EF4-FFF2-40B4-BE49-F238E27FC236}">
                <a16:creationId xmlns:a16="http://schemas.microsoft.com/office/drawing/2014/main" id="{9230DCE1-AA4A-4B95-80EB-7F3A54BBA20A}"/>
              </a:ext>
            </a:extLst>
          </p:cNvPr>
          <p:cNvSpPr/>
          <p:nvPr/>
        </p:nvSpPr>
        <p:spPr>
          <a:xfrm>
            <a:off x="1853511" y="4953250"/>
            <a:ext cx="8484978" cy="1028423"/>
          </a:xfrm>
          <a:prstGeom prst="rect">
            <a:avLst/>
          </a:prstGeom>
          <a:noFill/>
        </p:spPr>
        <p:txBody>
          <a:bodyPr wrap="square" rtlCol="0">
            <a:spAutoFit/>
          </a:bodyPr>
          <a:lstStyle/>
          <a:p>
            <a:pPr algn="ctr">
              <a:lnSpc>
                <a:spcPct val="150000"/>
              </a:lnSpc>
            </a:pPr>
            <a:r>
              <a:rPr lang="id-ID" sz="1400" dirty="0">
                <a:solidFill>
                  <a:schemeClr val="bg1">
                    <a:lumMod val="65000"/>
                  </a:schemeClr>
                </a:solidFill>
              </a:rPr>
              <a:t>Lorem ipsum dolor sit amet, consectetur adipiscing elit.</a:t>
            </a:r>
            <a:r>
              <a:rPr lang="en-US" sz="1400" dirty="0">
                <a:solidFill>
                  <a:schemeClr val="bg1">
                    <a:lumMod val="65000"/>
                  </a:schemeClr>
                </a:solidFill>
              </a:rPr>
              <a:t> </a:t>
            </a:r>
            <a:r>
              <a:rPr lang="id-ID" sz="1400" dirty="0">
                <a:solidFill>
                  <a:schemeClr val="bg1">
                    <a:lumMod val="65000"/>
                  </a:schemeClr>
                </a:solidFill>
              </a:rPr>
              <a:t>Proin sed libero in magna ultrices gravida sit ametat diam.</a:t>
            </a:r>
            <a:r>
              <a:rPr lang="en-US" sz="1400" dirty="0">
                <a:solidFill>
                  <a:schemeClr val="bg1">
                    <a:lumMod val="65000"/>
                  </a:schemeClr>
                </a:solidFill>
              </a:rPr>
              <a:t> </a:t>
            </a:r>
            <a:r>
              <a:rPr lang="id-ID" sz="1400" dirty="0">
                <a:solidFill>
                  <a:schemeClr val="bg1">
                    <a:lumMod val="65000"/>
                  </a:schemeClr>
                </a:solidFill>
              </a:rPr>
              <a:t>Suspendisse placerat gravida magna</a:t>
            </a:r>
            <a:r>
              <a:rPr lang="en-US" sz="1400" dirty="0">
                <a:solidFill>
                  <a:schemeClr val="bg1">
                    <a:lumMod val="65000"/>
                  </a:schemeClr>
                </a:solidFill>
              </a:rPr>
              <a:t> </a:t>
            </a:r>
            <a:r>
              <a:rPr lang="id-ID" sz="1400" dirty="0">
                <a:solidFill>
                  <a:schemeClr val="bg1">
                    <a:lumMod val="65000"/>
                  </a:schemeClr>
                </a:solidFill>
              </a:rPr>
              <a:t>vel fermentum.</a:t>
            </a:r>
            <a:r>
              <a:rPr lang="en-US" sz="1400" dirty="0">
                <a:solidFill>
                  <a:schemeClr val="bg1">
                    <a:lumMod val="65000"/>
                  </a:schemeClr>
                </a:solidFill>
              </a:rPr>
              <a:t> </a:t>
            </a:r>
            <a:r>
              <a:rPr lang="id-ID" sz="1400" dirty="0">
                <a:solidFill>
                  <a:schemeClr val="bg1">
                    <a:lumMod val="65000"/>
                  </a:schemeClr>
                </a:solidFill>
              </a:rPr>
              <a:t>Aenean nunc purus</a:t>
            </a:r>
            <a:r>
              <a:rPr lang="en-US" sz="1400" dirty="0">
                <a:solidFill>
                  <a:schemeClr val="bg1">
                    <a:lumMod val="65000"/>
                  </a:schemeClr>
                </a:solidFill>
              </a:rPr>
              <a:t>.</a:t>
            </a:r>
            <a:r>
              <a:rPr lang="id-ID" sz="1400" dirty="0">
                <a:solidFill>
                  <a:schemeClr val="bg1">
                    <a:lumMod val="65000"/>
                  </a:schemeClr>
                </a:solidFill>
              </a:rPr>
              <a:t> gravida sit ametat diam.</a:t>
            </a:r>
            <a:r>
              <a:rPr lang="en-US" sz="1400" dirty="0">
                <a:solidFill>
                  <a:schemeClr val="bg1">
                    <a:lumMod val="65000"/>
                  </a:schemeClr>
                </a:solidFill>
              </a:rPr>
              <a:t> </a:t>
            </a:r>
            <a:r>
              <a:rPr lang="id-ID" sz="1400" dirty="0">
                <a:solidFill>
                  <a:schemeClr val="bg1">
                    <a:lumMod val="65000"/>
                  </a:schemeClr>
                </a:solidFill>
              </a:rPr>
              <a:t>Suspendisse placerat gravida magna</a:t>
            </a:r>
            <a:r>
              <a:rPr lang="en-US" sz="1400" dirty="0">
                <a:solidFill>
                  <a:schemeClr val="bg1">
                    <a:lumMod val="65000"/>
                  </a:schemeClr>
                </a:solidFill>
              </a:rPr>
              <a:t> </a:t>
            </a:r>
            <a:r>
              <a:rPr lang="id-ID" sz="1400" dirty="0">
                <a:solidFill>
                  <a:schemeClr val="bg1">
                    <a:lumMod val="65000"/>
                  </a:schemeClr>
                </a:solidFill>
              </a:rPr>
              <a:t>vel fermentum.</a:t>
            </a:r>
            <a:r>
              <a:rPr lang="en-US" sz="1400" dirty="0">
                <a:solidFill>
                  <a:schemeClr val="bg1">
                    <a:lumMod val="65000"/>
                  </a:schemeClr>
                </a:solidFill>
              </a:rPr>
              <a:t> </a:t>
            </a:r>
            <a:r>
              <a:rPr lang="id-ID" sz="1400" dirty="0">
                <a:solidFill>
                  <a:schemeClr val="bg1">
                    <a:lumMod val="65000"/>
                  </a:schemeClr>
                </a:solidFill>
              </a:rPr>
              <a:t>Aenean nunc purus</a:t>
            </a:r>
            <a:r>
              <a:rPr lang="en-US" sz="1400" dirty="0">
                <a:solidFill>
                  <a:schemeClr val="bg1">
                    <a:lumMod val="65000"/>
                  </a:schemeClr>
                </a:solidFill>
              </a:rPr>
              <a:t>.</a:t>
            </a:r>
            <a:endParaRPr lang="id-ID" sz="1400" dirty="0">
              <a:solidFill>
                <a:schemeClr val="bg1">
                  <a:lumMod val="65000"/>
                </a:schemeClr>
              </a:solidFill>
            </a:endParaRPr>
          </a:p>
        </p:txBody>
      </p:sp>
      <p:sp>
        <p:nvSpPr>
          <p:cNvPr id="25" name="Title 2">
            <a:extLst>
              <a:ext uri="{FF2B5EF4-FFF2-40B4-BE49-F238E27FC236}">
                <a16:creationId xmlns:a16="http://schemas.microsoft.com/office/drawing/2014/main" id="{42909C89-F75D-4E06-A3AC-7403A5F54642}"/>
              </a:ext>
            </a:extLst>
          </p:cNvPr>
          <p:cNvSpPr txBox="1">
            <a:spLocks/>
          </p:cNvSpPr>
          <p:nvPr/>
        </p:nvSpPr>
        <p:spPr>
          <a:xfrm>
            <a:off x="4039713" y="851055"/>
            <a:ext cx="3980007" cy="63485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solidFill>
                  <a:schemeClr val="tx1">
                    <a:lumMod val="65000"/>
                    <a:lumOff val="35000"/>
                  </a:schemeClr>
                </a:solidFill>
              </a:rPr>
              <a:t>Company </a:t>
            </a:r>
            <a:r>
              <a:rPr lang="en-US" sz="3600" b="1" dirty="0">
                <a:solidFill>
                  <a:schemeClr val="accent4"/>
                </a:solidFill>
              </a:rPr>
              <a:t>Slide</a:t>
            </a:r>
          </a:p>
        </p:txBody>
      </p:sp>
      <p:sp>
        <p:nvSpPr>
          <p:cNvPr id="42" name="Rectangle 41">
            <a:extLst>
              <a:ext uri="{FF2B5EF4-FFF2-40B4-BE49-F238E27FC236}">
                <a16:creationId xmlns:a16="http://schemas.microsoft.com/office/drawing/2014/main" id="{6F0AB67D-0C0A-4A36-A7D3-50B1C9925BEF}"/>
              </a:ext>
            </a:extLst>
          </p:cNvPr>
          <p:cNvSpPr/>
          <p:nvPr/>
        </p:nvSpPr>
        <p:spPr>
          <a:xfrm>
            <a:off x="5269010" y="435387"/>
            <a:ext cx="1653979" cy="464871"/>
          </a:xfrm>
          <a:prstGeom prst="rect">
            <a:avLst/>
          </a:prstGeom>
        </p:spPr>
        <p:txBody>
          <a:bodyPr wrap="none">
            <a:spAutoFit/>
          </a:bodyPr>
          <a:lstStyle/>
          <a:p>
            <a:pPr algn="ctr">
              <a:lnSpc>
                <a:spcPct val="150000"/>
              </a:lnSpc>
              <a:buClr>
                <a:schemeClr val="tx2"/>
              </a:buClr>
            </a:pPr>
            <a:r>
              <a:rPr lang="en-US" dirty="0">
                <a:solidFill>
                  <a:schemeClr val="bg1">
                    <a:lumMod val="75000"/>
                  </a:schemeClr>
                </a:solidFill>
                <a:latin typeface="+mj-lt"/>
                <a:cs typeface="Arial" panose="020B0604020202020204" pitchFamily="34" charset="0"/>
              </a:rPr>
              <a:t>text ever since. </a:t>
            </a:r>
          </a:p>
        </p:txBody>
      </p:sp>
      <p:sp>
        <p:nvSpPr>
          <p:cNvPr id="43" name="Cross 42">
            <a:extLst>
              <a:ext uri="{FF2B5EF4-FFF2-40B4-BE49-F238E27FC236}">
                <a16:creationId xmlns:a16="http://schemas.microsoft.com/office/drawing/2014/main" id="{C388EF16-0422-42AA-95D7-A3FCED6520E8}"/>
              </a:ext>
            </a:extLst>
          </p:cNvPr>
          <p:cNvSpPr/>
          <p:nvPr/>
        </p:nvSpPr>
        <p:spPr>
          <a:xfrm>
            <a:off x="7586761" y="629212"/>
            <a:ext cx="316114" cy="316114"/>
          </a:xfrm>
          <a:prstGeom prst="plus">
            <a:avLst>
              <a:gd name="adj" fmla="val 4378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Tree>
    <p:extLst>
      <p:ext uri="{BB962C8B-B14F-4D97-AF65-F5344CB8AC3E}">
        <p14:creationId xmlns:p14="http://schemas.microsoft.com/office/powerpoint/2010/main" val="3077800753"/>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p:cNvGrpSpPr/>
          <p:nvPr/>
        </p:nvGrpSpPr>
        <p:grpSpPr>
          <a:xfrm flipV="1">
            <a:off x="4558506" y="2188705"/>
            <a:ext cx="3074988" cy="3623606"/>
            <a:chOff x="4559300" y="2754790"/>
            <a:chExt cx="3074988" cy="3623606"/>
          </a:xfrm>
          <a:effectLst>
            <a:outerShdw blurRad="1270000" dist="215900" sx="103000" sy="103000" algn="l" rotWithShape="0">
              <a:prstClr val="black">
                <a:alpha val="36000"/>
              </a:prstClr>
            </a:outerShdw>
          </a:effectLst>
        </p:grpSpPr>
        <p:sp>
          <p:nvSpPr>
            <p:cNvPr id="8" name="Freeform 5"/>
            <p:cNvSpPr>
              <a:spLocks/>
            </p:cNvSpPr>
            <p:nvPr/>
          </p:nvSpPr>
          <p:spPr bwMode="auto">
            <a:xfrm>
              <a:off x="4957763" y="3714116"/>
              <a:ext cx="2276475" cy="819150"/>
            </a:xfrm>
            <a:custGeom>
              <a:avLst/>
              <a:gdLst>
                <a:gd name="T0" fmla="*/ 8518 w 8606"/>
                <a:gd name="T1" fmla="*/ 254 h 3097"/>
                <a:gd name="T2" fmla="*/ 8298 w 8606"/>
                <a:gd name="T3" fmla="*/ 200 h 3097"/>
                <a:gd name="T4" fmla="*/ 8055 w 8606"/>
                <a:gd name="T5" fmla="*/ 163 h 3097"/>
                <a:gd name="T6" fmla="*/ 7705 w 8606"/>
                <a:gd name="T7" fmla="*/ 124 h 3097"/>
                <a:gd name="T8" fmla="*/ 7400 w 8606"/>
                <a:gd name="T9" fmla="*/ 97 h 3097"/>
                <a:gd name="T10" fmla="*/ 7078 w 8606"/>
                <a:gd name="T11" fmla="*/ 75 h 3097"/>
                <a:gd name="T12" fmla="*/ 6816 w 8606"/>
                <a:gd name="T13" fmla="*/ 60 h 3097"/>
                <a:gd name="T14" fmla="*/ 6319 w 8606"/>
                <a:gd name="T15" fmla="*/ 37 h 3097"/>
                <a:gd name="T16" fmla="*/ 5818 w 8606"/>
                <a:gd name="T17" fmla="*/ 20 h 3097"/>
                <a:gd name="T18" fmla="*/ 5359 w 8606"/>
                <a:gd name="T19" fmla="*/ 9 h 3097"/>
                <a:gd name="T20" fmla="*/ 5056 w 8606"/>
                <a:gd name="T21" fmla="*/ 4 h 3097"/>
                <a:gd name="T22" fmla="*/ 4814 w 8606"/>
                <a:gd name="T23" fmla="*/ 2 h 3097"/>
                <a:gd name="T24" fmla="*/ 4476 w 8606"/>
                <a:gd name="T25" fmla="*/ 0 h 3097"/>
                <a:gd name="T26" fmla="*/ 4106 w 8606"/>
                <a:gd name="T27" fmla="*/ 0 h 3097"/>
                <a:gd name="T28" fmla="*/ 3828 w 8606"/>
                <a:gd name="T29" fmla="*/ 2 h 3097"/>
                <a:gd name="T30" fmla="*/ 3408 w 8606"/>
                <a:gd name="T31" fmla="*/ 6 h 3097"/>
                <a:gd name="T32" fmla="*/ 2947 w 8606"/>
                <a:gd name="T33" fmla="*/ 15 h 3097"/>
                <a:gd name="T34" fmla="*/ 2682 w 8606"/>
                <a:gd name="T35" fmla="*/ 23 h 3097"/>
                <a:gd name="T36" fmla="*/ 2391 w 8606"/>
                <a:gd name="T37" fmla="*/ 33 h 3097"/>
                <a:gd name="T38" fmla="*/ 2047 w 8606"/>
                <a:gd name="T39" fmla="*/ 47 h 3097"/>
                <a:gd name="T40" fmla="*/ 1724 w 8606"/>
                <a:gd name="T41" fmla="*/ 64 h 3097"/>
                <a:gd name="T42" fmla="*/ 1295 w 8606"/>
                <a:gd name="T43" fmla="*/ 91 h 3097"/>
                <a:gd name="T44" fmla="*/ 937 w 8606"/>
                <a:gd name="T45" fmla="*/ 120 h 3097"/>
                <a:gd name="T46" fmla="*/ 686 w 8606"/>
                <a:gd name="T47" fmla="*/ 146 h 3097"/>
                <a:gd name="T48" fmla="*/ 456 w 8606"/>
                <a:gd name="T49" fmla="*/ 176 h 3097"/>
                <a:gd name="T50" fmla="*/ 277 w 8606"/>
                <a:gd name="T51" fmla="*/ 206 h 3097"/>
                <a:gd name="T52" fmla="*/ 122 w 8606"/>
                <a:gd name="T53" fmla="*/ 243 h 3097"/>
                <a:gd name="T54" fmla="*/ 23 w 8606"/>
                <a:gd name="T55" fmla="*/ 285 h 3097"/>
                <a:gd name="T56" fmla="*/ 340 w 8606"/>
                <a:gd name="T57" fmla="*/ 970 h 3097"/>
                <a:gd name="T58" fmla="*/ 1362 w 8606"/>
                <a:gd name="T59" fmla="*/ 2898 h 3097"/>
                <a:gd name="T60" fmla="*/ 1412 w 8606"/>
                <a:gd name="T61" fmla="*/ 2924 h 3097"/>
                <a:gd name="T62" fmla="*/ 1476 w 8606"/>
                <a:gd name="T63" fmla="*/ 2942 h 3097"/>
                <a:gd name="T64" fmla="*/ 1585 w 8606"/>
                <a:gd name="T65" fmla="*/ 2964 h 3097"/>
                <a:gd name="T66" fmla="*/ 1724 w 8606"/>
                <a:gd name="T67" fmla="*/ 2984 h 3097"/>
                <a:gd name="T68" fmla="*/ 1912 w 8606"/>
                <a:gd name="T69" fmla="*/ 3007 h 3097"/>
                <a:gd name="T70" fmla="*/ 2107 w 8606"/>
                <a:gd name="T71" fmla="*/ 3024 h 3097"/>
                <a:gd name="T72" fmla="*/ 2284 w 8606"/>
                <a:gd name="T73" fmla="*/ 3038 h 3097"/>
                <a:gd name="T74" fmla="*/ 2465 w 8606"/>
                <a:gd name="T75" fmla="*/ 3049 h 3097"/>
                <a:gd name="T76" fmla="*/ 2722 w 8606"/>
                <a:gd name="T77" fmla="*/ 3063 h 3097"/>
                <a:gd name="T78" fmla="*/ 2905 w 8606"/>
                <a:gd name="T79" fmla="*/ 3071 h 3097"/>
                <a:gd name="T80" fmla="*/ 3093 w 8606"/>
                <a:gd name="T81" fmla="*/ 3078 h 3097"/>
                <a:gd name="T82" fmla="*/ 3321 w 8606"/>
                <a:gd name="T83" fmla="*/ 3084 h 3097"/>
                <a:gd name="T84" fmla="*/ 3567 w 8606"/>
                <a:gd name="T85" fmla="*/ 3090 h 3097"/>
                <a:gd name="T86" fmla="*/ 3850 w 8606"/>
                <a:gd name="T87" fmla="*/ 3095 h 3097"/>
                <a:gd name="T88" fmla="*/ 4101 w 8606"/>
                <a:gd name="T89" fmla="*/ 3097 h 3097"/>
                <a:gd name="T90" fmla="*/ 4428 w 8606"/>
                <a:gd name="T91" fmla="*/ 3097 h 3097"/>
                <a:gd name="T92" fmla="*/ 4726 w 8606"/>
                <a:gd name="T93" fmla="*/ 3095 h 3097"/>
                <a:gd name="T94" fmla="*/ 4988 w 8606"/>
                <a:gd name="T95" fmla="*/ 3091 h 3097"/>
                <a:gd name="T96" fmla="*/ 5222 w 8606"/>
                <a:gd name="T97" fmla="*/ 3086 h 3097"/>
                <a:gd name="T98" fmla="*/ 5491 w 8606"/>
                <a:gd name="T99" fmla="*/ 3078 h 3097"/>
                <a:gd name="T100" fmla="*/ 5746 w 8606"/>
                <a:gd name="T101" fmla="*/ 3069 h 3097"/>
                <a:gd name="T102" fmla="*/ 6003 w 8606"/>
                <a:gd name="T103" fmla="*/ 3057 h 3097"/>
                <a:gd name="T104" fmla="*/ 6226 w 8606"/>
                <a:gd name="T105" fmla="*/ 3044 h 3097"/>
                <a:gd name="T106" fmla="*/ 6397 w 8606"/>
                <a:gd name="T107" fmla="*/ 3033 h 3097"/>
                <a:gd name="T108" fmla="*/ 6587 w 8606"/>
                <a:gd name="T109" fmla="*/ 3017 h 3097"/>
                <a:gd name="T110" fmla="*/ 6756 w 8606"/>
                <a:gd name="T111" fmla="*/ 3000 h 3097"/>
                <a:gd name="T112" fmla="*/ 6914 w 8606"/>
                <a:gd name="T113" fmla="*/ 2980 h 3097"/>
                <a:gd name="T114" fmla="*/ 7036 w 8606"/>
                <a:gd name="T115" fmla="*/ 2961 h 3097"/>
                <a:gd name="T116" fmla="*/ 7128 w 8606"/>
                <a:gd name="T117" fmla="*/ 2942 h 3097"/>
                <a:gd name="T118" fmla="*/ 7203 w 8606"/>
                <a:gd name="T119" fmla="*/ 2919 h 3097"/>
                <a:gd name="T120" fmla="*/ 7246 w 8606"/>
                <a:gd name="T121" fmla="*/ 2897 h 3097"/>
                <a:gd name="T122" fmla="*/ 8378 w 8606"/>
                <a:gd name="T123" fmla="*/ 758 h 3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606" h="3097">
                  <a:moveTo>
                    <a:pt x="8606" y="315"/>
                  </a:moveTo>
                  <a:lnTo>
                    <a:pt x="8606" y="313"/>
                  </a:lnTo>
                  <a:lnTo>
                    <a:pt x="8605" y="312"/>
                  </a:lnTo>
                  <a:lnTo>
                    <a:pt x="8604" y="309"/>
                  </a:lnTo>
                  <a:lnTo>
                    <a:pt x="8603" y="305"/>
                  </a:lnTo>
                  <a:lnTo>
                    <a:pt x="8602" y="304"/>
                  </a:lnTo>
                  <a:lnTo>
                    <a:pt x="8601" y="302"/>
                  </a:lnTo>
                  <a:lnTo>
                    <a:pt x="8598" y="299"/>
                  </a:lnTo>
                  <a:lnTo>
                    <a:pt x="8594" y="296"/>
                  </a:lnTo>
                  <a:lnTo>
                    <a:pt x="8593" y="295"/>
                  </a:lnTo>
                  <a:lnTo>
                    <a:pt x="8592" y="293"/>
                  </a:lnTo>
                  <a:lnTo>
                    <a:pt x="8586" y="288"/>
                  </a:lnTo>
                  <a:lnTo>
                    <a:pt x="8580" y="283"/>
                  </a:lnTo>
                  <a:lnTo>
                    <a:pt x="8579" y="283"/>
                  </a:lnTo>
                  <a:lnTo>
                    <a:pt x="8578" y="282"/>
                  </a:lnTo>
                  <a:lnTo>
                    <a:pt x="8572" y="278"/>
                  </a:lnTo>
                  <a:lnTo>
                    <a:pt x="8565" y="274"/>
                  </a:lnTo>
                  <a:lnTo>
                    <a:pt x="8561" y="273"/>
                  </a:lnTo>
                  <a:lnTo>
                    <a:pt x="8558" y="271"/>
                  </a:lnTo>
                  <a:lnTo>
                    <a:pt x="8552" y="268"/>
                  </a:lnTo>
                  <a:lnTo>
                    <a:pt x="8546" y="265"/>
                  </a:lnTo>
                  <a:lnTo>
                    <a:pt x="8542" y="264"/>
                  </a:lnTo>
                  <a:lnTo>
                    <a:pt x="8538" y="262"/>
                  </a:lnTo>
                  <a:lnTo>
                    <a:pt x="8531" y="259"/>
                  </a:lnTo>
                  <a:lnTo>
                    <a:pt x="8522" y="255"/>
                  </a:lnTo>
                  <a:lnTo>
                    <a:pt x="8518" y="254"/>
                  </a:lnTo>
                  <a:lnTo>
                    <a:pt x="8514" y="253"/>
                  </a:lnTo>
                  <a:lnTo>
                    <a:pt x="8502" y="248"/>
                  </a:lnTo>
                  <a:lnTo>
                    <a:pt x="8488" y="244"/>
                  </a:lnTo>
                  <a:lnTo>
                    <a:pt x="8485" y="243"/>
                  </a:lnTo>
                  <a:lnTo>
                    <a:pt x="8482" y="242"/>
                  </a:lnTo>
                  <a:lnTo>
                    <a:pt x="8470" y="239"/>
                  </a:lnTo>
                  <a:lnTo>
                    <a:pt x="8457" y="236"/>
                  </a:lnTo>
                  <a:lnTo>
                    <a:pt x="8452" y="234"/>
                  </a:lnTo>
                  <a:lnTo>
                    <a:pt x="8446" y="233"/>
                  </a:lnTo>
                  <a:lnTo>
                    <a:pt x="8435" y="230"/>
                  </a:lnTo>
                  <a:lnTo>
                    <a:pt x="8423" y="227"/>
                  </a:lnTo>
                  <a:lnTo>
                    <a:pt x="8417" y="225"/>
                  </a:lnTo>
                  <a:lnTo>
                    <a:pt x="8411" y="224"/>
                  </a:lnTo>
                  <a:lnTo>
                    <a:pt x="8398" y="220"/>
                  </a:lnTo>
                  <a:lnTo>
                    <a:pt x="8384" y="217"/>
                  </a:lnTo>
                  <a:lnTo>
                    <a:pt x="8379" y="216"/>
                  </a:lnTo>
                  <a:lnTo>
                    <a:pt x="8373" y="215"/>
                  </a:lnTo>
                  <a:lnTo>
                    <a:pt x="8364" y="213"/>
                  </a:lnTo>
                  <a:lnTo>
                    <a:pt x="8353" y="211"/>
                  </a:lnTo>
                  <a:lnTo>
                    <a:pt x="8343" y="209"/>
                  </a:lnTo>
                  <a:lnTo>
                    <a:pt x="8333" y="207"/>
                  </a:lnTo>
                  <a:lnTo>
                    <a:pt x="8328" y="206"/>
                  </a:lnTo>
                  <a:lnTo>
                    <a:pt x="8322" y="205"/>
                  </a:lnTo>
                  <a:lnTo>
                    <a:pt x="8314" y="203"/>
                  </a:lnTo>
                  <a:lnTo>
                    <a:pt x="8306" y="202"/>
                  </a:lnTo>
                  <a:lnTo>
                    <a:pt x="8298" y="200"/>
                  </a:lnTo>
                  <a:lnTo>
                    <a:pt x="8288" y="199"/>
                  </a:lnTo>
                  <a:lnTo>
                    <a:pt x="8280" y="197"/>
                  </a:lnTo>
                  <a:lnTo>
                    <a:pt x="8272" y="196"/>
                  </a:lnTo>
                  <a:lnTo>
                    <a:pt x="8265" y="194"/>
                  </a:lnTo>
                  <a:lnTo>
                    <a:pt x="8256" y="193"/>
                  </a:lnTo>
                  <a:lnTo>
                    <a:pt x="8248" y="192"/>
                  </a:lnTo>
                  <a:lnTo>
                    <a:pt x="8241" y="190"/>
                  </a:lnTo>
                  <a:lnTo>
                    <a:pt x="8232" y="189"/>
                  </a:lnTo>
                  <a:lnTo>
                    <a:pt x="8223" y="188"/>
                  </a:lnTo>
                  <a:lnTo>
                    <a:pt x="8214" y="185"/>
                  </a:lnTo>
                  <a:lnTo>
                    <a:pt x="8205" y="184"/>
                  </a:lnTo>
                  <a:lnTo>
                    <a:pt x="8195" y="182"/>
                  </a:lnTo>
                  <a:lnTo>
                    <a:pt x="8185" y="181"/>
                  </a:lnTo>
                  <a:lnTo>
                    <a:pt x="8179" y="180"/>
                  </a:lnTo>
                  <a:lnTo>
                    <a:pt x="8172" y="179"/>
                  </a:lnTo>
                  <a:lnTo>
                    <a:pt x="8158" y="177"/>
                  </a:lnTo>
                  <a:lnTo>
                    <a:pt x="8146" y="175"/>
                  </a:lnTo>
                  <a:lnTo>
                    <a:pt x="8133" y="173"/>
                  </a:lnTo>
                  <a:lnTo>
                    <a:pt x="8118" y="171"/>
                  </a:lnTo>
                  <a:lnTo>
                    <a:pt x="8117" y="171"/>
                  </a:lnTo>
                  <a:lnTo>
                    <a:pt x="8115" y="171"/>
                  </a:lnTo>
                  <a:lnTo>
                    <a:pt x="8105" y="169"/>
                  </a:lnTo>
                  <a:lnTo>
                    <a:pt x="8095" y="168"/>
                  </a:lnTo>
                  <a:lnTo>
                    <a:pt x="8082" y="166"/>
                  </a:lnTo>
                  <a:lnTo>
                    <a:pt x="8069" y="165"/>
                  </a:lnTo>
                  <a:lnTo>
                    <a:pt x="8055" y="163"/>
                  </a:lnTo>
                  <a:lnTo>
                    <a:pt x="8042" y="161"/>
                  </a:lnTo>
                  <a:lnTo>
                    <a:pt x="8030" y="160"/>
                  </a:lnTo>
                  <a:lnTo>
                    <a:pt x="8016" y="158"/>
                  </a:lnTo>
                  <a:lnTo>
                    <a:pt x="8003" y="156"/>
                  </a:lnTo>
                  <a:lnTo>
                    <a:pt x="7988" y="155"/>
                  </a:lnTo>
                  <a:lnTo>
                    <a:pt x="7975" y="152"/>
                  </a:lnTo>
                  <a:lnTo>
                    <a:pt x="7962" y="150"/>
                  </a:lnTo>
                  <a:lnTo>
                    <a:pt x="7947" y="149"/>
                  </a:lnTo>
                  <a:lnTo>
                    <a:pt x="7932" y="147"/>
                  </a:lnTo>
                  <a:lnTo>
                    <a:pt x="7918" y="145"/>
                  </a:lnTo>
                  <a:lnTo>
                    <a:pt x="7906" y="144"/>
                  </a:lnTo>
                  <a:lnTo>
                    <a:pt x="7901" y="143"/>
                  </a:lnTo>
                  <a:lnTo>
                    <a:pt x="7896" y="143"/>
                  </a:lnTo>
                  <a:lnTo>
                    <a:pt x="7890" y="142"/>
                  </a:lnTo>
                  <a:lnTo>
                    <a:pt x="7884" y="142"/>
                  </a:lnTo>
                  <a:lnTo>
                    <a:pt x="7866" y="140"/>
                  </a:lnTo>
                  <a:lnTo>
                    <a:pt x="7846" y="138"/>
                  </a:lnTo>
                  <a:lnTo>
                    <a:pt x="7827" y="136"/>
                  </a:lnTo>
                  <a:lnTo>
                    <a:pt x="7807" y="134"/>
                  </a:lnTo>
                  <a:lnTo>
                    <a:pt x="7803" y="133"/>
                  </a:lnTo>
                  <a:lnTo>
                    <a:pt x="7798" y="133"/>
                  </a:lnTo>
                  <a:lnTo>
                    <a:pt x="7777" y="131"/>
                  </a:lnTo>
                  <a:lnTo>
                    <a:pt x="7754" y="128"/>
                  </a:lnTo>
                  <a:lnTo>
                    <a:pt x="7733" y="126"/>
                  </a:lnTo>
                  <a:lnTo>
                    <a:pt x="7710" y="124"/>
                  </a:lnTo>
                  <a:lnTo>
                    <a:pt x="7705" y="124"/>
                  </a:lnTo>
                  <a:lnTo>
                    <a:pt x="7700" y="123"/>
                  </a:lnTo>
                  <a:lnTo>
                    <a:pt x="7694" y="123"/>
                  </a:lnTo>
                  <a:lnTo>
                    <a:pt x="7688" y="122"/>
                  </a:lnTo>
                  <a:lnTo>
                    <a:pt x="7671" y="121"/>
                  </a:lnTo>
                  <a:lnTo>
                    <a:pt x="7653" y="118"/>
                  </a:lnTo>
                  <a:lnTo>
                    <a:pt x="7635" y="117"/>
                  </a:lnTo>
                  <a:lnTo>
                    <a:pt x="7617" y="115"/>
                  </a:lnTo>
                  <a:lnTo>
                    <a:pt x="7612" y="115"/>
                  </a:lnTo>
                  <a:lnTo>
                    <a:pt x="7607" y="114"/>
                  </a:lnTo>
                  <a:lnTo>
                    <a:pt x="7587" y="112"/>
                  </a:lnTo>
                  <a:lnTo>
                    <a:pt x="7567" y="111"/>
                  </a:lnTo>
                  <a:lnTo>
                    <a:pt x="7546" y="109"/>
                  </a:lnTo>
                  <a:lnTo>
                    <a:pt x="7525" y="107"/>
                  </a:lnTo>
                  <a:lnTo>
                    <a:pt x="7520" y="107"/>
                  </a:lnTo>
                  <a:lnTo>
                    <a:pt x="7515" y="106"/>
                  </a:lnTo>
                  <a:lnTo>
                    <a:pt x="7506" y="106"/>
                  </a:lnTo>
                  <a:lnTo>
                    <a:pt x="7497" y="105"/>
                  </a:lnTo>
                  <a:lnTo>
                    <a:pt x="7483" y="104"/>
                  </a:lnTo>
                  <a:lnTo>
                    <a:pt x="7471" y="103"/>
                  </a:lnTo>
                  <a:lnTo>
                    <a:pt x="7459" y="102"/>
                  </a:lnTo>
                  <a:lnTo>
                    <a:pt x="7446" y="101"/>
                  </a:lnTo>
                  <a:lnTo>
                    <a:pt x="7438" y="100"/>
                  </a:lnTo>
                  <a:lnTo>
                    <a:pt x="7430" y="100"/>
                  </a:lnTo>
                  <a:lnTo>
                    <a:pt x="7421" y="99"/>
                  </a:lnTo>
                  <a:lnTo>
                    <a:pt x="7413" y="98"/>
                  </a:lnTo>
                  <a:lnTo>
                    <a:pt x="7400" y="97"/>
                  </a:lnTo>
                  <a:lnTo>
                    <a:pt x="7386" y="96"/>
                  </a:lnTo>
                  <a:lnTo>
                    <a:pt x="7374" y="95"/>
                  </a:lnTo>
                  <a:lnTo>
                    <a:pt x="7361" y="95"/>
                  </a:lnTo>
                  <a:lnTo>
                    <a:pt x="7348" y="94"/>
                  </a:lnTo>
                  <a:lnTo>
                    <a:pt x="7337" y="93"/>
                  </a:lnTo>
                  <a:lnTo>
                    <a:pt x="7335" y="93"/>
                  </a:lnTo>
                  <a:lnTo>
                    <a:pt x="7333" y="93"/>
                  </a:lnTo>
                  <a:lnTo>
                    <a:pt x="7313" y="91"/>
                  </a:lnTo>
                  <a:lnTo>
                    <a:pt x="7293" y="90"/>
                  </a:lnTo>
                  <a:lnTo>
                    <a:pt x="7272" y="88"/>
                  </a:lnTo>
                  <a:lnTo>
                    <a:pt x="7251" y="87"/>
                  </a:lnTo>
                  <a:lnTo>
                    <a:pt x="7245" y="86"/>
                  </a:lnTo>
                  <a:lnTo>
                    <a:pt x="7239" y="86"/>
                  </a:lnTo>
                  <a:lnTo>
                    <a:pt x="7222" y="84"/>
                  </a:lnTo>
                  <a:lnTo>
                    <a:pt x="7204" y="83"/>
                  </a:lnTo>
                  <a:lnTo>
                    <a:pt x="7185" y="82"/>
                  </a:lnTo>
                  <a:lnTo>
                    <a:pt x="7168" y="80"/>
                  </a:lnTo>
                  <a:lnTo>
                    <a:pt x="7165" y="80"/>
                  </a:lnTo>
                  <a:lnTo>
                    <a:pt x="7161" y="80"/>
                  </a:lnTo>
                  <a:lnTo>
                    <a:pt x="7146" y="79"/>
                  </a:lnTo>
                  <a:lnTo>
                    <a:pt x="7132" y="78"/>
                  </a:lnTo>
                  <a:lnTo>
                    <a:pt x="7122" y="77"/>
                  </a:lnTo>
                  <a:lnTo>
                    <a:pt x="7110" y="77"/>
                  </a:lnTo>
                  <a:lnTo>
                    <a:pt x="7100" y="76"/>
                  </a:lnTo>
                  <a:lnTo>
                    <a:pt x="7089" y="75"/>
                  </a:lnTo>
                  <a:lnTo>
                    <a:pt x="7078" y="75"/>
                  </a:lnTo>
                  <a:lnTo>
                    <a:pt x="7068" y="74"/>
                  </a:lnTo>
                  <a:lnTo>
                    <a:pt x="7058" y="74"/>
                  </a:lnTo>
                  <a:lnTo>
                    <a:pt x="7047" y="73"/>
                  </a:lnTo>
                  <a:lnTo>
                    <a:pt x="7037" y="72"/>
                  </a:lnTo>
                  <a:lnTo>
                    <a:pt x="7027" y="72"/>
                  </a:lnTo>
                  <a:lnTo>
                    <a:pt x="7016" y="71"/>
                  </a:lnTo>
                  <a:lnTo>
                    <a:pt x="7007" y="71"/>
                  </a:lnTo>
                  <a:lnTo>
                    <a:pt x="7000" y="70"/>
                  </a:lnTo>
                  <a:lnTo>
                    <a:pt x="6993" y="70"/>
                  </a:lnTo>
                  <a:lnTo>
                    <a:pt x="6978" y="69"/>
                  </a:lnTo>
                  <a:lnTo>
                    <a:pt x="6965" y="68"/>
                  </a:lnTo>
                  <a:lnTo>
                    <a:pt x="6954" y="68"/>
                  </a:lnTo>
                  <a:lnTo>
                    <a:pt x="6943" y="67"/>
                  </a:lnTo>
                  <a:lnTo>
                    <a:pt x="6933" y="66"/>
                  </a:lnTo>
                  <a:lnTo>
                    <a:pt x="6922" y="66"/>
                  </a:lnTo>
                  <a:lnTo>
                    <a:pt x="6912" y="65"/>
                  </a:lnTo>
                  <a:lnTo>
                    <a:pt x="6903" y="65"/>
                  </a:lnTo>
                  <a:lnTo>
                    <a:pt x="6893" y="64"/>
                  </a:lnTo>
                  <a:lnTo>
                    <a:pt x="6883" y="64"/>
                  </a:lnTo>
                  <a:lnTo>
                    <a:pt x="6872" y="63"/>
                  </a:lnTo>
                  <a:lnTo>
                    <a:pt x="6862" y="62"/>
                  </a:lnTo>
                  <a:lnTo>
                    <a:pt x="6850" y="62"/>
                  </a:lnTo>
                  <a:lnTo>
                    <a:pt x="6840" y="61"/>
                  </a:lnTo>
                  <a:lnTo>
                    <a:pt x="6831" y="61"/>
                  </a:lnTo>
                  <a:lnTo>
                    <a:pt x="6823" y="60"/>
                  </a:lnTo>
                  <a:lnTo>
                    <a:pt x="6816" y="60"/>
                  </a:lnTo>
                  <a:lnTo>
                    <a:pt x="6810" y="60"/>
                  </a:lnTo>
                  <a:lnTo>
                    <a:pt x="6773" y="58"/>
                  </a:lnTo>
                  <a:lnTo>
                    <a:pt x="6736" y="56"/>
                  </a:lnTo>
                  <a:lnTo>
                    <a:pt x="6698" y="54"/>
                  </a:lnTo>
                  <a:lnTo>
                    <a:pt x="6661" y="52"/>
                  </a:lnTo>
                  <a:lnTo>
                    <a:pt x="6657" y="52"/>
                  </a:lnTo>
                  <a:lnTo>
                    <a:pt x="6653" y="52"/>
                  </a:lnTo>
                  <a:lnTo>
                    <a:pt x="6647" y="52"/>
                  </a:lnTo>
                  <a:lnTo>
                    <a:pt x="6643" y="52"/>
                  </a:lnTo>
                  <a:lnTo>
                    <a:pt x="6605" y="49"/>
                  </a:lnTo>
                  <a:lnTo>
                    <a:pt x="6568" y="47"/>
                  </a:lnTo>
                  <a:lnTo>
                    <a:pt x="6530" y="45"/>
                  </a:lnTo>
                  <a:lnTo>
                    <a:pt x="6492" y="44"/>
                  </a:lnTo>
                  <a:lnTo>
                    <a:pt x="6489" y="44"/>
                  </a:lnTo>
                  <a:lnTo>
                    <a:pt x="6487" y="44"/>
                  </a:lnTo>
                  <a:lnTo>
                    <a:pt x="6481" y="43"/>
                  </a:lnTo>
                  <a:lnTo>
                    <a:pt x="6477" y="43"/>
                  </a:lnTo>
                  <a:lnTo>
                    <a:pt x="6458" y="42"/>
                  </a:lnTo>
                  <a:lnTo>
                    <a:pt x="6438" y="42"/>
                  </a:lnTo>
                  <a:lnTo>
                    <a:pt x="6419" y="41"/>
                  </a:lnTo>
                  <a:lnTo>
                    <a:pt x="6399" y="40"/>
                  </a:lnTo>
                  <a:lnTo>
                    <a:pt x="6379" y="39"/>
                  </a:lnTo>
                  <a:lnTo>
                    <a:pt x="6359" y="38"/>
                  </a:lnTo>
                  <a:lnTo>
                    <a:pt x="6339" y="38"/>
                  </a:lnTo>
                  <a:lnTo>
                    <a:pt x="6320" y="37"/>
                  </a:lnTo>
                  <a:lnTo>
                    <a:pt x="6319" y="37"/>
                  </a:lnTo>
                  <a:lnTo>
                    <a:pt x="6318" y="37"/>
                  </a:lnTo>
                  <a:lnTo>
                    <a:pt x="6314" y="37"/>
                  </a:lnTo>
                  <a:lnTo>
                    <a:pt x="6311" y="37"/>
                  </a:lnTo>
                  <a:lnTo>
                    <a:pt x="6273" y="35"/>
                  </a:lnTo>
                  <a:lnTo>
                    <a:pt x="6236" y="34"/>
                  </a:lnTo>
                  <a:lnTo>
                    <a:pt x="6198" y="32"/>
                  </a:lnTo>
                  <a:lnTo>
                    <a:pt x="6160" y="31"/>
                  </a:lnTo>
                  <a:lnTo>
                    <a:pt x="6156" y="31"/>
                  </a:lnTo>
                  <a:lnTo>
                    <a:pt x="6152" y="31"/>
                  </a:lnTo>
                  <a:lnTo>
                    <a:pt x="6150" y="31"/>
                  </a:lnTo>
                  <a:lnTo>
                    <a:pt x="6148" y="31"/>
                  </a:lnTo>
                  <a:lnTo>
                    <a:pt x="6111" y="29"/>
                  </a:lnTo>
                  <a:lnTo>
                    <a:pt x="6074" y="28"/>
                  </a:lnTo>
                  <a:lnTo>
                    <a:pt x="6036" y="27"/>
                  </a:lnTo>
                  <a:lnTo>
                    <a:pt x="5999" y="26"/>
                  </a:lnTo>
                  <a:lnTo>
                    <a:pt x="5993" y="26"/>
                  </a:lnTo>
                  <a:lnTo>
                    <a:pt x="5987" y="25"/>
                  </a:lnTo>
                  <a:lnTo>
                    <a:pt x="5982" y="25"/>
                  </a:lnTo>
                  <a:lnTo>
                    <a:pt x="5976" y="25"/>
                  </a:lnTo>
                  <a:lnTo>
                    <a:pt x="5941" y="24"/>
                  </a:lnTo>
                  <a:lnTo>
                    <a:pt x="5907" y="23"/>
                  </a:lnTo>
                  <a:lnTo>
                    <a:pt x="5871" y="22"/>
                  </a:lnTo>
                  <a:lnTo>
                    <a:pt x="5836" y="21"/>
                  </a:lnTo>
                  <a:lnTo>
                    <a:pt x="5832" y="21"/>
                  </a:lnTo>
                  <a:lnTo>
                    <a:pt x="5827" y="21"/>
                  </a:lnTo>
                  <a:lnTo>
                    <a:pt x="5818" y="20"/>
                  </a:lnTo>
                  <a:lnTo>
                    <a:pt x="5808" y="20"/>
                  </a:lnTo>
                  <a:lnTo>
                    <a:pt x="5779" y="19"/>
                  </a:lnTo>
                  <a:lnTo>
                    <a:pt x="5749" y="19"/>
                  </a:lnTo>
                  <a:lnTo>
                    <a:pt x="5719" y="18"/>
                  </a:lnTo>
                  <a:lnTo>
                    <a:pt x="5688" y="17"/>
                  </a:lnTo>
                  <a:lnTo>
                    <a:pt x="5682" y="17"/>
                  </a:lnTo>
                  <a:lnTo>
                    <a:pt x="5675" y="17"/>
                  </a:lnTo>
                  <a:lnTo>
                    <a:pt x="5672" y="17"/>
                  </a:lnTo>
                  <a:lnTo>
                    <a:pt x="5669" y="17"/>
                  </a:lnTo>
                  <a:lnTo>
                    <a:pt x="5637" y="15"/>
                  </a:lnTo>
                  <a:lnTo>
                    <a:pt x="5604" y="14"/>
                  </a:lnTo>
                  <a:lnTo>
                    <a:pt x="5572" y="13"/>
                  </a:lnTo>
                  <a:lnTo>
                    <a:pt x="5540" y="13"/>
                  </a:lnTo>
                  <a:lnTo>
                    <a:pt x="5537" y="13"/>
                  </a:lnTo>
                  <a:lnTo>
                    <a:pt x="5535" y="13"/>
                  </a:lnTo>
                  <a:lnTo>
                    <a:pt x="5528" y="12"/>
                  </a:lnTo>
                  <a:lnTo>
                    <a:pt x="5521" y="12"/>
                  </a:lnTo>
                  <a:lnTo>
                    <a:pt x="5495" y="12"/>
                  </a:lnTo>
                  <a:lnTo>
                    <a:pt x="5469" y="11"/>
                  </a:lnTo>
                  <a:lnTo>
                    <a:pt x="5444" y="11"/>
                  </a:lnTo>
                  <a:lnTo>
                    <a:pt x="5418" y="10"/>
                  </a:lnTo>
                  <a:lnTo>
                    <a:pt x="5407" y="10"/>
                  </a:lnTo>
                  <a:lnTo>
                    <a:pt x="5397" y="10"/>
                  </a:lnTo>
                  <a:lnTo>
                    <a:pt x="5385" y="10"/>
                  </a:lnTo>
                  <a:lnTo>
                    <a:pt x="5372" y="9"/>
                  </a:lnTo>
                  <a:lnTo>
                    <a:pt x="5359" y="9"/>
                  </a:lnTo>
                  <a:lnTo>
                    <a:pt x="5345" y="9"/>
                  </a:lnTo>
                  <a:lnTo>
                    <a:pt x="5331" y="9"/>
                  </a:lnTo>
                  <a:lnTo>
                    <a:pt x="5317" y="8"/>
                  </a:lnTo>
                  <a:lnTo>
                    <a:pt x="5301" y="8"/>
                  </a:lnTo>
                  <a:lnTo>
                    <a:pt x="5287" y="8"/>
                  </a:lnTo>
                  <a:lnTo>
                    <a:pt x="5276" y="8"/>
                  </a:lnTo>
                  <a:lnTo>
                    <a:pt x="5265" y="8"/>
                  </a:lnTo>
                  <a:lnTo>
                    <a:pt x="5251" y="7"/>
                  </a:lnTo>
                  <a:lnTo>
                    <a:pt x="5236" y="7"/>
                  </a:lnTo>
                  <a:lnTo>
                    <a:pt x="5223" y="7"/>
                  </a:lnTo>
                  <a:lnTo>
                    <a:pt x="5209" y="7"/>
                  </a:lnTo>
                  <a:lnTo>
                    <a:pt x="5200" y="7"/>
                  </a:lnTo>
                  <a:lnTo>
                    <a:pt x="5192" y="6"/>
                  </a:lnTo>
                  <a:lnTo>
                    <a:pt x="5183" y="6"/>
                  </a:lnTo>
                  <a:lnTo>
                    <a:pt x="5174" y="6"/>
                  </a:lnTo>
                  <a:lnTo>
                    <a:pt x="5165" y="6"/>
                  </a:lnTo>
                  <a:lnTo>
                    <a:pt x="5156" y="6"/>
                  </a:lnTo>
                  <a:lnTo>
                    <a:pt x="5143" y="6"/>
                  </a:lnTo>
                  <a:lnTo>
                    <a:pt x="5128" y="5"/>
                  </a:lnTo>
                  <a:lnTo>
                    <a:pt x="5115" y="5"/>
                  </a:lnTo>
                  <a:lnTo>
                    <a:pt x="5100" y="5"/>
                  </a:lnTo>
                  <a:lnTo>
                    <a:pt x="5092" y="5"/>
                  </a:lnTo>
                  <a:lnTo>
                    <a:pt x="5083" y="5"/>
                  </a:lnTo>
                  <a:lnTo>
                    <a:pt x="5075" y="5"/>
                  </a:lnTo>
                  <a:lnTo>
                    <a:pt x="5065" y="5"/>
                  </a:lnTo>
                  <a:lnTo>
                    <a:pt x="5056" y="4"/>
                  </a:lnTo>
                  <a:lnTo>
                    <a:pt x="5047" y="4"/>
                  </a:lnTo>
                  <a:lnTo>
                    <a:pt x="5038" y="4"/>
                  </a:lnTo>
                  <a:lnTo>
                    <a:pt x="5029" y="4"/>
                  </a:lnTo>
                  <a:lnTo>
                    <a:pt x="5021" y="4"/>
                  </a:lnTo>
                  <a:lnTo>
                    <a:pt x="5013" y="4"/>
                  </a:lnTo>
                  <a:lnTo>
                    <a:pt x="5004" y="4"/>
                  </a:lnTo>
                  <a:lnTo>
                    <a:pt x="4997" y="4"/>
                  </a:lnTo>
                  <a:lnTo>
                    <a:pt x="4989" y="4"/>
                  </a:lnTo>
                  <a:lnTo>
                    <a:pt x="4981" y="4"/>
                  </a:lnTo>
                  <a:lnTo>
                    <a:pt x="4972" y="3"/>
                  </a:lnTo>
                  <a:lnTo>
                    <a:pt x="4964" y="3"/>
                  </a:lnTo>
                  <a:lnTo>
                    <a:pt x="4956" y="3"/>
                  </a:lnTo>
                  <a:lnTo>
                    <a:pt x="4948" y="3"/>
                  </a:lnTo>
                  <a:lnTo>
                    <a:pt x="4938" y="3"/>
                  </a:lnTo>
                  <a:lnTo>
                    <a:pt x="4929" y="3"/>
                  </a:lnTo>
                  <a:lnTo>
                    <a:pt x="4920" y="3"/>
                  </a:lnTo>
                  <a:lnTo>
                    <a:pt x="4911" y="3"/>
                  </a:lnTo>
                  <a:lnTo>
                    <a:pt x="4903" y="3"/>
                  </a:lnTo>
                  <a:lnTo>
                    <a:pt x="4896" y="3"/>
                  </a:lnTo>
                  <a:lnTo>
                    <a:pt x="4877" y="3"/>
                  </a:lnTo>
                  <a:lnTo>
                    <a:pt x="4858" y="2"/>
                  </a:lnTo>
                  <a:lnTo>
                    <a:pt x="4839" y="2"/>
                  </a:lnTo>
                  <a:lnTo>
                    <a:pt x="4820" y="2"/>
                  </a:lnTo>
                  <a:lnTo>
                    <a:pt x="4819" y="2"/>
                  </a:lnTo>
                  <a:lnTo>
                    <a:pt x="4818" y="2"/>
                  </a:lnTo>
                  <a:lnTo>
                    <a:pt x="4814" y="2"/>
                  </a:lnTo>
                  <a:lnTo>
                    <a:pt x="4811" y="2"/>
                  </a:lnTo>
                  <a:lnTo>
                    <a:pt x="4789" y="2"/>
                  </a:lnTo>
                  <a:lnTo>
                    <a:pt x="4768" y="2"/>
                  </a:lnTo>
                  <a:lnTo>
                    <a:pt x="4747" y="1"/>
                  </a:lnTo>
                  <a:lnTo>
                    <a:pt x="4726" y="1"/>
                  </a:lnTo>
                  <a:lnTo>
                    <a:pt x="4718" y="1"/>
                  </a:lnTo>
                  <a:lnTo>
                    <a:pt x="4710" y="1"/>
                  </a:lnTo>
                  <a:lnTo>
                    <a:pt x="4709" y="1"/>
                  </a:lnTo>
                  <a:lnTo>
                    <a:pt x="4708" y="1"/>
                  </a:lnTo>
                  <a:lnTo>
                    <a:pt x="4695" y="1"/>
                  </a:lnTo>
                  <a:lnTo>
                    <a:pt x="4683" y="1"/>
                  </a:lnTo>
                  <a:lnTo>
                    <a:pt x="4669" y="1"/>
                  </a:lnTo>
                  <a:lnTo>
                    <a:pt x="4657" y="1"/>
                  </a:lnTo>
                  <a:lnTo>
                    <a:pt x="4641" y="1"/>
                  </a:lnTo>
                  <a:lnTo>
                    <a:pt x="4623" y="1"/>
                  </a:lnTo>
                  <a:lnTo>
                    <a:pt x="4606" y="1"/>
                  </a:lnTo>
                  <a:lnTo>
                    <a:pt x="4589" y="0"/>
                  </a:lnTo>
                  <a:lnTo>
                    <a:pt x="4572" y="0"/>
                  </a:lnTo>
                  <a:lnTo>
                    <a:pt x="4554" y="0"/>
                  </a:lnTo>
                  <a:lnTo>
                    <a:pt x="4536" y="0"/>
                  </a:lnTo>
                  <a:lnTo>
                    <a:pt x="4520" y="0"/>
                  </a:lnTo>
                  <a:lnTo>
                    <a:pt x="4507" y="0"/>
                  </a:lnTo>
                  <a:lnTo>
                    <a:pt x="4494" y="0"/>
                  </a:lnTo>
                  <a:lnTo>
                    <a:pt x="4490" y="0"/>
                  </a:lnTo>
                  <a:lnTo>
                    <a:pt x="4485" y="0"/>
                  </a:lnTo>
                  <a:lnTo>
                    <a:pt x="4476" y="0"/>
                  </a:lnTo>
                  <a:lnTo>
                    <a:pt x="4467" y="0"/>
                  </a:lnTo>
                  <a:lnTo>
                    <a:pt x="4459" y="0"/>
                  </a:lnTo>
                  <a:lnTo>
                    <a:pt x="4450" y="0"/>
                  </a:lnTo>
                  <a:lnTo>
                    <a:pt x="4432" y="0"/>
                  </a:lnTo>
                  <a:lnTo>
                    <a:pt x="4416" y="0"/>
                  </a:lnTo>
                  <a:lnTo>
                    <a:pt x="4398" y="0"/>
                  </a:lnTo>
                  <a:lnTo>
                    <a:pt x="4381" y="0"/>
                  </a:lnTo>
                  <a:lnTo>
                    <a:pt x="4380" y="0"/>
                  </a:lnTo>
                  <a:lnTo>
                    <a:pt x="4378" y="0"/>
                  </a:lnTo>
                  <a:lnTo>
                    <a:pt x="4362" y="0"/>
                  </a:lnTo>
                  <a:lnTo>
                    <a:pt x="4347" y="0"/>
                  </a:lnTo>
                  <a:lnTo>
                    <a:pt x="4331" y="0"/>
                  </a:lnTo>
                  <a:lnTo>
                    <a:pt x="4316" y="0"/>
                  </a:lnTo>
                  <a:lnTo>
                    <a:pt x="4299" y="0"/>
                  </a:lnTo>
                  <a:lnTo>
                    <a:pt x="4283" y="0"/>
                  </a:lnTo>
                  <a:lnTo>
                    <a:pt x="4266" y="0"/>
                  </a:lnTo>
                  <a:lnTo>
                    <a:pt x="4251" y="0"/>
                  </a:lnTo>
                  <a:lnTo>
                    <a:pt x="4234" y="0"/>
                  </a:lnTo>
                  <a:lnTo>
                    <a:pt x="4218" y="0"/>
                  </a:lnTo>
                  <a:lnTo>
                    <a:pt x="4203" y="0"/>
                  </a:lnTo>
                  <a:lnTo>
                    <a:pt x="4186" y="0"/>
                  </a:lnTo>
                  <a:lnTo>
                    <a:pt x="4170" y="0"/>
                  </a:lnTo>
                  <a:lnTo>
                    <a:pt x="4154" y="0"/>
                  </a:lnTo>
                  <a:lnTo>
                    <a:pt x="4138" y="0"/>
                  </a:lnTo>
                  <a:lnTo>
                    <a:pt x="4122" y="0"/>
                  </a:lnTo>
                  <a:lnTo>
                    <a:pt x="4106" y="0"/>
                  </a:lnTo>
                  <a:lnTo>
                    <a:pt x="4090" y="0"/>
                  </a:lnTo>
                  <a:lnTo>
                    <a:pt x="4074" y="0"/>
                  </a:lnTo>
                  <a:lnTo>
                    <a:pt x="4057" y="0"/>
                  </a:lnTo>
                  <a:lnTo>
                    <a:pt x="4053" y="0"/>
                  </a:lnTo>
                  <a:lnTo>
                    <a:pt x="4049" y="0"/>
                  </a:lnTo>
                  <a:lnTo>
                    <a:pt x="4045" y="0"/>
                  </a:lnTo>
                  <a:lnTo>
                    <a:pt x="4041" y="0"/>
                  </a:lnTo>
                  <a:lnTo>
                    <a:pt x="4027" y="0"/>
                  </a:lnTo>
                  <a:lnTo>
                    <a:pt x="4014" y="0"/>
                  </a:lnTo>
                  <a:lnTo>
                    <a:pt x="4000" y="1"/>
                  </a:lnTo>
                  <a:lnTo>
                    <a:pt x="3987" y="1"/>
                  </a:lnTo>
                  <a:lnTo>
                    <a:pt x="3977" y="1"/>
                  </a:lnTo>
                  <a:lnTo>
                    <a:pt x="3967" y="1"/>
                  </a:lnTo>
                  <a:lnTo>
                    <a:pt x="3958" y="1"/>
                  </a:lnTo>
                  <a:lnTo>
                    <a:pt x="3949" y="1"/>
                  </a:lnTo>
                  <a:lnTo>
                    <a:pt x="3940" y="1"/>
                  </a:lnTo>
                  <a:lnTo>
                    <a:pt x="3931" y="1"/>
                  </a:lnTo>
                  <a:lnTo>
                    <a:pt x="3920" y="1"/>
                  </a:lnTo>
                  <a:lnTo>
                    <a:pt x="3909" y="1"/>
                  </a:lnTo>
                  <a:lnTo>
                    <a:pt x="3890" y="1"/>
                  </a:lnTo>
                  <a:lnTo>
                    <a:pt x="3871" y="1"/>
                  </a:lnTo>
                  <a:lnTo>
                    <a:pt x="3851" y="1"/>
                  </a:lnTo>
                  <a:lnTo>
                    <a:pt x="3831" y="2"/>
                  </a:lnTo>
                  <a:lnTo>
                    <a:pt x="3831" y="2"/>
                  </a:lnTo>
                  <a:lnTo>
                    <a:pt x="3830" y="2"/>
                  </a:lnTo>
                  <a:lnTo>
                    <a:pt x="3828" y="2"/>
                  </a:lnTo>
                  <a:lnTo>
                    <a:pt x="3827" y="2"/>
                  </a:lnTo>
                  <a:lnTo>
                    <a:pt x="3809" y="2"/>
                  </a:lnTo>
                  <a:lnTo>
                    <a:pt x="3791" y="2"/>
                  </a:lnTo>
                  <a:lnTo>
                    <a:pt x="3773" y="2"/>
                  </a:lnTo>
                  <a:lnTo>
                    <a:pt x="3755" y="2"/>
                  </a:lnTo>
                  <a:lnTo>
                    <a:pt x="3742" y="2"/>
                  </a:lnTo>
                  <a:lnTo>
                    <a:pt x="3728" y="3"/>
                  </a:lnTo>
                  <a:lnTo>
                    <a:pt x="3720" y="3"/>
                  </a:lnTo>
                  <a:lnTo>
                    <a:pt x="3712" y="3"/>
                  </a:lnTo>
                  <a:lnTo>
                    <a:pt x="3704" y="3"/>
                  </a:lnTo>
                  <a:lnTo>
                    <a:pt x="3694" y="3"/>
                  </a:lnTo>
                  <a:lnTo>
                    <a:pt x="3686" y="3"/>
                  </a:lnTo>
                  <a:lnTo>
                    <a:pt x="3678" y="3"/>
                  </a:lnTo>
                  <a:lnTo>
                    <a:pt x="3668" y="3"/>
                  </a:lnTo>
                  <a:lnTo>
                    <a:pt x="3656" y="3"/>
                  </a:lnTo>
                  <a:lnTo>
                    <a:pt x="3627" y="4"/>
                  </a:lnTo>
                  <a:lnTo>
                    <a:pt x="3597" y="4"/>
                  </a:lnTo>
                  <a:lnTo>
                    <a:pt x="3568" y="4"/>
                  </a:lnTo>
                  <a:lnTo>
                    <a:pt x="3538" y="5"/>
                  </a:lnTo>
                  <a:lnTo>
                    <a:pt x="3527" y="5"/>
                  </a:lnTo>
                  <a:lnTo>
                    <a:pt x="3517" y="5"/>
                  </a:lnTo>
                  <a:lnTo>
                    <a:pt x="3514" y="5"/>
                  </a:lnTo>
                  <a:lnTo>
                    <a:pt x="3511" y="5"/>
                  </a:lnTo>
                  <a:lnTo>
                    <a:pt x="3477" y="5"/>
                  </a:lnTo>
                  <a:lnTo>
                    <a:pt x="3442" y="6"/>
                  </a:lnTo>
                  <a:lnTo>
                    <a:pt x="3408" y="6"/>
                  </a:lnTo>
                  <a:lnTo>
                    <a:pt x="3374" y="7"/>
                  </a:lnTo>
                  <a:lnTo>
                    <a:pt x="3367" y="7"/>
                  </a:lnTo>
                  <a:lnTo>
                    <a:pt x="3358" y="7"/>
                  </a:lnTo>
                  <a:lnTo>
                    <a:pt x="3344" y="7"/>
                  </a:lnTo>
                  <a:lnTo>
                    <a:pt x="3328" y="8"/>
                  </a:lnTo>
                  <a:lnTo>
                    <a:pt x="3314" y="8"/>
                  </a:lnTo>
                  <a:lnTo>
                    <a:pt x="3299" y="8"/>
                  </a:lnTo>
                  <a:lnTo>
                    <a:pt x="3292" y="8"/>
                  </a:lnTo>
                  <a:lnTo>
                    <a:pt x="3285" y="8"/>
                  </a:lnTo>
                  <a:lnTo>
                    <a:pt x="3253" y="9"/>
                  </a:lnTo>
                  <a:lnTo>
                    <a:pt x="3221" y="10"/>
                  </a:lnTo>
                  <a:lnTo>
                    <a:pt x="3189" y="10"/>
                  </a:lnTo>
                  <a:lnTo>
                    <a:pt x="3157" y="11"/>
                  </a:lnTo>
                  <a:lnTo>
                    <a:pt x="3149" y="11"/>
                  </a:lnTo>
                  <a:lnTo>
                    <a:pt x="3141" y="11"/>
                  </a:lnTo>
                  <a:lnTo>
                    <a:pt x="3133" y="11"/>
                  </a:lnTo>
                  <a:lnTo>
                    <a:pt x="3124" y="12"/>
                  </a:lnTo>
                  <a:lnTo>
                    <a:pt x="3090" y="12"/>
                  </a:lnTo>
                  <a:lnTo>
                    <a:pt x="3056" y="13"/>
                  </a:lnTo>
                  <a:lnTo>
                    <a:pt x="3022" y="14"/>
                  </a:lnTo>
                  <a:lnTo>
                    <a:pt x="2988" y="14"/>
                  </a:lnTo>
                  <a:lnTo>
                    <a:pt x="2985" y="15"/>
                  </a:lnTo>
                  <a:lnTo>
                    <a:pt x="2982" y="15"/>
                  </a:lnTo>
                  <a:lnTo>
                    <a:pt x="2971" y="15"/>
                  </a:lnTo>
                  <a:lnTo>
                    <a:pt x="2959" y="15"/>
                  </a:lnTo>
                  <a:lnTo>
                    <a:pt x="2947" y="15"/>
                  </a:lnTo>
                  <a:lnTo>
                    <a:pt x="2936" y="17"/>
                  </a:lnTo>
                  <a:lnTo>
                    <a:pt x="2923" y="17"/>
                  </a:lnTo>
                  <a:lnTo>
                    <a:pt x="2911" y="17"/>
                  </a:lnTo>
                  <a:lnTo>
                    <a:pt x="2900" y="18"/>
                  </a:lnTo>
                  <a:lnTo>
                    <a:pt x="2887" y="18"/>
                  </a:lnTo>
                  <a:lnTo>
                    <a:pt x="2882" y="18"/>
                  </a:lnTo>
                  <a:lnTo>
                    <a:pt x="2877" y="18"/>
                  </a:lnTo>
                  <a:lnTo>
                    <a:pt x="2866" y="18"/>
                  </a:lnTo>
                  <a:lnTo>
                    <a:pt x="2853" y="19"/>
                  </a:lnTo>
                  <a:lnTo>
                    <a:pt x="2842" y="19"/>
                  </a:lnTo>
                  <a:lnTo>
                    <a:pt x="2830" y="19"/>
                  </a:lnTo>
                  <a:lnTo>
                    <a:pt x="2819" y="20"/>
                  </a:lnTo>
                  <a:lnTo>
                    <a:pt x="2809" y="20"/>
                  </a:lnTo>
                  <a:lnTo>
                    <a:pt x="2799" y="20"/>
                  </a:lnTo>
                  <a:lnTo>
                    <a:pt x="2788" y="20"/>
                  </a:lnTo>
                  <a:lnTo>
                    <a:pt x="2781" y="21"/>
                  </a:lnTo>
                  <a:lnTo>
                    <a:pt x="2774" y="21"/>
                  </a:lnTo>
                  <a:lnTo>
                    <a:pt x="2763" y="21"/>
                  </a:lnTo>
                  <a:lnTo>
                    <a:pt x="2751" y="22"/>
                  </a:lnTo>
                  <a:lnTo>
                    <a:pt x="2740" y="22"/>
                  </a:lnTo>
                  <a:lnTo>
                    <a:pt x="2729" y="22"/>
                  </a:lnTo>
                  <a:lnTo>
                    <a:pt x="2717" y="22"/>
                  </a:lnTo>
                  <a:lnTo>
                    <a:pt x="2707" y="23"/>
                  </a:lnTo>
                  <a:lnTo>
                    <a:pt x="2697" y="23"/>
                  </a:lnTo>
                  <a:lnTo>
                    <a:pt x="2686" y="23"/>
                  </a:lnTo>
                  <a:lnTo>
                    <a:pt x="2682" y="23"/>
                  </a:lnTo>
                  <a:lnTo>
                    <a:pt x="2677" y="24"/>
                  </a:lnTo>
                  <a:lnTo>
                    <a:pt x="2658" y="24"/>
                  </a:lnTo>
                  <a:lnTo>
                    <a:pt x="2639" y="25"/>
                  </a:lnTo>
                  <a:lnTo>
                    <a:pt x="2619" y="25"/>
                  </a:lnTo>
                  <a:lnTo>
                    <a:pt x="2600" y="26"/>
                  </a:lnTo>
                  <a:lnTo>
                    <a:pt x="2581" y="27"/>
                  </a:lnTo>
                  <a:lnTo>
                    <a:pt x="2562" y="27"/>
                  </a:lnTo>
                  <a:lnTo>
                    <a:pt x="2543" y="28"/>
                  </a:lnTo>
                  <a:lnTo>
                    <a:pt x="2523" y="28"/>
                  </a:lnTo>
                  <a:lnTo>
                    <a:pt x="2517" y="29"/>
                  </a:lnTo>
                  <a:lnTo>
                    <a:pt x="2511" y="29"/>
                  </a:lnTo>
                  <a:lnTo>
                    <a:pt x="2502" y="29"/>
                  </a:lnTo>
                  <a:lnTo>
                    <a:pt x="2494" y="29"/>
                  </a:lnTo>
                  <a:lnTo>
                    <a:pt x="2482" y="30"/>
                  </a:lnTo>
                  <a:lnTo>
                    <a:pt x="2471" y="30"/>
                  </a:lnTo>
                  <a:lnTo>
                    <a:pt x="2460" y="31"/>
                  </a:lnTo>
                  <a:lnTo>
                    <a:pt x="2448" y="31"/>
                  </a:lnTo>
                  <a:lnTo>
                    <a:pt x="2448" y="31"/>
                  </a:lnTo>
                  <a:lnTo>
                    <a:pt x="2448" y="31"/>
                  </a:lnTo>
                  <a:lnTo>
                    <a:pt x="2448" y="31"/>
                  </a:lnTo>
                  <a:lnTo>
                    <a:pt x="2440" y="31"/>
                  </a:lnTo>
                  <a:lnTo>
                    <a:pt x="2431" y="32"/>
                  </a:lnTo>
                  <a:lnTo>
                    <a:pt x="2421" y="32"/>
                  </a:lnTo>
                  <a:lnTo>
                    <a:pt x="2411" y="32"/>
                  </a:lnTo>
                  <a:lnTo>
                    <a:pt x="2402" y="33"/>
                  </a:lnTo>
                  <a:lnTo>
                    <a:pt x="2391" y="33"/>
                  </a:lnTo>
                  <a:lnTo>
                    <a:pt x="2382" y="33"/>
                  </a:lnTo>
                  <a:lnTo>
                    <a:pt x="2372" y="34"/>
                  </a:lnTo>
                  <a:lnTo>
                    <a:pt x="2357" y="34"/>
                  </a:lnTo>
                  <a:lnTo>
                    <a:pt x="2344" y="35"/>
                  </a:lnTo>
                  <a:lnTo>
                    <a:pt x="2334" y="35"/>
                  </a:lnTo>
                  <a:lnTo>
                    <a:pt x="2324" y="35"/>
                  </a:lnTo>
                  <a:lnTo>
                    <a:pt x="2314" y="36"/>
                  </a:lnTo>
                  <a:lnTo>
                    <a:pt x="2305" y="36"/>
                  </a:lnTo>
                  <a:lnTo>
                    <a:pt x="2299" y="36"/>
                  </a:lnTo>
                  <a:lnTo>
                    <a:pt x="2293" y="37"/>
                  </a:lnTo>
                  <a:lnTo>
                    <a:pt x="2280" y="37"/>
                  </a:lnTo>
                  <a:lnTo>
                    <a:pt x="2269" y="37"/>
                  </a:lnTo>
                  <a:lnTo>
                    <a:pt x="2256" y="38"/>
                  </a:lnTo>
                  <a:lnTo>
                    <a:pt x="2245" y="38"/>
                  </a:lnTo>
                  <a:lnTo>
                    <a:pt x="2234" y="39"/>
                  </a:lnTo>
                  <a:lnTo>
                    <a:pt x="2222" y="39"/>
                  </a:lnTo>
                  <a:lnTo>
                    <a:pt x="2218" y="39"/>
                  </a:lnTo>
                  <a:lnTo>
                    <a:pt x="2213" y="40"/>
                  </a:lnTo>
                  <a:lnTo>
                    <a:pt x="2194" y="40"/>
                  </a:lnTo>
                  <a:lnTo>
                    <a:pt x="2175" y="41"/>
                  </a:lnTo>
                  <a:lnTo>
                    <a:pt x="2155" y="42"/>
                  </a:lnTo>
                  <a:lnTo>
                    <a:pt x="2136" y="43"/>
                  </a:lnTo>
                  <a:lnTo>
                    <a:pt x="2113" y="44"/>
                  </a:lnTo>
                  <a:lnTo>
                    <a:pt x="2092" y="45"/>
                  </a:lnTo>
                  <a:lnTo>
                    <a:pt x="2069" y="46"/>
                  </a:lnTo>
                  <a:lnTo>
                    <a:pt x="2047" y="47"/>
                  </a:lnTo>
                  <a:lnTo>
                    <a:pt x="2040" y="47"/>
                  </a:lnTo>
                  <a:lnTo>
                    <a:pt x="2034" y="47"/>
                  </a:lnTo>
                  <a:lnTo>
                    <a:pt x="2013" y="48"/>
                  </a:lnTo>
                  <a:lnTo>
                    <a:pt x="1994" y="49"/>
                  </a:lnTo>
                  <a:lnTo>
                    <a:pt x="1974" y="51"/>
                  </a:lnTo>
                  <a:lnTo>
                    <a:pt x="1954" y="52"/>
                  </a:lnTo>
                  <a:lnTo>
                    <a:pt x="1951" y="52"/>
                  </a:lnTo>
                  <a:lnTo>
                    <a:pt x="1949" y="52"/>
                  </a:lnTo>
                  <a:lnTo>
                    <a:pt x="1937" y="53"/>
                  </a:lnTo>
                  <a:lnTo>
                    <a:pt x="1925" y="53"/>
                  </a:lnTo>
                  <a:lnTo>
                    <a:pt x="1908" y="54"/>
                  </a:lnTo>
                  <a:lnTo>
                    <a:pt x="1893" y="55"/>
                  </a:lnTo>
                  <a:lnTo>
                    <a:pt x="1877" y="56"/>
                  </a:lnTo>
                  <a:lnTo>
                    <a:pt x="1862" y="56"/>
                  </a:lnTo>
                  <a:lnTo>
                    <a:pt x="1858" y="57"/>
                  </a:lnTo>
                  <a:lnTo>
                    <a:pt x="1852" y="57"/>
                  </a:lnTo>
                  <a:lnTo>
                    <a:pt x="1845" y="57"/>
                  </a:lnTo>
                  <a:lnTo>
                    <a:pt x="1837" y="58"/>
                  </a:lnTo>
                  <a:lnTo>
                    <a:pt x="1814" y="59"/>
                  </a:lnTo>
                  <a:lnTo>
                    <a:pt x="1792" y="60"/>
                  </a:lnTo>
                  <a:lnTo>
                    <a:pt x="1769" y="61"/>
                  </a:lnTo>
                  <a:lnTo>
                    <a:pt x="1747" y="62"/>
                  </a:lnTo>
                  <a:lnTo>
                    <a:pt x="1739" y="63"/>
                  </a:lnTo>
                  <a:lnTo>
                    <a:pt x="1732" y="63"/>
                  </a:lnTo>
                  <a:lnTo>
                    <a:pt x="1728" y="63"/>
                  </a:lnTo>
                  <a:lnTo>
                    <a:pt x="1724" y="64"/>
                  </a:lnTo>
                  <a:lnTo>
                    <a:pt x="1695" y="65"/>
                  </a:lnTo>
                  <a:lnTo>
                    <a:pt x="1667" y="67"/>
                  </a:lnTo>
                  <a:lnTo>
                    <a:pt x="1638" y="68"/>
                  </a:lnTo>
                  <a:lnTo>
                    <a:pt x="1610" y="70"/>
                  </a:lnTo>
                  <a:lnTo>
                    <a:pt x="1606" y="70"/>
                  </a:lnTo>
                  <a:lnTo>
                    <a:pt x="1602" y="70"/>
                  </a:lnTo>
                  <a:lnTo>
                    <a:pt x="1596" y="71"/>
                  </a:lnTo>
                  <a:lnTo>
                    <a:pt x="1591" y="71"/>
                  </a:lnTo>
                  <a:lnTo>
                    <a:pt x="1556" y="73"/>
                  </a:lnTo>
                  <a:lnTo>
                    <a:pt x="1521" y="75"/>
                  </a:lnTo>
                  <a:lnTo>
                    <a:pt x="1485" y="77"/>
                  </a:lnTo>
                  <a:lnTo>
                    <a:pt x="1450" y="80"/>
                  </a:lnTo>
                  <a:lnTo>
                    <a:pt x="1448" y="80"/>
                  </a:lnTo>
                  <a:lnTo>
                    <a:pt x="1445" y="80"/>
                  </a:lnTo>
                  <a:lnTo>
                    <a:pt x="1436" y="81"/>
                  </a:lnTo>
                  <a:lnTo>
                    <a:pt x="1427" y="81"/>
                  </a:lnTo>
                  <a:lnTo>
                    <a:pt x="1412" y="82"/>
                  </a:lnTo>
                  <a:lnTo>
                    <a:pt x="1399" y="83"/>
                  </a:lnTo>
                  <a:lnTo>
                    <a:pt x="1385" y="84"/>
                  </a:lnTo>
                  <a:lnTo>
                    <a:pt x="1372" y="86"/>
                  </a:lnTo>
                  <a:lnTo>
                    <a:pt x="1357" y="87"/>
                  </a:lnTo>
                  <a:lnTo>
                    <a:pt x="1341" y="88"/>
                  </a:lnTo>
                  <a:lnTo>
                    <a:pt x="1330" y="89"/>
                  </a:lnTo>
                  <a:lnTo>
                    <a:pt x="1318" y="89"/>
                  </a:lnTo>
                  <a:lnTo>
                    <a:pt x="1306" y="90"/>
                  </a:lnTo>
                  <a:lnTo>
                    <a:pt x="1295" y="91"/>
                  </a:lnTo>
                  <a:lnTo>
                    <a:pt x="1287" y="92"/>
                  </a:lnTo>
                  <a:lnTo>
                    <a:pt x="1278" y="92"/>
                  </a:lnTo>
                  <a:lnTo>
                    <a:pt x="1270" y="93"/>
                  </a:lnTo>
                  <a:lnTo>
                    <a:pt x="1262" y="93"/>
                  </a:lnTo>
                  <a:lnTo>
                    <a:pt x="1247" y="94"/>
                  </a:lnTo>
                  <a:lnTo>
                    <a:pt x="1234" y="95"/>
                  </a:lnTo>
                  <a:lnTo>
                    <a:pt x="1220" y="96"/>
                  </a:lnTo>
                  <a:lnTo>
                    <a:pt x="1206" y="97"/>
                  </a:lnTo>
                  <a:lnTo>
                    <a:pt x="1193" y="98"/>
                  </a:lnTo>
                  <a:lnTo>
                    <a:pt x="1180" y="99"/>
                  </a:lnTo>
                  <a:lnTo>
                    <a:pt x="1160" y="101"/>
                  </a:lnTo>
                  <a:lnTo>
                    <a:pt x="1140" y="102"/>
                  </a:lnTo>
                  <a:lnTo>
                    <a:pt x="1121" y="104"/>
                  </a:lnTo>
                  <a:lnTo>
                    <a:pt x="1100" y="106"/>
                  </a:lnTo>
                  <a:lnTo>
                    <a:pt x="1080" y="107"/>
                  </a:lnTo>
                  <a:lnTo>
                    <a:pt x="1061" y="109"/>
                  </a:lnTo>
                  <a:lnTo>
                    <a:pt x="1042" y="110"/>
                  </a:lnTo>
                  <a:lnTo>
                    <a:pt x="1023" y="112"/>
                  </a:lnTo>
                  <a:lnTo>
                    <a:pt x="1013" y="113"/>
                  </a:lnTo>
                  <a:lnTo>
                    <a:pt x="1004" y="114"/>
                  </a:lnTo>
                  <a:lnTo>
                    <a:pt x="990" y="115"/>
                  </a:lnTo>
                  <a:lnTo>
                    <a:pt x="975" y="116"/>
                  </a:lnTo>
                  <a:lnTo>
                    <a:pt x="962" y="117"/>
                  </a:lnTo>
                  <a:lnTo>
                    <a:pt x="947" y="120"/>
                  </a:lnTo>
                  <a:lnTo>
                    <a:pt x="942" y="120"/>
                  </a:lnTo>
                  <a:lnTo>
                    <a:pt x="937" y="120"/>
                  </a:lnTo>
                  <a:lnTo>
                    <a:pt x="931" y="121"/>
                  </a:lnTo>
                  <a:lnTo>
                    <a:pt x="924" y="122"/>
                  </a:lnTo>
                  <a:lnTo>
                    <a:pt x="912" y="123"/>
                  </a:lnTo>
                  <a:lnTo>
                    <a:pt x="901" y="124"/>
                  </a:lnTo>
                  <a:lnTo>
                    <a:pt x="890" y="125"/>
                  </a:lnTo>
                  <a:lnTo>
                    <a:pt x="878" y="126"/>
                  </a:lnTo>
                  <a:lnTo>
                    <a:pt x="865" y="127"/>
                  </a:lnTo>
                  <a:lnTo>
                    <a:pt x="853" y="128"/>
                  </a:lnTo>
                  <a:lnTo>
                    <a:pt x="842" y="129"/>
                  </a:lnTo>
                  <a:lnTo>
                    <a:pt x="832" y="130"/>
                  </a:lnTo>
                  <a:lnTo>
                    <a:pt x="823" y="131"/>
                  </a:lnTo>
                  <a:lnTo>
                    <a:pt x="812" y="132"/>
                  </a:lnTo>
                  <a:lnTo>
                    <a:pt x="802" y="133"/>
                  </a:lnTo>
                  <a:lnTo>
                    <a:pt x="793" y="134"/>
                  </a:lnTo>
                  <a:lnTo>
                    <a:pt x="789" y="135"/>
                  </a:lnTo>
                  <a:lnTo>
                    <a:pt x="785" y="135"/>
                  </a:lnTo>
                  <a:lnTo>
                    <a:pt x="775" y="136"/>
                  </a:lnTo>
                  <a:lnTo>
                    <a:pt x="767" y="137"/>
                  </a:lnTo>
                  <a:lnTo>
                    <a:pt x="759" y="138"/>
                  </a:lnTo>
                  <a:lnTo>
                    <a:pt x="750" y="139"/>
                  </a:lnTo>
                  <a:lnTo>
                    <a:pt x="736" y="140"/>
                  </a:lnTo>
                  <a:lnTo>
                    <a:pt x="723" y="142"/>
                  </a:lnTo>
                  <a:lnTo>
                    <a:pt x="713" y="143"/>
                  </a:lnTo>
                  <a:lnTo>
                    <a:pt x="704" y="144"/>
                  </a:lnTo>
                  <a:lnTo>
                    <a:pt x="695" y="145"/>
                  </a:lnTo>
                  <a:lnTo>
                    <a:pt x="686" y="146"/>
                  </a:lnTo>
                  <a:lnTo>
                    <a:pt x="675" y="147"/>
                  </a:lnTo>
                  <a:lnTo>
                    <a:pt x="665" y="148"/>
                  </a:lnTo>
                  <a:lnTo>
                    <a:pt x="664" y="148"/>
                  </a:lnTo>
                  <a:lnTo>
                    <a:pt x="663" y="148"/>
                  </a:lnTo>
                  <a:lnTo>
                    <a:pt x="658" y="149"/>
                  </a:lnTo>
                  <a:lnTo>
                    <a:pt x="653" y="149"/>
                  </a:lnTo>
                  <a:lnTo>
                    <a:pt x="632" y="152"/>
                  </a:lnTo>
                  <a:lnTo>
                    <a:pt x="611" y="155"/>
                  </a:lnTo>
                  <a:lnTo>
                    <a:pt x="592" y="158"/>
                  </a:lnTo>
                  <a:lnTo>
                    <a:pt x="572" y="160"/>
                  </a:lnTo>
                  <a:lnTo>
                    <a:pt x="564" y="161"/>
                  </a:lnTo>
                  <a:lnTo>
                    <a:pt x="556" y="162"/>
                  </a:lnTo>
                  <a:lnTo>
                    <a:pt x="555" y="162"/>
                  </a:lnTo>
                  <a:lnTo>
                    <a:pt x="554" y="162"/>
                  </a:lnTo>
                  <a:lnTo>
                    <a:pt x="546" y="163"/>
                  </a:lnTo>
                  <a:lnTo>
                    <a:pt x="538" y="164"/>
                  </a:lnTo>
                  <a:lnTo>
                    <a:pt x="530" y="165"/>
                  </a:lnTo>
                  <a:lnTo>
                    <a:pt x="523" y="166"/>
                  </a:lnTo>
                  <a:lnTo>
                    <a:pt x="513" y="168"/>
                  </a:lnTo>
                  <a:lnTo>
                    <a:pt x="504" y="169"/>
                  </a:lnTo>
                  <a:lnTo>
                    <a:pt x="496" y="170"/>
                  </a:lnTo>
                  <a:lnTo>
                    <a:pt x="488" y="171"/>
                  </a:lnTo>
                  <a:lnTo>
                    <a:pt x="479" y="172"/>
                  </a:lnTo>
                  <a:lnTo>
                    <a:pt x="471" y="173"/>
                  </a:lnTo>
                  <a:lnTo>
                    <a:pt x="463" y="175"/>
                  </a:lnTo>
                  <a:lnTo>
                    <a:pt x="456" y="176"/>
                  </a:lnTo>
                  <a:lnTo>
                    <a:pt x="444" y="177"/>
                  </a:lnTo>
                  <a:lnTo>
                    <a:pt x="433" y="179"/>
                  </a:lnTo>
                  <a:lnTo>
                    <a:pt x="423" y="180"/>
                  </a:lnTo>
                  <a:lnTo>
                    <a:pt x="411" y="182"/>
                  </a:lnTo>
                  <a:lnTo>
                    <a:pt x="407" y="183"/>
                  </a:lnTo>
                  <a:lnTo>
                    <a:pt x="403" y="183"/>
                  </a:lnTo>
                  <a:lnTo>
                    <a:pt x="395" y="185"/>
                  </a:lnTo>
                  <a:lnTo>
                    <a:pt x="387" y="186"/>
                  </a:lnTo>
                  <a:lnTo>
                    <a:pt x="378" y="188"/>
                  </a:lnTo>
                  <a:lnTo>
                    <a:pt x="370" y="190"/>
                  </a:lnTo>
                  <a:lnTo>
                    <a:pt x="369" y="190"/>
                  </a:lnTo>
                  <a:lnTo>
                    <a:pt x="368" y="190"/>
                  </a:lnTo>
                  <a:lnTo>
                    <a:pt x="365" y="190"/>
                  </a:lnTo>
                  <a:lnTo>
                    <a:pt x="362" y="191"/>
                  </a:lnTo>
                  <a:lnTo>
                    <a:pt x="354" y="192"/>
                  </a:lnTo>
                  <a:lnTo>
                    <a:pt x="345" y="194"/>
                  </a:lnTo>
                  <a:lnTo>
                    <a:pt x="337" y="195"/>
                  </a:lnTo>
                  <a:lnTo>
                    <a:pt x="329" y="197"/>
                  </a:lnTo>
                  <a:lnTo>
                    <a:pt x="322" y="198"/>
                  </a:lnTo>
                  <a:lnTo>
                    <a:pt x="315" y="199"/>
                  </a:lnTo>
                  <a:lnTo>
                    <a:pt x="305" y="201"/>
                  </a:lnTo>
                  <a:lnTo>
                    <a:pt x="295" y="202"/>
                  </a:lnTo>
                  <a:lnTo>
                    <a:pt x="293" y="203"/>
                  </a:lnTo>
                  <a:lnTo>
                    <a:pt x="291" y="203"/>
                  </a:lnTo>
                  <a:lnTo>
                    <a:pt x="284" y="205"/>
                  </a:lnTo>
                  <a:lnTo>
                    <a:pt x="277" y="206"/>
                  </a:lnTo>
                  <a:lnTo>
                    <a:pt x="266" y="208"/>
                  </a:lnTo>
                  <a:lnTo>
                    <a:pt x="255" y="210"/>
                  </a:lnTo>
                  <a:lnTo>
                    <a:pt x="249" y="212"/>
                  </a:lnTo>
                  <a:lnTo>
                    <a:pt x="241" y="213"/>
                  </a:lnTo>
                  <a:lnTo>
                    <a:pt x="235" y="214"/>
                  </a:lnTo>
                  <a:lnTo>
                    <a:pt x="229" y="216"/>
                  </a:lnTo>
                  <a:lnTo>
                    <a:pt x="225" y="216"/>
                  </a:lnTo>
                  <a:lnTo>
                    <a:pt x="222" y="217"/>
                  </a:lnTo>
                  <a:lnTo>
                    <a:pt x="216" y="218"/>
                  </a:lnTo>
                  <a:lnTo>
                    <a:pt x="208" y="220"/>
                  </a:lnTo>
                  <a:lnTo>
                    <a:pt x="200" y="223"/>
                  </a:lnTo>
                  <a:lnTo>
                    <a:pt x="191" y="225"/>
                  </a:lnTo>
                  <a:lnTo>
                    <a:pt x="185" y="226"/>
                  </a:lnTo>
                  <a:lnTo>
                    <a:pt x="179" y="228"/>
                  </a:lnTo>
                  <a:lnTo>
                    <a:pt x="175" y="229"/>
                  </a:lnTo>
                  <a:lnTo>
                    <a:pt x="171" y="230"/>
                  </a:lnTo>
                  <a:lnTo>
                    <a:pt x="167" y="231"/>
                  </a:lnTo>
                  <a:lnTo>
                    <a:pt x="162" y="232"/>
                  </a:lnTo>
                  <a:lnTo>
                    <a:pt x="156" y="233"/>
                  </a:lnTo>
                  <a:lnTo>
                    <a:pt x="151" y="235"/>
                  </a:lnTo>
                  <a:lnTo>
                    <a:pt x="142" y="237"/>
                  </a:lnTo>
                  <a:lnTo>
                    <a:pt x="134" y="239"/>
                  </a:lnTo>
                  <a:lnTo>
                    <a:pt x="130" y="241"/>
                  </a:lnTo>
                  <a:lnTo>
                    <a:pt x="125" y="242"/>
                  </a:lnTo>
                  <a:lnTo>
                    <a:pt x="124" y="242"/>
                  </a:lnTo>
                  <a:lnTo>
                    <a:pt x="122" y="243"/>
                  </a:lnTo>
                  <a:lnTo>
                    <a:pt x="122" y="243"/>
                  </a:lnTo>
                  <a:lnTo>
                    <a:pt x="122" y="243"/>
                  </a:lnTo>
                  <a:lnTo>
                    <a:pt x="116" y="245"/>
                  </a:lnTo>
                  <a:lnTo>
                    <a:pt x="109" y="247"/>
                  </a:lnTo>
                  <a:lnTo>
                    <a:pt x="105" y="248"/>
                  </a:lnTo>
                  <a:lnTo>
                    <a:pt x="102" y="249"/>
                  </a:lnTo>
                  <a:lnTo>
                    <a:pt x="92" y="252"/>
                  </a:lnTo>
                  <a:lnTo>
                    <a:pt x="83" y="257"/>
                  </a:lnTo>
                  <a:lnTo>
                    <a:pt x="82" y="257"/>
                  </a:lnTo>
                  <a:lnTo>
                    <a:pt x="81" y="257"/>
                  </a:lnTo>
                  <a:lnTo>
                    <a:pt x="71" y="261"/>
                  </a:lnTo>
                  <a:lnTo>
                    <a:pt x="62" y="265"/>
                  </a:lnTo>
                  <a:lnTo>
                    <a:pt x="60" y="266"/>
                  </a:lnTo>
                  <a:lnTo>
                    <a:pt x="58" y="267"/>
                  </a:lnTo>
                  <a:lnTo>
                    <a:pt x="53" y="269"/>
                  </a:lnTo>
                  <a:lnTo>
                    <a:pt x="48" y="271"/>
                  </a:lnTo>
                  <a:lnTo>
                    <a:pt x="47" y="272"/>
                  </a:lnTo>
                  <a:lnTo>
                    <a:pt x="46" y="272"/>
                  </a:lnTo>
                  <a:lnTo>
                    <a:pt x="43" y="273"/>
                  </a:lnTo>
                  <a:lnTo>
                    <a:pt x="40" y="275"/>
                  </a:lnTo>
                  <a:lnTo>
                    <a:pt x="36" y="277"/>
                  </a:lnTo>
                  <a:lnTo>
                    <a:pt x="32" y="279"/>
                  </a:lnTo>
                  <a:lnTo>
                    <a:pt x="30" y="281"/>
                  </a:lnTo>
                  <a:lnTo>
                    <a:pt x="27" y="283"/>
                  </a:lnTo>
                  <a:lnTo>
                    <a:pt x="25" y="284"/>
                  </a:lnTo>
                  <a:lnTo>
                    <a:pt x="23" y="285"/>
                  </a:lnTo>
                  <a:lnTo>
                    <a:pt x="22" y="286"/>
                  </a:lnTo>
                  <a:lnTo>
                    <a:pt x="21" y="287"/>
                  </a:lnTo>
                  <a:lnTo>
                    <a:pt x="19" y="289"/>
                  </a:lnTo>
                  <a:lnTo>
                    <a:pt x="17" y="291"/>
                  </a:lnTo>
                  <a:lnTo>
                    <a:pt x="14" y="293"/>
                  </a:lnTo>
                  <a:lnTo>
                    <a:pt x="12" y="296"/>
                  </a:lnTo>
                  <a:lnTo>
                    <a:pt x="9" y="297"/>
                  </a:lnTo>
                  <a:lnTo>
                    <a:pt x="8" y="299"/>
                  </a:lnTo>
                  <a:lnTo>
                    <a:pt x="7" y="300"/>
                  </a:lnTo>
                  <a:lnTo>
                    <a:pt x="6" y="301"/>
                  </a:lnTo>
                  <a:lnTo>
                    <a:pt x="6" y="302"/>
                  </a:lnTo>
                  <a:lnTo>
                    <a:pt x="5" y="303"/>
                  </a:lnTo>
                  <a:lnTo>
                    <a:pt x="2" y="308"/>
                  </a:lnTo>
                  <a:lnTo>
                    <a:pt x="0" y="313"/>
                  </a:lnTo>
                  <a:lnTo>
                    <a:pt x="0" y="315"/>
                  </a:lnTo>
                  <a:lnTo>
                    <a:pt x="0" y="317"/>
                  </a:lnTo>
                  <a:lnTo>
                    <a:pt x="0" y="319"/>
                  </a:lnTo>
                  <a:lnTo>
                    <a:pt x="0" y="320"/>
                  </a:lnTo>
                  <a:lnTo>
                    <a:pt x="0" y="322"/>
                  </a:lnTo>
                  <a:lnTo>
                    <a:pt x="0" y="323"/>
                  </a:lnTo>
                  <a:lnTo>
                    <a:pt x="1" y="328"/>
                  </a:lnTo>
                  <a:lnTo>
                    <a:pt x="3" y="332"/>
                  </a:lnTo>
                  <a:lnTo>
                    <a:pt x="88" y="491"/>
                  </a:lnTo>
                  <a:lnTo>
                    <a:pt x="171" y="651"/>
                  </a:lnTo>
                  <a:lnTo>
                    <a:pt x="256" y="811"/>
                  </a:lnTo>
                  <a:lnTo>
                    <a:pt x="340" y="970"/>
                  </a:lnTo>
                  <a:lnTo>
                    <a:pt x="424" y="1130"/>
                  </a:lnTo>
                  <a:lnTo>
                    <a:pt x="508" y="1290"/>
                  </a:lnTo>
                  <a:lnTo>
                    <a:pt x="593" y="1449"/>
                  </a:lnTo>
                  <a:lnTo>
                    <a:pt x="677" y="1609"/>
                  </a:lnTo>
                  <a:lnTo>
                    <a:pt x="761" y="1769"/>
                  </a:lnTo>
                  <a:lnTo>
                    <a:pt x="845" y="1928"/>
                  </a:lnTo>
                  <a:lnTo>
                    <a:pt x="930" y="2088"/>
                  </a:lnTo>
                  <a:lnTo>
                    <a:pt x="1014" y="2248"/>
                  </a:lnTo>
                  <a:lnTo>
                    <a:pt x="1098" y="2407"/>
                  </a:lnTo>
                  <a:lnTo>
                    <a:pt x="1182" y="2567"/>
                  </a:lnTo>
                  <a:lnTo>
                    <a:pt x="1267" y="2727"/>
                  </a:lnTo>
                  <a:lnTo>
                    <a:pt x="1351" y="2886"/>
                  </a:lnTo>
                  <a:lnTo>
                    <a:pt x="1351" y="2887"/>
                  </a:lnTo>
                  <a:lnTo>
                    <a:pt x="1353" y="2888"/>
                  </a:lnTo>
                  <a:lnTo>
                    <a:pt x="1354" y="2891"/>
                  </a:lnTo>
                  <a:lnTo>
                    <a:pt x="1355" y="2892"/>
                  </a:lnTo>
                  <a:lnTo>
                    <a:pt x="1355" y="2892"/>
                  </a:lnTo>
                  <a:lnTo>
                    <a:pt x="1356" y="2893"/>
                  </a:lnTo>
                  <a:lnTo>
                    <a:pt x="1357" y="2894"/>
                  </a:lnTo>
                  <a:lnTo>
                    <a:pt x="1358" y="2895"/>
                  </a:lnTo>
                  <a:lnTo>
                    <a:pt x="1358" y="2895"/>
                  </a:lnTo>
                  <a:lnTo>
                    <a:pt x="1358" y="2895"/>
                  </a:lnTo>
                  <a:lnTo>
                    <a:pt x="1359" y="2896"/>
                  </a:lnTo>
                  <a:lnTo>
                    <a:pt x="1360" y="2897"/>
                  </a:lnTo>
                  <a:lnTo>
                    <a:pt x="1361" y="2898"/>
                  </a:lnTo>
                  <a:lnTo>
                    <a:pt x="1362" y="2898"/>
                  </a:lnTo>
                  <a:lnTo>
                    <a:pt x="1363" y="2899"/>
                  </a:lnTo>
                  <a:lnTo>
                    <a:pt x="1364" y="2900"/>
                  </a:lnTo>
                  <a:lnTo>
                    <a:pt x="1366" y="2901"/>
                  </a:lnTo>
                  <a:lnTo>
                    <a:pt x="1367" y="2902"/>
                  </a:lnTo>
                  <a:lnTo>
                    <a:pt x="1368" y="2903"/>
                  </a:lnTo>
                  <a:lnTo>
                    <a:pt x="1369" y="2904"/>
                  </a:lnTo>
                  <a:lnTo>
                    <a:pt x="1371" y="2905"/>
                  </a:lnTo>
                  <a:lnTo>
                    <a:pt x="1373" y="2906"/>
                  </a:lnTo>
                  <a:lnTo>
                    <a:pt x="1374" y="2907"/>
                  </a:lnTo>
                  <a:lnTo>
                    <a:pt x="1376" y="2908"/>
                  </a:lnTo>
                  <a:lnTo>
                    <a:pt x="1378" y="2909"/>
                  </a:lnTo>
                  <a:lnTo>
                    <a:pt x="1379" y="2909"/>
                  </a:lnTo>
                  <a:lnTo>
                    <a:pt x="1381" y="2911"/>
                  </a:lnTo>
                  <a:lnTo>
                    <a:pt x="1384" y="2912"/>
                  </a:lnTo>
                  <a:lnTo>
                    <a:pt x="1385" y="2912"/>
                  </a:lnTo>
                  <a:lnTo>
                    <a:pt x="1387" y="2913"/>
                  </a:lnTo>
                  <a:lnTo>
                    <a:pt x="1390" y="2914"/>
                  </a:lnTo>
                  <a:lnTo>
                    <a:pt x="1392" y="2915"/>
                  </a:lnTo>
                  <a:lnTo>
                    <a:pt x="1395" y="2916"/>
                  </a:lnTo>
                  <a:lnTo>
                    <a:pt x="1397" y="2917"/>
                  </a:lnTo>
                  <a:lnTo>
                    <a:pt x="1398" y="2918"/>
                  </a:lnTo>
                  <a:lnTo>
                    <a:pt x="1399" y="2918"/>
                  </a:lnTo>
                  <a:lnTo>
                    <a:pt x="1403" y="2919"/>
                  </a:lnTo>
                  <a:lnTo>
                    <a:pt x="1406" y="2921"/>
                  </a:lnTo>
                  <a:lnTo>
                    <a:pt x="1409" y="2922"/>
                  </a:lnTo>
                  <a:lnTo>
                    <a:pt x="1412" y="2924"/>
                  </a:lnTo>
                  <a:lnTo>
                    <a:pt x="1412" y="2924"/>
                  </a:lnTo>
                  <a:lnTo>
                    <a:pt x="1413" y="2924"/>
                  </a:lnTo>
                  <a:lnTo>
                    <a:pt x="1416" y="2925"/>
                  </a:lnTo>
                  <a:lnTo>
                    <a:pt x="1418" y="2926"/>
                  </a:lnTo>
                  <a:lnTo>
                    <a:pt x="1422" y="2927"/>
                  </a:lnTo>
                  <a:lnTo>
                    <a:pt x="1425" y="2928"/>
                  </a:lnTo>
                  <a:lnTo>
                    <a:pt x="1427" y="2928"/>
                  </a:lnTo>
                  <a:lnTo>
                    <a:pt x="1429" y="2929"/>
                  </a:lnTo>
                  <a:lnTo>
                    <a:pt x="1429" y="2929"/>
                  </a:lnTo>
                  <a:lnTo>
                    <a:pt x="1429" y="2929"/>
                  </a:lnTo>
                  <a:lnTo>
                    <a:pt x="1433" y="2930"/>
                  </a:lnTo>
                  <a:lnTo>
                    <a:pt x="1437" y="2931"/>
                  </a:lnTo>
                  <a:lnTo>
                    <a:pt x="1441" y="2933"/>
                  </a:lnTo>
                  <a:lnTo>
                    <a:pt x="1446" y="2934"/>
                  </a:lnTo>
                  <a:lnTo>
                    <a:pt x="1447" y="2934"/>
                  </a:lnTo>
                  <a:lnTo>
                    <a:pt x="1447" y="2934"/>
                  </a:lnTo>
                  <a:lnTo>
                    <a:pt x="1449" y="2935"/>
                  </a:lnTo>
                  <a:lnTo>
                    <a:pt x="1452" y="2936"/>
                  </a:lnTo>
                  <a:lnTo>
                    <a:pt x="1454" y="2936"/>
                  </a:lnTo>
                  <a:lnTo>
                    <a:pt x="1456" y="2936"/>
                  </a:lnTo>
                  <a:lnTo>
                    <a:pt x="1461" y="2938"/>
                  </a:lnTo>
                  <a:lnTo>
                    <a:pt x="1466" y="2939"/>
                  </a:lnTo>
                  <a:lnTo>
                    <a:pt x="1467" y="2939"/>
                  </a:lnTo>
                  <a:lnTo>
                    <a:pt x="1468" y="2940"/>
                  </a:lnTo>
                  <a:lnTo>
                    <a:pt x="1472" y="2941"/>
                  </a:lnTo>
                  <a:lnTo>
                    <a:pt x="1476" y="2942"/>
                  </a:lnTo>
                  <a:lnTo>
                    <a:pt x="1481" y="2943"/>
                  </a:lnTo>
                  <a:lnTo>
                    <a:pt x="1487" y="2944"/>
                  </a:lnTo>
                  <a:lnTo>
                    <a:pt x="1489" y="2944"/>
                  </a:lnTo>
                  <a:lnTo>
                    <a:pt x="1491" y="2945"/>
                  </a:lnTo>
                  <a:lnTo>
                    <a:pt x="1495" y="2946"/>
                  </a:lnTo>
                  <a:lnTo>
                    <a:pt x="1499" y="2947"/>
                  </a:lnTo>
                  <a:lnTo>
                    <a:pt x="1504" y="2948"/>
                  </a:lnTo>
                  <a:lnTo>
                    <a:pt x="1508" y="2949"/>
                  </a:lnTo>
                  <a:lnTo>
                    <a:pt x="1511" y="2949"/>
                  </a:lnTo>
                  <a:lnTo>
                    <a:pt x="1514" y="2950"/>
                  </a:lnTo>
                  <a:lnTo>
                    <a:pt x="1519" y="2951"/>
                  </a:lnTo>
                  <a:lnTo>
                    <a:pt x="1524" y="2952"/>
                  </a:lnTo>
                  <a:lnTo>
                    <a:pt x="1529" y="2953"/>
                  </a:lnTo>
                  <a:lnTo>
                    <a:pt x="1533" y="2954"/>
                  </a:lnTo>
                  <a:lnTo>
                    <a:pt x="1537" y="2954"/>
                  </a:lnTo>
                  <a:lnTo>
                    <a:pt x="1540" y="2955"/>
                  </a:lnTo>
                  <a:lnTo>
                    <a:pt x="1545" y="2956"/>
                  </a:lnTo>
                  <a:lnTo>
                    <a:pt x="1550" y="2958"/>
                  </a:lnTo>
                  <a:lnTo>
                    <a:pt x="1555" y="2959"/>
                  </a:lnTo>
                  <a:lnTo>
                    <a:pt x="1558" y="2959"/>
                  </a:lnTo>
                  <a:lnTo>
                    <a:pt x="1563" y="2960"/>
                  </a:lnTo>
                  <a:lnTo>
                    <a:pt x="1568" y="2961"/>
                  </a:lnTo>
                  <a:lnTo>
                    <a:pt x="1573" y="2962"/>
                  </a:lnTo>
                  <a:lnTo>
                    <a:pt x="1578" y="2963"/>
                  </a:lnTo>
                  <a:lnTo>
                    <a:pt x="1581" y="2964"/>
                  </a:lnTo>
                  <a:lnTo>
                    <a:pt x="1585" y="2964"/>
                  </a:lnTo>
                  <a:lnTo>
                    <a:pt x="1592" y="2965"/>
                  </a:lnTo>
                  <a:lnTo>
                    <a:pt x="1598" y="2966"/>
                  </a:lnTo>
                  <a:lnTo>
                    <a:pt x="1603" y="2967"/>
                  </a:lnTo>
                  <a:lnTo>
                    <a:pt x="1608" y="2968"/>
                  </a:lnTo>
                  <a:lnTo>
                    <a:pt x="1611" y="2968"/>
                  </a:lnTo>
                  <a:lnTo>
                    <a:pt x="1613" y="2969"/>
                  </a:lnTo>
                  <a:lnTo>
                    <a:pt x="1621" y="2970"/>
                  </a:lnTo>
                  <a:lnTo>
                    <a:pt x="1628" y="2971"/>
                  </a:lnTo>
                  <a:lnTo>
                    <a:pt x="1633" y="2972"/>
                  </a:lnTo>
                  <a:lnTo>
                    <a:pt x="1638" y="2973"/>
                  </a:lnTo>
                  <a:lnTo>
                    <a:pt x="1641" y="2973"/>
                  </a:lnTo>
                  <a:lnTo>
                    <a:pt x="1645" y="2974"/>
                  </a:lnTo>
                  <a:lnTo>
                    <a:pt x="1651" y="2975"/>
                  </a:lnTo>
                  <a:lnTo>
                    <a:pt x="1658" y="2975"/>
                  </a:lnTo>
                  <a:lnTo>
                    <a:pt x="1665" y="2976"/>
                  </a:lnTo>
                  <a:lnTo>
                    <a:pt x="1671" y="2977"/>
                  </a:lnTo>
                  <a:lnTo>
                    <a:pt x="1675" y="2978"/>
                  </a:lnTo>
                  <a:lnTo>
                    <a:pt x="1679" y="2978"/>
                  </a:lnTo>
                  <a:lnTo>
                    <a:pt x="1684" y="2979"/>
                  </a:lnTo>
                  <a:lnTo>
                    <a:pt x="1691" y="2980"/>
                  </a:lnTo>
                  <a:lnTo>
                    <a:pt x="1698" y="2981"/>
                  </a:lnTo>
                  <a:lnTo>
                    <a:pt x="1706" y="2982"/>
                  </a:lnTo>
                  <a:lnTo>
                    <a:pt x="1710" y="2983"/>
                  </a:lnTo>
                  <a:lnTo>
                    <a:pt x="1714" y="2983"/>
                  </a:lnTo>
                  <a:lnTo>
                    <a:pt x="1718" y="2984"/>
                  </a:lnTo>
                  <a:lnTo>
                    <a:pt x="1724" y="2984"/>
                  </a:lnTo>
                  <a:lnTo>
                    <a:pt x="1733" y="2986"/>
                  </a:lnTo>
                  <a:lnTo>
                    <a:pt x="1742" y="2987"/>
                  </a:lnTo>
                  <a:lnTo>
                    <a:pt x="1750" y="2988"/>
                  </a:lnTo>
                  <a:lnTo>
                    <a:pt x="1760" y="2989"/>
                  </a:lnTo>
                  <a:lnTo>
                    <a:pt x="1769" y="2990"/>
                  </a:lnTo>
                  <a:lnTo>
                    <a:pt x="1778" y="2992"/>
                  </a:lnTo>
                  <a:lnTo>
                    <a:pt x="1783" y="2993"/>
                  </a:lnTo>
                  <a:lnTo>
                    <a:pt x="1787" y="2993"/>
                  </a:lnTo>
                  <a:lnTo>
                    <a:pt x="1793" y="2994"/>
                  </a:lnTo>
                  <a:lnTo>
                    <a:pt x="1798" y="2994"/>
                  </a:lnTo>
                  <a:lnTo>
                    <a:pt x="1807" y="2995"/>
                  </a:lnTo>
                  <a:lnTo>
                    <a:pt x="1815" y="2996"/>
                  </a:lnTo>
                  <a:lnTo>
                    <a:pt x="1821" y="2997"/>
                  </a:lnTo>
                  <a:lnTo>
                    <a:pt x="1828" y="2998"/>
                  </a:lnTo>
                  <a:lnTo>
                    <a:pt x="1833" y="2998"/>
                  </a:lnTo>
                  <a:lnTo>
                    <a:pt x="1838" y="2999"/>
                  </a:lnTo>
                  <a:lnTo>
                    <a:pt x="1846" y="3000"/>
                  </a:lnTo>
                  <a:lnTo>
                    <a:pt x="1854" y="3001"/>
                  </a:lnTo>
                  <a:lnTo>
                    <a:pt x="1862" y="3001"/>
                  </a:lnTo>
                  <a:lnTo>
                    <a:pt x="1870" y="3002"/>
                  </a:lnTo>
                  <a:lnTo>
                    <a:pt x="1874" y="3003"/>
                  </a:lnTo>
                  <a:lnTo>
                    <a:pt x="1879" y="3003"/>
                  </a:lnTo>
                  <a:lnTo>
                    <a:pt x="1886" y="3004"/>
                  </a:lnTo>
                  <a:lnTo>
                    <a:pt x="1894" y="3005"/>
                  </a:lnTo>
                  <a:lnTo>
                    <a:pt x="1903" y="3006"/>
                  </a:lnTo>
                  <a:lnTo>
                    <a:pt x="1912" y="3007"/>
                  </a:lnTo>
                  <a:lnTo>
                    <a:pt x="1916" y="3007"/>
                  </a:lnTo>
                  <a:lnTo>
                    <a:pt x="1920" y="3007"/>
                  </a:lnTo>
                  <a:lnTo>
                    <a:pt x="1928" y="3008"/>
                  </a:lnTo>
                  <a:lnTo>
                    <a:pt x="1936" y="3009"/>
                  </a:lnTo>
                  <a:lnTo>
                    <a:pt x="1945" y="3010"/>
                  </a:lnTo>
                  <a:lnTo>
                    <a:pt x="1953" y="3011"/>
                  </a:lnTo>
                  <a:lnTo>
                    <a:pt x="1960" y="3011"/>
                  </a:lnTo>
                  <a:lnTo>
                    <a:pt x="1965" y="3012"/>
                  </a:lnTo>
                  <a:lnTo>
                    <a:pt x="1973" y="3012"/>
                  </a:lnTo>
                  <a:lnTo>
                    <a:pt x="1981" y="3013"/>
                  </a:lnTo>
                  <a:lnTo>
                    <a:pt x="1988" y="3014"/>
                  </a:lnTo>
                  <a:lnTo>
                    <a:pt x="1997" y="3015"/>
                  </a:lnTo>
                  <a:lnTo>
                    <a:pt x="2004" y="3015"/>
                  </a:lnTo>
                  <a:lnTo>
                    <a:pt x="2011" y="3016"/>
                  </a:lnTo>
                  <a:lnTo>
                    <a:pt x="2019" y="3017"/>
                  </a:lnTo>
                  <a:lnTo>
                    <a:pt x="2028" y="3017"/>
                  </a:lnTo>
                  <a:lnTo>
                    <a:pt x="2034" y="3018"/>
                  </a:lnTo>
                  <a:lnTo>
                    <a:pt x="2041" y="3018"/>
                  </a:lnTo>
                  <a:lnTo>
                    <a:pt x="2049" y="3019"/>
                  </a:lnTo>
                  <a:lnTo>
                    <a:pt x="2059" y="3020"/>
                  </a:lnTo>
                  <a:lnTo>
                    <a:pt x="2067" y="3021"/>
                  </a:lnTo>
                  <a:lnTo>
                    <a:pt x="2075" y="3021"/>
                  </a:lnTo>
                  <a:lnTo>
                    <a:pt x="2081" y="3022"/>
                  </a:lnTo>
                  <a:lnTo>
                    <a:pt x="2086" y="3022"/>
                  </a:lnTo>
                  <a:lnTo>
                    <a:pt x="2097" y="3023"/>
                  </a:lnTo>
                  <a:lnTo>
                    <a:pt x="2107" y="3024"/>
                  </a:lnTo>
                  <a:lnTo>
                    <a:pt x="2116" y="3026"/>
                  </a:lnTo>
                  <a:lnTo>
                    <a:pt x="2126" y="3026"/>
                  </a:lnTo>
                  <a:lnTo>
                    <a:pt x="2130" y="3027"/>
                  </a:lnTo>
                  <a:lnTo>
                    <a:pt x="2133" y="3027"/>
                  </a:lnTo>
                  <a:lnTo>
                    <a:pt x="2145" y="3028"/>
                  </a:lnTo>
                  <a:lnTo>
                    <a:pt x="2159" y="3029"/>
                  </a:lnTo>
                  <a:lnTo>
                    <a:pt x="2167" y="3030"/>
                  </a:lnTo>
                  <a:lnTo>
                    <a:pt x="2176" y="3030"/>
                  </a:lnTo>
                  <a:lnTo>
                    <a:pt x="2178" y="3030"/>
                  </a:lnTo>
                  <a:lnTo>
                    <a:pt x="2181" y="3031"/>
                  </a:lnTo>
                  <a:lnTo>
                    <a:pt x="2188" y="3031"/>
                  </a:lnTo>
                  <a:lnTo>
                    <a:pt x="2197" y="3032"/>
                  </a:lnTo>
                  <a:lnTo>
                    <a:pt x="2205" y="3032"/>
                  </a:lnTo>
                  <a:lnTo>
                    <a:pt x="2213" y="3033"/>
                  </a:lnTo>
                  <a:lnTo>
                    <a:pt x="2221" y="3034"/>
                  </a:lnTo>
                  <a:lnTo>
                    <a:pt x="2231" y="3034"/>
                  </a:lnTo>
                  <a:lnTo>
                    <a:pt x="2240" y="3035"/>
                  </a:lnTo>
                  <a:lnTo>
                    <a:pt x="2249" y="3036"/>
                  </a:lnTo>
                  <a:lnTo>
                    <a:pt x="2259" y="3036"/>
                  </a:lnTo>
                  <a:lnTo>
                    <a:pt x="2268" y="3037"/>
                  </a:lnTo>
                  <a:lnTo>
                    <a:pt x="2274" y="3037"/>
                  </a:lnTo>
                  <a:lnTo>
                    <a:pt x="2280" y="3038"/>
                  </a:lnTo>
                  <a:lnTo>
                    <a:pt x="2281" y="3038"/>
                  </a:lnTo>
                  <a:lnTo>
                    <a:pt x="2283" y="3038"/>
                  </a:lnTo>
                  <a:lnTo>
                    <a:pt x="2283" y="3038"/>
                  </a:lnTo>
                  <a:lnTo>
                    <a:pt x="2284" y="3038"/>
                  </a:lnTo>
                  <a:lnTo>
                    <a:pt x="2294" y="3039"/>
                  </a:lnTo>
                  <a:lnTo>
                    <a:pt x="2304" y="3039"/>
                  </a:lnTo>
                  <a:lnTo>
                    <a:pt x="2313" y="3040"/>
                  </a:lnTo>
                  <a:lnTo>
                    <a:pt x="2323" y="3040"/>
                  </a:lnTo>
                  <a:lnTo>
                    <a:pt x="2328" y="3041"/>
                  </a:lnTo>
                  <a:lnTo>
                    <a:pt x="2332" y="3041"/>
                  </a:lnTo>
                  <a:lnTo>
                    <a:pt x="2335" y="3041"/>
                  </a:lnTo>
                  <a:lnTo>
                    <a:pt x="2338" y="3041"/>
                  </a:lnTo>
                  <a:lnTo>
                    <a:pt x="2345" y="3042"/>
                  </a:lnTo>
                  <a:lnTo>
                    <a:pt x="2352" y="3042"/>
                  </a:lnTo>
                  <a:lnTo>
                    <a:pt x="2363" y="3043"/>
                  </a:lnTo>
                  <a:lnTo>
                    <a:pt x="2373" y="3044"/>
                  </a:lnTo>
                  <a:lnTo>
                    <a:pt x="2384" y="3044"/>
                  </a:lnTo>
                  <a:lnTo>
                    <a:pt x="2395" y="3045"/>
                  </a:lnTo>
                  <a:lnTo>
                    <a:pt x="2403" y="3046"/>
                  </a:lnTo>
                  <a:lnTo>
                    <a:pt x="2412" y="3046"/>
                  </a:lnTo>
                  <a:lnTo>
                    <a:pt x="2426" y="3047"/>
                  </a:lnTo>
                  <a:lnTo>
                    <a:pt x="2439" y="3048"/>
                  </a:lnTo>
                  <a:lnTo>
                    <a:pt x="2441" y="3048"/>
                  </a:lnTo>
                  <a:lnTo>
                    <a:pt x="2443" y="3048"/>
                  </a:lnTo>
                  <a:lnTo>
                    <a:pt x="2448" y="3048"/>
                  </a:lnTo>
                  <a:lnTo>
                    <a:pt x="2452" y="3048"/>
                  </a:lnTo>
                  <a:lnTo>
                    <a:pt x="2456" y="3049"/>
                  </a:lnTo>
                  <a:lnTo>
                    <a:pt x="2461" y="3049"/>
                  </a:lnTo>
                  <a:lnTo>
                    <a:pt x="2463" y="3049"/>
                  </a:lnTo>
                  <a:lnTo>
                    <a:pt x="2465" y="3049"/>
                  </a:lnTo>
                  <a:lnTo>
                    <a:pt x="2479" y="3050"/>
                  </a:lnTo>
                  <a:lnTo>
                    <a:pt x="2494" y="3051"/>
                  </a:lnTo>
                  <a:lnTo>
                    <a:pt x="2500" y="3051"/>
                  </a:lnTo>
                  <a:lnTo>
                    <a:pt x="2505" y="3051"/>
                  </a:lnTo>
                  <a:lnTo>
                    <a:pt x="2516" y="3052"/>
                  </a:lnTo>
                  <a:lnTo>
                    <a:pt x="2528" y="3053"/>
                  </a:lnTo>
                  <a:lnTo>
                    <a:pt x="2538" y="3053"/>
                  </a:lnTo>
                  <a:lnTo>
                    <a:pt x="2549" y="3054"/>
                  </a:lnTo>
                  <a:lnTo>
                    <a:pt x="2557" y="3054"/>
                  </a:lnTo>
                  <a:lnTo>
                    <a:pt x="2566" y="3055"/>
                  </a:lnTo>
                  <a:lnTo>
                    <a:pt x="2576" y="3055"/>
                  </a:lnTo>
                  <a:lnTo>
                    <a:pt x="2586" y="3056"/>
                  </a:lnTo>
                  <a:lnTo>
                    <a:pt x="2596" y="3056"/>
                  </a:lnTo>
                  <a:lnTo>
                    <a:pt x="2606" y="3057"/>
                  </a:lnTo>
                  <a:lnTo>
                    <a:pt x="2616" y="3057"/>
                  </a:lnTo>
                  <a:lnTo>
                    <a:pt x="2627" y="3058"/>
                  </a:lnTo>
                  <a:lnTo>
                    <a:pt x="2636" y="3058"/>
                  </a:lnTo>
                  <a:lnTo>
                    <a:pt x="2645" y="3059"/>
                  </a:lnTo>
                  <a:lnTo>
                    <a:pt x="2654" y="3059"/>
                  </a:lnTo>
                  <a:lnTo>
                    <a:pt x="2664" y="3061"/>
                  </a:lnTo>
                  <a:lnTo>
                    <a:pt x="2675" y="3061"/>
                  </a:lnTo>
                  <a:lnTo>
                    <a:pt x="2686" y="3062"/>
                  </a:lnTo>
                  <a:lnTo>
                    <a:pt x="2695" y="3062"/>
                  </a:lnTo>
                  <a:lnTo>
                    <a:pt x="2704" y="3063"/>
                  </a:lnTo>
                  <a:lnTo>
                    <a:pt x="2713" y="3063"/>
                  </a:lnTo>
                  <a:lnTo>
                    <a:pt x="2722" y="3063"/>
                  </a:lnTo>
                  <a:lnTo>
                    <a:pt x="2728" y="3064"/>
                  </a:lnTo>
                  <a:lnTo>
                    <a:pt x="2734" y="3064"/>
                  </a:lnTo>
                  <a:lnTo>
                    <a:pt x="2736" y="3064"/>
                  </a:lnTo>
                  <a:lnTo>
                    <a:pt x="2738" y="3064"/>
                  </a:lnTo>
                  <a:lnTo>
                    <a:pt x="2743" y="3064"/>
                  </a:lnTo>
                  <a:lnTo>
                    <a:pt x="2748" y="3064"/>
                  </a:lnTo>
                  <a:lnTo>
                    <a:pt x="2756" y="3065"/>
                  </a:lnTo>
                  <a:lnTo>
                    <a:pt x="2765" y="3065"/>
                  </a:lnTo>
                  <a:lnTo>
                    <a:pt x="2774" y="3066"/>
                  </a:lnTo>
                  <a:lnTo>
                    <a:pt x="2782" y="3066"/>
                  </a:lnTo>
                  <a:lnTo>
                    <a:pt x="2795" y="3066"/>
                  </a:lnTo>
                  <a:lnTo>
                    <a:pt x="2806" y="3067"/>
                  </a:lnTo>
                  <a:lnTo>
                    <a:pt x="2815" y="3067"/>
                  </a:lnTo>
                  <a:lnTo>
                    <a:pt x="2824" y="3068"/>
                  </a:lnTo>
                  <a:lnTo>
                    <a:pt x="2834" y="3068"/>
                  </a:lnTo>
                  <a:lnTo>
                    <a:pt x="2843" y="3069"/>
                  </a:lnTo>
                  <a:lnTo>
                    <a:pt x="2848" y="3069"/>
                  </a:lnTo>
                  <a:lnTo>
                    <a:pt x="2853" y="3069"/>
                  </a:lnTo>
                  <a:lnTo>
                    <a:pt x="2858" y="3069"/>
                  </a:lnTo>
                  <a:lnTo>
                    <a:pt x="2864" y="3069"/>
                  </a:lnTo>
                  <a:lnTo>
                    <a:pt x="2866" y="3069"/>
                  </a:lnTo>
                  <a:lnTo>
                    <a:pt x="2867" y="3070"/>
                  </a:lnTo>
                  <a:lnTo>
                    <a:pt x="2876" y="3070"/>
                  </a:lnTo>
                  <a:lnTo>
                    <a:pt x="2886" y="3070"/>
                  </a:lnTo>
                  <a:lnTo>
                    <a:pt x="2896" y="3071"/>
                  </a:lnTo>
                  <a:lnTo>
                    <a:pt x="2905" y="3071"/>
                  </a:lnTo>
                  <a:lnTo>
                    <a:pt x="2917" y="3072"/>
                  </a:lnTo>
                  <a:lnTo>
                    <a:pt x="2930" y="3072"/>
                  </a:lnTo>
                  <a:lnTo>
                    <a:pt x="2939" y="3072"/>
                  </a:lnTo>
                  <a:lnTo>
                    <a:pt x="2948" y="3073"/>
                  </a:lnTo>
                  <a:lnTo>
                    <a:pt x="2957" y="3073"/>
                  </a:lnTo>
                  <a:lnTo>
                    <a:pt x="2967" y="3073"/>
                  </a:lnTo>
                  <a:lnTo>
                    <a:pt x="2971" y="3074"/>
                  </a:lnTo>
                  <a:lnTo>
                    <a:pt x="2976" y="3074"/>
                  </a:lnTo>
                  <a:lnTo>
                    <a:pt x="2977" y="3074"/>
                  </a:lnTo>
                  <a:lnTo>
                    <a:pt x="2978" y="3074"/>
                  </a:lnTo>
                  <a:lnTo>
                    <a:pt x="2981" y="3074"/>
                  </a:lnTo>
                  <a:lnTo>
                    <a:pt x="2984" y="3074"/>
                  </a:lnTo>
                  <a:lnTo>
                    <a:pt x="2988" y="3074"/>
                  </a:lnTo>
                  <a:lnTo>
                    <a:pt x="2993" y="3074"/>
                  </a:lnTo>
                  <a:lnTo>
                    <a:pt x="3003" y="3075"/>
                  </a:lnTo>
                  <a:lnTo>
                    <a:pt x="3012" y="3075"/>
                  </a:lnTo>
                  <a:lnTo>
                    <a:pt x="3021" y="3075"/>
                  </a:lnTo>
                  <a:lnTo>
                    <a:pt x="3031" y="3076"/>
                  </a:lnTo>
                  <a:lnTo>
                    <a:pt x="3043" y="3076"/>
                  </a:lnTo>
                  <a:lnTo>
                    <a:pt x="3056" y="3076"/>
                  </a:lnTo>
                  <a:lnTo>
                    <a:pt x="3065" y="3077"/>
                  </a:lnTo>
                  <a:lnTo>
                    <a:pt x="3072" y="3077"/>
                  </a:lnTo>
                  <a:lnTo>
                    <a:pt x="3080" y="3077"/>
                  </a:lnTo>
                  <a:lnTo>
                    <a:pt x="3087" y="3078"/>
                  </a:lnTo>
                  <a:lnTo>
                    <a:pt x="3090" y="3078"/>
                  </a:lnTo>
                  <a:lnTo>
                    <a:pt x="3093" y="3078"/>
                  </a:lnTo>
                  <a:lnTo>
                    <a:pt x="3093" y="3078"/>
                  </a:lnTo>
                  <a:lnTo>
                    <a:pt x="3094" y="3078"/>
                  </a:lnTo>
                  <a:lnTo>
                    <a:pt x="3108" y="3078"/>
                  </a:lnTo>
                  <a:lnTo>
                    <a:pt x="3121" y="3079"/>
                  </a:lnTo>
                  <a:lnTo>
                    <a:pt x="3131" y="3079"/>
                  </a:lnTo>
                  <a:lnTo>
                    <a:pt x="3140" y="3079"/>
                  </a:lnTo>
                  <a:lnTo>
                    <a:pt x="3150" y="3079"/>
                  </a:lnTo>
                  <a:lnTo>
                    <a:pt x="3159" y="3080"/>
                  </a:lnTo>
                  <a:lnTo>
                    <a:pt x="3173" y="3080"/>
                  </a:lnTo>
                  <a:lnTo>
                    <a:pt x="3187" y="3081"/>
                  </a:lnTo>
                  <a:lnTo>
                    <a:pt x="3197" y="3081"/>
                  </a:lnTo>
                  <a:lnTo>
                    <a:pt x="3206" y="3081"/>
                  </a:lnTo>
                  <a:lnTo>
                    <a:pt x="3215" y="3081"/>
                  </a:lnTo>
                  <a:lnTo>
                    <a:pt x="3225" y="3082"/>
                  </a:lnTo>
                  <a:lnTo>
                    <a:pt x="3240" y="3082"/>
                  </a:lnTo>
                  <a:lnTo>
                    <a:pt x="3253" y="3083"/>
                  </a:lnTo>
                  <a:lnTo>
                    <a:pt x="3262" y="3083"/>
                  </a:lnTo>
                  <a:lnTo>
                    <a:pt x="3272" y="3083"/>
                  </a:lnTo>
                  <a:lnTo>
                    <a:pt x="3282" y="3083"/>
                  </a:lnTo>
                  <a:lnTo>
                    <a:pt x="3291" y="3083"/>
                  </a:lnTo>
                  <a:lnTo>
                    <a:pt x="3302" y="3084"/>
                  </a:lnTo>
                  <a:lnTo>
                    <a:pt x="3313" y="3084"/>
                  </a:lnTo>
                  <a:lnTo>
                    <a:pt x="3315" y="3084"/>
                  </a:lnTo>
                  <a:lnTo>
                    <a:pt x="3317" y="3084"/>
                  </a:lnTo>
                  <a:lnTo>
                    <a:pt x="3319" y="3084"/>
                  </a:lnTo>
                  <a:lnTo>
                    <a:pt x="3321" y="3084"/>
                  </a:lnTo>
                  <a:lnTo>
                    <a:pt x="3330" y="3085"/>
                  </a:lnTo>
                  <a:lnTo>
                    <a:pt x="3340" y="3085"/>
                  </a:lnTo>
                  <a:lnTo>
                    <a:pt x="3349" y="3085"/>
                  </a:lnTo>
                  <a:lnTo>
                    <a:pt x="3358" y="3085"/>
                  </a:lnTo>
                  <a:lnTo>
                    <a:pt x="3374" y="3086"/>
                  </a:lnTo>
                  <a:lnTo>
                    <a:pt x="3388" y="3086"/>
                  </a:lnTo>
                  <a:lnTo>
                    <a:pt x="3396" y="3086"/>
                  </a:lnTo>
                  <a:lnTo>
                    <a:pt x="3405" y="3086"/>
                  </a:lnTo>
                  <a:lnTo>
                    <a:pt x="3413" y="3086"/>
                  </a:lnTo>
                  <a:lnTo>
                    <a:pt x="3420" y="3087"/>
                  </a:lnTo>
                  <a:lnTo>
                    <a:pt x="3423" y="3087"/>
                  </a:lnTo>
                  <a:lnTo>
                    <a:pt x="3426" y="3087"/>
                  </a:lnTo>
                  <a:lnTo>
                    <a:pt x="3428" y="3087"/>
                  </a:lnTo>
                  <a:lnTo>
                    <a:pt x="3432" y="3087"/>
                  </a:lnTo>
                  <a:lnTo>
                    <a:pt x="3444" y="3087"/>
                  </a:lnTo>
                  <a:lnTo>
                    <a:pt x="3457" y="3087"/>
                  </a:lnTo>
                  <a:lnTo>
                    <a:pt x="3467" y="3088"/>
                  </a:lnTo>
                  <a:lnTo>
                    <a:pt x="3477" y="3088"/>
                  </a:lnTo>
                  <a:lnTo>
                    <a:pt x="3486" y="3088"/>
                  </a:lnTo>
                  <a:lnTo>
                    <a:pt x="3495" y="3088"/>
                  </a:lnTo>
                  <a:lnTo>
                    <a:pt x="3511" y="3089"/>
                  </a:lnTo>
                  <a:lnTo>
                    <a:pt x="3525" y="3089"/>
                  </a:lnTo>
                  <a:lnTo>
                    <a:pt x="3536" y="3089"/>
                  </a:lnTo>
                  <a:lnTo>
                    <a:pt x="3546" y="3089"/>
                  </a:lnTo>
                  <a:lnTo>
                    <a:pt x="3556" y="3089"/>
                  </a:lnTo>
                  <a:lnTo>
                    <a:pt x="3567" y="3090"/>
                  </a:lnTo>
                  <a:lnTo>
                    <a:pt x="3581" y="3090"/>
                  </a:lnTo>
                  <a:lnTo>
                    <a:pt x="3595" y="3090"/>
                  </a:lnTo>
                  <a:lnTo>
                    <a:pt x="3606" y="3090"/>
                  </a:lnTo>
                  <a:lnTo>
                    <a:pt x="3616" y="3091"/>
                  </a:lnTo>
                  <a:lnTo>
                    <a:pt x="3626" y="3091"/>
                  </a:lnTo>
                  <a:lnTo>
                    <a:pt x="3636" y="3091"/>
                  </a:lnTo>
                  <a:lnTo>
                    <a:pt x="3651" y="3091"/>
                  </a:lnTo>
                  <a:lnTo>
                    <a:pt x="3667" y="3091"/>
                  </a:lnTo>
                  <a:lnTo>
                    <a:pt x="3677" y="3092"/>
                  </a:lnTo>
                  <a:lnTo>
                    <a:pt x="3687" y="3092"/>
                  </a:lnTo>
                  <a:lnTo>
                    <a:pt x="3697" y="3092"/>
                  </a:lnTo>
                  <a:lnTo>
                    <a:pt x="3708" y="3092"/>
                  </a:lnTo>
                  <a:lnTo>
                    <a:pt x="3722" y="3092"/>
                  </a:lnTo>
                  <a:lnTo>
                    <a:pt x="3738" y="3092"/>
                  </a:lnTo>
                  <a:lnTo>
                    <a:pt x="3751" y="3093"/>
                  </a:lnTo>
                  <a:lnTo>
                    <a:pt x="3765" y="3093"/>
                  </a:lnTo>
                  <a:lnTo>
                    <a:pt x="3767" y="3093"/>
                  </a:lnTo>
                  <a:lnTo>
                    <a:pt x="3767" y="3093"/>
                  </a:lnTo>
                  <a:lnTo>
                    <a:pt x="3773" y="3093"/>
                  </a:lnTo>
                  <a:lnTo>
                    <a:pt x="3779" y="3093"/>
                  </a:lnTo>
                  <a:lnTo>
                    <a:pt x="3794" y="3093"/>
                  </a:lnTo>
                  <a:lnTo>
                    <a:pt x="3810" y="3093"/>
                  </a:lnTo>
                  <a:lnTo>
                    <a:pt x="3819" y="3095"/>
                  </a:lnTo>
                  <a:lnTo>
                    <a:pt x="3829" y="3095"/>
                  </a:lnTo>
                  <a:lnTo>
                    <a:pt x="3840" y="3095"/>
                  </a:lnTo>
                  <a:lnTo>
                    <a:pt x="3850" y="3095"/>
                  </a:lnTo>
                  <a:lnTo>
                    <a:pt x="3864" y="3095"/>
                  </a:lnTo>
                  <a:lnTo>
                    <a:pt x="3879" y="3095"/>
                  </a:lnTo>
                  <a:lnTo>
                    <a:pt x="3881" y="3095"/>
                  </a:lnTo>
                  <a:lnTo>
                    <a:pt x="3884" y="3095"/>
                  </a:lnTo>
                  <a:lnTo>
                    <a:pt x="3885" y="3095"/>
                  </a:lnTo>
                  <a:lnTo>
                    <a:pt x="3886" y="3095"/>
                  </a:lnTo>
                  <a:lnTo>
                    <a:pt x="3895" y="3095"/>
                  </a:lnTo>
                  <a:lnTo>
                    <a:pt x="3905" y="3095"/>
                  </a:lnTo>
                  <a:lnTo>
                    <a:pt x="3915" y="3095"/>
                  </a:lnTo>
                  <a:lnTo>
                    <a:pt x="3924" y="3096"/>
                  </a:lnTo>
                  <a:lnTo>
                    <a:pt x="3940" y="3096"/>
                  </a:lnTo>
                  <a:lnTo>
                    <a:pt x="3954" y="3096"/>
                  </a:lnTo>
                  <a:lnTo>
                    <a:pt x="3965" y="3096"/>
                  </a:lnTo>
                  <a:lnTo>
                    <a:pt x="3976" y="3096"/>
                  </a:lnTo>
                  <a:lnTo>
                    <a:pt x="3986" y="3096"/>
                  </a:lnTo>
                  <a:lnTo>
                    <a:pt x="3996" y="3096"/>
                  </a:lnTo>
                  <a:lnTo>
                    <a:pt x="4005" y="3096"/>
                  </a:lnTo>
                  <a:lnTo>
                    <a:pt x="4013" y="3096"/>
                  </a:lnTo>
                  <a:lnTo>
                    <a:pt x="4020" y="3096"/>
                  </a:lnTo>
                  <a:lnTo>
                    <a:pt x="4028" y="3096"/>
                  </a:lnTo>
                  <a:lnTo>
                    <a:pt x="4040" y="3097"/>
                  </a:lnTo>
                  <a:lnTo>
                    <a:pt x="4051" y="3097"/>
                  </a:lnTo>
                  <a:lnTo>
                    <a:pt x="4062" y="3097"/>
                  </a:lnTo>
                  <a:lnTo>
                    <a:pt x="4074" y="3097"/>
                  </a:lnTo>
                  <a:lnTo>
                    <a:pt x="4088" y="3097"/>
                  </a:lnTo>
                  <a:lnTo>
                    <a:pt x="4101" y="3097"/>
                  </a:lnTo>
                  <a:lnTo>
                    <a:pt x="4117" y="3097"/>
                  </a:lnTo>
                  <a:lnTo>
                    <a:pt x="4131" y="3097"/>
                  </a:lnTo>
                  <a:lnTo>
                    <a:pt x="4133" y="3097"/>
                  </a:lnTo>
                  <a:lnTo>
                    <a:pt x="4134" y="3097"/>
                  </a:lnTo>
                  <a:lnTo>
                    <a:pt x="4139" y="3097"/>
                  </a:lnTo>
                  <a:lnTo>
                    <a:pt x="4143" y="3097"/>
                  </a:lnTo>
                  <a:lnTo>
                    <a:pt x="4146" y="3097"/>
                  </a:lnTo>
                  <a:lnTo>
                    <a:pt x="4150" y="3097"/>
                  </a:lnTo>
                  <a:lnTo>
                    <a:pt x="4163" y="3097"/>
                  </a:lnTo>
                  <a:lnTo>
                    <a:pt x="4177" y="3097"/>
                  </a:lnTo>
                  <a:lnTo>
                    <a:pt x="4195" y="3097"/>
                  </a:lnTo>
                  <a:lnTo>
                    <a:pt x="4214" y="3097"/>
                  </a:lnTo>
                  <a:lnTo>
                    <a:pt x="4232" y="3097"/>
                  </a:lnTo>
                  <a:lnTo>
                    <a:pt x="4252" y="3097"/>
                  </a:lnTo>
                  <a:lnTo>
                    <a:pt x="4289" y="3097"/>
                  </a:lnTo>
                  <a:lnTo>
                    <a:pt x="4327" y="3097"/>
                  </a:lnTo>
                  <a:lnTo>
                    <a:pt x="4365" y="3097"/>
                  </a:lnTo>
                  <a:lnTo>
                    <a:pt x="4402" y="3097"/>
                  </a:lnTo>
                  <a:lnTo>
                    <a:pt x="4409" y="3097"/>
                  </a:lnTo>
                  <a:lnTo>
                    <a:pt x="4415" y="3097"/>
                  </a:lnTo>
                  <a:lnTo>
                    <a:pt x="4415" y="3097"/>
                  </a:lnTo>
                  <a:lnTo>
                    <a:pt x="4415" y="3097"/>
                  </a:lnTo>
                  <a:lnTo>
                    <a:pt x="4416" y="3097"/>
                  </a:lnTo>
                  <a:lnTo>
                    <a:pt x="4417" y="3097"/>
                  </a:lnTo>
                  <a:lnTo>
                    <a:pt x="4423" y="3097"/>
                  </a:lnTo>
                  <a:lnTo>
                    <a:pt x="4428" y="3097"/>
                  </a:lnTo>
                  <a:lnTo>
                    <a:pt x="4441" y="3097"/>
                  </a:lnTo>
                  <a:lnTo>
                    <a:pt x="4453" y="3097"/>
                  </a:lnTo>
                  <a:lnTo>
                    <a:pt x="4465" y="3097"/>
                  </a:lnTo>
                  <a:lnTo>
                    <a:pt x="4478" y="3097"/>
                  </a:lnTo>
                  <a:lnTo>
                    <a:pt x="4488" y="3097"/>
                  </a:lnTo>
                  <a:lnTo>
                    <a:pt x="4498" y="3097"/>
                  </a:lnTo>
                  <a:lnTo>
                    <a:pt x="4512" y="3097"/>
                  </a:lnTo>
                  <a:lnTo>
                    <a:pt x="4525" y="3097"/>
                  </a:lnTo>
                  <a:lnTo>
                    <a:pt x="4539" y="3097"/>
                  </a:lnTo>
                  <a:lnTo>
                    <a:pt x="4552" y="3097"/>
                  </a:lnTo>
                  <a:lnTo>
                    <a:pt x="4564" y="3097"/>
                  </a:lnTo>
                  <a:lnTo>
                    <a:pt x="4578" y="3096"/>
                  </a:lnTo>
                  <a:lnTo>
                    <a:pt x="4581" y="3096"/>
                  </a:lnTo>
                  <a:lnTo>
                    <a:pt x="4585" y="3096"/>
                  </a:lnTo>
                  <a:lnTo>
                    <a:pt x="4595" y="3096"/>
                  </a:lnTo>
                  <a:lnTo>
                    <a:pt x="4606" y="3096"/>
                  </a:lnTo>
                  <a:lnTo>
                    <a:pt x="4616" y="3096"/>
                  </a:lnTo>
                  <a:lnTo>
                    <a:pt x="4626" y="3096"/>
                  </a:lnTo>
                  <a:lnTo>
                    <a:pt x="4639" y="3096"/>
                  </a:lnTo>
                  <a:lnTo>
                    <a:pt x="4652" y="3096"/>
                  </a:lnTo>
                  <a:lnTo>
                    <a:pt x="4663" y="3096"/>
                  </a:lnTo>
                  <a:lnTo>
                    <a:pt x="4676" y="3096"/>
                  </a:lnTo>
                  <a:lnTo>
                    <a:pt x="4688" y="3096"/>
                  </a:lnTo>
                  <a:lnTo>
                    <a:pt x="4699" y="3095"/>
                  </a:lnTo>
                  <a:lnTo>
                    <a:pt x="4713" y="3095"/>
                  </a:lnTo>
                  <a:lnTo>
                    <a:pt x="4726" y="3095"/>
                  </a:lnTo>
                  <a:lnTo>
                    <a:pt x="4731" y="3095"/>
                  </a:lnTo>
                  <a:lnTo>
                    <a:pt x="4736" y="3095"/>
                  </a:lnTo>
                  <a:lnTo>
                    <a:pt x="4741" y="3095"/>
                  </a:lnTo>
                  <a:lnTo>
                    <a:pt x="4744" y="3095"/>
                  </a:lnTo>
                  <a:lnTo>
                    <a:pt x="4747" y="3095"/>
                  </a:lnTo>
                  <a:lnTo>
                    <a:pt x="4750" y="3095"/>
                  </a:lnTo>
                  <a:lnTo>
                    <a:pt x="4761" y="3095"/>
                  </a:lnTo>
                  <a:lnTo>
                    <a:pt x="4773" y="3095"/>
                  </a:lnTo>
                  <a:lnTo>
                    <a:pt x="4787" y="3093"/>
                  </a:lnTo>
                  <a:lnTo>
                    <a:pt x="4801" y="3093"/>
                  </a:lnTo>
                  <a:lnTo>
                    <a:pt x="4812" y="3093"/>
                  </a:lnTo>
                  <a:lnTo>
                    <a:pt x="4823" y="3093"/>
                  </a:lnTo>
                  <a:lnTo>
                    <a:pt x="4833" y="3093"/>
                  </a:lnTo>
                  <a:lnTo>
                    <a:pt x="4845" y="3093"/>
                  </a:lnTo>
                  <a:lnTo>
                    <a:pt x="4859" y="3093"/>
                  </a:lnTo>
                  <a:lnTo>
                    <a:pt x="4874" y="3092"/>
                  </a:lnTo>
                  <a:lnTo>
                    <a:pt x="4880" y="3092"/>
                  </a:lnTo>
                  <a:lnTo>
                    <a:pt x="4886" y="3092"/>
                  </a:lnTo>
                  <a:lnTo>
                    <a:pt x="4901" y="3092"/>
                  </a:lnTo>
                  <a:lnTo>
                    <a:pt x="4917" y="3092"/>
                  </a:lnTo>
                  <a:lnTo>
                    <a:pt x="4929" y="3092"/>
                  </a:lnTo>
                  <a:lnTo>
                    <a:pt x="4942" y="3091"/>
                  </a:lnTo>
                  <a:lnTo>
                    <a:pt x="4953" y="3091"/>
                  </a:lnTo>
                  <a:lnTo>
                    <a:pt x="4965" y="3091"/>
                  </a:lnTo>
                  <a:lnTo>
                    <a:pt x="4977" y="3091"/>
                  </a:lnTo>
                  <a:lnTo>
                    <a:pt x="4988" y="3091"/>
                  </a:lnTo>
                  <a:lnTo>
                    <a:pt x="4999" y="3090"/>
                  </a:lnTo>
                  <a:lnTo>
                    <a:pt x="5010" y="3090"/>
                  </a:lnTo>
                  <a:lnTo>
                    <a:pt x="5015" y="3090"/>
                  </a:lnTo>
                  <a:lnTo>
                    <a:pt x="5019" y="3090"/>
                  </a:lnTo>
                  <a:lnTo>
                    <a:pt x="5029" y="3090"/>
                  </a:lnTo>
                  <a:lnTo>
                    <a:pt x="5038" y="3090"/>
                  </a:lnTo>
                  <a:lnTo>
                    <a:pt x="5049" y="3090"/>
                  </a:lnTo>
                  <a:lnTo>
                    <a:pt x="5058" y="3089"/>
                  </a:lnTo>
                  <a:lnTo>
                    <a:pt x="5071" y="3089"/>
                  </a:lnTo>
                  <a:lnTo>
                    <a:pt x="5085" y="3089"/>
                  </a:lnTo>
                  <a:lnTo>
                    <a:pt x="5095" y="3089"/>
                  </a:lnTo>
                  <a:lnTo>
                    <a:pt x="5106" y="3088"/>
                  </a:lnTo>
                  <a:lnTo>
                    <a:pt x="5117" y="3088"/>
                  </a:lnTo>
                  <a:lnTo>
                    <a:pt x="5127" y="3088"/>
                  </a:lnTo>
                  <a:lnTo>
                    <a:pt x="5136" y="3088"/>
                  </a:lnTo>
                  <a:lnTo>
                    <a:pt x="5146" y="3088"/>
                  </a:lnTo>
                  <a:lnTo>
                    <a:pt x="5147" y="3088"/>
                  </a:lnTo>
                  <a:lnTo>
                    <a:pt x="5147" y="3088"/>
                  </a:lnTo>
                  <a:lnTo>
                    <a:pt x="5151" y="3087"/>
                  </a:lnTo>
                  <a:lnTo>
                    <a:pt x="5154" y="3087"/>
                  </a:lnTo>
                  <a:lnTo>
                    <a:pt x="5165" y="3087"/>
                  </a:lnTo>
                  <a:lnTo>
                    <a:pt x="5176" y="3087"/>
                  </a:lnTo>
                  <a:lnTo>
                    <a:pt x="5187" y="3087"/>
                  </a:lnTo>
                  <a:lnTo>
                    <a:pt x="5197" y="3086"/>
                  </a:lnTo>
                  <a:lnTo>
                    <a:pt x="5210" y="3086"/>
                  </a:lnTo>
                  <a:lnTo>
                    <a:pt x="5222" y="3086"/>
                  </a:lnTo>
                  <a:lnTo>
                    <a:pt x="5233" y="3086"/>
                  </a:lnTo>
                  <a:lnTo>
                    <a:pt x="5244" y="3085"/>
                  </a:lnTo>
                  <a:lnTo>
                    <a:pt x="5255" y="3085"/>
                  </a:lnTo>
                  <a:lnTo>
                    <a:pt x="5265" y="3085"/>
                  </a:lnTo>
                  <a:lnTo>
                    <a:pt x="5279" y="3084"/>
                  </a:lnTo>
                  <a:lnTo>
                    <a:pt x="5291" y="3084"/>
                  </a:lnTo>
                  <a:lnTo>
                    <a:pt x="5301" y="3084"/>
                  </a:lnTo>
                  <a:lnTo>
                    <a:pt x="5312" y="3084"/>
                  </a:lnTo>
                  <a:lnTo>
                    <a:pt x="5322" y="3083"/>
                  </a:lnTo>
                  <a:lnTo>
                    <a:pt x="5332" y="3083"/>
                  </a:lnTo>
                  <a:lnTo>
                    <a:pt x="5346" y="3083"/>
                  </a:lnTo>
                  <a:lnTo>
                    <a:pt x="5359" y="3082"/>
                  </a:lnTo>
                  <a:lnTo>
                    <a:pt x="5369" y="3082"/>
                  </a:lnTo>
                  <a:lnTo>
                    <a:pt x="5380" y="3082"/>
                  </a:lnTo>
                  <a:lnTo>
                    <a:pt x="5390" y="3081"/>
                  </a:lnTo>
                  <a:lnTo>
                    <a:pt x="5399" y="3081"/>
                  </a:lnTo>
                  <a:lnTo>
                    <a:pt x="5412" y="3081"/>
                  </a:lnTo>
                  <a:lnTo>
                    <a:pt x="5424" y="3080"/>
                  </a:lnTo>
                  <a:lnTo>
                    <a:pt x="5427" y="3080"/>
                  </a:lnTo>
                  <a:lnTo>
                    <a:pt x="5429" y="3080"/>
                  </a:lnTo>
                  <a:lnTo>
                    <a:pt x="5438" y="3080"/>
                  </a:lnTo>
                  <a:lnTo>
                    <a:pt x="5448" y="3080"/>
                  </a:lnTo>
                  <a:lnTo>
                    <a:pt x="5457" y="3079"/>
                  </a:lnTo>
                  <a:lnTo>
                    <a:pt x="5466" y="3079"/>
                  </a:lnTo>
                  <a:lnTo>
                    <a:pt x="5479" y="3079"/>
                  </a:lnTo>
                  <a:lnTo>
                    <a:pt x="5491" y="3078"/>
                  </a:lnTo>
                  <a:lnTo>
                    <a:pt x="5500" y="3078"/>
                  </a:lnTo>
                  <a:lnTo>
                    <a:pt x="5511" y="3078"/>
                  </a:lnTo>
                  <a:lnTo>
                    <a:pt x="5521" y="3077"/>
                  </a:lnTo>
                  <a:lnTo>
                    <a:pt x="5531" y="3077"/>
                  </a:lnTo>
                  <a:lnTo>
                    <a:pt x="5543" y="3077"/>
                  </a:lnTo>
                  <a:lnTo>
                    <a:pt x="5556" y="3076"/>
                  </a:lnTo>
                  <a:lnTo>
                    <a:pt x="5564" y="3076"/>
                  </a:lnTo>
                  <a:lnTo>
                    <a:pt x="5572" y="3076"/>
                  </a:lnTo>
                  <a:lnTo>
                    <a:pt x="5573" y="3076"/>
                  </a:lnTo>
                  <a:lnTo>
                    <a:pt x="5574" y="3076"/>
                  </a:lnTo>
                  <a:lnTo>
                    <a:pt x="5585" y="3075"/>
                  </a:lnTo>
                  <a:lnTo>
                    <a:pt x="5595" y="3075"/>
                  </a:lnTo>
                  <a:lnTo>
                    <a:pt x="5607" y="3075"/>
                  </a:lnTo>
                  <a:lnTo>
                    <a:pt x="5621" y="3074"/>
                  </a:lnTo>
                  <a:lnTo>
                    <a:pt x="5630" y="3074"/>
                  </a:lnTo>
                  <a:lnTo>
                    <a:pt x="5639" y="3073"/>
                  </a:lnTo>
                  <a:lnTo>
                    <a:pt x="5650" y="3073"/>
                  </a:lnTo>
                  <a:lnTo>
                    <a:pt x="5659" y="3073"/>
                  </a:lnTo>
                  <a:lnTo>
                    <a:pt x="5671" y="3072"/>
                  </a:lnTo>
                  <a:lnTo>
                    <a:pt x="5683" y="3072"/>
                  </a:lnTo>
                  <a:lnTo>
                    <a:pt x="5693" y="3071"/>
                  </a:lnTo>
                  <a:lnTo>
                    <a:pt x="5702" y="3071"/>
                  </a:lnTo>
                  <a:lnTo>
                    <a:pt x="5712" y="3071"/>
                  </a:lnTo>
                  <a:lnTo>
                    <a:pt x="5722" y="3070"/>
                  </a:lnTo>
                  <a:lnTo>
                    <a:pt x="5733" y="3070"/>
                  </a:lnTo>
                  <a:lnTo>
                    <a:pt x="5746" y="3069"/>
                  </a:lnTo>
                  <a:lnTo>
                    <a:pt x="5755" y="3069"/>
                  </a:lnTo>
                  <a:lnTo>
                    <a:pt x="5765" y="3068"/>
                  </a:lnTo>
                  <a:lnTo>
                    <a:pt x="5774" y="3068"/>
                  </a:lnTo>
                  <a:lnTo>
                    <a:pt x="5784" y="3068"/>
                  </a:lnTo>
                  <a:lnTo>
                    <a:pt x="5795" y="3067"/>
                  </a:lnTo>
                  <a:lnTo>
                    <a:pt x="5806" y="3067"/>
                  </a:lnTo>
                  <a:lnTo>
                    <a:pt x="5816" y="3066"/>
                  </a:lnTo>
                  <a:lnTo>
                    <a:pt x="5826" y="3066"/>
                  </a:lnTo>
                  <a:lnTo>
                    <a:pt x="5835" y="3065"/>
                  </a:lnTo>
                  <a:lnTo>
                    <a:pt x="5844" y="3065"/>
                  </a:lnTo>
                  <a:lnTo>
                    <a:pt x="5856" y="3065"/>
                  </a:lnTo>
                  <a:lnTo>
                    <a:pt x="5866" y="3064"/>
                  </a:lnTo>
                  <a:lnTo>
                    <a:pt x="5876" y="3064"/>
                  </a:lnTo>
                  <a:lnTo>
                    <a:pt x="5886" y="3063"/>
                  </a:lnTo>
                  <a:lnTo>
                    <a:pt x="5895" y="3063"/>
                  </a:lnTo>
                  <a:lnTo>
                    <a:pt x="5904" y="3062"/>
                  </a:lnTo>
                  <a:lnTo>
                    <a:pt x="5916" y="3062"/>
                  </a:lnTo>
                  <a:lnTo>
                    <a:pt x="5927" y="3061"/>
                  </a:lnTo>
                  <a:lnTo>
                    <a:pt x="5936" y="3061"/>
                  </a:lnTo>
                  <a:lnTo>
                    <a:pt x="5945" y="3059"/>
                  </a:lnTo>
                  <a:lnTo>
                    <a:pt x="5954" y="3059"/>
                  </a:lnTo>
                  <a:lnTo>
                    <a:pt x="5963" y="3059"/>
                  </a:lnTo>
                  <a:lnTo>
                    <a:pt x="5974" y="3058"/>
                  </a:lnTo>
                  <a:lnTo>
                    <a:pt x="5986" y="3057"/>
                  </a:lnTo>
                  <a:lnTo>
                    <a:pt x="5995" y="3057"/>
                  </a:lnTo>
                  <a:lnTo>
                    <a:pt x="6003" y="3057"/>
                  </a:lnTo>
                  <a:lnTo>
                    <a:pt x="6012" y="3056"/>
                  </a:lnTo>
                  <a:lnTo>
                    <a:pt x="6021" y="3056"/>
                  </a:lnTo>
                  <a:lnTo>
                    <a:pt x="6032" y="3055"/>
                  </a:lnTo>
                  <a:lnTo>
                    <a:pt x="6043" y="3054"/>
                  </a:lnTo>
                  <a:lnTo>
                    <a:pt x="6053" y="3054"/>
                  </a:lnTo>
                  <a:lnTo>
                    <a:pt x="6061" y="3054"/>
                  </a:lnTo>
                  <a:lnTo>
                    <a:pt x="6069" y="3053"/>
                  </a:lnTo>
                  <a:lnTo>
                    <a:pt x="6078" y="3053"/>
                  </a:lnTo>
                  <a:lnTo>
                    <a:pt x="6081" y="3053"/>
                  </a:lnTo>
                  <a:lnTo>
                    <a:pt x="6083" y="3052"/>
                  </a:lnTo>
                  <a:lnTo>
                    <a:pt x="6091" y="3052"/>
                  </a:lnTo>
                  <a:lnTo>
                    <a:pt x="6099" y="3052"/>
                  </a:lnTo>
                  <a:lnTo>
                    <a:pt x="6108" y="3051"/>
                  </a:lnTo>
                  <a:lnTo>
                    <a:pt x="6117" y="3051"/>
                  </a:lnTo>
                  <a:lnTo>
                    <a:pt x="6126" y="3050"/>
                  </a:lnTo>
                  <a:lnTo>
                    <a:pt x="6134" y="3050"/>
                  </a:lnTo>
                  <a:lnTo>
                    <a:pt x="6144" y="3049"/>
                  </a:lnTo>
                  <a:lnTo>
                    <a:pt x="6155" y="3048"/>
                  </a:lnTo>
                  <a:lnTo>
                    <a:pt x="6169" y="3047"/>
                  </a:lnTo>
                  <a:lnTo>
                    <a:pt x="6185" y="3047"/>
                  </a:lnTo>
                  <a:lnTo>
                    <a:pt x="6189" y="3046"/>
                  </a:lnTo>
                  <a:lnTo>
                    <a:pt x="6192" y="3046"/>
                  </a:lnTo>
                  <a:lnTo>
                    <a:pt x="6200" y="3046"/>
                  </a:lnTo>
                  <a:lnTo>
                    <a:pt x="6208" y="3045"/>
                  </a:lnTo>
                  <a:lnTo>
                    <a:pt x="6218" y="3045"/>
                  </a:lnTo>
                  <a:lnTo>
                    <a:pt x="6226" y="3044"/>
                  </a:lnTo>
                  <a:lnTo>
                    <a:pt x="6234" y="3044"/>
                  </a:lnTo>
                  <a:lnTo>
                    <a:pt x="6243" y="3043"/>
                  </a:lnTo>
                  <a:lnTo>
                    <a:pt x="6253" y="3042"/>
                  </a:lnTo>
                  <a:lnTo>
                    <a:pt x="6262" y="3042"/>
                  </a:lnTo>
                  <a:lnTo>
                    <a:pt x="6275" y="3041"/>
                  </a:lnTo>
                  <a:lnTo>
                    <a:pt x="6289" y="3040"/>
                  </a:lnTo>
                  <a:lnTo>
                    <a:pt x="6290" y="3040"/>
                  </a:lnTo>
                  <a:lnTo>
                    <a:pt x="6291" y="3040"/>
                  </a:lnTo>
                  <a:lnTo>
                    <a:pt x="6295" y="3040"/>
                  </a:lnTo>
                  <a:lnTo>
                    <a:pt x="6298" y="3040"/>
                  </a:lnTo>
                  <a:lnTo>
                    <a:pt x="6306" y="3039"/>
                  </a:lnTo>
                  <a:lnTo>
                    <a:pt x="6314" y="3038"/>
                  </a:lnTo>
                  <a:lnTo>
                    <a:pt x="6323" y="3038"/>
                  </a:lnTo>
                  <a:lnTo>
                    <a:pt x="6331" y="3037"/>
                  </a:lnTo>
                  <a:lnTo>
                    <a:pt x="6339" y="3037"/>
                  </a:lnTo>
                  <a:lnTo>
                    <a:pt x="6347" y="3036"/>
                  </a:lnTo>
                  <a:lnTo>
                    <a:pt x="6347" y="3036"/>
                  </a:lnTo>
                  <a:lnTo>
                    <a:pt x="6348" y="3036"/>
                  </a:lnTo>
                  <a:lnTo>
                    <a:pt x="6351" y="3036"/>
                  </a:lnTo>
                  <a:lnTo>
                    <a:pt x="6354" y="3036"/>
                  </a:lnTo>
                  <a:lnTo>
                    <a:pt x="6360" y="3035"/>
                  </a:lnTo>
                  <a:lnTo>
                    <a:pt x="6365" y="3035"/>
                  </a:lnTo>
                  <a:lnTo>
                    <a:pt x="6373" y="3034"/>
                  </a:lnTo>
                  <a:lnTo>
                    <a:pt x="6381" y="3034"/>
                  </a:lnTo>
                  <a:lnTo>
                    <a:pt x="6390" y="3033"/>
                  </a:lnTo>
                  <a:lnTo>
                    <a:pt x="6397" y="3033"/>
                  </a:lnTo>
                  <a:lnTo>
                    <a:pt x="6404" y="3032"/>
                  </a:lnTo>
                  <a:lnTo>
                    <a:pt x="6410" y="3032"/>
                  </a:lnTo>
                  <a:lnTo>
                    <a:pt x="6414" y="3031"/>
                  </a:lnTo>
                  <a:lnTo>
                    <a:pt x="6420" y="3031"/>
                  </a:lnTo>
                  <a:lnTo>
                    <a:pt x="6433" y="3030"/>
                  </a:lnTo>
                  <a:lnTo>
                    <a:pt x="6446" y="3029"/>
                  </a:lnTo>
                  <a:lnTo>
                    <a:pt x="6455" y="3028"/>
                  </a:lnTo>
                  <a:lnTo>
                    <a:pt x="6464" y="3028"/>
                  </a:lnTo>
                  <a:lnTo>
                    <a:pt x="6469" y="3027"/>
                  </a:lnTo>
                  <a:lnTo>
                    <a:pt x="6475" y="3027"/>
                  </a:lnTo>
                  <a:lnTo>
                    <a:pt x="6486" y="3026"/>
                  </a:lnTo>
                  <a:lnTo>
                    <a:pt x="6495" y="3024"/>
                  </a:lnTo>
                  <a:lnTo>
                    <a:pt x="6503" y="3024"/>
                  </a:lnTo>
                  <a:lnTo>
                    <a:pt x="6511" y="3023"/>
                  </a:lnTo>
                  <a:lnTo>
                    <a:pt x="6520" y="3022"/>
                  </a:lnTo>
                  <a:lnTo>
                    <a:pt x="6528" y="3022"/>
                  </a:lnTo>
                  <a:lnTo>
                    <a:pt x="6528" y="3022"/>
                  </a:lnTo>
                  <a:lnTo>
                    <a:pt x="6529" y="3021"/>
                  </a:lnTo>
                  <a:lnTo>
                    <a:pt x="6531" y="3021"/>
                  </a:lnTo>
                  <a:lnTo>
                    <a:pt x="6532" y="3021"/>
                  </a:lnTo>
                  <a:lnTo>
                    <a:pt x="6537" y="3021"/>
                  </a:lnTo>
                  <a:lnTo>
                    <a:pt x="6541" y="3020"/>
                  </a:lnTo>
                  <a:lnTo>
                    <a:pt x="6549" y="3020"/>
                  </a:lnTo>
                  <a:lnTo>
                    <a:pt x="6558" y="3019"/>
                  </a:lnTo>
                  <a:lnTo>
                    <a:pt x="6572" y="3018"/>
                  </a:lnTo>
                  <a:lnTo>
                    <a:pt x="6587" y="3017"/>
                  </a:lnTo>
                  <a:lnTo>
                    <a:pt x="6595" y="3016"/>
                  </a:lnTo>
                  <a:lnTo>
                    <a:pt x="6603" y="3015"/>
                  </a:lnTo>
                  <a:lnTo>
                    <a:pt x="6610" y="3014"/>
                  </a:lnTo>
                  <a:lnTo>
                    <a:pt x="6618" y="3014"/>
                  </a:lnTo>
                  <a:lnTo>
                    <a:pt x="6618" y="3014"/>
                  </a:lnTo>
                  <a:lnTo>
                    <a:pt x="6618" y="3014"/>
                  </a:lnTo>
                  <a:lnTo>
                    <a:pt x="6625" y="3013"/>
                  </a:lnTo>
                  <a:lnTo>
                    <a:pt x="6631" y="3013"/>
                  </a:lnTo>
                  <a:lnTo>
                    <a:pt x="6639" y="3012"/>
                  </a:lnTo>
                  <a:lnTo>
                    <a:pt x="6646" y="3011"/>
                  </a:lnTo>
                  <a:lnTo>
                    <a:pt x="6661" y="3010"/>
                  </a:lnTo>
                  <a:lnTo>
                    <a:pt x="6674" y="3008"/>
                  </a:lnTo>
                  <a:lnTo>
                    <a:pt x="6681" y="3008"/>
                  </a:lnTo>
                  <a:lnTo>
                    <a:pt x="6689" y="3007"/>
                  </a:lnTo>
                  <a:lnTo>
                    <a:pt x="6695" y="3007"/>
                  </a:lnTo>
                  <a:lnTo>
                    <a:pt x="6700" y="3006"/>
                  </a:lnTo>
                  <a:lnTo>
                    <a:pt x="6701" y="3006"/>
                  </a:lnTo>
                  <a:lnTo>
                    <a:pt x="6701" y="3006"/>
                  </a:lnTo>
                  <a:lnTo>
                    <a:pt x="6701" y="3006"/>
                  </a:lnTo>
                  <a:lnTo>
                    <a:pt x="6701" y="3006"/>
                  </a:lnTo>
                  <a:lnTo>
                    <a:pt x="6708" y="3005"/>
                  </a:lnTo>
                  <a:lnTo>
                    <a:pt x="6715" y="3004"/>
                  </a:lnTo>
                  <a:lnTo>
                    <a:pt x="6723" y="3004"/>
                  </a:lnTo>
                  <a:lnTo>
                    <a:pt x="6730" y="3003"/>
                  </a:lnTo>
                  <a:lnTo>
                    <a:pt x="6743" y="3002"/>
                  </a:lnTo>
                  <a:lnTo>
                    <a:pt x="6756" y="3000"/>
                  </a:lnTo>
                  <a:lnTo>
                    <a:pt x="6762" y="3000"/>
                  </a:lnTo>
                  <a:lnTo>
                    <a:pt x="6768" y="2999"/>
                  </a:lnTo>
                  <a:lnTo>
                    <a:pt x="6771" y="2999"/>
                  </a:lnTo>
                  <a:lnTo>
                    <a:pt x="6775" y="2998"/>
                  </a:lnTo>
                  <a:lnTo>
                    <a:pt x="6785" y="2997"/>
                  </a:lnTo>
                  <a:lnTo>
                    <a:pt x="6795" y="2996"/>
                  </a:lnTo>
                  <a:lnTo>
                    <a:pt x="6801" y="2995"/>
                  </a:lnTo>
                  <a:lnTo>
                    <a:pt x="6808" y="2994"/>
                  </a:lnTo>
                  <a:lnTo>
                    <a:pt x="6821" y="2993"/>
                  </a:lnTo>
                  <a:lnTo>
                    <a:pt x="6832" y="2992"/>
                  </a:lnTo>
                  <a:lnTo>
                    <a:pt x="6835" y="2990"/>
                  </a:lnTo>
                  <a:lnTo>
                    <a:pt x="6839" y="2990"/>
                  </a:lnTo>
                  <a:lnTo>
                    <a:pt x="6842" y="2990"/>
                  </a:lnTo>
                  <a:lnTo>
                    <a:pt x="6844" y="2989"/>
                  </a:lnTo>
                  <a:lnTo>
                    <a:pt x="6845" y="2989"/>
                  </a:lnTo>
                  <a:lnTo>
                    <a:pt x="6845" y="2989"/>
                  </a:lnTo>
                  <a:lnTo>
                    <a:pt x="6857" y="2988"/>
                  </a:lnTo>
                  <a:lnTo>
                    <a:pt x="6868" y="2986"/>
                  </a:lnTo>
                  <a:lnTo>
                    <a:pt x="6874" y="2985"/>
                  </a:lnTo>
                  <a:lnTo>
                    <a:pt x="6880" y="2985"/>
                  </a:lnTo>
                  <a:lnTo>
                    <a:pt x="6888" y="2984"/>
                  </a:lnTo>
                  <a:lnTo>
                    <a:pt x="6895" y="2983"/>
                  </a:lnTo>
                  <a:lnTo>
                    <a:pt x="6899" y="2982"/>
                  </a:lnTo>
                  <a:lnTo>
                    <a:pt x="6903" y="2982"/>
                  </a:lnTo>
                  <a:lnTo>
                    <a:pt x="6909" y="2981"/>
                  </a:lnTo>
                  <a:lnTo>
                    <a:pt x="6914" y="2980"/>
                  </a:lnTo>
                  <a:lnTo>
                    <a:pt x="6926" y="2979"/>
                  </a:lnTo>
                  <a:lnTo>
                    <a:pt x="6936" y="2977"/>
                  </a:lnTo>
                  <a:lnTo>
                    <a:pt x="6941" y="2976"/>
                  </a:lnTo>
                  <a:lnTo>
                    <a:pt x="6947" y="2976"/>
                  </a:lnTo>
                  <a:lnTo>
                    <a:pt x="6948" y="2975"/>
                  </a:lnTo>
                  <a:lnTo>
                    <a:pt x="6949" y="2975"/>
                  </a:lnTo>
                  <a:lnTo>
                    <a:pt x="6950" y="2975"/>
                  </a:lnTo>
                  <a:lnTo>
                    <a:pt x="6953" y="2975"/>
                  </a:lnTo>
                  <a:lnTo>
                    <a:pt x="6953" y="2975"/>
                  </a:lnTo>
                  <a:lnTo>
                    <a:pt x="6954" y="2975"/>
                  </a:lnTo>
                  <a:lnTo>
                    <a:pt x="6961" y="2974"/>
                  </a:lnTo>
                  <a:lnTo>
                    <a:pt x="6968" y="2973"/>
                  </a:lnTo>
                  <a:lnTo>
                    <a:pt x="6973" y="2972"/>
                  </a:lnTo>
                  <a:lnTo>
                    <a:pt x="6978" y="2971"/>
                  </a:lnTo>
                  <a:lnTo>
                    <a:pt x="6989" y="2969"/>
                  </a:lnTo>
                  <a:lnTo>
                    <a:pt x="6998" y="2968"/>
                  </a:lnTo>
                  <a:lnTo>
                    <a:pt x="6998" y="2968"/>
                  </a:lnTo>
                  <a:lnTo>
                    <a:pt x="6998" y="2968"/>
                  </a:lnTo>
                  <a:lnTo>
                    <a:pt x="7001" y="2968"/>
                  </a:lnTo>
                  <a:lnTo>
                    <a:pt x="7003" y="2967"/>
                  </a:lnTo>
                  <a:lnTo>
                    <a:pt x="7005" y="2967"/>
                  </a:lnTo>
                  <a:lnTo>
                    <a:pt x="7008" y="2966"/>
                  </a:lnTo>
                  <a:lnTo>
                    <a:pt x="7017" y="2965"/>
                  </a:lnTo>
                  <a:lnTo>
                    <a:pt x="7027" y="2963"/>
                  </a:lnTo>
                  <a:lnTo>
                    <a:pt x="7032" y="2962"/>
                  </a:lnTo>
                  <a:lnTo>
                    <a:pt x="7036" y="2961"/>
                  </a:lnTo>
                  <a:lnTo>
                    <a:pt x="7041" y="2961"/>
                  </a:lnTo>
                  <a:lnTo>
                    <a:pt x="7045" y="2960"/>
                  </a:lnTo>
                  <a:lnTo>
                    <a:pt x="7046" y="2960"/>
                  </a:lnTo>
                  <a:lnTo>
                    <a:pt x="7047" y="2960"/>
                  </a:lnTo>
                  <a:lnTo>
                    <a:pt x="7048" y="2959"/>
                  </a:lnTo>
                  <a:lnTo>
                    <a:pt x="7050" y="2959"/>
                  </a:lnTo>
                  <a:lnTo>
                    <a:pt x="7051" y="2959"/>
                  </a:lnTo>
                  <a:lnTo>
                    <a:pt x="7054" y="2958"/>
                  </a:lnTo>
                  <a:lnTo>
                    <a:pt x="7058" y="2958"/>
                  </a:lnTo>
                  <a:lnTo>
                    <a:pt x="7063" y="2956"/>
                  </a:lnTo>
                  <a:lnTo>
                    <a:pt x="7071" y="2954"/>
                  </a:lnTo>
                  <a:lnTo>
                    <a:pt x="7079" y="2953"/>
                  </a:lnTo>
                  <a:lnTo>
                    <a:pt x="7082" y="2952"/>
                  </a:lnTo>
                  <a:lnTo>
                    <a:pt x="7087" y="2951"/>
                  </a:lnTo>
                  <a:lnTo>
                    <a:pt x="7089" y="2951"/>
                  </a:lnTo>
                  <a:lnTo>
                    <a:pt x="7090" y="2950"/>
                  </a:lnTo>
                  <a:lnTo>
                    <a:pt x="7097" y="2949"/>
                  </a:lnTo>
                  <a:lnTo>
                    <a:pt x="7103" y="2948"/>
                  </a:lnTo>
                  <a:lnTo>
                    <a:pt x="7107" y="2947"/>
                  </a:lnTo>
                  <a:lnTo>
                    <a:pt x="7111" y="2946"/>
                  </a:lnTo>
                  <a:lnTo>
                    <a:pt x="7116" y="2945"/>
                  </a:lnTo>
                  <a:lnTo>
                    <a:pt x="7123" y="2943"/>
                  </a:lnTo>
                  <a:lnTo>
                    <a:pt x="7124" y="2943"/>
                  </a:lnTo>
                  <a:lnTo>
                    <a:pt x="7126" y="2943"/>
                  </a:lnTo>
                  <a:lnTo>
                    <a:pt x="7127" y="2942"/>
                  </a:lnTo>
                  <a:lnTo>
                    <a:pt x="7128" y="2942"/>
                  </a:lnTo>
                  <a:lnTo>
                    <a:pt x="7130" y="2941"/>
                  </a:lnTo>
                  <a:lnTo>
                    <a:pt x="7133" y="2941"/>
                  </a:lnTo>
                  <a:lnTo>
                    <a:pt x="7139" y="2939"/>
                  </a:lnTo>
                  <a:lnTo>
                    <a:pt x="7145" y="2938"/>
                  </a:lnTo>
                  <a:lnTo>
                    <a:pt x="7149" y="2937"/>
                  </a:lnTo>
                  <a:lnTo>
                    <a:pt x="7152" y="2936"/>
                  </a:lnTo>
                  <a:lnTo>
                    <a:pt x="7156" y="2935"/>
                  </a:lnTo>
                  <a:lnTo>
                    <a:pt x="7159" y="2934"/>
                  </a:lnTo>
                  <a:lnTo>
                    <a:pt x="7161" y="2934"/>
                  </a:lnTo>
                  <a:lnTo>
                    <a:pt x="7162" y="2933"/>
                  </a:lnTo>
                  <a:lnTo>
                    <a:pt x="7164" y="2933"/>
                  </a:lnTo>
                  <a:lnTo>
                    <a:pt x="7165" y="2933"/>
                  </a:lnTo>
                  <a:lnTo>
                    <a:pt x="7168" y="2932"/>
                  </a:lnTo>
                  <a:lnTo>
                    <a:pt x="7171" y="2931"/>
                  </a:lnTo>
                  <a:lnTo>
                    <a:pt x="7176" y="2929"/>
                  </a:lnTo>
                  <a:lnTo>
                    <a:pt x="7182" y="2928"/>
                  </a:lnTo>
                  <a:lnTo>
                    <a:pt x="7184" y="2927"/>
                  </a:lnTo>
                  <a:lnTo>
                    <a:pt x="7188" y="2926"/>
                  </a:lnTo>
                  <a:lnTo>
                    <a:pt x="7189" y="2926"/>
                  </a:lnTo>
                  <a:lnTo>
                    <a:pt x="7189" y="2925"/>
                  </a:lnTo>
                  <a:lnTo>
                    <a:pt x="7190" y="2925"/>
                  </a:lnTo>
                  <a:lnTo>
                    <a:pt x="7190" y="2925"/>
                  </a:lnTo>
                  <a:lnTo>
                    <a:pt x="7194" y="2924"/>
                  </a:lnTo>
                  <a:lnTo>
                    <a:pt x="7198" y="2921"/>
                  </a:lnTo>
                  <a:lnTo>
                    <a:pt x="7200" y="2920"/>
                  </a:lnTo>
                  <a:lnTo>
                    <a:pt x="7203" y="2919"/>
                  </a:lnTo>
                  <a:lnTo>
                    <a:pt x="7207" y="2918"/>
                  </a:lnTo>
                  <a:lnTo>
                    <a:pt x="7211" y="2916"/>
                  </a:lnTo>
                  <a:lnTo>
                    <a:pt x="7213" y="2916"/>
                  </a:lnTo>
                  <a:lnTo>
                    <a:pt x="7214" y="2915"/>
                  </a:lnTo>
                  <a:lnTo>
                    <a:pt x="7215" y="2915"/>
                  </a:lnTo>
                  <a:lnTo>
                    <a:pt x="7216" y="2914"/>
                  </a:lnTo>
                  <a:lnTo>
                    <a:pt x="7219" y="2913"/>
                  </a:lnTo>
                  <a:lnTo>
                    <a:pt x="7224" y="2911"/>
                  </a:lnTo>
                  <a:lnTo>
                    <a:pt x="7226" y="2910"/>
                  </a:lnTo>
                  <a:lnTo>
                    <a:pt x="7228" y="2909"/>
                  </a:lnTo>
                  <a:lnTo>
                    <a:pt x="7231" y="2907"/>
                  </a:lnTo>
                  <a:lnTo>
                    <a:pt x="7233" y="2906"/>
                  </a:lnTo>
                  <a:lnTo>
                    <a:pt x="7234" y="2906"/>
                  </a:lnTo>
                  <a:lnTo>
                    <a:pt x="7234" y="2905"/>
                  </a:lnTo>
                  <a:lnTo>
                    <a:pt x="7235" y="2905"/>
                  </a:lnTo>
                  <a:lnTo>
                    <a:pt x="7235" y="2905"/>
                  </a:lnTo>
                  <a:lnTo>
                    <a:pt x="7236" y="2905"/>
                  </a:lnTo>
                  <a:lnTo>
                    <a:pt x="7236" y="2904"/>
                  </a:lnTo>
                  <a:lnTo>
                    <a:pt x="7236" y="2904"/>
                  </a:lnTo>
                  <a:lnTo>
                    <a:pt x="7237" y="2904"/>
                  </a:lnTo>
                  <a:lnTo>
                    <a:pt x="7239" y="2902"/>
                  </a:lnTo>
                  <a:lnTo>
                    <a:pt x="7242" y="2900"/>
                  </a:lnTo>
                  <a:lnTo>
                    <a:pt x="7243" y="2899"/>
                  </a:lnTo>
                  <a:lnTo>
                    <a:pt x="7244" y="2898"/>
                  </a:lnTo>
                  <a:lnTo>
                    <a:pt x="7245" y="2897"/>
                  </a:lnTo>
                  <a:lnTo>
                    <a:pt x="7246" y="2897"/>
                  </a:lnTo>
                  <a:lnTo>
                    <a:pt x="7247" y="2896"/>
                  </a:lnTo>
                  <a:lnTo>
                    <a:pt x="7248" y="2895"/>
                  </a:lnTo>
                  <a:lnTo>
                    <a:pt x="7248" y="2895"/>
                  </a:lnTo>
                  <a:lnTo>
                    <a:pt x="7248" y="2895"/>
                  </a:lnTo>
                  <a:lnTo>
                    <a:pt x="7249" y="2894"/>
                  </a:lnTo>
                  <a:lnTo>
                    <a:pt x="7250" y="2893"/>
                  </a:lnTo>
                  <a:lnTo>
                    <a:pt x="7252" y="2891"/>
                  </a:lnTo>
                  <a:lnTo>
                    <a:pt x="7253" y="2890"/>
                  </a:lnTo>
                  <a:lnTo>
                    <a:pt x="7253" y="2888"/>
                  </a:lnTo>
                  <a:lnTo>
                    <a:pt x="7255" y="2887"/>
                  </a:lnTo>
                  <a:lnTo>
                    <a:pt x="7255" y="2886"/>
                  </a:lnTo>
                  <a:lnTo>
                    <a:pt x="7255" y="2886"/>
                  </a:lnTo>
                  <a:lnTo>
                    <a:pt x="8147" y="1196"/>
                  </a:lnTo>
                  <a:lnTo>
                    <a:pt x="8152" y="1186"/>
                  </a:lnTo>
                  <a:lnTo>
                    <a:pt x="8158" y="1174"/>
                  </a:lnTo>
                  <a:lnTo>
                    <a:pt x="8164" y="1164"/>
                  </a:lnTo>
                  <a:lnTo>
                    <a:pt x="8169" y="1154"/>
                  </a:lnTo>
                  <a:lnTo>
                    <a:pt x="8228" y="1044"/>
                  </a:lnTo>
                  <a:lnTo>
                    <a:pt x="8246" y="1007"/>
                  </a:lnTo>
                  <a:lnTo>
                    <a:pt x="8266" y="971"/>
                  </a:lnTo>
                  <a:lnTo>
                    <a:pt x="8284" y="935"/>
                  </a:lnTo>
                  <a:lnTo>
                    <a:pt x="8304" y="899"/>
                  </a:lnTo>
                  <a:lnTo>
                    <a:pt x="8322" y="864"/>
                  </a:lnTo>
                  <a:lnTo>
                    <a:pt x="8341" y="828"/>
                  </a:lnTo>
                  <a:lnTo>
                    <a:pt x="8359" y="793"/>
                  </a:lnTo>
                  <a:lnTo>
                    <a:pt x="8378" y="758"/>
                  </a:lnTo>
                  <a:lnTo>
                    <a:pt x="8420" y="679"/>
                  </a:lnTo>
                  <a:lnTo>
                    <a:pt x="8438" y="645"/>
                  </a:lnTo>
                  <a:lnTo>
                    <a:pt x="8455" y="612"/>
                  </a:lnTo>
                  <a:lnTo>
                    <a:pt x="8473" y="579"/>
                  </a:lnTo>
                  <a:lnTo>
                    <a:pt x="8489" y="546"/>
                  </a:lnTo>
                  <a:lnTo>
                    <a:pt x="8507" y="514"/>
                  </a:lnTo>
                  <a:lnTo>
                    <a:pt x="8524" y="481"/>
                  </a:lnTo>
                  <a:lnTo>
                    <a:pt x="8541" y="449"/>
                  </a:lnTo>
                  <a:lnTo>
                    <a:pt x="8557" y="417"/>
                  </a:lnTo>
                  <a:lnTo>
                    <a:pt x="8603" y="332"/>
                  </a:lnTo>
                  <a:lnTo>
                    <a:pt x="8605" y="328"/>
                  </a:lnTo>
                  <a:lnTo>
                    <a:pt x="8606" y="325"/>
                  </a:lnTo>
                  <a:lnTo>
                    <a:pt x="8606" y="319"/>
                  </a:lnTo>
                  <a:lnTo>
                    <a:pt x="8606" y="315"/>
                  </a:lnTo>
                  <a:close/>
                </a:path>
              </a:pathLst>
            </a:custGeom>
            <a:gradFill>
              <a:gsLst>
                <a:gs pos="0">
                  <a:schemeClr val="accent3">
                    <a:lumMod val="75000"/>
                  </a:schemeClr>
                </a:gs>
                <a:gs pos="100000">
                  <a:schemeClr val="accent3"/>
                </a:gs>
              </a:gsLst>
              <a:lin ang="0" scaled="1"/>
            </a:gradFill>
            <a:ln>
              <a:noFill/>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9" name="Freeform 6"/>
            <p:cNvSpPr>
              <a:spLocks/>
            </p:cNvSpPr>
            <p:nvPr/>
          </p:nvSpPr>
          <p:spPr bwMode="auto">
            <a:xfrm>
              <a:off x="4957763" y="3714116"/>
              <a:ext cx="2276475" cy="168275"/>
            </a:xfrm>
            <a:custGeom>
              <a:avLst/>
              <a:gdLst>
                <a:gd name="T0" fmla="*/ 8576 w 8606"/>
                <a:gd name="T1" fmla="*/ 357 h 638"/>
                <a:gd name="T2" fmla="*/ 8451 w 8606"/>
                <a:gd name="T3" fmla="*/ 404 h 638"/>
                <a:gd name="T4" fmla="*/ 8238 w 8606"/>
                <a:gd name="T5" fmla="*/ 448 h 638"/>
                <a:gd name="T6" fmla="*/ 7944 w 8606"/>
                <a:gd name="T7" fmla="*/ 489 h 638"/>
                <a:gd name="T8" fmla="*/ 7575 w 8606"/>
                <a:gd name="T9" fmla="*/ 526 h 638"/>
                <a:gd name="T10" fmla="*/ 7140 w 8606"/>
                <a:gd name="T11" fmla="*/ 558 h 638"/>
                <a:gd name="T12" fmla="*/ 6646 w 8606"/>
                <a:gd name="T13" fmla="*/ 586 h 638"/>
                <a:gd name="T14" fmla="*/ 6101 w 8606"/>
                <a:gd name="T15" fmla="*/ 609 h 638"/>
                <a:gd name="T16" fmla="*/ 5511 w 8606"/>
                <a:gd name="T17" fmla="*/ 625 h 638"/>
                <a:gd name="T18" fmla="*/ 4884 w 8606"/>
                <a:gd name="T19" fmla="*/ 635 h 638"/>
                <a:gd name="T20" fmla="*/ 4228 w 8606"/>
                <a:gd name="T21" fmla="*/ 638 h 638"/>
                <a:gd name="T22" fmla="*/ 3574 w 8606"/>
                <a:gd name="T23" fmla="*/ 634 h 638"/>
                <a:gd name="T24" fmla="*/ 2952 w 8606"/>
                <a:gd name="T25" fmla="*/ 622 h 638"/>
                <a:gd name="T26" fmla="*/ 2370 w 8606"/>
                <a:gd name="T27" fmla="*/ 604 h 638"/>
                <a:gd name="T28" fmla="*/ 1835 w 8606"/>
                <a:gd name="T29" fmla="*/ 580 h 638"/>
                <a:gd name="T30" fmla="*/ 1355 w 8606"/>
                <a:gd name="T31" fmla="*/ 551 h 638"/>
                <a:gd name="T32" fmla="*/ 935 w 8606"/>
                <a:gd name="T33" fmla="*/ 517 h 638"/>
                <a:gd name="T34" fmla="*/ 585 w 8606"/>
                <a:gd name="T35" fmla="*/ 479 h 638"/>
                <a:gd name="T36" fmla="*/ 309 w 8606"/>
                <a:gd name="T37" fmla="*/ 438 h 638"/>
                <a:gd name="T38" fmla="*/ 117 w 8606"/>
                <a:gd name="T39" fmla="*/ 394 h 638"/>
                <a:gd name="T40" fmla="*/ 15 w 8606"/>
                <a:gd name="T41" fmla="*/ 346 h 638"/>
                <a:gd name="T42" fmla="*/ 9 w 8606"/>
                <a:gd name="T43" fmla="*/ 297 h 638"/>
                <a:gd name="T44" fmla="*/ 103 w 8606"/>
                <a:gd name="T45" fmla="*/ 249 h 638"/>
                <a:gd name="T46" fmla="*/ 288 w 8606"/>
                <a:gd name="T47" fmla="*/ 204 h 638"/>
                <a:gd name="T48" fmla="*/ 556 w 8606"/>
                <a:gd name="T49" fmla="*/ 162 h 638"/>
                <a:gd name="T50" fmla="*/ 900 w 8606"/>
                <a:gd name="T51" fmla="*/ 124 h 638"/>
                <a:gd name="T52" fmla="*/ 1313 w 8606"/>
                <a:gd name="T53" fmla="*/ 90 h 638"/>
                <a:gd name="T54" fmla="*/ 1789 w 8606"/>
                <a:gd name="T55" fmla="*/ 60 h 638"/>
                <a:gd name="T56" fmla="*/ 2318 w 8606"/>
                <a:gd name="T57" fmla="*/ 36 h 638"/>
                <a:gd name="T58" fmla="*/ 2894 w 8606"/>
                <a:gd name="T59" fmla="*/ 18 h 638"/>
                <a:gd name="T60" fmla="*/ 3510 w 8606"/>
                <a:gd name="T61" fmla="*/ 5 h 638"/>
                <a:gd name="T62" fmla="*/ 4156 w 8606"/>
                <a:gd name="T63" fmla="*/ 0 h 638"/>
                <a:gd name="T64" fmla="*/ 4818 w 8606"/>
                <a:gd name="T65" fmla="*/ 2 h 638"/>
                <a:gd name="T66" fmla="*/ 5451 w 8606"/>
                <a:gd name="T67" fmla="*/ 11 h 638"/>
                <a:gd name="T68" fmla="*/ 6046 w 8606"/>
                <a:gd name="T69" fmla="*/ 27 h 638"/>
                <a:gd name="T70" fmla="*/ 6598 w 8606"/>
                <a:gd name="T71" fmla="*/ 48 h 638"/>
                <a:gd name="T72" fmla="*/ 7098 w 8606"/>
                <a:gd name="T73" fmla="*/ 76 h 638"/>
                <a:gd name="T74" fmla="*/ 7538 w 8606"/>
                <a:gd name="T75" fmla="*/ 108 h 638"/>
                <a:gd name="T76" fmla="*/ 7913 w 8606"/>
                <a:gd name="T77" fmla="*/ 145 h 638"/>
                <a:gd name="T78" fmla="*/ 8214 w 8606"/>
                <a:gd name="T79" fmla="*/ 185 h 638"/>
                <a:gd name="T80" fmla="*/ 8435 w 8606"/>
                <a:gd name="T81" fmla="*/ 230 h 638"/>
                <a:gd name="T82" fmla="*/ 8568 w 8606"/>
                <a:gd name="T83" fmla="*/ 276 h 638"/>
                <a:gd name="T84" fmla="*/ 8606 w 8606"/>
                <a:gd name="T85" fmla="*/ 325 h 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606" h="638">
                  <a:moveTo>
                    <a:pt x="8606" y="325"/>
                  </a:moveTo>
                  <a:lnTo>
                    <a:pt x="8597" y="341"/>
                  </a:lnTo>
                  <a:lnTo>
                    <a:pt x="8576" y="357"/>
                  </a:lnTo>
                  <a:lnTo>
                    <a:pt x="8545" y="373"/>
                  </a:lnTo>
                  <a:lnTo>
                    <a:pt x="8503" y="388"/>
                  </a:lnTo>
                  <a:lnTo>
                    <a:pt x="8451" y="404"/>
                  </a:lnTo>
                  <a:lnTo>
                    <a:pt x="8389" y="419"/>
                  </a:lnTo>
                  <a:lnTo>
                    <a:pt x="8318" y="434"/>
                  </a:lnTo>
                  <a:lnTo>
                    <a:pt x="8238" y="448"/>
                  </a:lnTo>
                  <a:lnTo>
                    <a:pt x="8149" y="463"/>
                  </a:lnTo>
                  <a:lnTo>
                    <a:pt x="8050" y="476"/>
                  </a:lnTo>
                  <a:lnTo>
                    <a:pt x="7944" y="489"/>
                  </a:lnTo>
                  <a:lnTo>
                    <a:pt x="7829" y="502"/>
                  </a:lnTo>
                  <a:lnTo>
                    <a:pt x="7706" y="514"/>
                  </a:lnTo>
                  <a:lnTo>
                    <a:pt x="7575" y="526"/>
                  </a:lnTo>
                  <a:lnTo>
                    <a:pt x="7437" y="538"/>
                  </a:lnTo>
                  <a:lnTo>
                    <a:pt x="7293" y="548"/>
                  </a:lnTo>
                  <a:lnTo>
                    <a:pt x="7140" y="558"/>
                  </a:lnTo>
                  <a:lnTo>
                    <a:pt x="6982" y="569"/>
                  </a:lnTo>
                  <a:lnTo>
                    <a:pt x="6817" y="578"/>
                  </a:lnTo>
                  <a:lnTo>
                    <a:pt x="6646" y="586"/>
                  </a:lnTo>
                  <a:lnTo>
                    <a:pt x="6470" y="594"/>
                  </a:lnTo>
                  <a:lnTo>
                    <a:pt x="6288" y="602"/>
                  </a:lnTo>
                  <a:lnTo>
                    <a:pt x="6101" y="609"/>
                  </a:lnTo>
                  <a:lnTo>
                    <a:pt x="5908" y="615"/>
                  </a:lnTo>
                  <a:lnTo>
                    <a:pt x="5712" y="620"/>
                  </a:lnTo>
                  <a:lnTo>
                    <a:pt x="5511" y="625"/>
                  </a:lnTo>
                  <a:lnTo>
                    <a:pt x="5305" y="629"/>
                  </a:lnTo>
                  <a:lnTo>
                    <a:pt x="5096" y="633"/>
                  </a:lnTo>
                  <a:lnTo>
                    <a:pt x="4884" y="635"/>
                  </a:lnTo>
                  <a:lnTo>
                    <a:pt x="4668" y="637"/>
                  </a:lnTo>
                  <a:lnTo>
                    <a:pt x="4450" y="638"/>
                  </a:lnTo>
                  <a:lnTo>
                    <a:pt x="4228" y="638"/>
                  </a:lnTo>
                  <a:lnTo>
                    <a:pt x="4007" y="637"/>
                  </a:lnTo>
                  <a:lnTo>
                    <a:pt x="3788" y="636"/>
                  </a:lnTo>
                  <a:lnTo>
                    <a:pt x="3574" y="634"/>
                  </a:lnTo>
                  <a:lnTo>
                    <a:pt x="3362" y="630"/>
                  </a:lnTo>
                  <a:lnTo>
                    <a:pt x="3155" y="626"/>
                  </a:lnTo>
                  <a:lnTo>
                    <a:pt x="2952" y="622"/>
                  </a:lnTo>
                  <a:lnTo>
                    <a:pt x="2753" y="617"/>
                  </a:lnTo>
                  <a:lnTo>
                    <a:pt x="2560" y="611"/>
                  </a:lnTo>
                  <a:lnTo>
                    <a:pt x="2370" y="604"/>
                  </a:lnTo>
                  <a:lnTo>
                    <a:pt x="2186" y="596"/>
                  </a:lnTo>
                  <a:lnTo>
                    <a:pt x="2008" y="589"/>
                  </a:lnTo>
                  <a:lnTo>
                    <a:pt x="1835" y="580"/>
                  </a:lnTo>
                  <a:lnTo>
                    <a:pt x="1669" y="571"/>
                  </a:lnTo>
                  <a:lnTo>
                    <a:pt x="1508" y="561"/>
                  </a:lnTo>
                  <a:lnTo>
                    <a:pt x="1355" y="551"/>
                  </a:lnTo>
                  <a:lnTo>
                    <a:pt x="1207" y="541"/>
                  </a:lnTo>
                  <a:lnTo>
                    <a:pt x="1068" y="530"/>
                  </a:lnTo>
                  <a:lnTo>
                    <a:pt x="935" y="517"/>
                  </a:lnTo>
                  <a:lnTo>
                    <a:pt x="810" y="505"/>
                  </a:lnTo>
                  <a:lnTo>
                    <a:pt x="693" y="492"/>
                  </a:lnTo>
                  <a:lnTo>
                    <a:pt x="585" y="479"/>
                  </a:lnTo>
                  <a:lnTo>
                    <a:pt x="484" y="466"/>
                  </a:lnTo>
                  <a:lnTo>
                    <a:pt x="392" y="452"/>
                  </a:lnTo>
                  <a:lnTo>
                    <a:pt x="309" y="438"/>
                  </a:lnTo>
                  <a:lnTo>
                    <a:pt x="235" y="423"/>
                  </a:lnTo>
                  <a:lnTo>
                    <a:pt x="171" y="408"/>
                  </a:lnTo>
                  <a:lnTo>
                    <a:pt x="117" y="394"/>
                  </a:lnTo>
                  <a:lnTo>
                    <a:pt x="72" y="378"/>
                  </a:lnTo>
                  <a:lnTo>
                    <a:pt x="38" y="362"/>
                  </a:lnTo>
                  <a:lnTo>
                    <a:pt x="15" y="346"/>
                  </a:lnTo>
                  <a:lnTo>
                    <a:pt x="2" y="330"/>
                  </a:lnTo>
                  <a:lnTo>
                    <a:pt x="0" y="313"/>
                  </a:lnTo>
                  <a:lnTo>
                    <a:pt x="9" y="297"/>
                  </a:lnTo>
                  <a:lnTo>
                    <a:pt x="30" y="280"/>
                  </a:lnTo>
                  <a:lnTo>
                    <a:pt x="61" y="265"/>
                  </a:lnTo>
                  <a:lnTo>
                    <a:pt x="103" y="249"/>
                  </a:lnTo>
                  <a:lnTo>
                    <a:pt x="155" y="234"/>
                  </a:lnTo>
                  <a:lnTo>
                    <a:pt x="217" y="218"/>
                  </a:lnTo>
                  <a:lnTo>
                    <a:pt x="288" y="204"/>
                  </a:lnTo>
                  <a:lnTo>
                    <a:pt x="368" y="190"/>
                  </a:lnTo>
                  <a:lnTo>
                    <a:pt x="457" y="175"/>
                  </a:lnTo>
                  <a:lnTo>
                    <a:pt x="556" y="162"/>
                  </a:lnTo>
                  <a:lnTo>
                    <a:pt x="662" y="148"/>
                  </a:lnTo>
                  <a:lnTo>
                    <a:pt x="777" y="136"/>
                  </a:lnTo>
                  <a:lnTo>
                    <a:pt x="900" y="124"/>
                  </a:lnTo>
                  <a:lnTo>
                    <a:pt x="1031" y="111"/>
                  </a:lnTo>
                  <a:lnTo>
                    <a:pt x="1169" y="100"/>
                  </a:lnTo>
                  <a:lnTo>
                    <a:pt x="1313" y="90"/>
                  </a:lnTo>
                  <a:lnTo>
                    <a:pt x="1466" y="79"/>
                  </a:lnTo>
                  <a:lnTo>
                    <a:pt x="1624" y="69"/>
                  </a:lnTo>
                  <a:lnTo>
                    <a:pt x="1789" y="60"/>
                  </a:lnTo>
                  <a:lnTo>
                    <a:pt x="1960" y="52"/>
                  </a:lnTo>
                  <a:lnTo>
                    <a:pt x="2136" y="43"/>
                  </a:lnTo>
                  <a:lnTo>
                    <a:pt x="2318" y="36"/>
                  </a:lnTo>
                  <a:lnTo>
                    <a:pt x="2505" y="29"/>
                  </a:lnTo>
                  <a:lnTo>
                    <a:pt x="2698" y="23"/>
                  </a:lnTo>
                  <a:lnTo>
                    <a:pt x="2894" y="18"/>
                  </a:lnTo>
                  <a:lnTo>
                    <a:pt x="3095" y="12"/>
                  </a:lnTo>
                  <a:lnTo>
                    <a:pt x="3301" y="8"/>
                  </a:lnTo>
                  <a:lnTo>
                    <a:pt x="3510" y="5"/>
                  </a:lnTo>
                  <a:lnTo>
                    <a:pt x="3722" y="3"/>
                  </a:lnTo>
                  <a:lnTo>
                    <a:pt x="3938" y="1"/>
                  </a:lnTo>
                  <a:lnTo>
                    <a:pt x="4156" y="0"/>
                  </a:lnTo>
                  <a:lnTo>
                    <a:pt x="4378" y="0"/>
                  </a:lnTo>
                  <a:lnTo>
                    <a:pt x="4599" y="1"/>
                  </a:lnTo>
                  <a:lnTo>
                    <a:pt x="4818" y="2"/>
                  </a:lnTo>
                  <a:lnTo>
                    <a:pt x="5032" y="4"/>
                  </a:lnTo>
                  <a:lnTo>
                    <a:pt x="5244" y="7"/>
                  </a:lnTo>
                  <a:lnTo>
                    <a:pt x="5451" y="11"/>
                  </a:lnTo>
                  <a:lnTo>
                    <a:pt x="5654" y="15"/>
                  </a:lnTo>
                  <a:lnTo>
                    <a:pt x="5853" y="21"/>
                  </a:lnTo>
                  <a:lnTo>
                    <a:pt x="6046" y="27"/>
                  </a:lnTo>
                  <a:lnTo>
                    <a:pt x="6236" y="34"/>
                  </a:lnTo>
                  <a:lnTo>
                    <a:pt x="6420" y="41"/>
                  </a:lnTo>
                  <a:lnTo>
                    <a:pt x="6598" y="48"/>
                  </a:lnTo>
                  <a:lnTo>
                    <a:pt x="6771" y="58"/>
                  </a:lnTo>
                  <a:lnTo>
                    <a:pt x="6937" y="67"/>
                  </a:lnTo>
                  <a:lnTo>
                    <a:pt x="7098" y="76"/>
                  </a:lnTo>
                  <a:lnTo>
                    <a:pt x="7251" y="87"/>
                  </a:lnTo>
                  <a:lnTo>
                    <a:pt x="7399" y="97"/>
                  </a:lnTo>
                  <a:lnTo>
                    <a:pt x="7538" y="108"/>
                  </a:lnTo>
                  <a:lnTo>
                    <a:pt x="7671" y="121"/>
                  </a:lnTo>
                  <a:lnTo>
                    <a:pt x="7796" y="133"/>
                  </a:lnTo>
                  <a:lnTo>
                    <a:pt x="7913" y="145"/>
                  </a:lnTo>
                  <a:lnTo>
                    <a:pt x="8021" y="159"/>
                  </a:lnTo>
                  <a:lnTo>
                    <a:pt x="8122" y="172"/>
                  </a:lnTo>
                  <a:lnTo>
                    <a:pt x="8214" y="185"/>
                  </a:lnTo>
                  <a:lnTo>
                    <a:pt x="8297" y="200"/>
                  </a:lnTo>
                  <a:lnTo>
                    <a:pt x="8371" y="214"/>
                  </a:lnTo>
                  <a:lnTo>
                    <a:pt x="8435" y="230"/>
                  </a:lnTo>
                  <a:lnTo>
                    <a:pt x="8489" y="244"/>
                  </a:lnTo>
                  <a:lnTo>
                    <a:pt x="8534" y="260"/>
                  </a:lnTo>
                  <a:lnTo>
                    <a:pt x="8568" y="276"/>
                  </a:lnTo>
                  <a:lnTo>
                    <a:pt x="8591" y="292"/>
                  </a:lnTo>
                  <a:lnTo>
                    <a:pt x="8604" y="308"/>
                  </a:lnTo>
                  <a:lnTo>
                    <a:pt x="8606" y="325"/>
                  </a:lnTo>
                  <a:close/>
                </a:path>
              </a:pathLst>
            </a:custGeom>
            <a:gradFill>
              <a:gsLst>
                <a:gs pos="0">
                  <a:schemeClr val="accent3">
                    <a:lumMod val="50000"/>
                  </a:schemeClr>
                </a:gs>
                <a:gs pos="100000">
                  <a:schemeClr val="accent3">
                    <a:lumMod val="75000"/>
                  </a:schemeClr>
                </a:gs>
              </a:gsLst>
              <a:lin ang="0" scaled="1"/>
            </a:gradFill>
            <a:ln>
              <a:noFill/>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14" name="Freeform 11"/>
            <p:cNvSpPr>
              <a:spLocks/>
            </p:cNvSpPr>
            <p:nvPr/>
          </p:nvSpPr>
          <p:spPr bwMode="auto">
            <a:xfrm>
              <a:off x="4559300" y="2754790"/>
              <a:ext cx="3074988" cy="879475"/>
            </a:xfrm>
            <a:custGeom>
              <a:avLst/>
              <a:gdLst>
                <a:gd name="T0" fmla="*/ 11508 w 11623"/>
                <a:gd name="T1" fmla="*/ 345 h 3321"/>
                <a:gd name="T2" fmla="*/ 11315 w 11623"/>
                <a:gd name="T3" fmla="*/ 292 h 3321"/>
                <a:gd name="T4" fmla="*/ 11036 w 11623"/>
                <a:gd name="T5" fmla="*/ 242 h 3321"/>
                <a:gd name="T6" fmla="*/ 10780 w 11623"/>
                <a:gd name="T7" fmla="*/ 207 h 3321"/>
                <a:gd name="T8" fmla="*/ 10530 w 11623"/>
                <a:gd name="T9" fmla="*/ 179 h 3321"/>
                <a:gd name="T10" fmla="*/ 10139 w 11623"/>
                <a:gd name="T11" fmla="*/ 143 h 3321"/>
                <a:gd name="T12" fmla="*/ 9726 w 11623"/>
                <a:gd name="T13" fmla="*/ 112 h 3321"/>
                <a:gd name="T14" fmla="*/ 9415 w 11623"/>
                <a:gd name="T15" fmla="*/ 92 h 3321"/>
                <a:gd name="T16" fmla="*/ 9091 w 11623"/>
                <a:gd name="T17" fmla="*/ 75 h 3321"/>
                <a:gd name="T18" fmla="*/ 8768 w 11623"/>
                <a:gd name="T19" fmla="*/ 59 h 3321"/>
                <a:gd name="T20" fmla="*/ 8307 w 11623"/>
                <a:gd name="T21" fmla="*/ 42 h 3321"/>
                <a:gd name="T22" fmla="*/ 7855 w 11623"/>
                <a:gd name="T23" fmla="*/ 27 h 3321"/>
                <a:gd name="T24" fmla="*/ 7315 w 11623"/>
                <a:gd name="T25" fmla="*/ 14 h 3321"/>
                <a:gd name="T26" fmla="*/ 6999 w 11623"/>
                <a:gd name="T27" fmla="*/ 9 h 3321"/>
                <a:gd name="T28" fmla="*/ 6674 w 11623"/>
                <a:gd name="T29" fmla="*/ 5 h 3321"/>
                <a:gd name="T30" fmla="*/ 6231 w 11623"/>
                <a:gd name="T31" fmla="*/ 1 h 3321"/>
                <a:gd name="T32" fmla="*/ 5916 w 11623"/>
                <a:gd name="T33" fmla="*/ 0 h 3321"/>
                <a:gd name="T34" fmla="*/ 5601 w 11623"/>
                <a:gd name="T35" fmla="*/ 0 h 3321"/>
                <a:gd name="T36" fmla="*/ 5292 w 11623"/>
                <a:gd name="T37" fmla="*/ 2 h 3321"/>
                <a:gd name="T38" fmla="*/ 4857 w 11623"/>
                <a:gd name="T39" fmla="*/ 6 h 3321"/>
                <a:gd name="T40" fmla="*/ 4419 w 11623"/>
                <a:gd name="T41" fmla="*/ 12 h 3321"/>
                <a:gd name="T42" fmla="*/ 3960 w 11623"/>
                <a:gd name="T43" fmla="*/ 22 h 3321"/>
                <a:gd name="T44" fmla="*/ 3625 w 11623"/>
                <a:gd name="T45" fmla="*/ 32 h 3321"/>
                <a:gd name="T46" fmla="*/ 3222 w 11623"/>
                <a:gd name="T47" fmla="*/ 45 h 3321"/>
                <a:gd name="T48" fmla="*/ 2802 w 11623"/>
                <a:gd name="T49" fmla="*/ 63 h 3321"/>
                <a:gd name="T50" fmla="*/ 2421 w 11623"/>
                <a:gd name="T51" fmla="*/ 81 h 3321"/>
                <a:gd name="T52" fmla="*/ 2003 w 11623"/>
                <a:gd name="T53" fmla="*/ 106 h 3321"/>
                <a:gd name="T54" fmla="*/ 1668 w 11623"/>
                <a:gd name="T55" fmla="*/ 128 h 3321"/>
                <a:gd name="T56" fmla="*/ 1299 w 11623"/>
                <a:gd name="T57" fmla="*/ 159 h 3321"/>
                <a:gd name="T58" fmla="*/ 1005 w 11623"/>
                <a:gd name="T59" fmla="*/ 188 h 3321"/>
                <a:gd name="T60" fmla="*/ 736 w 11623"/>
                <a:gd name="T61" fmla="*/ 220 h 3321"/>
                <a:gd name="T62" fmla="*/ 498 w 11623"/>
                <a:gd name="T63" fmla="*/ 256 h 3321"/>
                <a:gd name="T64" fmla="*/ 269 w 11623"/>
                <a:gd name="T65" fmla="*/ 300 h 3321"/>
                <a:gd name="T66" fmla="*/ 84 w 11623"/>
                <a:gd name="T67" fmla="*/ 357 h 3321"/>
                <a:gd name="T68" fmla="*/ 7 w 11623"/>
                <a:gd name="T69" fmla="*/ 409 h 3321"/>
                <a:gd name="T70" fmla="*/ 1015 w 11623"/>
                <a:gd name="T71" fmla="*/ 2364 h 3321"/>
                <a:gd name="T72" fmla="*/ 1429 w 11623"/>
                <a:gd name="T73" fmla="*/ 3052 h 3321"/>
                <a:gd name="T74" fmla="*/ 1636 w 11623"/>
                <a:gd name="T75" fmla="*/ 3107 h 3321"/>
                <a:gd name="T76" fmla="*/ 1901 w 11623"/>
                <a:gd name="T77" fmla="*/ 3149 h 3321"/>
                <a:gd name="T78" fmla="*/ 2181 w 11623"/>
                <a:gd name="T79" fmla="*/ 3182 h 3321"/>
                <a:gd name="T80" fmla="*/ 2445 w 11623"/>
                <a:gd name="T81" fmla="*/ 3206 h 3321"/>
                <a:gd name="T82" fmla="*/ 2682 w 11623"/>
                <a:gd name="T83" fmla="*/ 3226 h 3321"/>
                <a:gd name="T84" fmla="*/ 2976 w 11623"/>
                <a:gd name="T85" fmla="*/ 3246 h 3321"/>
                <a:gd name="T86" fmla="*/ 3333 w 11623"/>
                <a:gd name="T87" fmla="*/ 3265 h 3321"/>
                <a:gd name="T88" fmla="*/ 3779 w 11623"/>
                <a:gd name="T89" fmla="*/ 3285 h 3321"/>
                <a:gd name="T90" fmla="*/ 4315 w 11623"/>
                <a:gd name="T91" fmla="*/ 3301 h 3321"/>
                <a:gd name="T92" fmla="*/ 4877 w 11623"/>
                <a:gd name="T93" fmla="*/ 3314 h 3321"/>
                <a:gd name="T94" fmla="*/ 5419 w 11623"/>
                <a:gd name="T95" fmla="*/ 3320 h 3321"/>
                <a:gd name="T96" fmla="*/ 5947 w 11623"/>
                <a:gd name="T97" fmla="*/ 3321 h 3321"/>
                <a:gd name="T98" fmla="*/ 6477 w 11623"/>
                <a:gd name="T99" fmla="*/ 3317 h 3321"/>
                <a:gd name="T100" fmla="*/ 6967 w 11623"/>
                <a:gd name="T101" fmla="*/ 3309 h 3321"/>
                <a:gd name="T102" fmla="*/ 7400 w 11623"/>
                <a:gd name="T103" fmla="*/ 3299 h 3321"/>
                <a:gd name="T104" fmla="*/ 7729 w 11623"/>
                <a:gd name="T105" fmla="*/ 3289 h 3321"/>
                <a:gd name="T106" fmla="*/ 8090 w 11623"/>
                <a:gd name="T107" fmla="*/ 3274 h 3321"/>
                <a:gd name="T108" fmla="*/ 8659 w 11623"/>
                <a:gd name="T109" fmla="*/ 3245 h 3321"/>
                <a:gd name="T110" fmla="*/ 9012 w 11623"/>
                <a:gd name="T111" fmla="*/ 3220 h 3321"/>
                <a:gd name="T112" fmla="*/ 9410 w 11623"/>
                <a:gd name="T113" fmla="*/ 3186 h 3321"/>
                <a:gd name="T114" fmla="*/ 9774 w 11623"/>
                <a:gd name="T115" fmla="*/ 3142 h 3321"/>
                <a:gd name="T116" fmla="*/ 10017 w 11623"/>
                <a:gd name="T117" fmla="*/ 3100 h 3321"/>
                <a:gd name="T118" fmla="*/ 10179 w 11623"/>
                <a:gd name="T119" fmla="*/ 3058 h 3321"/>
                <a:gd name="T120" fmla="*/ 10263 w 11623"/>
                <a:gd name="T121" fmla="*/ 3012 h 3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1623" h="3321">
                  <a:moveTo>
                    <a:pt x="11622" y="425"/>
                  </a:moveTo>
                  <a:lnTo>
                    <a:pt x="11622" y="423"/>
                  </a:lnTo>
                  <a:lnTo>
                    <a:pt x="11621" y="421"/>
                  </a:lnTo>
                  <a:lnTo>
                    <a:pt x="11620" y="417"/>
                  </a:lnTo>
                  <a:lnTo>
                    <a:pt x="11617" y="413"/>
                  </a:lnTo>
                  <a:lnTo>
                    <a:pt x="11616" y="411"/>
                  </a:lnTo>
                  <a:lnTo>
                    <a:pt x="11615" y="409"/>
                  </a:lnTo>
                  <a:lnTo>
                    <a:pt x="11610" y="403"/>
                  </a:lnTo>
                  <a:lnTo>
                    <a:pt x="11607" y="399"/>
                  </a:lnTo>
                  <a:lnTo>
                    <a:pt x="11605" y="397"/>
                  </a:lnTo>
                  <a:lnTo>
                    <a:pt x="11603" y="395"/>
                  </a:lnTo>
                  <a:lnTo>
                    <a:pt x="11596" y="389"/>
                  </a:lnTo>
                  <a:lnTo>
                    <a:pt x="11588" y="383"/>
                  </a:lnTo>
                  <a:lnTo>
                    <a:pt x="11587" y="383"/>
                  </a:lnTo>
                  <a:lnTo>
                    <a:pt x="11586" y="382"/>
                  </a:lnTo>
                  <a:lnTo>
                    <a:pt x="11576" y="377"/>
                  </a:lnTo>
                  <a:lnTo>
                    <a:pt x="11566" y="371"/>
                  </a:lnTo>
                  <a:lnTo>
                    <a:pt x="11563" y="368"/>
                  </a:lnTo>
                  <a:lnTo>
                    <a:pt x="11559" y="366"/>
                  </a:lnTo>
                  <a:lnTo>
                    <a:pt x="11550" y="362"/>
                  </a:lnTo>
                  <a:lnTo>
                    <a:pt x="11540" y="358"/>
                  </a:lnTo>
                  <a:lnTo>
                    <a:pt x="11535" y="356"/>
                  </a:lnTo>
                  <a:lnTo>
                    <a:pt x="11530" y="354"/>
                  </a:lnTo>
                  <a:lnTo>
                    <a:pt x="11520" y="350"/>
                  </a:lnTo>
                  <a:lnTo>
                    <a:pt x="11508" y="345"/>
                  </a:lnTo>
                  <a:lnTo>
                    <a:pt x="11503" y="344"/>
                  </a:lnTo>
                  <a:lnTo>
                    <a:pt x="11499" y="342"/>
                  </a:lnTo>
                  <a:lnTo>
                    <a:pt x="11490" y="339"/>
                  </a:lnTo>
                  <a:lnTo>
                    <a:pt x="11482" y="335"/>
                  </a:lnTo>
                  <a:lnTo>
                    <a:pt x="11472" y="332"/>
                  </a:lnTo>
                  <a:lnTo>
                    <a:pt x="11463" y="330"/>
                  </a:lnTo>
                  <a:lnTo>
                    <a:pt x="11459" y="329"/>
                  </a:lnTo>
                  <a:lnTo>
                    <a:pt x="11456" y="328"/>
                  </a:lnTo>
                  <a:lnTo>
                    <a:pt x="11448" y="325"/>
                  </a:lnTo>
                  <a:lnTo>
                    <a:pt x="11439" y="323"/>
                  </a:lnTo>
                  <a:lnTo>
                    <a:pt x="11430" y="320"/>
                  </a:lnTo>
                  <a:lnTo>
                    <a:pt x="11422" y="318"/>
                  </a:lnTo>
                  <a:lnTo>
                    <a:pt x="11415" y="316"/>
                  </a:lnTo>
                  <a:lnTo>
                    <a:pt x="11406" y="314"/>
                  </a:lnTo>
                  <a:lnTo>
                    <a:pt x="11399" y="312"/>
                  </a:lnTo>
                  <a:lnTo>
                    <a:pt x="11392" y="310"/>
                  </a:lnTo>
                  <a:lnTo>
                    <a:pt x="11384" y="308"/>
                  </a:lnTo>
                  <a:lnTo>
                    <a:pt x="11375" y="307"/>
                  </a:lnTo>
                  <a:lnTo>
                    <a:pt x="11367" y="305"/>
                  </a:lnTo>
                  <a:lnTo>
                    <a:pt x="11359" y="303"/>
                  </a:lnTo>
                  <a:lnTo>
                    <a:pt x="11350" y="300"/>
                  </a:lnTo>
                  <a:lnTo>
                    <a:pt x="11340" y="297"/>
                  </a:lnTo>
                  <a:lnTo>
                    <a:pt x="11331" y="295"/>
                  </a:lnTo>
                  <a:lnTo>
                    <a:pt x="11322" y="293"/>
                  </a:lnTo>
                  <a:lnTo>
                    <a:pt x="11315" y="292"/>
                  </a:lnTo>
                  <a:lnTo>
                    <a:pt x="11307" y="290"/>
                  </a:lnTo>
                  <a:lnTo>
                    <a:pt x="11294" y="288"/>
                  </a:lnTo>
                  <a:lnTo>
                    <a:pt x="11281" y="285"/>
                  </a:lnTo>
                  <a:lnTo>
                    <a:pt x="11267" y="282"/>
                  </a:lnTo>
                  <a:lnTo>
                    <a:pt x="11253" y="279"/>
                  </a:lnTo>
                  <a:lnTo>
                    <a:pt x="11246" y="278"/>
                  </a:lnTo>
                  <a:lnTo>
                    <a:pt x="11239" y="277"/>
                  </a:lnTo>
                  <a:lnTo>
                    <a:pt x="11228" y="275"/>
                  </a:lnTo>
                  <a:lnTo>
                    <a:pt x="11217" y="273"/>
                  </a:lnTo>
                  <a:lnTo>
                    <a:pt x="11205" y="271"/>
                  </a:lnTo>
                  <a:lnTo>
                    <a:pt x="11193" y="267"/>
                  </a:lnTo>
                  <a:lnTo>
                    <a:pt x="11183" y="266"/>
                  </a:lnTo>
                  <a:lnTo>
                    <a:pt x="11171" y="264"/>
                  </a:lnTo>
                  <a:lnTo>
                    <a:pt x="11161" y="262"/>
                  </a:lnTo>
                  <a:lnTo>
                    <a:pt x="11150" y="260"/>
                  </a:lnTo>
                  <a:lnTo>
                    <a:pt x="11139" y="258"/>
                  </a:lnTo>
                  <a:lnTo>
                    <a:pt x="11128" y="256"/>
                  </a:lnTo>
                  <a:lnTo>
                    <a:pt x="11117" y="255"/>
                  </a:lnTo>
                  <a:lnTo>
                    <a:pt x="11104" y="253"/>
                  </a:lnTo>
                  <a:lnTo>
                    <a:pt x="11092" y="251"/>
                  </a:lnTo>
                  <a:lnTo>
                    <a:pt x="11080" y="249"/>
                  </a:lnTo>
                  <a:lnTo>
                    <a:pt x="11066" y="247"/>
                  </a:lnTo>
                  <a:lnTo>
                    <a:pt x="11054" y="245"/>
                  </a:lnTo>
                  <a:lnTo>
                    <a:pt x="11045" y="243"/>
                  </a:lnTo>
                  <a:lnTo>
                    <a:pt x="11036" y="242"/>
                  </a:lnTo>
                  <a:lnTo>
                    <a:pt x="11018" y="240"/>
                  </a:lnTo>
                  <a:lnTo>
                    <a:pt x="11000" y="237"/>
                  </a:lnTo>
                  <a:lnTo>
                    <a:pt x="10983" y="234"/>
                  </a:lnTo>
                  <a:lnTo>
                    <a:pt x="10964" y="231"/>
                  </a:lnTo>
                  <a:lnTo>
                    <a:pt x="10962" y="231"/>
                  </a:lnTo>
                  <a:lnTo>
                    <a:pt x="10960" y="230"/>
                  </a:lnTo>
                  <a:lnTo>
                    <a:pt x="10946" y="228"/>
                  </a:lnTo>
                  <a:lnTo>
                    <a:pt x="10931" y="227"/>
                  </a:lnTo>
                  <a:lnTo>
                    <a:pt x="10923" y="225"/>
                  </a:lnTo>
                  <a:lnTo>
                    <a:pt x="10914" y="224"/>
                  </a:lnTo>
                  <a:lnTo>
                    <a:pt x="10905" y="223"/>
                  </a:lnTo>
                  <a:lnTo>
                    <a:pt x="10896" y="222"/>
                  </a:lnTo>
                  <a:lnTo>
                    <a:pt x="10888" y="221"/>
                  </a:lnTo>
                  <a:lnTo>
                    <a:pt x="10880" y="220"/>
                  </a:lnTo>
                  <a:lnTo>
                    <a:pt x="10870" y="219"/>
                  </a:lnTo>
                  <a:lnTo>
                    <a:pt x="10862" y="217"/>
                  </a:lnTo>
                  <a:lnTo>
                    <a:pt x="10853" y="216"/>
                  </a:lnTo>
                  <a:lnTo>
                    <a:pt x="10844" y="215"/>
                  </a:lnTo>
                  <a:lnTo>
                    <a:pt x="10834" y="214"/>
                  </a:lnTo>
                  <a:lnTo>
                    <a:pt x="10826" y="213"/>
                  </a:lnTo>
                  <a:lnTo>
                    <a:pt x="10817" y="212"/>
                  </a:lnTo>
                  <a:lnTo>
                    <a:pt x="10808" y="211"/>
                  </a:lnTo>
                  <a:lnTo>
                    <a:pt x="10798" y="210"/>
                  </a:lnTo>
                  <a:lnTo>
                    <a:pt x="10788" y="208"/>
                  </a:lnTo>
                  <a:lnTo>
                    <a:pt x="10780" y="207"/>
                  </a:lnTo>
                  <a:lnTo>
                    <a:pt x="10770" y="206"/>
                  </a:lnTo>
                  <a:lnTo>
                    <a:pt x="10761" y="205"/>
                  </a:lnTo>
                  <a:lnTo>
                    <a:pt x="10752" y="204"/>
                  </a:lnTo>
                  <a:lnTo>
                    <a:pt x="10743" y="203"/>
                  </a:lnTo>
                  <a:lnTo>
                    <a:pt x="10732" y="202"/>
                  </a:lnTo>
                  <a:lnTo>
                    <a:pt x="10722" y="201"/>
                  </a:lnTo>
                  <a:lnTo>
                    <a:pt x="10713" y="200"/>
                  </a:lnTo>
                  <a:lnTo>
                    <a:pt x="10703" y="198"/>
                  </a:lnTo>
                  <a:lnTo>
                    <a:pt x="10694" y="197"/>
                  </a:lnTo>
                  <a:lnTo>
                    <a:pt x="10685" y="196"/>
                  </a:lnTo>
                  <a:lnTo>
                    <a:pt x="10676" y="195"/>
                  </a:lnTo>
                  <a:lnTo>
                    <a:pt x="10669" y="194"/>
                  </a:lnTo>
                  <a:lnTo>
                    <a:pt x="10663" y="193"/>
                  </a:lnTo>
                  <a:lnTo>
                    <a:pt x="10663" y="193"/>
                  </a:lnTo>
                  <a:lnTo>
                    <a:pt x="10663" y="193"/>
                  </a:lnTo>
                  <a:lnTo>
                    <a:pt x="10652" y="192"/>
                  </a:lnTo>
                  <a:lnTo>
                    <a:pt x="10642" y="191"/>
                  </a:lnTo>
                  <a:lnTo>
                    <a:pt x="10630" y="190"/>
                  </a:lnTo>
                  <a:lnTo>
                    <a:pt x="10619" y="188"/>
                  </a:lnTo>
                  <a:lnTo>
                    <a:pt x="10612" y="188"/>
                  </a:lnTo>
                  <a:lnTo>
                    <a:pt x="10605" y="187"/>
                  </a:lnTo>
                  <a:lnTo>
                    <a:pt x="10587" y="185"/>
                  </a:lnTo>
                  <a:lnTo>
                    <a:pt x="10568" y="183"/>
                  </a:lnTo>
                  <a:lnTo>
                    <a:pt x="10550" y="181"/>
                  </a:lnTo>
                  <a:lnTo>
                    <a:pt x="10530" y="179"/>
                  </a:lnTo>
                  <a:lnTo>
                    <a:pt x="10523" y="179"/>
                  </a:lnTo>
                  <a:lnTo>
                    <a:pt x="10515" y="178"/>
                  </a:lnTo>
                  <a:lnTo>
                    <a:pt x="10500" y="176"/>
                  </a:lnTo>
                  <a:lnTo>
                    <a:pt x="10485" y="175"/>
                  </a:lnTo>
                  <a:lnTo>
                    <a:pt x="10469" y="173"/>
                  </a:lnTo>
                  <a:lnTo>
                    <a:pt x="10454" y="172"/>
                  </a:lnTo>
                  <a:lnTo>
                    <a:pt x="10441" y="171"/>
                  </a:lnTo>
                  <a:lnTo>
                    <a:pt x="10428" y="169"/>
                  </a:lnTo>
                  <a:lnTo>
                    <a:pt x="10413" y="168"/>
                  </a:lnTo>
                  <a:lnTo>
                    <a:pt x="10398" y="167"/>
                  </a:lnTo>
                  <a:lnTo>
                    <a:pt x="10391" y="166"/>
                  </a:lnTo>
                  <a:lnTo>
                    <a:pt x="10384" y="164"/>
                  </a:lnTo>
                  <a:lnTo>
                    <a:pt x="10359" y="162"/>
                  </a:lnTo>
                  <a:lnTo>
                    <a:pt x="10333" y="160"/>
                  </a:lnTo>
                  <a:lnTo>
                    <a:pt x="10309" y="158"/>
                  </a:lnTo>
                  <a:lnTo>
                    <a:pt x="10283" y="155"/>
                  </a:lnTo>
                  <a:lnTo>
                    <a:pt x="10279" y="155"/>
                  </a:lnTo>
                  <a:lnTo>
                    <a:pt x="10275" y="155"/>
                  </a:lnTo>
                  <a:lnTo>
                    <a:pt x="10246" y="152"/>
                  </a:lnTo>
                  <a:lnTo>
                    <a:pt x="10218" y="150"/>
                  </a:lnTo>
                  <a:lnTo>
                    <a:pt x="10189" y="147"/>
                  </a:lnTo>
                  <a:lnTo>
                    <a:pt x="10160" y="145"/>
                  </a:lnTo>
                  <a:lnTo>
                    <a:pt x="10155" y="145"/>
                  </a:lnTo>
                  <a:lnTo>
                    <a:pt x="10149" y="144"/>
                  </a:lnTo>
                  <a:lnTo>
                    <a:pt x="10139" y="143"/>
                  </a:lnTo>
                  <a:lnTo>
                    <a:pt x="10127" y="142"/>
                  </a:lnTo>
                  <a:lnTo>
                    <a:pt x="10109" y="141"/>
                  </a:lnTo>
                  <a:lnTo>
                    <a:pt x="10090" y="139"/>
                  </a:lnTo>
                  <a:lnTo>
                    <a:pt x="10071" y="138"/>
                  </a:lnTo>
                  <a:lnTo>
                    <a:pt x="10052" y="136"/>
                  </a:lnTo>
                  <a:lnTo>
                    <a:pt x="10043" y="136"/>
                  </a:lnTo>
                  <a:lnTo>
                    <a:pt x="10033" y="135"/>
                  </a:lnTo>
                  <a:lnTo>
                    <a:pt x="10023" y="134"/>
                  </a:lnTo>
                  <a:lnTo>
                    <a:pt x="10014" y="134"/>
                  </a:lnTo>
                  <a:lnTo>
                    <a:pt x="9993" y="132"/>
                  </a:lnTo>
                  <a:lnTo>
                    <a:pt x="9973" y="130"/>
                  </a:lnTo>
                  <a:lnTo>
                    <a:pt x="9952" y="128"/>
                  </a:lnTo>
                  <a:lnTo>
                    <a:pt x="9931" y="126"/>
                  </a:lnTo>
                  <a:lnTo>
                    <a:pt x="9919" y="126"/>
                  </a:lnTo>
                  <a:lnTo>
                    <a:pt x="9908" y="125"/>
                  </a:lnTo>
                  <a:lnTo>
                    <a:pt x="9905" y="125"/>
                  </a:lnTo>
                  <a:lnTo>
                    <a:pt x="9901" y="124"/>
                  </a:lnTo>
                  <a:lnTo>
                    <a:pt x="9875" y="122"/>
                  </a:lnTo>
                  <a:lnTo>
                    <a:pt x="9847" y="120"/>
                  </a:lnTo>
                  <a:lnTo>
                    <a:pt x="9820" y="119"/>
                  </a:lnTo>
                  <a:lnTo>
                    <a:pt x="9793" y="117"/>
                  </a:lnTo>
                  <a:lnTo>
                    <a:pt x="9781" y="116"/>
                  </a:lnTo>
                  <a:lnTo>
                    <a:pt x="9770" y="115"/>
                  </a:lnTo>
                  <a:lnTo>
                    <a:pt x="9748" y="114"/>
                  </a:lnTo>
                  <a:lnTo>
                    <a:pt x="9726" y="112"/>
                  </a:lnTo>
                  <a:lnTo>
                    <a:pt x="9704" y="111"/>
                  </a:lnTo>
                  <a:lnTo>
                    <a:pt x="9682" y="109"/>
                  </a:lnTo>
                  <a:lnTo>
                    <a:pt x="9676" y="109"/>
                  </a:lnTo>
                  <a:lnTo>
                    <a:pt x="9671" y="109"/>
                  </a:lnTo>
                  <a:lnTo>
                    <a:pt x="9660" y="108"/>
                  </a:lnTo>
                  <a:lnTo>
                    <a:pt x="9649" y="107"/>
                  </a:lnTo>
                  <a:lnTo>
                    <a:pt x="9639" y="107"/>
                  </a:lnTo>
                  <a:lnTo>
                    <a:pt x="9628" y="106"/>
                  </a:lnTo>
                  <a:lnTo>
                    <a:pt x="9614" y="105"/>
                  </a:lnTo>
                  <a:lnTo>
                    <a:pt x="9601" y="104"/>
                  </a:lnTo>
                  <a:lnTo>
                    <a:pt x="9586" y="103"/>
                  </a:lnTo>
                  <a:lnTo>
                    <a:pt x="9573" y="103"/>
                  </a:lnTo>
                  <a:lnTo>
                    <a:pt x="9559" y="102"/>
                  </a:lnTo>
                  <a:lnTo>
                    <a:pt x="9547" y="101"/>
                  </a:lnTo>
                  <a:lnTo>
                    <a:pt x="9534" y="100"/>
                  </a:lnTo>
                  <a:lnTo>
                    <a:pt x="9521" y="100"/>
                  </a:lnTo>
                  <a:lnTo>
                    <a:pt x="9506" y="99"/>
                  </a:lnTo>
                  <a:lnTo>
                    <a:pt x="9491" y="98"/>
                  </a:lnTo>
                  <a:lnTo>
                    <a:pt x="9476" y="96"/>
                  </a:lnTo>
                  <a:lnTo>
                    <a:pt x="9460" y="95"/>
                  </a:lnTo>
                  <a:lnTo>
                    <a:pt x="9452" y="94"/>
                  </a:lnTo>
                  <a:lnTo>
                    <a:pt x="9444" y="94"/>
                  </a:lnTo>
                  <a:lnTo>
                    <a:pt x="9434" y="93"/>
                  </a:lnTo>
                  <a:lnTo>
                    <a:pt x="9424" y="93"/>
                  </a:lnTo>
                  <a:lnTo>
                    <a:pt x="9415" y="92"/>
                  </a:lnTo>
                  <a:lnTo>
                    <a:pt x="9406" y="92"/>
                  </a:lnTo>
                  <a:lnTo>
                    <a:pt x="9391" y="91"/>
                  </a:lnTo>
                  <a:lnTo>
                    <a:pt x="9378" y="90"/>
                  </a:lnTo>
                  <a:lnTo>
                    <a:pt x="9364" y="89"/>
                  </a:lnTo>
                  <a:lnTo>
                    <a:pt x="9350" y="89"/>
                  </a:lnTo>
                  <a:lnTo>
                    <a:pt x="9336" y="88"/>
                  </a:lnTo>
                  <a:lnTo>
                    <a:pt x="9321" y="87"/>
                  </a:lnTo>
                  <a:lnTo>
                    <a:pt x="9307" y="86"/>
                  </a:lnTo>
                  <a:lnTo>
                    <a:pt x="9292" y="85"/>
                  </a:lnTo>
                  <a:lnTo>
                    <a:pt x="9278" y="85"/>
                  </a:lnTo>
                  <a:lnTo>
                    <a:pt x="9264" y="84"/>
                  </a:lnTo>
                  <a:lnTo>
                    <a:pt x="9251" y="83"/>
                  </a:lnTo>
                  <a:lnTo>
                    <a:pt x="9237" y="83"/>
                  </a:lnTo>
                  <a:lnTo>
                    <a:pt x="9225" y="82"/>
                  </a:lnTo>
                  <a:lnTo>
                    <a:pt x="9214" y="81"/>
                  </a:lnTo>
                  <a:lnTo>
                    <a:pt x="9205" y="81"/>
                  </a:lnTo>
                  <a:lnTo>
                    <a:pt x="9195" y="80"/>
                  </a:lnTo>
                  <a:lnTo>
                    <a:pt x="9186" y="80"/>
                  </a:lnTo>
                  <a:lnTo>
                    <a:pt x="9177" y="79"/>
                  </a:lnTo>
                  <a:lnTo>
                    <a:pt x="9163" y="79"/>
                  </a:lnTo>
                  <a:lnTo>
                    <a:pt x="9150" y="78"/>
                  </a:lnTo>
                  <a:lnTo>
                    <a:pt x="9136" y="77"/>
                  </a:lnTo>
                  <a:lnTo>
                    <a:pt x="9122" y="77"/>
                  </a:lnTo>
                  <a:lnTo>
                    <a:pt x="9107" y="76"/>
                  </a:lnTo>
                  <a:lnTo>
                    <a:pt x="9091" y="75"/>
                  </a:lnTo>
                  <a:lnTo>
                    <a:pt x="9077" y="74"/>
                  </a:lnTo>
                  <a:lnTo>
                    <a:pt x="9061" y="74"/>
                  </a:lnTo>
                  <a:lnTo>
                    <a:pt x="9049" y="73"/>
                  </a:lnTo>
                  <a:lnTo>
                    <a:pt x="9036" y="72"/>
                  </a:lnTo>
                  <a:lnTo>
                    <a:pt x="9023" y="72"/>
                  </a:lnTo>
                  <a:lnTo>
                    <a:pt x="9010" y="71"/>
                  </a:lnTo>
                  <a:lnTo>
                    <a:pt x="8998" y="71"/>
                  </a:lnTo>
                  <a:lnTo>
                    <a:pt x="8985" y="70"/>
                  </a:lnTo>
                  <a:lnTo>
                    <a:pt x="8973" y="69"/>
                  </a:lnTo>
                  <a:lnTo>
                    <a:pt x="8961" y="69"/>
                  </a:lnTo>
                  <a:lnTo>
                    <a:pt x="8950" y="68"/>
                  </a:lnTo>
                  <a:lnTo>
                    <a:pt x="8939" y="68"/>
                  </a:lnTo>
                  <a:lnTo>
                    <a:pt x="8927" y="67"/>
                  </a:lnTo>
                  <a:lnTo>
                    <a:pt x="8916" y="67"/>
                  </a:lnTo>
                  <a:lnTo>
                    <a:pt x="8905" y="66"/>
                  </a:lnTo>
                  <a:lnTo>
                    <a:pt x="8893" y="66"/>
                  </a:lnTo>
                  <a:lnTo>
                    <a:pt x="8877" y="65"/>
                  </a:lnTo>
                  <a:lnTo>
                    <a:pt x="8860" y="64"/>
                  </a:lnTo>
                  <a:lnTo>
                    <a:pt x="8844" y="64"/>
                  </a:lnTo>
                  <a:lnTo>
                    <a:pt x="8827" y="63"/>
                  </a:lnTo>
                  <a:lnTo>
                    <a:pt x="8815" y="61"/>
                  </a:lnTo>
                  <a:lnTo>
                    <a:pt x="8802" y="61"/>
                  </a:lnTo>
                  <a:lnTo>
                    <a:pt x="8788" y="60"/>
                  </a:lnTo>
                  <a:lnTo>
                    <a:pt x="8776" y="60"/>
                  </a:lnTo>
                  <a:lnTo>
                    <a:pt x="8768" y="59"/>
                  </a:lnTo>
                  <a:lnTo>
                    <a:pt x="8759" y="59"/>
                  </a:lnTo>
                  <a:lnTo>
                    <a:pt x="8751" y="59"/>
                  </a:lnTo>
                  <a:lnTo>
                    <a:pt x="8742" y="58"/>
                  </a:lnTo>
                  <a:lnTo>
                    <a:pt x="8717" y="57"/>
                  </a:lnTo>
                  <a:lnTo>
                    <a:pt x="8691" y="56"/>
                  </a:lnTo>
                  <a:lnTo>
                    <a:pt x="8666" y="55"/>
                  </a:lnTo>
                  <a:lnTo>
                    <a:pt x="8640" y="54"/>
                  </a:lnTo>
                  <a:lnTo>
                    <a:pt x="8614" y="53"/>
                  </a:lnTo>
                  <a:lnTo>
                    <a:pt x="8588" y="52"/>
                  </a:lnTo>
                  <a:lnTo>
                    <a:pt x="8563" y="51"/>
                  </a:lnTo>
                  <a:lnTo>
                    <a:pt x="8537" y="50"/>
                  </a:lnTo>
                  <a:lnTo>
                    <a:pt x="8534" y="50"/>
                  </a:lnTo>
                  <a:lnTo>
                    <a:pt x="8532" y="50"/>
                  </a:lnTo>
                  <a:lnTo>
                    <a:pt x="8523" y="49"/>
                  </a:lnTo>
                  <a:lnTo>
                    <a:pt x="8516" y="49"/>
                  </a:lnTo>
                  <a:lnTo>
                    <a:pt x="8492" y="48"/>
                  </a:lnTo>
                  <a:lnTo>
                    <a:pt x="8469" y="47"/>
                  </a:lnTo>
                  <a:lnTo>
                    <a:pt x="8444" y="46"/>
                  </a:lnTo>
                  <a:lnTo>
                    <a:pt x="8420" y="46"/>
                  </a:lnTo>
                  <a:lnTo>
                    <a:pt x="8396" y="45"/>
                  </a:lnTo>
                  <a:lnTo>
                    <a:pt x="8372" y="44"/>
                  </a:lnTo>
                  <a:lnTo>
                    <a:pt x="8347" y="43"/>
                  </a:lnTo>
                  <a:lnTo>
                    <a:pt x="8322" y="42"/>
                  </a:lnTo>
                  <a:lnTo>
                    <a:pt x="8315" y="42"/>
                  </a:lnTo>
                  <a:lnTo>
                    <a:pt x="8307" y="42"/>
                  </a:lnTo>
                  <a:lnTo>
                    <a:pt x="8304" y="41"/>
                  </a:lnTo>
                  <a:lnTo>
                    <a:pt x="8301" y="41"/>
                  </a:lnTo>
                  <a:lnTo>
                    <a:pt x="8277" y="41"/>
                  </a:lnTo>
                  <a:lnTo>
                    <a:pt x="8253" y="40"/>
                  </a:lnTo>
                  <a:lnTo>
                    <a:pt x="8229" y="39"/>
                  </a:lnTo>
                  <a:lnTo>
                    <a:pt x="8205" y="38"/>
                  </a:lnTo>
                  <a:lnTo>
                    <a:pt x="8181" y="37"/>
                  </a:lnTo>
                  <a:lnTo>
                    <a:pt x="8157" y="37"/>
                  </a:lnTo>
                  <a:lnTo>
                    <a:pt x="8133" y="36"/>
                  </a:lnTo>
                  <a:lnTo>
                    <a:pt x="8109" y="35"/>
                  </a:lnTo>
                  <a:lnTo>
                    <a:pt x="8097" y="35"/>
                  </a:lnTo>
                  <a:lnTo>
                    <a:pt x="8084" y="34"/>
                  </a:lnTo>
                  <a:lnTo>
                    <a:pt x="8075" y="34"/>
                  </a:lnTo>
                  <a:lnTo>
                    <a:pt x="8066" y="34"/>
                  </a:lnTo>
                  <a:lnTo>
                    <a:pt x="8043" y="33"/>
                  </a:lnTo>
                  <a:lnTo>
                    <a:pt x="8020" y="32"/>
                  </a:lnTo>
                  <a:lnTo>
                    <a:pt x="7998" y="32"/>
                  </a:lnTo>
                  <a:lnTo>
                    <a:pt x="7974" y="31"/>
                  </a:lnTo>
                  <a:lnTo>
                    <a:pt x="7951" y="30"/>
                  </a:lnTo>
                  <a:lnTo>
                    <a:pt x="7929" y="30"/>
                  </a:lnTo>
                  <a:lnTo>
                    <a:pt x="7905" y="29"/>
                  </a:lnTo>
                  <a:lnTo>
                    <a:pt x="7882" y="29"/>
                  </a:lnTo>
                  <a:lnTo>
                    <a:pt x="7876" y="27"/>
                  </a:lnTo>
                  <a:lnTo>
                    <a:pt x="7869" y="27"/>
                  </a:lnTo>
                  <a:lnTo>
                    <a:pt x="7855" y="27"/>
                  </a:lnTo>
                  <a:lnTo>
                    <a:pt x="7843" y="26"/>
                  </a:lnTo>
                  <a:lnTo>
                    <a:pt x="7805" y="25"/>
                  </a:lnTo>
                  <a:lnTo>
                    <a:pt x="7767" y="24"/>
                  </a:lnTo>
                  <a:lnTo>
                    <a:pt x="7728" y="23"/>
                  </a:lnTo>
                  <a:lnTo>
                    <a:pt x="7690" y="23"/>
                  </a:lnTo>
                  <a:lnTo>
                    <a:pt x="7677" y="22"/>
                  </a:lnTo>
                  <a:lnTo>
                    <a:pt x="7664" y="22"/>
                  </a:lnTo>
                  <a:lnTo>
                    <a:pt x="7658" y="22"/>
                  </a:lnTo>
                  <a:lnTo>
                    <a:pt x="7651" y="22"/>
                  </a:lnTo>
                  <a:lnTo>
                    <a:pt x="7631" y="21"/>
                  </a:lnTo>
                  <a:lnTo>
                    <a:pt x="7610" y="21"/>
                  </a:lnTo>
                  <a:lnTo>
                    <a:pt x="7589" y="20"/>
                  </a:lnTo>
                  <a:lnTo>
                    <a:pt x="7568" y="20"/>
                  </a:lnTo>
                  <a:lnTo>
                    <a:pt x="7547" y="19"/>
                  </a:lnTo>
                  <a:lnTo>
                    <a:pt x="7526" y="19"/>
                  </a:lnTo>
                  <a:lnTo>
                    <a:pt x="7505" y="18"/>
                  </a:lnTo>
                  <a:lnTo>
                    <a:pt x="7483" y="18"/>
                  </a:lnTo>
                  <a:lnTo>
                    <a:pt x="7479" y="18"/>
                  </a:lnTo>
                  <a:lnTo>
                    <a:pt x="7475" y="18"/>
                  </a:lnTo>
                  <a:lnTo>
                    <a:pt x="7462" y="17"/>
                  </a:lnTo>
                  <a:lnTo>
                    <a:pt x="7449" y="17"/>
                  </a:lnTo>
                  <a:lnTo>
                    <a:pt x="7415" y="16"/>
                  </a:lnTo>
                  <a:lnTo>
                    <a:pt x="7382" y="16"/>
                  </a:lnTo>
                  <a:lnTo>
                    <a:pt x="7348" y="15"/>
                  </a:lnTo>
                  <a:lnTo>
                    <a:pt x="7315" y="14"/>
                  </a:lnTo>
                  <a:lnTo>
                    <a:pt x="7302" y="14"/>
                  </a:lnTo>
                  <a:lnTo>
                    <a:pt x="7289" y="14"/>
                  </a:lnTo>
                  <a:lnTo>
                    <a:pt x="7279" y="14"/>
                  </a:lnTo>
                  <a:lnTo>
                    <a:pt x="7271" y="13"/>
                  </a:lnTo>
                  <a:lnTo>
                    <a:pt x="7263" y="13"/>
                  </a:lnTo>
                  <a:lnTo>
                    <a:pt x="7255" y="13"/>
                  </a:lnTo>
                  <a:lnTo>
                    <a:pt x="7237" y="13"/>
                  </a:lnTo>
                  <a:lnTo>
                    <a:pt x="7220" y="13"/>
                  </a:lnTo>
                  <a:lnTo>
                    <a:pt x="7202" y="12"/>
                  </a:lnTo>
                  <a:lnTo>
                    <a:pt x="7183" y="12"/>
                  </a:lnTo>
                  <a:lnTo>
                    <a:pt x="7172" y="12"/>
                  </a:lnTo>
                  <a:lnTo>
                    <a:pt x="7161" y="12"/>
                  </a:lnTo>
                  <a:lnTo>
                    <a:pt x="7150" y="11"/>
                  </a:lnTo>
                  <a:lnTo>
                    <a:pt x="7139" y="11"/>
                  </a:lnTo>
                  <a:lnTo>
                    <a:pt x="7131" y="11"/>
                  </a:lnTo>
                  <a:lnTo>
                    <a:pt x="7123" y="11"/>
                  </a:lnTo>
                  <a:lnTo>
                    <a:pt x="7115" y="11"/>
                  </a:lnTo>
                  <a:lnTo>
                    <a:pt x="7107" y="11"/>
                  </a:lnTo>
                  <a:lnTo>
                    <a:pt x="7089" y="10"/>
                  </a:lnTo>
                  <a:lnTo>
                    <a:pt x="7070" y="10"/>
                  </a:lnTo>
                  <a:lnTo>
                    <a:pt x="7050" y="10"/>
                  </a:lnTo>
                  <a:lnTo>
                    <a:pt x="7032" y="9"/>
                  </a:lnTo>
                  <a:lnTo>
                    <a:pt x="7021" y="9"/>
                  </a:lnTo>
                  <a:lnTo>
                    <a:pt x="7010" y="9"/>
                  </a:lnTo>
                  <a:lnTo>
                    <a:pt x="6999" y="9"/>
                  </a:lnTo>
                  <a:lnTo>
                    <a:pt x="6988" y="9"/>
                  </a:lnTo>
                  <a:lnTo>
                    <a:pt x="6976" y="9"/>
                  </a:lnTo>
                  <a:lnTo>
                    <a:pt x="6965" y="8"/>
                  </a:lnTo>
                  <a:lnTo>
                    <a:pt x="6946" y="8"/>
                  </a:lnTo>
                  <a:lnTo>
                    <a:pt x="6928" y="8"/>
                  </a:lnTo>
                  <a:lnTo>
                    <a:pt x="6909" y="8"/>
                  </a:lnTo>
                  <a:lnTo>
                    <a:pt x="6891" y="7"/>
                  </a:lnTo>
                  <a:lnTo>
                    <a:pt x="6878" y="7"/>
                  </a:lnTo>
                  <a:lnTo>
                    <a:pt x="6866" y="7"/>
                  </a:lnTo>
                  <a:lnTo>
                    <a:pt x="6853" y="7"/>
                  </a:lnTo>
                  <a:lnTo>
                    <a:pt x="6840" y="7"/>
                  </a:lnTo>
                  <a:lnTo>
                    <a:pt x="6826" y="7"/>
                  </a:lnTo>
                  <a:lnTo>
                    <a:pt x="6811" y="6"/>
                  </a:lnTo>
                  <a:lnTo>
                    <a:pt x="6802" y="6"/>
                  </a:lnTo>
                  <a:lnTo>
                    <a:pt x="6792" y="6"/>
                  </a:lnTo>
                  <a:lnTo>
                    <a:pt x="6782" y="6"/>
                  </a:lnTo>
                  <a:lnTo>
                    <a:pt x="6772" y="6"/>
                  </a:lnTo>
                  <a:lnTo>
                    <a:pt x="6761" y="6"/>
                  </a:lnTo>
                  <a:lnTo>
                    <a:pt x="6749" y="6"/>
                  </a:lnTo>
                  <a:lnTo>
                    <a:pt x="6738" y="5"/>
                  </a:lnTo>
                  <a:lnTo>
                    <a:pt x="6727" y="5"/>
                  </a:lnTo>
                  <a:lnTo>
                    <a:pt x="6713" y="5"/>
                  </a:lnTo>
                  <a:lnTo>
                    <a:pt x="6700" y="5"/>
                  </a:lnTo>
                  <a:lnTo>
                    <a:pt x="6687" y="5"/>
                  </a:lnTo>
                  <a:lnTo>
                    <a:pt x="6674" y="5"/>
                  </a:lnTo>
                  <a:lnTo>
                    <a:pt x="6665" y="5"/>
                  </a:lnTo>
                  <a:lnTo>
                    <a:pt x="6657" y="5"/>
                  </a:lnTo>
                  <a:lnTo>
                    <a:pt x="6648" y="5"/>
                  </a:lnTo>
                  <a:lnTo>
                    <a:pt x="6640" y="4"/>
                  </a:lnTo>
                  <a:lnTo>
                    <a:pt x="6626" y="4"/>
                  </a:lnTo>
                  <a:lnTo>
                    <a:pt x="6611" y="4"/>
                  </a:lnTo>
                  <a:lnTo>
                    <a:pt x="6583" y="4"/>
                  </a:lnTo>
                  <a:lnTo>
                    <a:pt x="6554" y="4"/>
                  </a:lnTo>
                  <a:lnTo>
                    <a:pt x="6525" y="3"/>
                  </a:lnTo>
                  <a:lnTo>
                    <a:pt x="6496" y="3"/>
                  </a:lnTo>
                  <a:lnTo>
                    <a:pt x="6468" y="3"/>
                  </a:lnTo>
                  <a:lnTo>
                    <a:pt x="6439" y="3"/>
                  </a:lnTo>
                  <a:lnTo>
                    <a:pt x="6410" y="2"/>
                  </a:lnTo>
                  <a:lnTo>
                    <a:pt x="6382" y="2"/>
                  </a:lnTo>
                  <a:lnTo>
                    <a:pt x="6374" y="2"/>
                  </a:lnTo>
                  <a:lnTo>
                    <a:pt x="6367" y="2"/>
                  </a:lnTo>
                  <a:lnTo>
                    <a:pt x="6356" y="2"/>
                  </a:lnTo>
                  <a:lnTo>
                    <a:pt x="6344" y="2"/>
                  </a:lnTo>
                  <a:lnTo>
                    <a:pt x="6331" y="2"/>
                  </a:lnTo>
                  <a:lnTo>
                    <a:pt x="6317" y="2"/>
                  </a:lnTo>
                  <a:lnTo>
                    <a:pt x="6303" y="2"/>
                  </a:lnTo>
                  <a:lnTo>
                    <a:pt x="6290" y="2"/>
                  </a:lnTo>
                  <a:lnTo>
                    <a:pt x="6270" y="1"/>
                  </a:lnTo>
                  <a:lnTo>
                    <a:pt x="6251" y="1"/>
                  </a:lnTo>
                  <a:lnTo>
                    <a:pt x="6231" y="1"/>
                  </a:lnTo>
                  <a:lnTo>
                    <a:pt x="6211" y="1"/>
                  </a:lnTo>
                  <a:lnTo>
                    <a:pt x="6211" y="1"/>
                  </a:lnTo>
                  <a:lnTo>
                    <a:pt x="6211" y="1"/>
                  </a:lnTo>
                  <a:lnTo>
                    <a:pt x="6204" y="1"/>
                  </a:lnTo>
                  <a:lnTo>
                    <a:pt x="6197" y="1"/>
                  </a:lnTo>
                  <a:lnTo>
                    <a:pt x="6197" y="1"/>
                  </a:lnTo>
                  <a:lnTo>
                    <a:pt x="6197" y="1"/>
                  </a:lnTo>
                  <a:lnTo>
                    <a:pt x="6173" y="1"/>
                  </a:lnTo>
                  <a:lnTo>
                    <a:pt x="6150" y="1"/>
                  </a:lnTo>
                  <a:lnTo>
                    <a:pt x="6127" y="1"/>
                  </a:lnTo>
                  <a:lnTo>
                    <a:pt x="6103" y="1"/>
                  </a:lnTo>
                  <a:lnTo>
                    <a:pt x="6091" y="1"/>
                  </a:lnTo>
                  <a:lnTo>
                    <a:pt x="6078" y="1"/>
                  </a:lnTo>
                  <a:lnTo>
                    <a:pt x="6069" y="1"/>
                  </a:lnTo>
                  <a:lnTo>
                    <a:pt x="6061" y="1"/>
                  </a:lnTo>
                  <a:lnTo>
                    <a:pt x="6052" y="1"/>
                  </a:lnTo>
                  <a:lnTo>
                    <a:pt x="6043" y="1"/>
                  </a:lnTo>
                  <a:lnTo>
                    <a:pt x="6035" y="0"/>
                  </a:lnTo>
                  <a:lnTo>
                    <a:pt x="6027" y="0"/>
                  </a:lnTo>
                  <a:lnTo>
                    <a:pt x="6018" y="0"/>
                  </a:lnTo>
                  <a:lnTo>
                    <a:pt x="6009" y="0"/>
                  </a:lnTo>
                  <a:lnTo>
                    <a:pt x="5987" y="0"/>
                  </a:lnTo>
                  <a:lnTo>
                    <a:pt x="5963" y="0"/>
                  </a:lnTo>
                  <a:lnTo>
                    <a:pt x="5939" y="0"/>
                  </a:lnTo>
                  <a:lnTo>
                    <a:pt x="5916" y="0"/>
                  </a:lnTo>
                  <a:lnTo>
                    <a:pt x="5915" y="0"/>
                  </a:lnTo>
                  <a:lnTo>
                    <a:pt x="5913" y="0"/>
                  </a:lnTo>
                  <a:lnTo>
                    <a:pt x="5891" y="0"/>
                  </a:lnTo>
                  <a:lnTo>
                    <a:pt x="5870" y="0"/>
                  </a:lnTo>
                  <a:lnTo>
                    <a:pt x="5849" y="0"/>
                  </a:lnTo>
                  <a:lnTo>
                    <a:pt x="5828" y="0"/>
                  </a:lnTo>
                  <a:lnTo>
                    <a:pt x="5815" y="0"/>
                  </a:lnTo>
                  <a:lnTo>
                    <a:pt x="5802" y="0"/>
                  </a:lnTo>
                  <a:lnTo>
                    <a:pt x="5790" y="0"/>
                  </a:lnTo>
                  <a:lnTo>
                    <a:pt x="5776" y="0"/>
                  </a:lnTo>
                  <a:lnTo>
                    <a:pt x="5766" y="0"/>
                  </a:lnTo>
                  <a:lnTo>
                    <a:pt x="5755" y="0"/>
                  </a:lnTo>
                  <a:lnTo>
                    <a:pt x="5748" y="0"/>
                  </a:lnTo>
                  <a:lnTo>
                    <a:pt x="5740" y="0"/>
                  </a:lnTo>
                  <a:lnTo>
                    <a:pt x="5740" y="0"/>
                  </a:lnTo>
                  <a:lnTo>
                    <a:pt x="5740" y="0"/>
                  </a:lnTo>
                  <a:lnTo>
                    <a:pt x="5740" y="0"/>
                  </a:lnTo>
                  <a:lnTo>
                    <a:pt x="5719" y="0"/>
                  </a:lnTo>
                  <a:lnTo>
                    <a:pt x="5697" y="0"/>
                  </a:lnTo>
                  <a:lnTo>
                    <a:pt x="5674" y="0"/>
                  </a:lnTo>
                  <a:lnTo>
                    <a:pt x="5653" y="0"/>
                  </a:lnTo>
                  <a:lnTo>
                    <a:pt x="5639" y="0"/>
                  </a:lnTo>
                  <a:lnTo>
                    <a:pt x="5626" y="0"/>
                  </a:lnTo>
                  <a:lnTo>
                    <a:pt x="5614" y="0"/>
                  </a:lnTo>
                  <a:lnTo>
                    <a:pt x="5601" y="0"/>
                  </a:lnTo>
                  <a:lnTo>
                    <a:pt x="5592" y="0"/>
                  </a:lnTo>
                  <a:lnTo>
                    <a:pt x="5584" y="0"/>
                  </a:lnTo>
                  <a:lnTo>
                    <a:pt x="5574" y="0"/>
                  </a:lnTo>
                  <a:lnTo>
                    <a:pt x="5566" y="1"/>
                  </a:lnTo>
                  <a:lnTo>
                    <a:pt x="5545" y="1"/>
                  </a:lnTo>
                  <a:lnTo>
                    <a:pt x="5523" y="1"/>
                  </a:lnTo>
                  <a:lnTo>
                    <a:pt x="5501" y="1"/>
                  </a:lnTo>
                  <a:lnTo>
                    <a:pt x="5480" y="1"/>
                  </a:lnTo>
                  <a:lnTo>
                    <a:pt x="5474" y="1"/>
                  </a:lnTo>
                  <a:lnTo>
                    <a:pt x="5469" y="1"/>
                  </a:lnTo>
                  <a:lnTo>
                    <a:pt x="5462" y="1"/>
                  </a:lnTo>
                  <a:lnTo>
                    <a:pt x="5454" y="1"/>
                  </a:lnTo>
                  <a:lnTo>
                    <a:pt x="5436" y="1"/>
                  </a:lnTo>
                  <a:lnTo>
                    <a:pt x="5419" y="1"/>
                  </a:lnTo>
                  <a:lnTo>
                    <a:pt x="5401" y="1"/>
                  </a:lnTo>
                  <a:lnTo>
                    <a:pt x="5384" y="1"/>
                  </a:lnTo>
                  <a:lnTo>
                    <a:pt x="5372" y="1"/>
                  </a:lnTo>
                  <a:lnTo>
                    <a:pt x="5360" y="1"/>
                  </a:lnTo>
                  <a:lnTo>
                    <a:pt x="5348" y="1"/>
                  </a:lnTo>
                  <a:lnTo>
                    <a:pt x="5336" y="2"/>
                  </a:lnTo>
                  <a:lnTo>
                    <a:pt x="5328" y="2"/>
                  </a:lnTo>
                  <a:lnTo>
                    <a:pt x="5320" y="2"/>
                  </a:lnTo>
                  <a:lnTo>
                    <a:pt x="5312" y="2"/>
                  </a:lnTo>
                  <a:lnTo>
                    <a:pt x="5304" y="2"/>
                  </a:lnTo>
                  <a:lnTo>
                    <a:pt x="5292" y="2"/>
                  </a:lnTo>
                  <a:lnTo>
                    <a:pt x="5279" y="2"/>
                  </a:lnTo>
                  <a:lnTo>
                    <a:pt x="5253" y="2"/>
                  </a:lnTo>
                  <a:lnTo>
                    <a:pt x="5227" y="2"/>
                  </a:lnTo>
                  <a:lnTo>
                    <a:pt x="5200" y="2"/>
                  </a:lnTo>
                  <a:lnTo>
                    <a:pt x="5175" y="3"/>
                  </a:lnTo>
                  <a:lnTo>
                    <a:pt x="5149" y="3"/>
                  </a:lnTo>
                  <a:lnTo>
                    <a:pt x="5123" y="3"/>
                  </a:lnTo>
                  <a:lnTo>
                    <a:pt x="5097" y="3"/>
                  </a:lnTo>
                  <a:lnTo>
                    <a:pt x="5070" y="4"/>
                  </a:lnTo>
                  <a:lnTo>
                    <a:pt x="5056" y="4"/>
                  </a:lnTo>
                  <a:lnTo>
                    <a:pt x="5043" y="4"/>
                  </a:lnTo>
                  <a:lnTo>
                    <a:pt x="5033" y="4"/>
                  </a:lnTo>
                  <a:lnTo>
                    <a:pt x="5025" y="4"/>
                  </a:lnTo>
                  <a:lnTo>
                    <a:pt x="5017" y="4"/>
                  </a:lnTo>
                  <a:lnTo>
                    <a:pt x="5009" y="4"/>
                  </a:lnTo>
                  <a:lnTo>
                    <a:pt x="4998" y="4"/>
                  </a:lnTo>
                  <a:lnTo>
                    <a:pt x="4987" y="4"/>
                  </a:lnTo>
                  <a:lnTo>
                    <a:pt x="4977" y="4"/>
                  </a:lnTo>
                  <a:lnTo>
                    <a:pt x="4966" y="5"/>
                  </a:lnTo>
                  <a:lnTo>
                    <a:pt x="4952" y="5"/>
                  </a:lnTo>
                  <a:lnTo>
                    <a:pt x="4937" y="5"/>
                  </a:lnTo>
                  <a:lnTo>
                    <a:pt x="4917" y="5"/>
                  </a:lnTo>
                  <a:lnTo>
                    <a:pt x="4897" y="5"/>
                  </a:lnTo>
                  <a:lnTo>
                    <a:pt x="4877" y="6"/>
                  </a:lnTo>
                  <a:lnTo>
                    <a:pt x="4857" y="6"/>
                  </a:lnTo>
                  <a:lnTo>
                    <a:pt x="4836" y="6"/>
                  </a:lnTo>
                  <a:lnTo>
                    <a:pt x="4817" y="6"/>
                  </a:lnTo>
                  <a:lnTo>
                    <a:pt x="4797" y="7"/>
                  </a:lnTo>
                  <a:lnTo>
                    <a:pt x="4777" y="7"/>
                  </a:lnTo>
                  <a:lnTo>
                    <a:pt x="4763" y="7"/>
                  </a:lnTo>
                  <a:lnTo>
                    <a:pt x="4750" y="7"/>
                  </a:lnTo>
                  <a:lnTo>
                    <a:pt x="4746" y="7"/>
                  </a:lnTo>
                  <a:lnTo>
                    <a:pt x="4742" y="7"/>
                  </a:lnTo>
                  <a:lnTo>
                    <a:pt x="4719" y="8"/>
                  </a:lnTo>
                  <a:lnTo>
                    <a:pt x="4695" y="8"/>
                  </a:lnTo>
                  <a:lnTo>
                    <a:pt x="4673" y="8"/>
                  </a:lnTo>
                  <a:lnTo>
                    <a:pt x="4650" y="9"/>
                  </a:lnTo>
                  <a:lnTo>
                    <a:pt x="4626" y="9"/>
                  </a:lnTo>
                  <a:lnTo>
                    <a:pt x="4603" y="9"/>
                  </a:lnTo>
                  <a:lnTo>
                    <a:pt x="4581" y="10"/>
                  </a:lnTo>
                  <a:lnTo>
                    <a:pt x="4558" y="10"/>
                  </a:lnTo>
                  <a:lnTo>
                    <a:pt x="4547" y="10"/>
                  </a:lnTo>
                  <a:lnTo>
                    <a:pt x="4535" y="10"/>
                  </a:lnTo>
                  <a:lnTo>
                    <a:pt x="4515" y="11"/>
                  </a:lnTo>
                  <a:lnTo>
                    <a:pt x="4495" y="11"/>
                  </a:lnTo>
                  <a:lnTo>
                    <a:pt x="4475" y="11"/>
                  </a:lnTo>
                  <a:lnTo>
                    <a:pt x="4455" y="12"/>
                  </a:lnTo>
                  <a:lnTo>
                    <a:pt x="4448" y="12"/>
                  </a:lnTo>
                  <a:lnTo>
                    <a:pt x="4442" y="12"/>
                  </a:lnTo>
                  <a:lnTo>
                    <a:pt x="4419" y="12"/>
                  </a:lnTo>
                  <a:lnTo>
                    <a:pt x="4397" y="13"/>
                  </a:lnTo>
                  <a:lnTo>
                    <a:pt x="4376" y="13"/>
                  </a:lnTo>
                  <a:lnTo>
                    <a:pt x="4354" y="13"/>
                  </a:lnTo>
                  <a:lnTo>
                    <a:pt x="4332" y="14"/>
                  </a:lnTo>
                  <a:lnTo>
                    <a:pt x="4310" y="14"/>
                  </a:lnTo>
                  <a:lnTo>
                    <a:pt x="4288" y="15"/>
                  </a:lnTo>
                  <a:lnTo>
                    <a:pt x="4266" y="15"/>
                  </a:lnTo>
                  <a:lnTo>
                    <a:pt x="4254" y="15"/>
                  </a:lnTo>
                  <a:lnTo>
                    <a:pt x="4242" y="16"/>
                  </a:lnTo>
                  <a:lnTo>
                    <a:pt x="4229" y="16"/>
                  </a:lnTo>
                  <a:lnTo>
                    <a:pt x="4217" y="16"/>
                  </a:lnTo>
                  <a:lnTo>
                    <a:pt x="4194" y="17"/>
                  </a:lnTo>
                  <a:lnTo>
                    <a:pt x="4172" y="17"/>
                  </a:lnTo>
                  <a:lnTo>
                    <a:pt x="4150" y="18"/>
                  </a:lnTo>
                  <a:lnTo>
                    <a:pt x="4127" y="18"/>
                  </a:lnTo>
                  <a:lnTo>
                    <a:pt x="4105" y="19"/>
                  </a:lnTo>
                  <a:lnTo>
                    <a:pt x="4083" y="19"/>
                  </a:lnTo>
                  <a:lnTo>
                    <a:pt x="4060" y="19"/>
                  </a:lnTo>
                  <a:lnTo>
                    <a:pt x="4038" y="20"/>
                  </a:lnTo>
                  <a:lnTo>
                    <a:pt x="4032" y="20"/>
                  </a:lnTo>
                  <a:lnTo>
                    <a:pt x="4027" y="20"/>
                  </a:lnTo>
                  <a:lnTo>
                    <a:pt x="4011" y="21"/>
                  </a:lnTo>
                  <a:lnTo>
                    <a:pt x="3994" y="21"/>
                  </a:lnTo>
                  <a:lnTo>
                    <a:pt x="3977" y="21"/>
                  </a:lnTo>
                  <a:lnTo>
                    <a:pt x="3960" y="22"/>
                  </a:lnTo>
                  <a:lnTo>
                    <a:pt x="3945" y="22"/>
                  </a:lnTo>
                  <a:lnTo>
                    <a:pt x="3928" y="23"/>
                  </a:lnTo>
                  <a:lnTo>
                    <a:pt x="3913" y="23"/>
                  </a:lnTo>
                  <a:lnTo>
                    <a:pt x="3897" y="23"/>
                  </a:lnTo>
                  <a:lnTo>
                    <a:pt x="3891" y="24"/>
                  </a:lnTo>
                  <a:lnTo>
                    <a:pt x="3886" y="24"/>
                  </a:lnTo>
                  <a:lnTo>
                    <a:pt x="3874" y="24"/>
                  </a:lnTo>
                  <a:lnTo>
                    <a:pt x="3862" y="24"/>
                  </a:lnTo>
                  <a:lnTo>
                    <a:pt x="3851" y="25"/>
                  </a:lnTo>
                  <a:lnTo>
                    <a:pt x="3839" y="25"/>
                  </a:lnTo>
                  <a:lnTo>
                    <a:pt x="3819" y="25"/>
                  </a:lnTo>
                  <a:lnTo>
                    <a:pt x="3800" y="26"/>
                  </a:lnTo>
                  <a:lnTo>
                    <a:pt x="3779" y="26"/>
                  </a:lnTo>
                  <a:lnTo>
                    <a:pt x="3759" y="27"/>
                  </a:lnTo>
                  <a:lnTo>
                    <a:pt x="3752" y="27"/>
                  </a:lnTo>
                  <a:lnTo>
                    <a:pt x="3746" y="27"/>
                  </a:lnTo>
                  <a:lnTo>
                    <a:pt x="3729" y="29"/>
                  </a:lnTo>
                  <a:lnTo>
                    <a:pt x="3713" y="29"/>
                  </a:lnTo>
                  <a:lnTo>
                    <a:pt x="3697" y="30"/>
                  </a:lnTo>
                  <a:lnTo>
                    <a:pt x="3681" y="30"/>
                  </a:lnTo>
                  <a:lnTo>
                    <a:pt x="3670" y="30"/>
                  </a:lnTo>
                  <a:lnTo>
                    <a:pt x="3658" y="31"/>
                  </a:lnTo>
                  <a:lnTo>
                    <a:pt x="3646" y="31"/>
                  </a:lnTo>
                  <a:lnTo>
                    <a:pt x="3635" y="32"/>
                  </a:lnTo>
                  <a:lnTo>
                    <a:pt x="3625" y="32"/>
                  </a:lnTo>
                  <a:lnTo>
                    <a:pt x="3616" y="32"/>
                  </a:lnTo>
                  <a:lnTo>
                    <a:pt x="3589" y="33"/>
                  </a:lnTo>
                  <a:lnTo>
                    <a:pt x="3563" y="34"/>
                  </a:lnTo>
                  <a:lnTo>
                    <a:pt x="3538" y="34"/>
                  </a:lnTo>
                  <a:lnTo>
                    <a:pt x="3512" y="35"/>
                  </a:lnTo>
                  <a:lnTo>
                    <a:pt x="3485" y="36"/>
                  </a:lnTo>
                  <a:lnTo>
                    <a:pt x="3459" y="37"/>
                  </a:lnTo>
                  <a:lnTo>
                    <a:pt x="3434" y="38"/>
                  </a:lnTo>
                  <a:lnTo>
                    <a:pt x="3408" y="38"/>
                  </a:lnTo>
                  <a:lnTo>
                    <a:pt x="3400" y="39"/>
                  </a:lnTo>
                  <a:lnTo>
                    <a:pt x="3391" y="39"/>
                  </a:lnTo>
                  <a:lnTo>
                    <a:pt x="3379" y="39"/>
                  </a:lnTo>
                  <a:lnTo>
                    <a:pt x="3368" y="40"/>
                  </a:lnTo>
                  <a:lnTo>
                    <a:pt x="3352" y="40"/>
                  </a:lnTo>
                  <a:lnTo>
                    <a:pt x="3337" y="41"/>
                  </a:lnTo>
                  <a:lnTo>
                    <a:pt x="3321" y="41"/>
                  </a:lnTo>
                  <a:lnTo>
                    <a:pt x="3306" y="42"/>
                  </a:lnTo>
                  <a:lnTo>
                    <a:pt x="3298" y="42"/>
                  </a:lnTo>
                  <a:lnTo>
                    <a:pt x="3288" y="43"/>
                  </a:lnTo>
                  <a:lnTo>
                    <a:pt x="3279" y="43"/>
                  </a:lnTo>
                  <a:lnTo>
                    <a:pt x="3270" y="43"/>
                  </a:lnTo>
                  <a:lnTo>
                    <a:pt x="3255" y="44"/>
                  </a:lnTo>
                  <a:lnTo>
                    <a:pt x="3241" y="44"/>
                  </a:lnTo>
                  <a:lnTo>
                    <a:pt x="3232" y="45"/>
                  </a:lnTo>
                  <a:lnTo>
                    <a:pt x="3222" y="45"/>
                  </a:lnTo>
                  <a:lnTo>
                    <a:pt x="3213" y="45"/>
                  </a:lnTo>
                  <a:lnTo>
                    <a:pt x="3203" y="46"/>
                  </a:lnTo>
                  <a:lnTo>
                    <a:pt x="3190" y="46"/>
                  </a:lnTo>
                  <a:lnTo>
                    <a:pt x="3177" y="47"/>
                  </a:lnTo>
                  <a:lnTo>
                    <a:pt x="3164" y="47"/>
                  </a:lnTo>
                  <a:lnTo>
                    <a:pt x="3151" y="47"/>
                  </a:lnTo>
                  <a:lnTo>
                    <a:pt x="3136" y="48"/>
                  </a:lnTo>
                  <a:lnTo>
                    <a:pt x="3120" y="49"/>
                  </a:lnTo>
                  <a:lnTo>
                    <a:pt x="3108" y="49"/>
                  </a:lnTo>
                  <a:lnTo>
                    <a:pt x="3096" y="50"/>
                  </a:lnTo>
                  <a:lnTo>
                    <a:pt x="3076" y="50"/>
                  </a:lnTo>
                  <a:lnTo>
                    <a:pt x="3056" y="51"/>
                  </a:lnTo>
                  <a:lnTo>
                    <a:pt x="3037" y="52"/>
                  </a:lnTo>
                  <a:lnTo>
                    <a:pt x="3017" y="53"/>
                  </a:lnTo>
                  <a:lnTo>
                    <a:pt x="3011" y="53"/>
                  </a:lnTo>
                  <a:lnTo>
                    <a:pt x="3004" y="53"/>
                  </a:lnTo>
                  <a:lnTo>
                    <a:pt x="2997" y="53"/>
                  </a:lnTo>
                  <a:lnTo>
                    <a:pt x="2989" y="54"/>
                  </a:lnTo>
                  <a:lnTo>
                    <a:pt x="2963" y="55"/>
                  </a:lnTo>
                  <a:lnTo>
                    <a:pt x="2937" y="56"/>
                  </a:lnTo>
                  <a:lnTo>
                    <a:pt x="2910" y="57"/>
                  </a:lnTo>
                  <a:lnTo>
                    <a:pt x="2884" y="58"/>
                  </a:lnTo>
                  <a:lnTo>
                    <a:pt x="2856" y="59"/>
                  </a:lnTo>
                  <a:lnTo>
                    <a:pt x="2830" y="60"/>
                  </a:lnTo>
                  <a:lnTo>
                    <a:pt x="2802" y="63"/>
                  </a:lnTo>
                  <a:lnTo>
                    <a:pt x="2775" y="64"/>
                  </a:lnTo>
                  <a:lnTo>
                    <a:pt x="2770" y="64"/>
                  </a:lnTo>
                  <a:lnTo>
                    <a:pt x="2765" y="64"/>
                  </a:lnTo>
                  <a:lnTo>
                    <a:pt x="2765" y="64"/>
                  </a:lnTo>
                  <a:lnTo>
                    <a:pt x="2764" y="64"/>
                  </a:lnTo>
                  <a:lnTo>
                    <a:pt x="2762" y="64"/>
                  </a:lnTo>
                  <a:lnTo>
                    <a:pt x="2758" y="64"/>
                  </a:lnTo>
                  <a:lnTo>
                    <a:pt x="2728" y="66"/>
                  </a:lnTo>
                  <a:lnTo>
                    <a:pt x="2698" y="67"/>
                  </a:lnTo>
                  <a:lnTo>
                    <a:pt x="2668" y="69"/>
                  </a:lnTo>
                  <a:lnTo>
                    <a:pt x="2638" y="70"/>
                  </a:lnTo>
                  <a:lnTo>
                    <a:pt x="2635" y="70"/>
                  </a:lnTo>
                  <a:lnTo>
                    <a:pt x="2632" y="70"/>
                  </a:lnTo>
                  <a:lnTo>
                    <a:pt x="2617" y="71"/>
                  </a:lnTo>
                  <a:lnTo>
                    <a:pt x="2603" y="72"/>
                  </a:lnTo>
                  <a:lnTo>
                    <a:pt x="2581" y="73"/>
                  </a:lnTo>
                  <a:lnTo>
                    <a:pt x="2559" y="74"/>
                  </a:lnTo>
                  <a:lnTo>
                    <a:pt x="2536" y="75"/>
                  </a:lnTo>
                  <a:lnTo>
                    <a:pt x="2514" y="76"/>
                  </a:lnTo>
                  <a:lnTo>
                    <a:pt x="2508" y="76"/>
                  </a:lnTo>
                  <a:lnTo>
                    <a:pt x="2502" y="77"/>
                  </a:lnTo>
                  <a:lnTo>
                    <a:pt x="2492" y="77"/>
                  </a:lnTo>
                  <a:lnTo>
                    <a:pt x="2480" y="78"/>
                  </a:lnTo>
                  <a:lnTo>
                    <a:pt x="2450" y="79"/>
                  </a:lnTo>
                  <a:lnTo>
                    <a:pt x="2421" y="81"/>
                  </a:lnTo>
                  <a:lnTo>
                    <a:pt x="2393" y="82"/>
                  </a:lnTo>
                  <a:lnTo>
                    <a:pt x="2364" y="84"/>
                  </a:lnTo>
                  <a:lnTo>
                    <a:pt x="2351" y="84"/>
                  </a:lnTo>
                  <a:lnTo>
                    <a:pt x="2339" y="85"/>
                  </a:lnTo>
                  <a:lnTo>
                    <a:pt x="2332" y="85"/>
                  </a:lnTo>
                  <a:lnTo>
                    <a:pt x="2325" y="86"/>
                  </a:lnTo>
                  <a:lnTo>
                    <a:pt x="2287" y="88"/>
                  </a:lnTo>
                  <a:lnTo>
                    <a:pt x="2250" y="90"/>
                  </a:lnTo>
                  <a:lnTo>
                    <a:pt x="2213" y="92"/>
                  </a:lnTo>
                  <a:lnTo>
                    <a:pt x="2176" y="94"/>
                  </a:lnTo>
                  <a:lnTo>
                    <a:pt x="2170" y="94"/>
                  </a:lnTo>
                  <a:lnTo>
                    <a:pt x="2163" y="95"/>
                  </a:lnTo>
                  <a:lnTo>
                    <a:pt x="2151" y="96"/>
                  </a:lnTo>
                  <a:lnTo>
                    <a:pt x="2139" y="96"/>
                  </a:lnTo>
                  <a:lnTo>
                    <a:pt x="2128" y="98"/>
                  </a:lnTo>
                  <a:lnTo>
                    <a:pt x="2115" y="99"/>
                  </a:lnTo>
                  <a:lnTo>
                    <a:pt x="2105" y="99"/>
                  </a:lnTo>
                  <a:lnTo>
                    <a:pt x="2095" y="100"/>
                  </a:lnTo>
                  <a:lnTo>
                    <a:pt x="2084" y="101"/>
                  </a:lnTo>
                  <a:lnTo>
                    <a:pt x="2074" y="101"/>
                  </a:lnTo>
                  <a:lnTo>
                    <a:pt x="2059" y="102"/>
                  </a:lnTo>
                  <a:lnTo>
                    <a:pt x="2044" y="103"/>
                  </a:lnTo>
                  <a:lnTo>
                    <a:pt x="2030" y="104"/>
                  </a:lnTo>
                  <a:lnTo>
                    <a:pt x="2015" y="105"/>
                  </a:lnTo>
                  <a:lnTo>
                    <a:pt x="2003" y="106"/>
                  </a:lnTo>
                  <a:lnTo>
                    <a:pt x="1990" y="106"/>
                  </a:lnTo>
                  <a:lnTo>
                    <a:pt x="1977" y="107"/>
                  </a:lnTo>
                  <a:lnTo>
                    <a:pt x="1965" y="108"/>
                  </a:lnTo>
                  <a:lnTo>
                    <a:pt x="1959" y="108"/>
                  </a:lnTo>
                  <a:lnTo>
                    <a:pt x="1952" y="109"/>
                  </a:lnTo>
                  <a:lnTo>
                    <a:pt x="1938" y="110"/>
                  </a:lnTo>
                  <a:lnTo>
                    <a:pt x="1924" y="111"/>
                  </a:lnTo>
                  <a:lnTo>
                    <a:pt x="1906" y="112"/>
                  </a:lnTo>
                  <a:lnTo>
                    <a:pt x="1890" y="113"/>
                  </a:lnTo>
                  <a:lnTo>
                    <a:pt x="1872" y="114"/>
                  </a:lnTo>
                  <a:lnTo>
                    <a:pt x="1855" y="115"/>
                  </a:lnTo>
                  <a:lnTo>
                    <a:pt x="1843" y="116"/>
                  </a:lnTo>
                  <a:lnTo>
                    <a:pt x="1832" y="117"/>
                  </a:lnTo>
                  <a:lnTo>
                    <a:pt x="1822" y="117"/>
                  </a:lnTo>
                  <a:lnTo>
                    <a:pt x="1810" y="118"/>
                  </a:lnTo>
                  <a:lnTo>
                    <a:pt x="1795" y="119"/>
                  </a:lnTo>
                  <a:lnTo>
                    <a:pt x="1779" y="120"/>
                  </a:lnTo>
                  <a:lnTo>
                    <a:pt x="1764" y="121"/>
                  </a:lnTo>
                  <a:lnTo>
                    <a:pt x="1748" y="122"/>
                  </a:lnTo>
                  <a:lnTo>
                    <a:pt x="1737" y="123"/>
                  </a:lnTo>
                  <a:lnTo>
                    <a:pt x="1726" y="124"/>
                  </a:lnTo>
                  <a:lnTo>
                    <a:pt x="1715" y="125"/>
                  </a:lnTo>
                  <a:lnTo>
                    <a:pt x="1704" y="126"/>
                  </a:lnTo>
                  <a:lnTo>
                    <a:pt x="1685" y="127"/>
                  </a:lnTo>
                  <a:lnTo>
                    <a:pt x="1668" y="128"/>
                  </a:lnTo>
                  <a:lnTo>
                    <a:pt x="1649" y="130"/>
                  </a:lnTo>
                  <a:lnTo>
                    <a:pt x="1631" y="132"/>
                  </a:lnTo>
                  <a:lnTo>
                    <a:pt x="1622" y="133"/>
                  </a:lnTo>
                  <a:lnTo>
                    <a:pt x="1611" y="133"/>
                  </a:lnTo>
                  <a:lnTo>
                    <a:pt x="1602" y="134"/>
                  </a:lnTo>
                  <a:lnTo>
                    <a:pt x="1592" y="135"/>
                  </a:lnTo>
                  <a:lnTo>
                    <a:pt x="1570" y="136"/>
                  </a:lnTo>
                  <a:lnTo>
                    <a:pt x="1547" y="138"/>
                  </a:lnTo>
                  <a:lnTo>
                    <a:pt x="1526" y="140"/>
                  </a:lnTo>
                  <a:lnTo>
                    <a:pt x="1504" y="142"/>
                  </a:lnTo>
                  <a:lnTo>
                    <a:pt x="1495" y="142"/>
                  </a:lnTo>
                  <a:lnTo>
                    <a:pt x="1487" y="143"/>
                  </a:lnTo>
                  <a:lnTo>
                    <a:pt x="1486" y="143"/>
                  </a:lnTo>
                  <a:lnTo>
                    <a:pt x="1484" y="143"/>
                  </a:lnTo>
                  <a:lnTo>
                    <a:pt x="1459" y="145"/>
                  </a:lnTo>
                  <a:lnTo>
                    <a:pt x="1433" y="147"/>
                  </a:lnTo>
                  <a:lnTo>
                    <a:pt x="1408" y="149"/>
                  </a:lnTo>
                  <a:lnTo>
                    <a:pt x="1382" y="152"/>
                  </a:lnTo>
                  <a:lnTo>
                    <a:pt x="1375" y="152"/>
                  </a:lnTo>
                  <a:lnTo>
                    <a:pt x="1367" y="153"/>
                  </a:lnTo>
                  <a:lnTo>
                    <a:pt x="1359" y="154"/>
                  </a:lnTo>
                  <a:lnTo>
                    <a:pt x="1352" y="154"/>
                  </a:lnTo>
                  <a:lnTo>
                    <a:pt x="1333" y="156"/>
                  </a:lnTo>
                  <a:lnTo>
                    <a:pt x="1315" y="157"/>
                  </a:lnTo>
                  <a:lnTo>
                    <a:pt x="1299" y="159"/>
                  </a:lnTo>
                  <a:lnTo>
                    <a:pt x="1281" y="160"/>
                  </a:lnTo>
                  <a:lnTo>
                    <a:pt x="1273" y="161"/>
                  </a:lnTo>
                  <a:lnTo>
                    <a:pt x="1266" y="162"/>
                  </a:lnTo>
                  <a:lnTo>
                    <a:pt x="1256" y="163"/>
                  </a:lnTo>
                  <a:lnTo>
                    <a:pt x="1245" y="164"/>
                  </a:lnTo>
                  <a:lnTo>
                    <a:pt x="1231" y="166"/>
                  </a:lnTo>
                  <a:lnTo>
                    <a:pt x="1216" y="167"/>
                  </a:lnTo>
                  <a:lnTo>
                    <a:pt x="1202" y="169"/>
                  </a:lnTo>
                  <a:lnTo>
                    <a:pt x="1188" y="170"/>
                  </a:lnTo>
                  <a:lnTo>
                    <a:pt x="1178" y="171"/>
                  </a:lnTo>
                  <a:lnTo>
                    <a:pt x="1169" y="172"/>
                  </a:lnTo>
                  <a:lnTo>
                    <a:pt x="1160" y="173"/>
                  </a:lnTo>
                  <a:lnTo>
                    <a:pt x="1151" y="174"/>
                  </a:lnTo>
                  <a:lnTo>
                    <a:pt x="1136" y="175"/>
                  </a:lnTo>
                  <a:lnTo>
                    <a:pt x="1122" y="176"/>
                  </a:lnTo>
                  <a:lnTo>
                    <a:pt x="1107" y="178"/>
                  </a:lnTo>
                  <a:lnTo>
                    <a:pt x="1093" y="179"/>
                  </a:lnTo>
                  <a:lnTo>
                    <a:pt x="1081" y="180"/>
                  </a:lnTo>
                  <a:lnTo>
                    <a:pt x="1070" y="181"/>
                  </a:lnTo>
                  <a:lnTo>
                    <a:pt x="1066" y="182"/>
                  </a:lnTo>
                  <a:lnTo>
                    <a:pt x="1062" y="182"/>
                  </a:lnTo>
                  <a:lnTo>
                    <a:pt x="1047" y="184"/>
                  </a:lnTo>
                  <a:lnTo>
                    <a:pt x="1033" y="185"/>
                  </a:lnTo>
                  <a:lnTo>
                    <a:pt x="1020" y="187"/>
                  </a:lnTo>
                  <a:lnTo>
                    <a:pt x="1005" y="188"/>
                  </a:lnTo>
                  <a:lnTo>
                    <a:pt x="991" y="190"/>
                  </a:lnTo>
                  <a:lnTo>
                    <a:pt x="977" y="191"/>
                  </a:lnTo>
                  <a:lnTo>
                    <a:pt x="961" y="193"/>
                  </a:lnTo>
                  <a:lnTo>
                    <a:pt x="945" y="195"/>
                  </a:lnTo>
                  <a:lnTo>
                    <a:pt x="930" y="196"/>
                  </a:lnTo>
                  <a:lnTo>
                    <a:pt x="914" y="198"/>
                  </a:lnTo>
                  <a:lnTo>
                    <a:pt x="906" y="200"/>
                  </a:lnTo>
                  <a:lnTo>
                    <a:pt x="897" y="201"/>
                  </a:lnTo>
                  <a:lnTo>
                    <a:pt x="897" y="201"/>
                  </a:lnTo>
                  <a:lnTo>
                    <a:pt x="896" y="201"/>
                  </a:lnTo>
                  <a:lnTo>
                    <a:pt x="884" y="203"/>
                  </a:lnTo>
                  <a:lnTo>
                    <a:pt x="871" y="204"/>
                  </a:lnTo>
                  <a:lnTo>
                    <a:pt x="859" y="205"/>
                  </a:lnTo>
                  <a:lnTo>
                    <a:pt x="847" y="207"/>
                  </a:lnTo>
                  <a:lnTo>
                    <a:pt x="838" y="208"/>
                  </a:lnTo>
                  <a:lnTo>
                    <a:pt x="829" y="209"/>
                  </a:lnTo>
                  <a:lnTo>
                    <a:pt x="820" y="210"/>
                  </a:lnTo>
                  <a:lnTo>
                    <a:pt x="811" y="211"/>
                  </a:lnTo>
                  <a:lnTo>
                    <a:pt x="795" y="213"/>
                  </a:lnTo>
                  <a:lnTo>
                    <a:pt x="779" y="215"/>
                  </a:lnTo>
                  <a:lnTo>
                    <a:pt x="764" y="217"/>
                  </a:lnTo>
                  <a:lnTo>
                    <a:pt x="749" y="219"/>
                  </a:lnTo>
                  <a:lnTo>
                    <a:pt x="749" y="219"/>
                  </a:lnTo>
                  <a:lnTo>
                    <a:pt x="749" y="219"/>
                  </a:lnTo>
                  <a:lnTo>
                    <a:pt x="736" y="220"/>
                  </a:lnTo>
                  <a:lnTo>
                    <a:pt x="725" y="222"/>
                  </a:lnTo>
                  <a:lnTo>
                    <a:pt x="713" y="223"/>
                  </a:lnTo>
                  <a:lnTo>
                    <a:pt x="703" y="225"/>
                  </a:lnTo>
                  <a:lnTo>
                    <a:pt x="692" y="226"/>
                  </a:lnTo>
                  <a:lnTo>
                    <a:pt x="682" y="228"/>
                  </a:lnTo>
                  <a:lnTo>
                    <a:pt x="671" y="229"/>
                  </a:lnTo>
                  <a:lnTo>
                    <a:pt x="662" y="230"/>
                  </a:lnTo>
                  <a:lnTo>
                    <a:pt x="652" y="232"/>
                  </a:lnTo>
                  <a:lnTo>
                    <a:pt x="642" y="234"/>
                  </a:lnTo>
                  <a:lnTo>
                    <a:pt x="629" y="236"/>
                  </a:lnTo>
                  <a:lnTo>
                    <a:pt x="618" y="238"/>
                  </a:lnTo>
                  <a:lnTo>
                    <a:pt x="617" y="238"/>
                  </a:lnTo>
                  <a:lnTo>
                    <a:pt x="617" y="238"/>
                  </a:lnTo>
                  <a:lnTo>
                    <a:pt x="601" y="240"/>
                  </a:lnTo>
                  <a:lnTo>
                    <a:pt x="586" y="242"/>
                  </a:lnTo>
                  <a:lnTo>
                    <a:pt x="571" y="244"/>
                  </a:lnTo>
                  <a:lnTo>
                    <a:pt x="557" y="247"/>
                  </a:lnTo>
                  <a:lnTo>
                    <a:pt x="545" y="248"/>
                  </a:lnTo>
                  <a:lnTo>
                    <a:pt x="535" y="250"/>
                  </a:lnTo>
                  <a:lnTo>
                    <a:pt x="526" y="251"/>
                  </a:lnTo>
                  <a:lnTo>
                    <a:pt x="517" y="253"/>
                  </a:lnTo>
                  <a:lnTo>
                    <a:pt x="508" y="254"/>
                  </a:lnTo>
                  <a:lnTo>
                    <a:pt x="499" y="255"/>
                  </a:lnTo>
                  <a:lnTo>
                    <a:pt x="499" y="256"/>
                  </a:lnTo>
                  <a:lnTo>
                    <a:pt x="498" y="256"/>
                  </a:lnTo>
                  <a:lnTo>
                    <a:pt x="490" y="257"/>
                  </a:lnTo>
                  <a:lnTo>
                    <a:pt x="483" y="258"/>
                  </a:lnTo>
                  <a:lnTo>
                    <a:pt x="472" y="260"/>
                  </a:lnTo>
                  <a:lnTo>
                    <a:pt x="463" y="262"/>
                  </a:lnTo>
                  <a:lnTo>
                    <a:pt x="454" y="263"/>
                  </a:lnTo>
                  <a:lnTo>
                    <a:pt x="444" y="265"/>
                  </a:lnTo>
                  <a:lnTo>
                    <a:pt x="434" y="266"/>
                  </a:lnTo>
                  <a:lnTo>
                    <a:pt x="425" y="269"/>
                  </a:lnTo>
                  <a:lnTo>
                    <a:pt x="411" y="272"/>
                  </a:lnTo>
                  <a:lnTo>
                    <a:pt x="398" y="274"/>
                  </a:lnTo>
                  <a:lnTo>
                    <a:pt x="396" y="274"/>
                  </a:lnTo>
                  <a:lnTo>
                    <a:pt x="394" y="275"/>
                  </a:lnTo>
                  <a:lnTo>
                    <a:pt x="384" y="277"/>
                  </a:lnTo>
                  <a:lnTo>
                    <a:pt x="373" y="279"/>
                  </a:lnTo>
                  <a:lnTo>
                    <a:pt x="359" y="281"/>
                  </a:lnTo>
                  <a:lnTo>
                    <a:pt x="346" y="284"/>
                  </a:lnTo>
                  <a:lnTo>
                    <a:pt x="335" y="286"/>
                  </a:lnTo>
                  <a:lnTo>
                    <a:pt x="326" y="288"/>
                  </a:lnTo>
                  <a:lnTo>
                    <a:pt x="318" y="290"/>
                  </a:lnTo>
                  <a:lnTo>
                    <a:pt x="308" y="291"/>
                  </a:lnTo>
                  <a:lnTo>
                    <a:pt x="304" y="292"/>
                  </a:lnTo>
                  <a:lnTo>
                    <a:pt x="300" y="293"/>
                  </a:lnTo>
                  <a:lnTo>
                    <a:pt x="291" y="295"/>
                  </a:lnTo>
                  <a:lnTo>
                    <a:pt x="282" y="297"/>
                  </a:lnTo>
                  <a:lnTo>
                    <a:pt x="269" y="300"/>
                  </a:lnTo>
                  <a:lnTo>
                    <a:pt x="258" y="304"/>
                  </a:lnTo>
                  <a:lnTo>
                    <a:pt x="250" y="306"/>
                  </a:lnTo>
                  <a:lnTo>
                    <a:pt x="241" y="308"/>
                  </a:lnTo>
                  <a:lnTo>
                    <a:pt x="236" y="309"/>
                  </a:lnTo>
                  <a:lnTo>
                    <a:pt x="231" y="310"/>
                  </a:lnTo>
                  <a:lnTo>
                    <a:pt x="225" y="312"/>
                  </a:lnTo>
                  <a:lnTo>
                    <a:pt x="219" y="313"/>
                  </a:lnTo>
                  <a:lnTo>
                    <a:pt x="210" y="315"/>
                  </a:lnTo>
                  <a:lnTo>
                    <a:pt x="203" y="317"/>
                  </a:lnTo>
                  <a:lnTo>
                    <a:pt x="193" y="320"/>
                  </a:lnTo>
                  <a:lnTo>
                    <a:pt x="183" y="323"/>
                  </a:lnTo>
                  <a:lnTo>
                    <a:pt x="175" y="325"/>
                  </a:lnTo>
                  <a:lnTo>
                    <a:pt x="169" y="327"/>
                  </a:lnTo>
                  <a:lnTo>
                    <a:pt x="167" y="327"/>
                  </a:lnTo>
                  <a:lnTo>
                    <a:pt x="165" y="328"/>
                  </a:lnTo>
                  <a:lnTo>
                    <a:pt x="156" y="331"/>
                  </a:lnTo>
                  <a:lnTo>
                    <a:pt x="148" y="333"/>
                  </a:lnTo>
                  <a:lnTo>
                    <a:pt x="142" y="335"/>
                  </a:lnTo>
                  <a:lnTo>
                    <a:pt x="137" y="338"/>
                  </a:lnTo>
                  <a:lnTo>
                    <a:pt x="125" y="342"/>
                  </a:lnTo>
                  <a:lnTo>
                    <a:pt x="113" y="346"/>
                  </a:lnTo>
                  <a:lnTo>
                    <a:pt x="111" y="347"/>
                  </a:lnTo>
                  <a:lnTo>
                    <a:pt x="108" y="348"/>
                  </a:lnTo>
                  <a:lnTo>
                    <a:pt x="96" y="352"/>
                  </a:lnTo>
                  <a:lnTo>
                    <a:pt x="84" y="357"/>
                  </a:lnTo>
                  <a:lnTo>
                    <a:pt x="81" y="359"/>
                  </a:lnTo>
                  <a:lnTo>
                    <a:pt x="76" y="360"/>
                  </a:lnTo>
                  <a:lnTo>
                    <a:pt x="70" y="363"/>
                  </a:lnTo>
                  <a:lnTo>
                    <a:pt x="64" y="366"/>
                  </a:lnTo>
                  <a:lnTo>
                    <a:pt x="63" y="366"/>
                  </a:lnTo>
                  <a:lnTo>
                    <a:pt x="62" y="367"/>
                  </a:lnTo>
                  <a:lnTo>
                    <a:pt x="58" y="369"/>
                  </a:lnTo>
                  <a:lnTo>
                    <a:pt x="55" y="372"/>
                  </a:lnTo>
                  <a:lnTo>
                    <a:pt x="49" y="375"/>
                  </a:lnTo>
                  <a:lnTo>
                    <a:pt x="44" y="378"/>
                  </a:lnTo>
                  <a:lnTo>
                    <a:pt x="40" y="380"/>
                  </a:lnTo>
                  <a:lnTo>
                    <a:pt x="36" y="382"/>
                  </a:lnTo>
                  <a:lnTo>
                    <a:pt x="33" y="384"/>
                  </a:lnTo>
                  <a:lnTo>
                    <a:pt x="30" y="386"/>
                  </a:lnTo>
                  <a:lnTo>
                    <a:pt x="29" y="387"/>
                  </a:lnTo>
                  <a:lnTo>
                    <a:pt x="28" y="388"/>
                  </a:lnTo>
                  <a:lnTo>
                    <a:pt x="25" y="391"/>
                  </a:lnTo>
                  <a:lnTo>
                    <a:pt x="22" y="393"/>
                  </a:lnTo>
                  <a:lnTo>
                    <a:pt x="19" y="396"/>
                  </a:lnTo>
                  <a:lnTo>
                    <a:pt x="16" y="398"/>
                  </a:lnTo>
                  <a:lnTo>
                    <a:pt x="14" y="401"/>
                  </a:lnTo>
                  <a:lnTo>
                    <a:pt x="12" y="403"/>
                  </a:lnTo>
                  <a:lnTo>
                    <a:pt x="9" y="406"/>
                  </a:lnTo>
                  <a:lnTo>
                    <a:pt x="8" y="407"/>
                  </a:lnTo>
                  <a:lnTo>
                    <a:pt x="7" y="409"/>
                  </a:lnTo>
                  <a:lnTo>
                    <a:pt x="6" y="411"/>
                  </a:lnTo>
                  <a:lnTo>
                    <a:pt x="5" y="412"/>
                  </a:lnTo>
                  <a:lnTo>
                    <a:pt x="4" y="413"/>
                  </a:lnTo>
                  <a:lnTo>
                    <a:pt x="2" y="418"/>
                  </a:lnTo>
                  <a:lnTo>
                    <a:pt x="0" y="423"/>
                  </a:lnTo>
                  <a:lnTo>
                    <a:pt x="0" y="426"/>
                  </a:lnTo>
                  <a:lnTo>
                    <a:pt x="0" y="428"/>
                  </a:lnTo>
                  <a:lnTo>
                    <a:pt x="0" y="431"/>
                  </a:lnTo>
                  <a:lnTo>
                    <a:pt x="0" y="433"/>
                  </a:lnTo>
                  <a:lnTo>
                    <a:pt x="0" y="435"/>
                  </a:lnTo>
                  <a:lnTo>
                    <a:pt x="0" y="436"/>
                  </a:lnTo>
                  <a:lnTo>
                    <a:pt x="2" y="443"/>
                  </a:lnTo>
                  <a:lnTo>
                    <a:pt x="4" y="448"/>
                  </a:lnTo>
                  <a:lnTo>
                    <a:pt x="89" y="607"/>
                  </a:lnTo>
                  <a:lnTo>
                    <a:pt x="172" y="767"/>
                  </a:lnTo>
                  <a:lnTo>
                    <a:pt x="257" y="927"/>
                  </a:lnTo>
                  <a:lnTo>
                    <a:pt x="341" y="1086"/>
                  </a:lnTo>
                  <a:lnTo>
                    <a:pt x="426" y="1246"/>
                  </a:lnTo>
                  <a:lnTo>
                    <a:pt x="509" y="1406"/>
                  </a:lnTo>
                  <a:lnTo>
                    <a:pt x="594" y="1565"/>
                  </a:lnTo>
                  <a:lnTo>
                    <a:pt x="678" y="1725"/>
                  </a:lnTo>
                  <a:lnTo>
                    <a:pt x="763" y="1885"/>
                  </a:lnTo>
                  <a:lnTo>
                    <a:pt x="846" y="2044"/>
                  </a:lnTo>
                  <a:lnTo>
                    <a:pt x="931" y="2204"/>
                  </a:lnTo>
                  <a:lnTo>
                    <a:pt x="1015" y="2364"/>
                  </a:lnTo>
                  <a:lnTo>
                    <a:pt x="1100" y="2523"/>
                  </a:lnTo>
                  <a:lnTo>
                    <a:pt x="1184" y="2683"/>
                  </a:lnTo>
                  <a:lnTo>
                    <a:pt x="1268" y="2843"/>
                  </a:lnTo>
                  <a:lnTo>
                    <a:pt x="1353" y="3002"/>
                  </a:lnTo>
                  <a:lnTo>
                    <a:pt x="1356" y="3008"/>
                  </a:lnTo>
                  <a:lnTo>
                    <a:pt x="1359" y="3012"/>
                  </a:lnTo>
                  <a:lnTo>
                    <a:pt x="1360" y="3013"/>
                  </a:lnTo>
                  <a:lnTo>
                    <a:pt x="1362" y="3015"/>
                  </a:lnTo>
                  <a:lnTo>
                    <a:pt x="1365" y="3018"/>
                  </a:lnTo>
                  <a:lnTo>
                    <a:pt x="1368" y="3020"/>
                  </a:lnTo>
                  <a:lnTo>
                    <a:pt x="1370" y="3022"/>
                  </a:lnTo>
                  <a:lnTo>
                    <a:pt x="1372" y="3024"/>
                  </a:lnTo>
                  <a:lnTo>
                    <a:pt x="1376" y="3026"/>
                  </a:lnTo>
                  <a:lnTo>
                    <a:pt x="1380" y="3029"/>
                  </a:lnTo>
                  <a:lnTo>
                    <a:pt x="1383" y="3030"/>
                  </a:lnTo>
                  <a:lnTo>
                    <a:pt x="1387" y="3032"/>
                  </a:lnTo>
                  <a:lnTo>
                    <a:pt x="1391" y="3035"/>
                  </a:lnTo>
                  <a:lnTo>
                    <a:pt x="1396" y="3038"/>
                  </a:lnTo>
                  <a:lnTo>
                    <a:pt x="1399" y="3040"/>
                  </a:lnTo>
                  <a:lnTo>
                    <a:pt x="1403" y="3042"/>
                  </a:lnTo>
                  <a:lnTo>
                    <a:pt x="1408" y="3044"/>
                  </a:lnTo>
                  <a:lnTo>
                    <a:pt x="1414" y="3046"/>
                  </a:lnTo>
                  <a:lnTo>
                    <a:pt x="1419" y="3048"/>
                  </a:lnTo>
                  <a:lnTo>
                    <a:pt x="1422" y="3050"/>
                  </a:lnTo>
                  <a:lnTo>
                    <a:pt x="1429" y="3052"/>
                  </a:lnTo>
                  <a:lnTo>
                    <a:pt x="1436" y="3055"/>
                  </a:lnTo>
                  <a:lnTo>
                    <a:pt x="1440" y="3056"/>
                  </a:lnTo>
                  <a:lnTo>
                    <a:pt x="1444" y="3058"/>
                  </a:lnTo>
                  <a:lnTo>
                    <a:pt x="1455" y="3061"/>
                  </a:lnTo>
                  <a:lnTo>
                    <a:pt x="1465" y="3064"/>
                  </a:lnTo>
                  <a:lnTo>
                    <a:pt x="1467" y="3065"/>
                  </a:lnTo>
                  <a:lnTo>
                    <a:pt x="1469" y="3066"/>
                  </a:lnTo>
                  <a:lnTo>
                    <a:pt x="1482" y="3070"/>
                  </a:lnTo>
                  <a:lnTo>
                    <a:pt x="1497" y="3075"/>
                  </a:lnTo>
                  <a:lnTo>
                    <a:pt x="1502" y="3076"/>
                  </a:lnTo>
                  <a:lnTo>
                    <a:pt x="1506" y="3077"/>
                  </a:lnTo>
                  <a:lnTo>
                    <a:pt x="1516" y="3080"/>
                  </a:lnTo>
                  <a:lnTo>
                    <a:pt x="1528" y="3083"/>
                  </a:lnTo>
                  <a:lnTo>
                    <a:pt x="1534" y="3084"/>
                  </a:lnTo>
                  <a:lnTo>
                    <a:pt x="1540" y="3086"/>
                  </a:lnTo>
                  <a:lnTo>
                    <a:pt x="1550" y="3088"/>
                  </a:lnTo>
                  <a:lnTo>
                    <a:pt x="1561" y="3091"/>
                  </a:lnTo>
                  <a:lnTo>
                    <a:pt x="1568" y="3092"/>
                  </a:lnTo>
                  <a:lnTo>
                    <a:pt x="1575" y="3094"/>
                  </a:lnTo>
                  <a:lnTo>
                    <a:pt x="1587" y="3096"/>
                  </a:lnTo>
                  <a:lnTo>
                    <a:pt x="1597" y="3098"/>
                  </a:lnTo>
                  <a:lnTo>
                    <a:pt x="1605" y="3100"/>
                  </a:lnTo>
                  <a:lnTo>
                    <a:pt x="1613" y="3102"/>
                  </a:lnTo>
                  <a:lnTo>
                    <a:pt x="1625" y="3104"/>
                  </a:lnTo>
                  <a:lnTo>
                    <a:pt x="1636" y="3107"/>
                  </a:lnTo>
                  <a:lnTo>
                    <a:pt x="1644" y="3109"/>
                  </a:lnTo>
                  <a:lnTo>
                    <a:pt x="1654" y="3110"/>
                  </a:lnTo>
                  <a:lnTo>
                    <a:pt x="1666" y="3113"/>
                  </a:lnTo>
                  <a:lnTo>
                    <a:pt x="1678" y="3115"/>
                  </a:lnTo>
                  <a:lnTo>
                    <a:pt x="1687" y="3116"/>
                  </a:lnTo>
                  <a:lnTo>
                    <a:pt x="1696" y="3118"/>
                  </a:lnTo>
                  <a:lnTo>
                    <a:pt x="1710" y="3120"/>
                  </a:lnTo>
                  <a:lnTo>
                    <a:pt x="1726" y="3123"/>
                  </a:lnTo>
                  <a:lnTo>
                    <a:pt x="1733" y="3124"/>
                  </a:lnTo>
                  <a:lnTo>
                    <a:pt x="1740" y="3125"/>
                  </a:lnTo>
                  <a:lnTo>
                    <a:pt x="1751" y="3127"/>
                  </a:lnTo>
                  <a:lnTo>
                    <a:pt x="1763" y="3129"/>
                  </a:lnTo>
                  <a:lnTo>
                    <a:pt x="1775" y="3131"/>
                  </a:lnTo>
                  <a:lnTo>
                    <a:pt x="1786" y="3132"/>
                  </a:lnTo>
                  <a:lnTo>
                    <a:pt x="1795" y="3134"/>
                  </a:lnTo>
                  <a:lnTo>
                    <a:pt x="1803" y="3135"/>
                  </a:lnTo>
                  <a:lnTo>
                    <a:pt x="1811" y="3136"/>
                  </a:lnTo>
                  <a:lnTo>
                    <a:pt x="1819" y="3137"/>
                  </a:lnTo>
                  <a:lnTo>
                    <a:pt x="1828" y="3138"/>
                  </a:lnTo>
                  <a:lnTo>
                    <a:pt x="1836" y="3141"/>
                  </a:lnTo>
                  <a:lnTo>
                    <a:pt x="1847" y="3142"/>
                  </a:lnTo>
                  <a:lnTo>
                    <a:pt x="1859" y="3144"/>
                  </a:lnTo>
                  <a:lnTo>
                    <a:pt x="1873" y="3146"/>
                  </a:lnTo>
                  <a:lnTo>
                    <a:pt x="1889" y="3148"/>
                  </a:lnTo>
                  <a:lnTo>
                    <a:pt x="1901" y="3149"/>
                  </a:lnTo>
                  <a:lnTo>
                    <a:pt x="1912" y="3151"/>
                  </a:lnTo>
                  <a:lnTo>
                    <a:pt x="1928" y="3153"/>
                  </a:lnTo>
                  <a:lnTo>
                    <a:pt x="1943" y="3155"/>
                  </a:lnTo>
                  <a:lnTo>
                    <a:pt x="1957" y="3156"/>
                  </a:lnTo>
                  <a:lnTo>
                    <a:pt x="1969" y="3158"/>
                  </a:lnTo>
                  <a:lnTo>
                    <a:pt x="1977" y="3159"/>
                  </a:lnTo>
                  <a:lnTo>
                    <a:pt x="1984" y="3160"/>
                  </a:lnTo>
                  <a:lnTo>
                    <a:pt x="1993" y="3161"/>
                  </a:lnTo>
                  <a:lnTo>
                    <a:pt x="2001" y="3162"/>
                  </a:lnTo>
                  <a:lnTo>
                    <a:pt x="2013" y="3163"/>
                  </a:lnTo>
                  <a:lnTo>
                    <a:pt x="2027" y="3165"/>
                  </a:lnTo>
                  <a:lnTo>
                    <a:pt x="2036" y="3166"/>
                  </a:lnTo>
                  <a:lnTo>
                    <a:pt x="2044" y="3167"/>
                  </a:lnTo>
                  <a:lnTo>
                    <a:pt x="2052" y="3168"/>
                  </a:lnTo>
                  <a:lnTo>
                    <a:pt x="2061" y="3169"/>
                  </a:lnTo>
                  <a:lnTo>
                    <a:pt x="2074" y="3170"/>
                  </a:lnTo>
                  <a:lnTo>
                    <a:pt x="2087" y="3172"/>
                  </a:lnTo>
                  <a:lnTo>
                    <a:pt x="2097" y="3173"/>
                  </a:lnTo>
                  <a:lnTo>
                    <a:pt x="2106" y="3175"/>
                  </a:lnTo>
                  <a:lnTo>
                    <a:pt x="2115" y="3176"/>
                  </a:lnTo>
                  <a:lnTo>
                    <a:pt x="2126" y="3177"/>
                  </a:lnTo>
                  <a:lnTo>
                    <a:pt x="2138" y="3178"/>
                  </a:lnTo>
                  <a:lnTo>
                    <a:pt x="2150" y="3179"/>
                  </a:lnTo>
                  <a:lnTo>
                    <a:pt x="2166" y="3181"/>
                  </a:lnTo>
                  <a:lnTo>
                    <a:pt x="2181" y="3182"/>
                  </a:lnTo>
                  <a:lnTo>
                    <a:pt x="2197" y="3184"/>
                  </a:lnTo>
                  <a:lnTo>
                    <a:pt x="2212" y="3186"/>
                  </a:lnTo>
                  <a:lnTo>
                    <a:pt x="2225" y="3187"/>
                  </a:lnTo>
                  <a:lnTo>
                    <a:pt x="2236" y="3188"/>
                  </a:lnTo>
                  <a:lnTo>
                    <a:pt x="2246" y="3189"/>
                  </a:lnTo>
                  <a:lnTo>
                    <a:pt x="2258" y="3190"/>
                  </a:lnTo>
                  <a:lnTo>
                    <a:pt x="2269" y="3191"/>
                  </a:lnTo>
                  <a:lnTo>
                    <a:pt x="2279" y="3192"/>
                  </a:lnTo>
                  <a:lnTo>
                    <a:pt x="2295" y="3193"/>
                  </a:lnTo>
                  <a:lnTo>
                    <a:pt x="2310" y="3195"/>
                  </a:lnTo>
                  <a:lnTo>
                    <a:pt x="2319" y="3196"/>
                  </a:lnTo>
                  <a:lnTo>
                    <a:pt x="2329" y="3196"/>
                  </a:lnTo>
                  <a:lnTo>
                    <a:pt x="2338" y="3197"/>
                  </a:lnTo>
                  <a:lnTo>
                    <a:pt x="2348" y="3198"/>
                  </a:lnTo>
                  <a:lnTo>
                    <a:pt x="2356" y="3199"/>
                  </a:lnTo>
                  <a:lnTo>
                    <a:pt x="2365" y="3200"/>
                  </a:lnTo>
                  <a:lnTo>
                    <a:pt x="2373" y="3200"/>
                  </a:lnTo>
                  <a:lnTo>
                    <a:pt x="2381" y="3201"/>
                  </a:lnTo>
                  <a:lnTo>
                    <a:pt x="2390" y="3202"/>
                  </a:lnTo>
                  <a:lnTo>
                    <a:pt x="2400" y="3203"/>
                  </a:lnTo>
                  <a:lnTo>
                    <a:pt x="2410" y="3203"/>
                  </a:lnTo>
                  <a:lnTo>
                    <a:pt x="2419" y="3204"/>
                  </a:lnTo>
                  <a:lnTo>
                    <a:pt x="2428" y="3205"/>
                  </a:lnTo>
                  <a:lnTo>
                    <a:pt x="2437" y="3206"/>
                  </a:lnTo>
                  <a:lnTo>
                    <a:pt x="2445" y="3206"/>
                  </a:lnTo>
                  <a:lnTo>
                    <a:pt x="2453" y="3207"/>
                  </a:lnTo>
                  <a:lnTo>
                    <a:pt x="2464" y="3209"/>
                  </a:lnTo>
                  <a:lnTo>
                    <a:pt x="2473" y="3210"/>
                  </a:lnTo>
                  <a:lnTo>
                    <a:pt x="2483" y="3211"/>
                  </a:lnTo>
                  <a:lnTo>
                    <a:pt x="2494" y="3211"/>
                  </a:lnTo>
                  <a:lnTo>
                    <a:pt x="2502" y="3212"/>
                  </a:lnTo>
                  <a:lnTo>
                    <a:pt x="2510" y="3213"/>
                  </a:lnTo>
                  <a:lnTo>
                    <a:pt x="2519" y="3213"/>
                  </a:lnTo>
                  <a:lnTo>
                    <a:pt x="2528" y="3214"/>
                  </a:lnTo>
                  <a:lnTo>
                    <a:pt x="2538" y="3215"/>
                  </a:lnTo>
                  <a:lnTo>
                    <a:pt x="2548" y="3216"/>
                  </a:lnTo>
                  <a:lnTo>
                    <a:pt x="2559" y="3216"/>
                  </a:lnTo>
                  <a:lnTo>
                    <a:pt x="2569" y="3217"/>
                  </a:lnTo>
                  <a:lnTo>
                    <a:pt x="2578" y="3218"/>
                  </a:lnTo>
                  <a:lnTo>
                    <a:pt x="2586" y="3219"/>
                  </a:lnTo>
                  <a:lnTo>
                    <a:pt x="2596" y="3219"/>
                  </a:lnTo>
                  <a:lnTo>
                    <a:pt x="2604" y="3220"/>
                  </a:lnTo>
                  <a:lnTo>
                    <a:pt x="2615" y="3221"/>
                  </a:lnTo>
                  <a:lnTo>
                    <a:pt x="2626" y="3221"/>
                  </a:lnTo>
                  <a:lnTo>
                    <a:pt x="2637" y="3222"/>
                  </a:lnTo>
                  <a:lnTo>
                    <a:pt x="2647" y="3223"/>
                  </a:lnTo>
                  <a:lnTo>
                    <a:pt x="2656" y="3224"/>
                  </a:lnTo>
                  <a:lnTo>
                    <a:pt x="2665" y="3224"/>
                  </a:lnTo>
                  <a:lnTo>
                    <a:pt x="2673" y="3225"/>
                  </a:lnTo>
                  <a:lnTo>
                    <a:pt x="2682" y="3226"/>
                  </a:lnTo>
                  <a:lnTo>
                    <a:pt x="2697" y="3227"/>
                  </a:lnTo>
                  <a:lnTo>
                    <a:pt x="2711" y="3228"/>
                  </a:lnTo>
                  <a:lnTo>
                    <a:pt x="2725" y="3229"/>
                  </a:lnTo>
                  <a:lnTo>
                    <a:pt x="2740" y="3230"/>
                  </a:lnTo>
                  <a:lnTo>
                    <a:pt x="2751" y="3230"/>
                  </a:lnTo>
                  <a:lnTo>
                    <a:pt x="2764" y="3231"/>
                  </a:lnTo>
                  <a:lnTo>
                    <a:pt x="2775" y="3232"/>
                  </a:lnTo>
                  <a:lnTo>
                    <a:pt x="2786" y="3233"/>
                  </a:lnTo>
                  <a:lnTo>
                    <a:pt x="2800" y="3234"/>
                  </a:lnTo>
                  <a:lnTo>
                    <a:pt x="2813" y="3234"/>
                  </a:lnTo>
                  <a:lnTo>
                    <a:pt x="2826" y="3235"/>
                  </a:lnTo>
                  <a:lnTo>
                    <a:pt x="2841" y="3236"/>
                  </a:lnTo>
                  <a:lnTo>
                    <a:pt x="2850" y="3237"/>
                  </a:lnTo>
                  <a:lnTo>
                    <a:pt x="2859" y="3237"/>
                  </a:lnTo>
                  <a:lnTo>
                    <a:pt x="2869" y="3238"/>
                  </a:lnTo>
                  <a:lnTo>
                    <a:pt x="2878" y="3239"/>
                  </a:lnTo>
                  <a:lnTo>
                    <a:pt x="2889" y="3239"/>
                  </a:lnTo>
                  <a:lnTo>
                    <a:pt x="2901" y="3240"/>
                  </a:lnTo>
                  <a:lnTo>
                    <a:pt x="2913" y="3241"/>
                  </a:lnTo>
                  <a:lnTo>
                    <a:pt x="2924" y="3242"/>
                  </a:lnTo>
                  <a:lnTo>
                    <a:pt x="2935" y="3242"/>
                  </a:lnTo>
                  <a:lnTo>
                    <a:pt x="2944" y="3244"/>
                  </a:lnTo>
                  <a:lnTo>
                    <a:pt x="2954" y="3244"/>
                  </a:lnTo>
                  <a:lnTo>
                    <a:pt x="2965" y="3245"/>
                  </a:lnTo>
                  <a:lnTo>
                    <a:pt x="2976" y="3246"/>
                  </a:lnTo>
                  <a:lnTo>
                    <a:pt x="2987" y="3246"/>
                  </a:lnTo>
                  <a:lnTo>
                    <a:pt x="2999" y="3247"/>
                  </a:lnTo>
                  <a:lnTo>
                    <a:pt x="3010" y="3248"/>
                  </a:lnTo>
                  <a:lnTo>
                    <a:pt x="3018" y="3248"/>
                  </a:lnTo>
                  <a:lnTo>
                    <a:pt x="3027" y="3249"/>
                  </a:lnTo>
                  <a:lnTo>
                    <a:pt x="3039" y="3249"/>
                  </a:lnTo>
                  <a:lnTo>
                    <a:pt x="3049" y="3250"/>
                  </a:lnTo>
                  <a:lnTo>
                    <a:pt x="3064" y="3251"/>
                  </a:lnTo>
                  <a:lnTo>
                    <a:pt x="3078" y="3251"/>
                  </a:lnTo>
                  <a:lnTo>
                    <a:pt x="3092" y="3252"/>
                  </a:lnTo>
                  <a:lnTo>
                    <a:pt x="3107" y="3253"/>
                  </a:lnTo>
                  <a:lnTo>
                    <a:pt x="3116" y="3254"/>
                  </a:lnTo>
                  <a:lnTo>
                    <a:pt x="3124" y="3254"/>
                  </a:lnTo>
                  <a:lnTo>
                    <a:pt x="3134" y="3255"/>
                  </a:lnTo>
                  <a:lnTo>
                    <a:pt x="3142" y="3255"/>
                  </a:lnTo>
                  <a:lnTo>
                    <a:pt x="3159" y="3256"/>
                  </a:lnTo>
                  <a:lnTo>
                    <a:pt x="3178" y="3257"/>
                  </a:lnTo>
                  <a:lnTo>
                    <a:pt x="3196" y="3258"/>
                  </a:lnTo>
                  <a:lnTo>
                    <a:pt x="3213" y="3259"/>
                  </a:lnTo>
                  <a:lnTo>
                    <a:pt x="3225" y="3259"/>
                  </a:lnTo>
                  <a:lnTo>
                    <a:pt x="3238" y="3260"/>
                  </a:lnTo>
                  <a:lnTo>
                    <a:pt x="3261" y="3261"/>
                  </a:lnTo>
                  <a:lnTo>
                    <a:pt x="3285" y="3262"/>
                  </a:lnTo>
                  <a:lnTo>
                    <a:pt x="3309" y="3264"/>
                  </a:lnTo>
                  <a:lnTo>
                    <a:pt x="3333" y="3265"/>
                  </a:lnTo>
                  <a:lnTo>
                    <a:pt x="3341" y="3265"/>
                  </a:lnTo>
                  <a:lnTo>
                    <a:pt x="3349" y="3265"/>
                  </a:lnTo>
                  <a:lnTo>
                    <a:pt x="3356" y="3266"/>
                  </a:lnTo>
                  <a:lnTo>
                    <a:pt x="3365" y="3266"/>
                  </a:lnTo>
                  <a:lnTo>
                    <a:pt x="3381" y="3267"/>
                  </a:lnTo>
                  <a:lnTo>
                    <a:pt x="3398" y="3268"/>
                  </a:lnTo>
                  <a:lnTo>
                    <a:pt x="3413" y="3268"/>
                  </a:lnTo>
                  <a:lnTo>
                    <a:pt x="3429" y="3269"/>
                  </a:lnTo>
                  <a:lnTo>
                    <a:pt x="3439" y="3270"/>
                  </a:lnTo>
                  <a:lnTo>
                    <a:pt x="3448" y="3270"/>
                  </a:lnTo>
                  <a:lnTo>
                    <a:pt x="3455" y="3270"/>
                  </a:lnTo>
                  <a:lnTo>
                    <a:pt x="3462" y="3271"/>
                  </a:lnTo>
                  <a:lnTo>
                    <a:pt x="3501" y="3272"/>
                  </a:lnTo>
                  <a:lnTo>
                    <a:pt x="3539" y="3274"/>
                  </a:lnTo>
                  <a:lnTo>
                    <a:pt x="3577" y="3276"/>
                  </a:lnTo>
                  <a:lnTo>
                    <a:pt x="3615" y="3278"/>
                  </a:lnTo>
                  <a:lnTo>
                    <a:pt x="3627" y="3279"/>
                  </a:lnTo>
                  <a:lnTo>
                    <a:pt x="3640" y="3279"/>
                  </a:lnTo>
                  <a:lnTo>
                    <a:pt x="3659" y="3280"/>
                  </a:lnTo>
                  <a:lnTo>
                    <a:pt x="3679" y="3281"/>
                  </a:lnTo>
                  <a:lnTo>
                    <a:pt x="3700" y="3282"/>
                  </a:lnTo>
                  <a:lnTo>
                    <a:pt x="3719" y="3282"/>
                  </a:lnTo>
                  <a:lnTo>
                    <a:pt x="3739" y="3283"/>
                  </a:lnTo>
                  <a:lnTo>
                    <a:pt x="3758" y="3284"/>
                  </a:lnTo>
                  <a:lnTo>
                    <a:pt x="3779" y="3285"/>
                  </a:lnTo>
                  <a:lnTo>
                    <a:pt x="3798" y="3285"/>
                  </a:lnTo>
                  <a:lnTo>
                    <a:pt x="3804" y="3286"/>
                  </a:lnTo>
                  <a:lnTo>
                    <a:pt x="3810" y="3286"/>
                  </a:lnTo>
                  <a:lnTo>
                    <a:pt x="3817" y="3286"/>
                  </a:lnTo>
                  <a:lnTo>
                    <a:pt x="3825" y="3286"/>
                  </a:lnTo>
                  <a:lnTo>
                    <a:pt x="3861" y="3288"/>
                  </a:lnTo>
                  <a:lnTo>
                    <a:pt x="3897" y="3289"/>
                  </a:lnTo>
                  <a:lnTo>
                    <a:pt x="3935" y="3290"/>
                  </a:lnTo>
                  <a:lnTo>
                    <a:pt x="3971" y="3291"/>
                  </a:lnTo>
                  <a:lnTo>
                    <a:pt x="3983" y="3292"/>
                  </a:lnTo>
                  <a:lnTo>
                    <a:pt x="3995" y="3292"/>
                  </a:lnTo>
                  <a:lnTo>
                    <a:pt x="4030" y="3293"/>
                  </a:lnTo>
                  <a:lnTo>
                    <a:pt x="4066" y="3294"/>
                  </a:lnTo>
                  <a:lnTo>
                    <a:pt x="4103" y="3295"/>
                  </a:lnTo>
                  <a:lnTo>
                    <a:pt x="4139" y="3296"/>
                  </a:lnTo>
                  <a:lnTo>
                    <a:pt x="4145" y="3297"/>
                  </a:lnTo>
                  <a:lnTo>
                    <a:pt x="4151" y="3297"/>
                  </a:lnTo>
                  <a:lnTo>
                    <a:pt x="4153" y="3297"/>
                  </a:lnTo>
                  <a:lnTo>
                    <a:pt x="4155" y="3297"/>
                  </a:lnTo>
                  <a:lnTo>
                    <a:pt x="4191" y="3298"/>
                  </a:lnTo>
                  <a:lnTo>
                    <a:pt x="4227" y="3299"/>
                  </a:lnTo>
                  <a:lnTo>
                    <a:pt x="4263" y="3300"/>
                  </a:lnTo>
                  <a:lnTo>
                    <a:pt x="4299" y="3301"/>
                  </a:lnTo>
                  <a:lnTo>
                    <a:pt x="4307" y="3301"/>
                  </a:lnTo>
                  <a:lnTo>
                    <a:pt x="4315" y="3301"/>
                  </a:lnTo>
                  <a:lnTo>
                    <a:pt x="4322" y="3301"/>
                  </a:lnTo>
                  <a:lnTo>
                    <a:pt x="4330" y="3302"/>
                  </a:lnTo>
                  <a:lnTo>
                    <a:pt x="4365" y="3303"/>
                  </a:lnTo>
                  <a:lnTo>
                    <a:pt x="4401" y="3303"/>
                  </a:lnTo>
                  <a:lnTo>
                    <a:pt x="4438" y="3304"/>
                  </a:lnTo>
                  <a:lnTo>
                    <a:pt x="4473" y="3305"/>
                  </a:lnTo>
                  <a:lnTo>
                    <a:pt x="4480" y="3305"/>
                  </a:lnTo>
                  <a:lnTo>
                    <a:pt x="4487" y="3305"/>
                  </a:lnTo>
                  <a:lnTo>
                    <a:pt x="4497" y="3306"/>
                  </a:lnTo>
                  <a:lnTo>
                    <a:pt x="4508" y="3306"/>
                  </a:lnTo>
                  <a:lnTo>
                    <a:pt x="4544" y="3307"/>
                  </a:lnTo>
                  <a:lnTo>
                    <a:pt x="4580" y="3307"/>
                  </a:lnTo>
                  <a:lnTo>
                    <a:pt x="4616" y="3308"/>
                  </a:lnTo>
                  <a:lnTo>
                    <a:pt x="4652" y="3309"/>
                  </a:lnTo>
                  <a:lnTo>
                    <a:pt x="4654" y="3309"/>
                  </a:lnTo>
                  <a:lnTo>
                    <a:pt x="4655" y="3309"/>
                  </a:lnTo>
                  <a:lnTo>
                    <a:pt x="4693" y="3310"/>
                  </a:lnTo>
                  <a:lnTo>
                    <a:pt x="4730" y="3310"/>
                  </a:lnTo>
                  <a:lnTo>
                    <a:pt x="4768" y="3312"/>
                  </a:lnTo>
                  <a:lnTo>
                    <a:pt x="4807" y="3313"/>
                  </a:lnTo>
                  <a:lnTo>
                    <a:pt x="4816" y="3313"/>
                  </a:lnTo>
                  <a:lnTo>
                    <a:pt x="4825" y="3313"/>
                  </a:lnTo>
                  <a:lnTo>
                    <a:pt x="4832" y="3313"/>
                  </a:lnTo>
                  <a:lnTo>
                    <a:pt x="4840" y="3313"/>
                  </a:lnTo>
                  <a:lnTo>
                    <a:pt x="4877" y="3314"/>
                  </a:lnTo>
                  <a:lnTo>
                    <a:pt x="4915" y="3314"/>
                  </a:lnTo>
                  <a:lnTo>
                    <a:pt x="4953" y="3315"/>
                  </a:lnTo>
                  <a:lnTo>
                    <a:pt x="4991" y="3315"/>
                  </a:lnTo>
                  <a:lnTo>
                    <a:pt x="5004" y="3315"/>
                  </a:lnTo>
                  <a:lnTo>
                    <a:pt x="5018" y="3316"/>
                  </a:lnTo>
                  <a:lnTo>
                    <a:pt x="5055" y="3316"/>
                  </a:lnTo>
                  <a:lnTo>
                    <a:pt x="5093" y="3317"/>
                  </a:lnTo>
                  <a:lnTo>
                    <a:pt x="5131" y="3317"/>
                  </a:lnTo>
                  <a:lnTo>
                    <a:pt x="5169" y="3317"/>
                  </a:lnTo>
                  <a:lnTo>
                    <a:pt x="5173" y="3318"/>
                  </a:lnTo>
                  <a:lnTo>
                    <a:pt x="5178" y="3318"/>
                  </a:lnTo>
                  <a:lnTo>
                    <a:pt x="5180" y="3318"/>
                  </a:lnTo>
                  <a:lnTo>
                    <a:pt x="5181" y="3318"/>
                  </a:lnTo>
                  <a:lnTo>
                    <a:pt x="5202" y="3318"/>
                  </a:lnTo>
                  <a:lnTo>
                    <a:pt x="5223" y="3318"/>
                  </a:lnTo>
                  <a:lnTo>
                    <a:pt x="5245" y="3318"/>
                  </a:lnTo>
                  <a:lnTo>
                    <a:pt x="5266" y="3318"/>
                  </a:lnTo>
                  <a:lnTo>
                    <a:pt x="5288" y="3319"/>
                  </a:lnTo>
                  <a:lnTo>
                    <a:pt x="5309" y="3319"/>
                  </a:lnTo>
                  <a:lnTo>
                    <a:pt x="5330" y="3319"/>
                  </a:lnTo>
                  <a:lnTo>
                    <a:pt x="5352" y="3319"/>
                  </a:lnTo>
                  <a:lnTo>
                    <a:pt x="5364" y="3319"/>
                  </a:lnTo>
                  <a:lnTo>
                    <a:pt x="5376" y="3319"/>
                  </a:lnTo>
                  <a:lnTo>
                    <a:pt x="5397" y="3319"/>
                  </a:lnTo>
                  <a:lnTo>
                    <a:pt x="5419" y="3320"/>
                  </a:lnTo>
                  <a:lnTo>
                    <a:pt x="5439" y="3320"/>
                  </a:lnTo>
                  <a:lnTo>
                    <a:pt x="5461" y="3320"/>
                  </a:lnTo>
                  <a:lnTo>
                    <a:pt x="5483" y="3320"/>
                  </a:lnTo>
                  <a:lnTo>
                    <a:pt x="5504" y="3320"/>
                  </a:lnTo>
                  <a:lnTo>
                    <a:pt x="5526" y="3320"/>
                  </a:lnTo>
                  <a:lnTo>
                    <a:pt x="5548" y="3320"/>
                  </a:lnTo>
                  <a:lnTo>
                    <a:pt x="5552" y="3320"/>
                  </a:lnTo>
                  <a:lnTo>
                    <a:pt x="5557" y="3320"/>
                  </a:lnTo>
                  <a:lnTo>
                    <a:pt x="5564" y="3320"/>
                  </a:lnTo>
                  <a:lnTo>
                    <a:pt x="5570" y="3320"/>
                  </a:lnTo>
                  <a:lnTo>
                    <a:pt x="5591" y="3320"/>
                  </a:lnTo>
                  <a:lnTo>
                    <a:pt x="5612" y="3320"/>
                  </a:lnTo>
                  <a:lnTo>
                    <a:pt x="5631" y="3320"/>
                  </a:lnTo>
                  <a:lnTo>
                    <a:pt x="5652" y="3321"/>
                  </a:lnTo>
                  <a:lnTo>
                    <a:pt x="5672" y="3321"/>
                  </a:lnTo>
                  <a:lnTo>
                    <a:pt x="5692" y="3321"/>
                  </a:lnTo>
                  <a:lnTo>
                    <a:pt x="5713" y="3321"/>
                  </a:lnTo>
                  <a:lnTo>
                    <a:pt x="5733" y="3321"/>
                  </a:lnTo>
                  <a:lnTo>
                    <a:pt x="5764" y="3321"/>
                  </a:lnTo>
                  <a:lnTo>
                    <a:pt x="5794" y="3321"/>
                  </a:lnTo>
                  <a:lnTo>
                    <a:pt x="5825" y="3321"/>
                  </a:lnTo>
                  <a:lnTo>
                    <a:pt x="5856" y="3321"/>
                  </a:lnTo>
                  <a:lnTo>
                    <a:pt x="5886" y="3321"/>
                  </a:lnTo>
                  <a:lnTo>
                    <a:pt x="5917" y="3321"/>
                  </a:lnTo>
                  <a:lnTo>
                    <a:pt x="5947" y="3321"/>
                  </a:lnTo>
                  <a:lnTo>
                    <a:pt x="5977" y="3321"/>
                  </a:lnTo>
                  <a:lnTo>
                    <a:pt x="5980" y="3321"/>
                  </a:lnTo>
                  <a:lnTo>
                    <a:pt x="5982" y="3321"/>
                  </a:lnTo>
                  <a:lnTo>
                    <a:pt x="5985" y="3321"/>
                  </a:lnTo>
                  <a:lnTo>
                    <a:pt x="5988" y="3320"/>
                  </a:lnTo>
                  <a:lnTo>
                    <a:pt x="6018" y="3320"/>
                  </a:lnTo>
                  <a:lnTo>
                    <a:pt x="6047" y="3320"/>
                  </a:lnTo>
                  <a:lnTo>
                    <a:pt x="6076" y="3320"/>
                  </a:lnTo>
                  <a:lnTo>
                    <a:pt x="6105" y="3320"/>
                  </a:lnTo>
                  <a:lnTo>
                    <a:pt x="6135" y="3320"/>
                  </a:lnTo>
                  <a:lnTo>
                    <a:pt x="6164" y="3320"/>
                  </a:lnTo>
                  <a:lnTo>
                    <a:pt x="6193" y="3320"/>
                  </a:lnTo>
                  <a:lnTo>
                    <a:pt x="6222" y="3319"/>
                  </a:lnTo>
                  <a:lnTo>
                    <a:pt x="6232" y="3319"/>
                  </a:lnTo>
                  <a:lnTo>
                    <a:pt x="6242" y="3319"/>
                  </a:lnTo>
                  <a:lnTo>
                    <a:pt x="6270" y="3319"/>
                  </a:lnTo>
                  <a:lnTo>
                    <a:pt x="6298" y="3319"/>
                  </a:lnTo>
                  <a:lnTo>
                    <a:pt x="6327" y="3319"/>
                  </a:lnTo>
                  <a:lnTo>
                    <a:pt x="6355" y="3318"/>
                  </a:lnTo>
                  <a:lnTo>
                    <a:pt x="6383" y="3318"/>
                  </a:lnTo>
                  <a:lnTo>
                    <a:pt x="6410" y="3318"/>
                  </a:lnTo>
                  <a:lnTo>
                    <a:pt x="6438" y="3318"/>
                  </a:lnTo>
                  <a:lnTo>
                    <a:pt x="6466" y="3317"/>
                  </a:lnTo>
                  <a:lnTo>
                    <a:pt x="6472" y="3317"/>
                  </a:lnTo>
                  <a:lnTo>
                    <a:pt x="6477" y="3317"/>
                  </a:lnTo>
                  <a:lnTo>
                    <a:pt x="6483" y="3317"/>
                  </a:lnTo>
                  <a:lnTo>
                    <a:pt x="6488" y="3317"/>
                  </a:lnTo>
                  <a:lnTo>
                    <a:pt x="6510" y="3317"/>
                  </a:lnTo>
                  <a:lnTo>
                    <a:pt x="6533" y="3317"/>
                  </a:lnTo>
                  <a:lnTo>
                    <a:pt x="6556" y="3316"/>
                  </a:lnTo>
                  <a:lnTo>
                    <a:pt x="6578" y="3316"/>
                  </a:lnTo>
                  <a:lnTo>
                    <a:pt x="6601" y="3316"/>
                  </a:lnTo>
                  <a:lnTo>
                    <a:pt x="6624" y="3315"/>
                  </a:lnTo>
                  <a:lnTo>
                    <a:pt x="6646" y="3315"/>
                  </a:lnTo>
                  <a:lnTo>
                    <a:pt x="6669" y="3315"/>
                  </a:lnTo>
                  <a:lnTo>
                    <a:pt x="6682" y="3315"/>
                  </a:lnTo>
                  <a:lnTo>
                    <a:pt x="6697" y="3314"/>
                  </a:lnTo>
                  <a:lnTo>
                    <a:pt x="6720" y="3314"/>
                  </a:lnTo>
                  <a:lnTo>
                    <a:pt x="6741" y="3314"/>
                  </a:lnTo>
                  <a:lnTo>
                    <a:pt x="6763" y="3313"/>
                  </a:lnTo>
                  <a:lnTo>
                    <a:pt x="6786" y="3313"/>
                  </a:lnTo>
                  <a:lnTo>
                    <a:pt x="6807" y="3313"/>
                  </a:lnTo>
                  <a:lnTo>
                    <a:pt x="6829" y="3312"/>
                  </a:lnTo>
                  <a:lnTo>
                    <a:pt x="6852" y="3312"/>
                  </a:lnTo>
                  <a:lnTo>
                    <a:pt x="6873" y="3312"/>
                  </a:lnTo>
                  <a:lnTo>
                    <a:pt x="6888" y="3310"/>
                  </a:lnTo>
                  <a:lnTo>
                    <a:pt x="6901" y="3310"/>
                  </a:lnTo>
                  <a:lnTo>
                    <a:pt x="6924" y="3310"/>
                  </a:lnTo>
                  <a:lnTo>
                    <a:pt x="6945" y="3309"/>
                  </a:lnTo>
                  <a:lnTo>
                    <a:pt x="6967" y="3309"/>
                  </a:lnTo>
                  <a:lnTo>
                    <a:pt x="6989" y="3308"/>
                  </a:lnTo>
                  <a:lnTo>
                    <a:pt x="7010" y="3308"/>
                  </a:lnTo>
                  <a:lnTo>
                    <a:pt x="7032" y="3308"/>
                  </a:lnTo>
                  <a:lnTo>
                    <a:pt x="7054" y="3307"/>
                  </a:lnTo>
                  <a:lnTo>
                    <a:pt x="7075" y="3307"/>
                  </a:lnTo>
                  <a:lnTo>
                    <a:pt x="7088" y="3306"/>
                  </a:lnTo>
                  <a:lnTo>
                    <a:pt x="7101" y="3306"/>
                  </a:lnTo>
                  <a:lnTo>
                    <a:pt x="7123" y="3306"/>
                  </a:lnTo>
                  <a:lnTo>
                    <a:pt x="7144" y="3305"/>
                  </a:lnTo>
                  <a:lnTo>
                    <a:pt x="7166" y="3305"/>
                  </a:lnTo>
                  <a:lnTo>
                    <a:pt x="7188" y="3304"/>
                  </a:lnTo>
                  <a:lnTo>
                    <a:pt x="7209" y="3304"/>
                  </a:lnTo>
                  <a:lnTo>
                    <a:pt x="7231" y="3303"/>
                  </a:lnTo>
                  <a:lnTo>
                    <a:pt x="7251" y="3303"/>
                  </a:lnTo>
                  <a:lnTo>
                    <a:pt x="7273" y="3302"/>
                  </a:lnTo>
                  <a:lnTo>
                    <a:pt x="7277" y="3302"/>
                  </a:lnTo>
                  <a:lnTo>
                    <a:pt x="7282" y="3302"/>
                  </a:lnTo>
                  <a:lnTo>
                    <a:pt x="7298" y="3301"/>
                  </a:lnTo>
                  <a:lnTo>
                    <a:pt x="7313" y="3301"/>
                  </a:lnTo>
                  <a:lnTo>
                    <a:pt x="7329" y="3301"/>
                  </a:lnTo>
                  <a:lnTo>
                    <a:pt x="7344" y="3300"/>
                  </a:lnTo>
                  <a:lnTo>
                    <a:pt x="7360" y="3300"/>
                  </a:lnTo>
                  <a:lnTo>
                    <a:pt x="7375" y="3299"/>
                  </a:lnTo>
                  <a:lnTo>
                    <a:pt x="7388" y="3299"/>
                  </a:lnTo>
                  <a:lnTo>
                    <a:pt x="7400" y="3299"/>
                  </a:lnTo>
                  <a:lnTo>
                    <a:pt x="7413" y="3298"/>
                  </a:lnTo>
                  <a:lnTo>
                    <a:pt x="7426" y="3298"/>
                  </a:lnTo>
                  <a:lnTo>
                    <a:pt x="7439" y="3298"/>
                  </a:lnTo>
                  <a:lnTo>
                    <a:pt x="7453" y="3297"/>
                  </a:lnTo>
                  <a:lnTo>
                    <a:pt x="7468" y="3297"/>
                  </a:lnTo>
                  <a:lnTo>
                    <a:pt x="7481" y="3296"/>
                  </a:lnTo>
                  <a:lnTo>
                    <a:pt x="7495" y="3296"/>
                  </a:lnTo>
                  <a:lnTo>
                    <a:pt x="7507" y="3296"/>
                  </a:lnTo>
                  <a:lnTo>
                    <a:pt x="7519" y="3295"/>
                  </a:lnTo>
                  <a:lnTo>
                    <a:pt x="7532" y="3295"/>
                  </a:lnTo>
                  <a:lnTo>
                    <a:pt x="7546" y="3295"/>
                  </a:lnTo>
                  <a:lnTo>
                    <a:pt x="7560" y="3294"/>
                  </a:lnTo>
                  <a:lnTo>
                    <a:pt x="7574" y="3294"/>
                  </a:lnTo>
                  <a:lnTo>
                    <a:pt x="7587" y="3293"/>
                  </a:lnTo>
                  <a:lnTo>
                    <a:pt x="7601" y="3293"/>
                  </a:lnTo>
                  <a:lnTo>
                    <a:pt x="7613" y="3292"/>
                  </a:lnTo>
                  <a:lnTo>
                    <a:pt x="7626" y="3292"/>
                  </a:lnTo>
                  <a:lnTo>
                    <a:pt x="7638" y="3292"/>
                  </a:lnTo>
                  <a:lnTo>
                    <a:pt x="7651" y="3291"/>
                  </a:lnTo>
                  <a:lnTo>
                    <a:pt x="7665" y="3291"/>
                  </a:lnTo>
                  <a:lnTo>
                    <a:pt x="7678" y="3290"/>
                  </a:lnTo>
                  <a:lnTo>
                    <a:pt x="7692" y="3290"/>
                  </a:lnTo>
                  <a:lnTo>
                    <a:pt x="7704" y="3289"/>
                  </a:lnTo>
                  <a:lnTo>
                    <a:pt x="7716" y="3289"/>
                  </a:lnTo>
                  <a:lnTo>
                    <a:pt x="7729" y="3289"/>
                  </a:lnTo>
                  <a:lnTo>
                    <a:pt x="7741" y="3288"/>
                  </a:lnTo>
                  <a:lnTo>
                    <a:pt x="7755" y="3288"/>
                  </a:lnTo>
                  <a:lnTo>
                    <a:pt x="7770" y="3287"/>
                  </a:lnTo>
                  <a:lnTo>
                    <a:pt x="7784" y="3287"/>
                  </a:lnTo>
                  <a:lnTo>
                    <a:pt x="7799" y="3286"/>
                  </a:lnTo>
                  <a:lnTo>
                    <a:pt x="7811" y="3286"/>
                  </a:lnTo>
                  <a:lnTo>
                    <a:pt x="7825" y="3285"/>
                  </a:lnTo>
                  <a:lnTo>
                    <a:pt x="7837" y="3285"/>
                  </a:lnTo>
                  <a:lnTo>
                    <a:pt x="7849" y="3284"/>
                  </a:lnTo>
                  <a:lnTo>
                    <a:pt x="7872" y="3283"/>
                  </a:lnTo>
                  <a:lnTo>
                    <a:pt x="7895" y="3283"/>
                  </a:lnTo>
                  <a:lnTo>
                    <a:pt x="7917" y="3282"/>
                  </a:lnTo>
                  <a:lnTo>
                    <a:pt x="7939" y="3281"/>
                  </a:lnTo>
                  <a:lnTo>
                    <a:pt x="7952" y="3280"/>
                  </a:lnTo>
                  <a:lnTo>
                    <a:pt x="7965" y="3280"/>
                  </a:lnTo>
                  <a:lnTo>
                    <a:pt x="7978" y="3279"/>
                  </a:lnTo>
                  <a:lnTo>
                    <a:pt x="7992" y="3279"/>
                  </a:lnTo>
                  <a:lnTo>
                    <a:pt x="8003" y="3278"/>
                  </a:lnTo>
                  <a:lnTo>
                    <a:pt x="8014" y="3278"/>
                  </a:lnTo>
                  <a:lnTo>
                    <a:pt x="8026" y="3276"/>
                  </a:lnTo>
                  <a:lnTo>
                    <a:pt x="8037" y="3276"/>
                  </a:lnTo>
                  <a:lnTo>
                    <a:pt x="8050" y="3275"/>
                  </a:lnTo>
                  <a:lnTo>
                    <a:pt x="8064" y="3275"/>
                  </a:lnTo>
                  <a:lnTo>
                    <a:pt x="8077" y="3274"/>
                  </a:lnTo>
                  <a:lnTo>
                    <a:pt x="8090" y="3274"/>
                  </a:lnTo>
                  <a:lnTo>
                    <a:pt x="8102" y="3273"/>
                  </a:lnTo>
                  <a:lnTo>
                    <a:pt x="8112" y="3273"/>
                  </a:lnTo>
                  <a:lnTo>
                    <a:pt x="8123" y="3272"/>
                  </a:lnTo>
                  <a:lnTo>
                    <a:pt x="8134" y="3272"/>
                  </a:lnTo>
                  <a:lnTo>
                    <a:pt x="8144" y="3271"/>
                  </a:lnTo>
                  <a:lnTo>
                    <a:pt x="8153" y="3271"/>
                  </a:lnTo>
                  <a:lnTo>
                    <a:pt x="8162" y="3271"/>
                  </a:lnTo>
                  <a:lnTo>
                    <a:pt x="8170" y="3270"/>
                  </a:lnTo>
                  <a:lnTo>
                    <a:pt x="8207" y="3269"/>
                  </a:lnTo>
                  <a:lnTo>
                    <a:pt x="8244" y="3267"/>
                  </a:lnTo>
                  <a:lnTo>
                    <a:pt x="8281" y="3265"/>
                  </a:lnTo>
                  <a:lnTo>
                    <a:pt x="8317" y="3263"/>
                  </a:lnTo>
                  <a:lnTo>
                    <a:pt x="8330" y="3263"/>
                  </a:lnTo>
                  <a:lnTo>
                    <a:pt x="8342" y="3262"/>
                  </a:lnTo>
                  <a:lnTo>
                    <a:pt x="8379" y="3260"/>
                  </a:lnTo>
                  <a:lnTo>
                    <a:pt x="8415" y="3258"/>
                  </a:lnTo>
                  <a:lnTo>
                    <a:pt x="8451" y="3257"/>
                  </a:lnTo>
                  <a:lnTo>
                    <a:pt x="8487" y="3255"/>
                  </a:lnTo>
                  <a:lnTo>
                    <a:pt x="8498" y="3254"/>
                  </a:lnTo>
                  <a:lnTo>
                    <a:pt x="8508" y="3253"/>
                  </a:lnTo>
                  <a:lnTo>
                    <a:pt x="8544" y="3251"/>
                  </a:lnTo>
                  <a:lnTo>
                    <a:pt x="8580" y="3249"/>
                  </a:lnTo>
                  <a:lnTo>
                    <a:pt x="8616" y="3247"/>
                  </a:lnTo>
                  <a:lnTo>
                    <a:pt x="8651" y="3245"/>
                  </a:lnTo>
                  <a:lnTo>
                    <a:pt x="8659" y="3245"/>
                  </a:lnTo>
                  <a:lnTo>
                    <a:pt x="8669" y="3244"/>
                  </a:lnTo>
                  <a:lnTo>
                    <a:pt x="8704" y="3241"/>
                  </a:lnTo>
                  <a:lnTo>
                    <a:pt x="8739" y="3239"/>
                  </a:lnTo>
                  <a:lnTo>
                    <a:pt x="8773" y="3237"/>
                  </a:lnTo>
                  <a:lnTo>
                    <a:pt x="8808" y="3235"/>
                  </a:lnTo>
                  <a:lnTo>
                    <a:pt x="8810" y="3234"/>
                  </a:lnTo>
                  <a:lnTo>
                    <a:pt x="8813" y="3234"/>
                  </a:lnTo>
                  <a:lnTo>
                    <a:pt x="8826" y="3233"/>
                  </a:lnTo>
                  <a:lnTo>
                    <a:pt x="8840" y="3232"/>
                  </a:lnTo>
                  <a:lnTo>
                    <a:pt x="8853" y="3232"/>
                  </a:lnTo>
                  <a:lnTo>
                    <a:pt x="8866" y="3231"/>
                  </a:lnTo>
                  <a:lnTo>
                    <a:pt x="8879" y="3230"/>
                  </a:lnTo>
                  <a:lnTo>
                    <a:pt x="8891" y="3229"/>
                  </a:lnTo>
                  <a:lnTo>
                    <a:pt x="8901" y="3228"/>
                  </a:lnTo>
                  <a:lnTo>
                    <a:pt x="8910" y="3228"/>
                  </a:lnTo>
                  <a:lnTo>
                    <a:pt x="8919" y="3227"/>
                  </a:lnTo>
                  <a:lnTo>
                    <a:pt x="8928" y="3226"/>
                  </a:lnTo>
                  <a:lnTo>
                    <a:pt x="8941" y="3225"/>
                  </a:lnTo>
                  <a:lnTo>
                    <a:pt x="8953" y="3225"/>
                  </a:lnTo>
                  <a:lnTo>
                    <a:pt x="8966" y="3224"/>
                  </a:lnTo>
                  <a:lnTo>
                    <a:pt x="8978" y="3223"/>
                  </a:lnTo>
                  <a:lnTo>
                    <a:pt x="8986" y="3222"/>
                  </a:lnTo>
                  <a:lnTo>
                    <a:pt x="8995" y="3222"/>
                  </a:lnTo>
                  <a:lnTo>
                    <a:pt x="9004" y="3221"/>
                  </a:lnTo>
                  <a:lnTo>
                    <a:pt x="9012" y="3220"/>
                  </a:lnTo>
                  <a:lnTo>
                    <a:pt x="9025" y="3219"/>
                  </a:lnTo>
                  <a:lnTo>
                    <a:pt x="9039" y="3218"/>
                  </a:lnTo>
                  <a:lnTo>
                    <a:pt x="9052" y="3217"/>
                  </a:lnTo>
                  <a:lnTo>
                    <a:pt x="9066" y="3216"/>
                  </a:lnTo>
                  <a:lnTo>
                    <a:pt x="9079" y="3215"/>
                  </a:lnTo>
                  <a:lnTo>
                    <a:pt x="9093" y="3214"/>
                  </a:lnTo>
                  <a:lnTo>
                    <a:pt x="9113" y="3213"/>
                  </a:lnTo>
                  <a:lnTo>
                    <a:pt x="9133" y="3211"/>
                  </a:lnTo>
                  <a:lnTo>
                    <a:pt x="9152" y="3209"/>
                  </a:lnTo>
                  <a:lnTo>
                    <a:pt x="9172" y="3207"/>
                  </a:lnTo>
                  <a:lnTo>
                    <a:pt x="9172" y="3207"/>
                  </a:lnTo>
                  <a:lnTo>
                    <a:pt x="9173" y="3207"/>
                  </a:lnTo>
                  <a:lnTo>
                    <a:pt x="9187" y="3206"/>
                  </a:lnTo>
                  <a:lnTo>
                    <a:pt x="9202" y="3204"/>
                  </a:lnTo>
                  <a:lnTo>
                    <a:pt x="9216" y="3203"/>
                  </a:lnTo>
                  <a:lnTo>
                    <a:pt x="9230" y="3202"/>
                  </a:lnTo>
                  <a:lnTo>
                    <a:pt x="9235" y="3202"/>
                  </a:lnTo>
                  <a:lnTo>
                    <a:pt x="9240" y="3201"/>
                  </a:lnTo>
                  <a:lnTo>
                    <a:pt x="9264" y="3199"/>
                  </a:lnTo>
                  <a:lnTo>
                    <a:pt x="9289" y="3197"/>
                  </a:lnTo>
                  <a:lnTo>
                    <a:pt x="9314" y="3195"/>
                  </a:lnTo>
                  <a:lnTo>
                    <a:pt x="9338" y="3192"/>
                  </a:lnTo>
                  <a:lnTo>
                    <a:pt x="9362" y="3190"/>
                  </a:lnTo>
                  <a:lnTo>
                    <a:pt x="9386" y="3188"/>
                  </a:lnTo>
                  <a:lnTo>
                    <a:pt x="9410" y="3186"/>
                  </a:lnTo>
                  <a:lnTo>
                    <a:pt x="9432" y="3183"/>
                  </a:lnTo>
                  <a:lnTo>
                    <a:pt x="9434" y="3183"/>
                  </a:lnTo>
                  <a:lnTo>
                    <a:pt x="9434" y="3183"/>
                  </a:lnTo>
                  <a:lnTo>
                    <a:pt x="9458" y="3181"/>
                  </a:lnTo>
                  <a:lnTo>
                    <a:pt x="9483" y="3178"/>
                  </a:lnTo>
                  <a:lnTo>
                    <a:pt x="9508" y="3176"/>
                  </a:lnTo>
                  <a:lnTo>
                    <a:pt x="9531" y="3172"/>
                  </a:lnTo>
                  <a:lnTo>
                    <a:pt x="9538" y="3171"/>
                  </a:lnTo>
                  <a:lnTo>
                    <a:pt x="9545" y="3171"/>
                  </a:lnTo>
                  <a:lnTo>
                    <a:pt x="9566" y="3168"/>
                  </a:lnTo>
                  <a:lnTo>
                    <a:pt x="9589" y="3166"/>
                  </a:lnTo>
                  <a:lnTo>
                    <a:pt x="9611" y="3163"/>
                  </a:lnTo>
                  <a:lnTo>
                    <a:pt x="9632" y="3160"/>
                  </a:lnTo>
                  <a:lnTo>
                    <a:pt x="9637" y="3160"/>
                  </a:lnTo>
                  <a:lnTo>
                    <a:pt x="9641" y="3159"/>
                  </a:lnTo>
                  <a:lnTo>
                    <a:pt x="9645" y="3159"/>
                  </a:lnTo>
                  <a:lnTo>
                    <a:pt x="9648" y="3159"/>
                  </a:lnTo>
                  <a:lnTo>
                    <a:pt x="9668" y="3156"/>
                  </a:lnTo>
                  <a:lnTo>
                    <a:pt x="9687" y="3154"/>
                  </a:lnTo>
                  <a:lnTo>
                    <a:pt x="9707" y="3151"/>
                  </a:lnTo>
                  <a:lnTo>
                    <a:pt x="9725" y="3149"/>
                  </a:lnTo>
                  <a:lnTo>
                    <a:pt x="9731" y="3148"/>
                  </a:lnTo>
                  <a:lnTo>
                    <a:pt x="9739" y="3147"/>
                  </a:lnTo>
                  <a:lnTo>
                    <a:pt x="9756" y="3145"/>
                  </a:lnTo>
                  <a:lnTo>
                    <a:pt x="9774" y="3142"/>
                  </a:lnTo>
                  <a:lnTo>
                    <a:pt x="9791" y="3139"/>
                  </a:lnTo>
                  <a:lnTo>
                    <a:pt x="9808" y="3137"/>
                  </a:lnTo>
                  <a:lnTo>
                    <a:pt x="9810" y="3136"/>
                  </a:lnTo>
                  <a:lnTo>
                    <a:pt x="9813" y="3136"/>
                  </a:lnTo>
                  <a:lnTo>
                    <a:pt x="9813" y="3136"/>
                  </a:lnTo>
                  <a:lnTo>
                    <a:pt x="9814" y="3136"/>
                  </a:lnTo>
                  <a:lnTo>
                    <a:pt x="9831" y="3133"/>
                  </a:lnTo>
                  <a:lnTo>
                    <a:pt x="9848" y="3131"/>
                  </a:lnTo>
                  <a:lnTo>
                    <a:pt x="9863" y="3128"/>
                  </a:lnTo>
                  <a:lnTo>
                    <a:pt x="9880" y="3126"/>
                  </a:lnTo>
                  <a:lnTo>
                    <a:pt x="9886" y="3125"/>
                  </a:lnTo>
                  <a:lnTo>
                    <a:pt x="9893" y="3123"/>
                  </a:lnTo>
                  <a:lnTo>
                    <a:pt x="9909" y="3121"/>
                  </a:lnTo>
                  <a:lnTo>
                    <a:pt x="9924" y="3118"/>
                  </a:lnTo>
                  <a:lnTo>
                    <a:pt x="9939" y="3116"/>
                  </a:lnTo>
                  <a:lnTo>
                    <a:pt x="9953" y="3113"/>
                  </a:lnTo>
                  <a:lnTo>
                    <a:pt x="9954" y="3113"/>
                  </a:lnTo>
                  <a:lnTo>
                    <a:pt x="9956" y="3113"/>
                  </a:lnTo>
                  <a:lnTo>
                    <a:pt x="9958" y="3112"/>
                  </a:lnTo>
                  <a:lnTo>
                    <a:pt x="9961" y="3112"/>
                  </a:lnTo>
                  <a:lnTo>
                    <a:pt x="9975" y="3109"/>
                  </a:lnTo>
                  <a:lnTo>
                    <a:pt x="9987" y="3107"/>
                  </a:lnTo>
                  <a:lnTo>
                    <a:pt x="10000" y="3103"/>
                  </a:lnTo>
                  <a:lnTo>
                    <a:pt x="10013" y="3101"/>
                  </a:lnTo>
                  <a:lnTo>
                    <a:pt x="10017" y="3100"/>
                  </a:lnTo>
                  <a:lnTo>
                    <a:pt x="10020" y="3099"/>
                  </a:lnTo>
                  <a:lnTo>
                    <a:pt x="10033" y="3097"/>
                  </a:lnTo>
                  <a:lnTo>
                    <a:pt x="10046" y="3094"/>
                  </a:lnTo>
                  <a:lnTo>
                    <a:pt x="10057" y="3091"/>
                  </a:lnTo>
                  <a:lnTo>
                    <a:pt x="10069" y="3089"/>
                  </a:lnTo>
                  <a:lnTo>
                    <a:pt x="10072" y="3088"/>
                  </a:lnTo>
                  <a:lnTo>
                    <a:pt x="10075" y="3088"/>
                  </a:lnTo>
                  <a:lnTo>
                    <a:pt x="10079" y="3087"/>
                  </a:lnTo>
                  <a:lnTo>
                    <a:pt x="10084" y="3085"/>
                  </a:lnTo>
                  <a:lnTo>
                    <a:pt x="10089" y="3084"/>
                  </a:lnTo>
                  <a:lnTo>
                    <a:pt x="10095" y="3083"/>
                  </a:lnTo>
                  <a:lnTo>
                    <a:pt x="10105" y="3080"/>
                  </a:lnTo>
                  <a:lnTo>
                    <a:pt x="10113" y="3078"/>
                  </a:lnTo>
                  <a:lnTo>
                    <a:pt x="10118" y="3077"/>
                  </a:lnTo>
                  <a:lnTo>
                    <a:pt x="10123" y="3076"/>
                  </a:lnTo>
                  <a:lnTo>
                    <a:pt x="10132" y="3073"/>
                  </a:lnTo>
                  <a:lnTo>
                    <a:pt x="10142" y="3069"/>
                  </a:lnTo>
                  <a:lnTo>
                    <a:pt x="10145" y="3068"/>
                  </a:lnTo>
                  <a:lnTo>
                    <a:pt x="10148" y="3067"/>
                  </a:lnTo>
                  <a:lnTo>
                    <a:pt x="10159" y="3064"/>
                  </a:lnTo>
                  <a:lnTo>
                    <a:pt x="10169" y="3061"/>
                  </a:lnTo>
                  <a:lnTo>
                    <a:pt x="10171" y="3060"/>
                  </a:lnTo>
                  <a:lnTo>
                    <a:pt x="10171" y="3060"/>
                  </a:lnTo>
                  <a:lnTo>
                    <a:pt x="10175" y="3059"/>
                  </a:lnTo>
                  <a:lnTo>
                    <a:pt x="10179" y="3058"/>
                  </a:lnTo>
                  <a:lnTo>
                    <a:pt x="10186" y="3055"/>
                  </a:lnTo>
                  <a:lnTo>
                    <a:pt x="10192" y="3053"/>
                  </a:lnTo>
                  <a:lnTo>
                    <a:pt x="10196" y="3051"/>
                  </a:lnTo>
                  <a:lnTo>
                    <a:pt x="10199" y="3050"/>
                  </a:lnTo>
                  <a:lnTo>
                    <a:pt x="10206" y="3047"/>
                  </a:lnTo>
                  <a:lnTo>
                    <a:pt x="10212" y="3045"/>
                  </a:lnTo>
                  <a:lnTo>
                    <a:pt x="10215" y="3044"/>
                  </a:lnTo>
                  <a:lnTo>
                    <a:pt x="10218" y="3042"/>
                  </a:lnTo>
                  <a:lnTo>
                    <a:pt x="10223" y="3040"/>
                  </a:lnTo>
                  <a:lnTo>
                    <a:pt x="10228" y="3036"/>
                  </a:lnTo>
                  <a:lnTo>
                    <a:pt x="10231" y="3035"/>
                  </a:lnTo>
                  <a:lnTo>
                    <a:pt x="10233" y="3033"/>
                  </a:lnTo>
                  <a:lnTo>
                    <a:pt x="10236" y="3032"/>
                  </a:lnTo>
                  <a:lnTo>
                    <a:pt x="10240" y="3030"/>
                  </a:lnTo>
                  <a:lnTo>
                    <a:pt x="10241" y="3029"/>
                  </a:lnTo>
                  <a:lnTo>
                    <a:pt x="10243" y="3028"/>
                  </a:lnTo>
                  <a:lnTo>
                    <a:pt x="10244" y="3027"/>
                  </a:lnTo>
                  <a:lnTo>
                    <a:pt x="10246" y="3026"/>
                  </a:lnTo>
                  <a:lnTo>
                    <a:pt x="10250" y="3024"/>
                  </a:lnTo>
                  <a:lnTo>
                    <a:pt x="10253" y="3021"/>
                  </a:lnTo>
                  <a:lnTo>
                    <a:pt x="10255" y="3020"/>
                  </a:lnTo>
                  <a:lnTo>
                    <a:pt x="10256" y="3018"/>
                  </a:lnTo>
                  <a:lnTo>
                    <a:pt x="10259" y="3016"/>
                  </a:lnTo>
                  <a:lnTo>
                    <a:pt x="10262" y="3013"/>
                  </a:lnTo>
                  <a:lnTo>
                    <a:pt x="10263" y="3012"/>
                  </a:lnTo>
                  <a:lnTo>
                    <a:pt x="10264" y="3011"/>
                  </a:lnTo>
                  <a:lnTo>
                    <a:pt x="10267" y="3007"/>
                  </a:lnTo>
                  <a:lnTo>
                    <a:pt x="10269" y="3002"/>
                  </a:lnTo>
                  <a:lnTo>
                    <a:pt x="10354" y="2843"/>
                  </a:lnTo>
                  <a:lnTo>
                    <a:pt x="10438" y="2683"/>
                  </a:lnTo>
                  <a:lnTo>
                    <a:pt x="10522" y="2523"/>
                  </a:lnTo>
                  <a:lnTo>
                    <a:pt x="10607" y="2364"/>
                  </a:lnTo>
                  <a:lnTo>
                    <a:pt x="10691" y="2204"/>
                  </a:lnTo>
                  <a:lnTo>
                    <a:pt x="10776" y="2044"/>
                  </a:lnTo>
                  <a:lnTo>
                    <a:pt x="10859" y="1885"/>
                  </a:lnTo>
                  <a:lnTo>
                    <a:pt x="10944" y="1725"/>
                  </a:lnTo>
                  <a:lnTo>
                    <a:pt x="11028" y="1565"/>
                  </a:lnTo>
                  <a:lnTo>
                    <a:pt x="11113" y="1406"/>
                  </a:lnTo>
                  <a:lnTo>
                    <a:pt x="11196" y="1246"/>
                  </a:lnTo>
                  <a:lnTo>
                    <a:pt x="11281" y="1086"/>
                  </a:lnTo>
                  <a:lnTo>
                    <a:pt x="11365" y="927"/>
                  </a:lnTo>
                  <a:lnTo>
                    <a:pt x="11450" y="767"/>
                  </a:lnTo>
                  <a:lnTo>
                    <a:pt x="11534" y="607"/>
                  </a:lnTo>
                  <a:lnTo>
                    <a:pt x="11618" y="448"/>
                  </a:lnTo>
                  <a:lnTo>
                    <a:pt x="11620" y="443"/>
                  </a:lnTo>
                  <a:lnTo>
                    <a:pt x="11622" y="438"/>
                  </a:lnTo>
                  <a:lnTo>
                    <a:pt x="11623" y="432"/>
                  </a:lnTo>
                  <a:lnTo>
                    <a:pt x="11622" y="425"/>
                  </a:lnTo>
                  <a:close/>
                </a:path>
              </a:pathLst>
            </a:custGeom>
            <a:gradFill>
              <a:gsLst>
                <a:gs pos="0">
                  <a:schemeClr val="accent2">
                    <a:lumMod val="75000"/>
                  </a:schemeClr>
                </a:gs>
                <a:gs pos="100000">
                  <a:schemeClr val="accent2"/>
                </a:gs>
              </a:gsLst>
              <a:lin ang="0" scaled="1"/>
            </a:gradFill>
            <a:ln>
              <a:noFill/>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15" name="Freeform 12"/>
            <p:cNvSpPr>
              <a:spLocks/>
            </p:cNvSpPr>
            <p:nvPr/>
          </p:nvSpPr>
          <p:spPr bwMode="auto">
            <a:xfrm>
              <a:off x="4559300" y="2754790"/>
              <a:ext cx="3073400" cy="228600"/>
            </a:xfrm>
            <a:custGeom>
              <a:avLst/>
              <a:gdLst>
                <a:gd name="T0" fmla="*/ 11582 w 11622"/>
                <a:gd name="T1" fmla="*/ 482 h 862"/>
                <a:gd name="T2" fmla="*/ 11414 w 11622"/>
                <a:gd name="T3" fmla="*/ 546 h 862"/>
                <a:gd name="T4" fmla="*/ 11125 w 11622"/>
                <a:gd name="T5" fmla="*/ 605 h 862"/>
                <a:gd name="T6" fmla="*/ 10728 w 11622"/>
                <a:gd name="T7" fmla="*/ 661 h 862"/>
                <a:gd name="T8" fmla="*/ 10230 w 11622"/>
                <a:gd name="T9" fmla="*/ 710 h 862"/>
                <a:gd name="T10" fmla="*/ 9643 w 11622"/>
                <a:gd name="T11" fmla="*/ 755 h 862"/>
                <a:gd name="T12" fmla="*/ 8976 w 11622"/>
                <a:gd name="T13" fmla="*/ 792 h 862"/>
                <a:gd name="T14" fmla="*/ 8239 w 11622"/>
                <a:gd name="T15" fmla="*/ 823 h 862"/>
                <a:gd name="T16" fmla="*/ 7442 w 11622"/>
                <a:gd name="T17" fmla="*/ 844 h 862"/>
                <a:gd name="T18" fmla="*/ 6596 w 11622"/>
                <a:gd name="T19" fmla="*/ 858 h 862"/>
                <a:gd name="T20" fmla="*/ 5709 w 11622"/>
                <a:gd name="T21" fmla="*/ 862 h 862"/>
                <a:gd name="T22" fmla="*/ 4826 w 11622"/>
                <a:gd name="T23" fmla="*/ 856 h 862"/>
                <a:gd name="T24" fmla="*/ 3986 w 11622"/>
                <a:gd name="T25" fmla="*/ 840 h 862"/>
                <a:gd name="T26" fmla="*/ 3201 w 11622"/>
                <a:gd name="T27" fmla="*/ 816 h 862"/>
                <a:gd name="T28" fmla="*/ 2478 w 11622"/>
                <a:gd name="T29" fmla="*/ 784 h 862"/>
                <a:gd name="T30" fmla="*/ 1829 w 11622"/>
                <a:gd name="T31" fmla="*/ 744 h 862"/>
                <a:gd name="T32" fmla="*/ 1263 w 11622"/>
                <a:gd name="T33" fmla="*/ 699 h 862"/>
                <a:gd name="T34" fmla="*/ 789 w 11622"/>
                <a:gd name="T35" fmla="*/ 648 h 862"/>
                <a:gd name="T36" fmla="*/ 418 w 11622"/>
                <a:gd name="T37" fmla="*/ 591 h 862"/>
                <a:gd name="T38" fmla="*/ 158 w 11622"/>
                <a:gd name="T39" fmla="*/ 531 h 862"/>
                <a:gd name="T40" fmla="*/ 20 w 11622"/>
                <a:gd name="T41" fmla="*/ 467 h 862"/>
                <a:gd name="T42" fmla="*/ 14 w 11622"/>
                <a:gd name="T43" fmla="*/ 401 h 862"/>
                <a:gd name="T44" fmla="*/ 139 w 11622"/>
                <a:gd name="T45" fmla="*/ 337 h 862"/>
                <a:gd name="T46" fmla="*/ 388 w 11622"/>
                <a:gd name="T47" fmla="*/ 276 h 862"/>
                <a:gd name="T48" fmla="*/ 751 w 11622"/>
                <a:gd name="T49" fmla="*/ 219 h 862"/>
                <a:gd name="T50" fmla="*/ 1215 w 11622"/>
                <a:gd name="T51" fmla="*/ 167 h 862"/>
                <a:gd name="T52" fmla="*/ 1774 w 11622"/>
                <a:gd name="T53" fmla="*/ 121 h 862"/>
                <a:gd name="T54" fmla="*/ 2416 w 11622"/>
                <a:gd name="T55" fmla="*/ 81 h 862"/>
                <a:gd name="T56" fmla="*/ 3131 w 11622"/>
                <a:gd name="T57" fmla="*/ 48 h 862"/>
                <a:gd name="T58" fmla="*/ 3909 w 11622"/>
                <a:gd name="T59" fmla="*/ 23 h 862"/>
                <a:gd name="T60" fmla="*/ 4740 w 11622"/>
                <a:gd name="T61" fmla="*/ 7 h 862"/>
                <a:gd name="T62" fmla="*/ 5614 w 11622"/>
                <a:gd name="T63" fmla="*/ 0 h 862"/>
                <a:gd name="T64" fmla="*/ 6506 w 11622"/>
                <a:gd name="T65" fmla="*/ 3 h 862"/>
                <a:gd name="T66" fmla="*/ 7362 w 11622"/>
                <a:gd name="T67" fmla="*/ 15 h 862"/>
                <a:gd name="T68" fmla="*/ 8166 w 11622"/>
                <a:gd name="T69" fmla="*/ 37 h 862"/>
                <a:gd name="T70" fmla="*/ 8911 w 11622"/>
                <a:gd name="T71" fmla="*/ 67 h 862"/>
                <a:gd name="T72" fmla="*/ 9585 w 11622"/>
                <a:gd name="T73" fmla="*/ 103 h 862"/>
                <a:gd name="T74" fmla="*/ 10180 w 11622"/>
                <a:gd name="T75" fmla="*/ 147 h 862"/>
                <a:gd name="T76" fmla="*/ 10686 w 11622"/>
                <a:gd name="T77" fmla="*/ 196 h 862"/>
                <a:gd name="T78" fmla="*/ 11092 w 11622"/>
                <a:gd name="T79" fmla="*/ 251 h 862"/>
                <a:gd name="T80" fmla="*/ 11391 w 11622"/>
                <a:gd name="T81" fmla="*/ 310 h 862"/>
                <a:gd name="T82" fmla="*/ 11570 w 11622"/>
                <a:gd name="T83" fmla="*/ 373 h 862"/>
                <a:gd name="T84" fmla="*/ 11622 w 11622"/>
                <a:gd name="T85" fmla="*/ 438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622" h="862">
                  <a:moveTo>
                    <a:pt x="11622" y="438"/>
                  </a:moveTo>
                  <a:lnTo>
                    <a:pt x="11608" y="460"/>
                  </a:lnTo>
                  <a:lnTo>
                    <a:pt x="11582" y="482"/>
                  </a:lnTo>
                  <a:lnTo>
                    <a:pt x="11539" y="503"/>
                  </a:lnTo>
                  <a:lnTo>
                    <a:pt x="11483" y="525"/>
                  </a:lnTo>
                  <a:lnTo>
                    <a:pt x="11414" y="546"/>
                  </a:lnTo>
                  <a:lnTo>
                    <a:pt x="11330" y="566"/>
                  </a:lnTo>
                  <a:lnTo>
                    <a:pt x="11234" y="586"/>
                  </a:lnTo>
                  <a:lnTo>
                    <a:pt x="11125" y="605"/>
                  </a:lnTo>
                  <a:lnTo>
                    <a:pt x="11004" y="624"/>
                  </a:lnTo>
                  <a:lnTo>
                    <a:pt x="10871" y="642"/>
                  </a:lnTo>
                  <a:lnTo>
                    <a:pt x="10728" y="661"/>
                  </a:lnTo>
                  <a:lnTo>
                    <a:pt x="10572" y="677"/>
                  </a:lnTo>
                  <a:lnTo>
                    <a:pt x="10407" y="694"/>
                  </a:lnTo>
                  <a:lnTo>
                    <a:pt x="10230" y="710"/>
                  </a:lnTo>
                  <a:lnTo>
                    <a:pt x="10044" y="726"/>
                  </a:lnTo>
                  <a:lnTo>
                    <a:pt x="9848" y="740"/>
                  </a:lnTo>
                  <a:lnTo>
                    <a:pt x="9643" y="755"/>
                  </a:lnTo>
                  <a:lnTo>
                    <a:pt x="9428" y="768"/>
                  </a:lnTo>
                  <a:lnTo>
                    <a:pt x="9206" y="781"/>
                  </a:lnTo>
                  <a:lnTo>
                    <a:pt x="8976" y="792"/>
                  </a:lnTo>
                  <a:lnTo>
                    <a:pt x="8737" y="803"/>
                  </a:lnTo>
                  <a:lnTo>
                    <a:pt x="8491" y="813"/>
                  </a:lnTo>
                  <a:lnTo>
                    <a:pt x="8239" y="823"/>
                  </a:lnTo>
                  <a:lnTo>
                    <a:pt x="7979" y="831"/>
                  </a:lnTo>
                  <a:lnTo>
                    <a:pt x="7713" y="838"/>
                  </a:lnTo>
                  <a:lnTo>
                    <a:pt x="7442" y="844"/>
                  </a:lnTo>
                  <a:lnTo>
                    <a:pt x="7165" y="850"/>
                  </a:lnTo>
                  <a:lnTo>
                    <a:pt x="6882" y="855"/>
                  </a:lnTo>
                  <a:lnTo>
                    <a:pt x="6596" y="858"/>
                  </a:lnTo>
                  <a:lnTo>
                    <a:pt x="6304" y="860"/>
                  </a:lnTo>
                  <a:lnTo>
                    <a:pt x="6008" y="861"/>
                  </a:lnTo>
                  <a:lnTo>
                    <a:pt x="5709" y="862"/>
                  </a:lnTo>
                  <a:lnTo>
                    <a:pt x="5411" y="861"/>
                  </a:lnTo>
                  <a:lnTo>
                    <a:pt x="5116" y="859"/>
                  </a:lnTo>
                  <a:lnTo>
                    <a:pt x="4826" y="856"/>
                  </a:lnTo>
                  <a:lnTo>
                    <a:pt x="4541" y="852"/>
                  </a:lnTo>
                  <a:lnTo>
                    <a:pt x="4260" y="846"/>
                  </a:lnTo>
                  <a:lnTo>
                    <a:pt x="3986" y="840"/>
                  </a:lnTo>
                  <a:lnTo>
                    <a:pt x="3718" y="833"/>
                  </a:lnTo>
                  <a:lnTo>
                    <a:pt x="3456" y="825"/>
                  </a:lnTo>
                  <a:lnTo>
                    <a:pt x="3201" y="816"/>
                  </a:lnTo>
                  <a:lnTo>
                    <a:pt x="2952" y="806"/>
                  </a:lnTo>
                  <a:lnTo>
                    <a:pt x="2711" y="795"/>
                  </a:lnTo>
                  <a:lnTo>
                    <a:pt x="2478" y="784"/>
                  </a:lnTo>
                  <a:lnTo>
                    <a:pt x="2253" y="771"/>
                  </a:lnTo>
                  <a:lnTo>
                    <a:pt x="2037" y="758"/>
                  </a:lnTo>
                  <a:lnTo>
                    <a:pt x="1829" y="744"/>
                  </a:lnTo>
                  <a:lnTo>
                    <a:pt x="1631" y="730"/>
                  </a:lnTo>
                  <a:lnTo>
                    <a:pt x="1442" y="715"/>
                  </a:lnTo>
                  <a:lnTo>
                    <a:pt x="1263" y="699"/>
                  </a:lnTo>
                  <a:lnTo>
                    <a:pt x="1094" y="683"/>
                  </a:lnTo>
                  <a:lnTo>
                    <a:pt x="936" y="665"/>
                  </a:lnTo>
                  <a:lnTo>
                    <a:pt x="789" y="648"/>
                  </a:lnTo>
                  <a:lnTo>
                    <a:pt x="654" y="629"/>
                  </a:lnTo>
                  <a:lnTo>
                    <a:pt x="529" y="611"/>
                  </a:lnTo>
                  <a:lnTo>
                    <a:pt x="418" y="591"/>
                  </a:lnTo>
                  <a:lnTo>
                    <a:pt x="319" y="571"/>
                  </a:lnTo>
                  <a:lnTo>
                    <a:pt x="231" y="552"/>
                  </a:lnTo>
                  <a:lnTo>
                    <a:pt x="158" y="531"/>
                  </a:lnTo>
                  <a:lnTo>
                    <a:pt x="98" y="511"/>
                  </a:lnTo>
                  <a:lnTo>
                    <a:pt x="52" y="489"/>
                  </a:lnTo>
                  <a:lnTo>
                    <a:pt x="20" y="467"/>
                  </a:lnTo>
                  <a:lnTo>
                    <a:pt x="3" y="446"/>
                  </a:lnTo>
                  <a:lnTo>
                    <a:pt x="0" y="423"/>
                  </a:lnTo>
                  <a:lnTo>
                    <a:pt x="14" y="401"/>
                  </a:lnTo>
                  <a:lnTo>
                    <a:pt x="40" y="379"/>
                  </a:lnTo>
                  <a:lnTo>
                    <a:pt x="83" y="358"/>
                  </a:lnTo>
                  <a:lnTo>
                    <a:pt x="139" y="337"/>
                  </a:lnTo>
                  <a:lnTo>
                    <a:pt x="208" y="316"/>
                  </a:lnTo>
                  <a:lnTo>
                    <a:pt x="292" y="295"/>
                  </a:lnTo>
                  <a:lnTo>
                    <a:pt x="388" y="276"/>
                  </a:lnTo>
                  <a:lnTo>
                    <a:pt x="497" y="256"/>
                  </a:lnTo>
                  <a:lnTo>
                    <a:pt x="618" y="238"/>
                  </a:lnTo>
                  <a:lnTo>
                    <a:pt x="751" y="219"/>
                  </a:lnTo>
                  <a:lnTo>
                    <a:pt x="894" y="201"/>
                  </a:lnTo>
                  <a:lnTo>
                    <a:pt x="1050" y="184"/>
                  </a:lnTo>
                  <a:lnTo>
                    <a:pt x="1215" y="167"/>
                  </a:lnTo>
                  <a:lnTo>
                    <a:pt x="1392" y="151"/>
                  </a:lnTo>
                  <a:lnTo>
                    <a:pt x="1578" y="136"/>
                  </a:lnTo>
                  <a:lnTo>
                    <a:pt x="1774" y="121"/>
                  </a:lnTo>
                  <a:lnTo>
                    <a:pt x="1979" y="107"/>
                  </a:lnTo>
                  <a:lnTo>
                    <a:pt x="2194" y="93"/>
                  </a:lnTo>
                  <a:lnTo>
                    <a:pt x="2416" y="81"/>
                  </a:lnTo>
                  <a:lnTo>
                    <a:pt x="2646" y="70"/>
                  </a:lnTo>
                  <a:lnTo>
                    <a:pt x="2885" y="58"/>
                  </a:lnTo>
                  <a:lnTo>
                    <a:pt x="3131" y="48"/>
                  </a:lnTo>
                  <a:lnTo>
                    <a:pt x="3383" y="39"/>
                  </a:lnTo>
                  <a:lnTo>
                    <a:pt x="3643" y="31"/>
                  </a:lnTo>
                  <a:lnTo>
                    <a:pt x="3909" y="23"/>
                  </a:lnTo>
                  <a:lnTo>
                    <a:pt x="4180" y="17"/>
                  </a:lnTo>
                  <a:lnTo>
                    <a:pt x="4457" y="12"/>
                  </a:lnTo>
                  <a:lnTo>
                    <a:pt x="4740" y="7"/>
                  </a:lnTo>
                  <a:lnTo>
                    <a:pt x="5026" y="4"/>
                  </a:lnTo>
                  <a:lnTo>
                    <a:pt x="5318" y="2"/>
                  </a:lnTo>
                  <a:lnTo>
                    <a:pt x="5614" y="0"/>
                  </a:lnTo>
                  <a:lnTo>
                    <a:pt x="5913" y="0"/>
                  </a:lnTo>
                  <a:lnTo>
                    <a:pt x="6211" y="1"/>
                  </a:lnTo>
                  <a:lnTo>
                    <a:pt x="6506" y="3"/>
                  </a:lnTo>
                  <a:lnTo>
                    <a:pt x="6796" y="6"/>
                  </a:lnTo>
                  <a:lnTo>
                    <a:pt x="7081" y="10"/>
                  </a:lnTo>
                  <a:lnTo>
                    <a:pt x="7362" y="15"/>
                  </a:lnTo>
                  <a:lnTo>
                    <a:pt x="7636" y="21"/>
                  </a:lnTo>
                  <a:lnTo>
                    <a:pt x="7904" y="29"/>
                  </a:lnTo>
                  <a:lnTo>
                    <a:pt x="8166" y="37"/>
                  </a:lnTo>
                  <a:lnTo>
                    <a:pt x="8421" y="46"/>
                  </a:lnTo>
                  <a:lnTo>
                    <a:pt x="8670" y="55"/>
                  </a:lnTo>
                  <a:lnTo>
                    <a:pt x="8911" y="67"/>
                  </a:lnTo>
                  <a:lnTo>
                    <a:pt x="9144" y="78"/>
                  </a:lnTo>
                  <a:lnTo>
                    <a:pt x="9369" y="90"/>
                  </a:lnTo>
                  <a:lnTo>
                    <a:pt x="9585" y="103"/>
                  </a:lnTo>
                  <a:lnTo>
                    <a:pt x="9793" y="117"/>
                  </a:lnTo>
                  <a:lnTo>
                    <a:pt x="9991" y="132"/>
                  </a:lnTo>
                  <a:lnTo>
                    <a:pt x="10180" y="147"/>
                  </a:lnTo>
                  <a:lnTo>
                    <a:pt x="10359" y="162"/>
                  </a:lnTo>
                  <a:lnTo>
                    <a:pt x="10528" y="179"/>
                  </a:lnTo>
                  <a:lnTo>
                    <a:pt x="10686" y="196"/>
                  </a:lnTo>
                  <a:lnTo>
                    <a:pt x="10833" y="214"/>
                  </a:lnTo>
                  <a:lnTo>
                    <a:pt x="10968" y="231"/>
                  </a:lnTo>
                  <a:lnTo>
                    <a:pt x="11092" y="251"/>
                  </a:lnTo>
                  <a:lnTo>
                    <a:pt x="11204" y="270"/>
                  </a:lnTo>
                  <a:lnTo>
                    <a:pt x="11303" y="289"/>
                  </a:lnTo>
                  <a:lnTo>
                    <a:pt x="11391" y="310"/>
                  </a:lnTo>
                  <a:lnTo>
                    <a:pt x="11464" y="330"/>
                  </a:lnTo>
                  <a:lnTo>
                    <a:pt x="11524" y="351"/>
                  </a:lnTo>
                  <a:lnTo>
                    <a:pt x="11570" y="373"/>
                  </a:lnTo>
                  <a:lnTo>
                    <a:pt x="11602" y="394"/>
                  </a:lnTo>
                  <a:lnTo>
                    <a:pt x="11619" y="416"/>
                  </a:lnTo>
                  <a:lnTo>
                    <a:pt x="11622" y="438"/>
                  </a:lnTo>
                  <a:close/>
                </a:path>
              </a:pathLst>
            </a:custGeom>
            <a:gradFill>
              <a:gsLst>
                <a:gs pos="0">
                  <a:schemeClr val="accent2">
                    <a:lumMod val="50000"/>
                  </a:schemeClr>
                </a:gs>
                <a:gs pos="100000">
                  <a:schemeClr val="accent2">
                    <a:lumMod val="75000"/>
                  </a:schemeClr>
                </a:gs>
              </a:gsLst>
              <a:lin ang="0" scaled="1"/>
            </a:gradFill>
            <a:ln>
              <a:noFill/>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16" name="Freeform 13"/>
            <p:cNvSpPr>
              <a:spLocks/>
            </p:cNvSpPr>
            <p:nvPr/>
          </p:nvSpPr>
          <p:spPr bwMode="auto">
            <a:xfrm>
              <a:off x="5356225" y="4666822"/>
              <a:ext cx="1479550" cy="760413"/>
            </a:xfrm>
            <a:custGeom>
              <a:avLst/>
              <a:gdLst>
                <a:gd name="T0" fmla="*/ 5563 w 5592"/>
                <a:gd name="T1" fmla="*/ 177 h 2874"/>
                <a:gd name="T2" fmla="*/ 5491 w 5592"/>
                <a:gd name="T3" fmla="*/ 152 h 2874"/>
                <a:gd name="T4" fmla="*/ 5380 w 5592"/>
                <a:gd name="T5" fmla="*/ 128 h 2874"/>
                <a:gd name="T6" fmla="*/ 5270 w 5592"/>
                <a:gd name="T7" fmla="*/ 111 h 2874"/>
                <a:gd name="T8" fmla="*/ 5111 w 5592"/>
                <a:gd name="T9" fmla="*/ 90 h 2874"/>
                <a:gd name="T10" fmla="*/ 4958 w 5592"/>
                <a:gd name="T11" fmla="*/ 76 h 2874"/>
                <a:gd name="T12" fmla="*/ 4827 w 5592"/>
                <a:gd name="T13" fmla="*/ 65 h 2874"/>
                <a:gd name="T14" fmla="*/ 4621 w 5592"/>
                <a:gd name="T15" fmla="*/ 50 h 2874"/>
                <a:gd name="T16" fmla="*/ 4400 w 5592"/>
                <a:gd name="T17" fmla="*/ 37 h 2874"/>
                <a:gd name="T18" fmla="*/ 4182 w 5592"/>
                <a:gd name="T19" fmla="*/ 27 h 2874"/>
                <a:gd name="T20" fmla="*/ 3969 w 5592"/>
                <a:gd name="T21" fmla="*/ 19 h 2874"/>
                <a:gd name="T22" fmla="*/ 3757 w 5592"/>
                <a:gd name="T23" fmla="*/ 12 h 2874"/>
                <a:gd name="T24" fmla="*/ 3560 w 5592"/>
                <a:gd name="T25" fmla="*/ 8 h 2874"/>
                <a:gd name="T26" fmla="*/ 3419 w 5592"/>
                <a:gd name="T27" fmla="*/ 5 h 2874"/>
                <a:gd name="T28" fmla="*/ 3267 w 5592"/>
                <a:gd name="T29" fmla="*/ 3 h 2874"/>
                <a:gd name="T30" fmla="*/ 3132 w 5592"/>
                <a:gd name="T31" fmla="*/ 2 h 2874"/>
                <a:gd name="T32" fmla="*/ 2990 w 5592"/>
                <a:gd name="T33" fmla="*/ 1 h 2874"/>
                <a:gd name="T34" fmla="*/ 2857 w 5592"/>
                <a:gd name="T35" fmla="*/ 0 h 2874"/>
                <a:gd name="T36" fmla="*/ 2717 w 5592"/>
                <a:gd name="T37" fmla="*/ 0 h 2874"/>
                <a:gd name="T38" fmla="*/ 2585 w 5592"/>
                <a:gd name="T39" fmla="*/ 1 h 2874"/>
                <a:gd name="T40" fmla="*/ 2432 w 5592"/>
                <a:gd name="T41" fmla="*/ 2 h 2874"/>
                <a:gd name="T42" fmla="*/ 2281 w 5592"/>
                <a:gd name="T43" fmla="*/ 3 h 2874"/>
                <a:gd name="T44" fmla="*/ 2143 w 5592"/>
                <a:gd name="T45" fmla="*/ 6 h 2874"/>
                <a:gd name="T46" fmla="*/ 1875 w 5592"/>
                <a:gd name="T47" fmla="*/ 11 h 2874"/>
                <a:gd name="T48" fmla="*/ 1742 w 5592"/>
                <a:gd name="T49" fmla="*/ 15 h 2874"/>
                <a:gd name="T50" fmla="*/ 1620 w 5592"/>
                <a:gd name="T51" fmla="*/ 19 h 2874"/>
                <a:gd name="T52" fmla="*/ 1464 w 5592"/>
                <a:gd name="T53" fmla="*/ 25 h 2874"/>
                <a:gd name="T54" fmla="*/ 1236 w 5592"/>
                <a:gd name="T55" fmla="*/ 35 h 2874"/>
                <a:gd name="T56" fmla="*/ 1081 w 5592"/>
                <a:gd name="T57" fmla="*/ 43 h 2874"/>
                <a:gd name="T58" fmla="*/ 884 w 5592"/>
                <a:gd name="T59" fmla="*/ 55 h 2874"/>
                <a:gd name="T60" fmla="*/ 704 w 5592"/>
                <a:gd name="T61" fmla="*/ 70 h 2874"/>
                <a:gd name="T62" fmla="*/ 542 w 5592"/>
                <a:gd name="T63" fmla="*/ 84 h 2874"/>
                <a:gd name="T64" fmla="*/ 314 w 5592"/>
                <a:gd name="T65" fmla="*/ 112 h 2874"/>
                <a:gd name="T66" fmla="*/ 208 w 5592"/>
                <a:gd name="T67" fmla="*/ 129 h 2874"/>
                <a:gd name="T68" fmla="*/ 123 w 5592"/>
                <a:gd name="T69" fmla="*/ 146 h 2874"/>
                <a:gd name="T70" fmla="*/ 53 w 5592"/>
                <a:gd name="T71" fmla="*/ 167 h 2874"/>
                <a:gd name="T72" fmla="*/ 5 w 5592"/>
                <a:gd name="T73" fmla="*/ 196 h 2874"/>
                <a:gd name="T74" fmla="*/ 1356 w 5592"/>
                <a:gd name="T75" fmla="*/ 2776 h 2874"/>
                <a:gd name="T76" fmla="*/ 1378 w 5592"/>
                <a:gd name="T77" fmla="*/ 2787 h 2874"/>
                <a:gd name="T78" fmla="*/ 1424 w 5592"/>
                <a:gd name="T79" fmla="*/ 2800 h 2874"/>
                <a:gd name="T80" fmla="*/ 1503 w 5592"/>
                <a:gd name="T81" fmla="*/ 2814 h 2874"/>
                <a:gd name="T82" fmla="*/ 1639 w 5592"/>
                <a:gd name="T83" fmla="*/ 2831 h 2874"/>
                <a:gd name="T84" fmla="*/ 1721 w 5592"/>
                <a:gd name="T85" fmla="*/ 2838 h 2874"/>
                <a:gd name="T86" fmla="*/ 1964 w 5592"/>
                <a:gd name="T87" fmla="*/ 2854 h 2874"/>
                <a:gd name="T88" fmla="*/ 2120 w 5592"/>
                <a:gd name="T89" fmla="*/ 2861 h 2874"/>
                <a:gd name="T90" fmla="*/ 2310 w 5592"/>
                <a:gd name="T91" fmla="*/ 2867 h 2874"/>
                <a:gd name="T92" fmla="*/ 2478 w 5592"/>
                <a:gd name="T93" fmla="*/ 2871 h 2874"/>
                <a:gd name="T94" fmla="*/ 2707 w 5592"/>
                <a:gd name="T95" fmla="*/ 2873 h 2874"/>
                <a:gd name="T96" fmla="*/ 2934 w 5592"/>
                <a:gd name="T97" fmla="*/ 2873 h 2874"/>
                <a:gd name="T98" fmla="*/ 3211 w 5592"/>
                <a:gd name="T99" fmla="*/ 2869 h 2874"/>
                <a:gd name="T100" fmla="*/ 3370 w 5592"/>
                <a:gd name="T101" fmla="*/ 2865 h 2874"/>
                <a:gd name="T102" fmla="*/ 3505 w 5592"/>
                <a:gd name="T103" fmla="*/ 2859 h 2874"/>
                <a:gd name="T104" fmla="*/ 3595 w 5592"/>
                <a:gd name="T105" fmla="*/ 2855 h 2874"/>
                <a:gd name="T106" fmla="*/ 3726 w 5592"/>
                <a:gd name="T107" fmla="*/ 2848 h 2874"/>
                <a:gd name="T108" fmla="*/ 3818 w 5592"/>
                <a:gd name="T109" fmla="*/ 2842 h 2874"/>
                <a:gd name="T110" fmla="*/ 3945 w 5592"/>
                <a:gd name="T111" fmla="*/ 2832 h 2874"/>
                <a:gd name="T112" fmla="*/ 4066 w 5592"/>
                <a:gd name="T113" fmla="*/ 2817 h 2874"/>
                <a:gd name="T114" fmla="*/ 4126 w 5592"/>
                <a:gd name="T115" fmla="*/ 2808 h 2874"/>
                <a:gd name="T116" fmla="*/ 4173 w 5592"/>
                <a:gd name="T117" fmla="*/ 2799 h 2874"/>
                <a:gd name="T118" fmla="*/ 4208 w 5592"/>
                <a:gd name="T119" fmla="*/ 2789 h 2874"/>
                <a:gd name="T120" fmla="*/ 4231 w 5592"/>
                <a:gd name="T121" fmla="*/ 2779 h 2874"/>
                <a:gd name="T122" fmla="*/ 5592 w 5592"/>
                <a:gd name="T123" fmla="*/ 208 h 28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592" h="2874">
                  <a:moveTo>
                    <a:pt x="5591" y="203"/>
                  </a:moveTo>
                  <a:lnTo>
                    <a:pt x="5590" y="201"/>
                  </a:lnTo>
                  <a:lnTo>
                    <a:pt x="5589" y="199"/>
                  </a:lnTo>
                  <a:lnTo>
                    <a:pt x="5589" y="198"/>
                  </a:lnTo>
                  <a:lnTo>
                    <a:pt x="5588" y="197"/>
                  </a:lnTo>
                  <a:lnTo>
                    <a:pt x="5586" y="195"/>
                  </a:lnTo>
                  <a:lnTo>
                    <a:pt x="5584" y="192"/>
                  </a:lnTo>
                  <a:lnTo>
                    <a:pt x="5584" y="191"/>
                  </a:lnTo>
                  <a:lnTo>
                    <a:pt x="5583" y="190"/>
                  </a:lnTo>
                  <a:lnTo>
                    <a:pt x="5578" y="187"/>
                  </a:lnTo>
                  <a:lnTo>
                    <a:pt x="5574" y="184"/>
                  </a:lnTo>
                  <a:lnTo>
                    <a:pt x="5574" y="184"/>
                  </a:lnTo>
                  <a:lnTo>
                    <a:pt x="5573" y="183"/>
                  </a:lnTo>
                  <a:lnTo>
                    <a:pt x="5569" y="181"/>
                  </a:lnTo>
                  <a:lnTo>
                    <a:pt x="5565" y="178"/>
                  </a:lnTo>
                  <a:lnTo>
                    <a:pt x="5563" y="177"/>
                  </a:lnTo>
                  <a:lnTo>
                    <a:pt x="5561" y="176"/>
                  </a:lnTo>
                  <a:lnTo>
                    <a:pt x="5557" y="174"/>
                  </a:lnTo>
                  <a:lnTo>
                    <a:pt x="5553" y="173"/>
                  </a:lnTo>
                  <a:lnTo>
                    <a:pt x="5550" y="171"/>
                  </a:lnTo>
                  <a:lnTo>
                    <a:pt x="5548" y="170"/>
                  </a:lnTo>
                  <a:lnTo>
                    <a:pt x="5542" y="168"/>
                  </a:lnTo>
                  <a:lnTo>
                    <a:pt x="5537" y="167"/>
                  </a:lnTo>
                  <a:lnTo>
                    <a:pt x="5534" y="166"/>
                  </a:lnTo>
                  <a:lnTo>
                    <a:pt x="5532" y="165"/>
                  </a:lnTo>
                  <a:lnTo>
                    <a:pt x="5524" y="162"/>
                  </a:lnTo>
                  <a:lnTo>
                    <a:pt x="5515" y="158"/>
                  </a:lnTo>
                  <a:lnTo>
                    <a:pt x="5513" y="158"/>
                  </a:lnTo>
                  <a:lnTo>
                    <a:pt x="5510" y="157"/>
                  </a:lnTo>
                  <a:lnTo>
                    <a:pt x="5503" y="155"/>
                  </a:lnTo>
                  <a:lnTo>
                    <a:pt x="5495" y="153"/>
                  </a:lnTo>
                  <a:lnTo>
                    <a:pt x="5491" y="152"/>
                  </a:lnTo>
                  <a:lnTo>
                    <a:pt x="5487" y="151"/>
                  </a:lnTo>
                  <a:lnTo>
                    <a:pt x="5481" y="149"/>
                  </a:lnTo>
                  <a:lnTo>
                    <a:pt x="5473" y="147"/>
                  </a:lnTo>
                  <a:lnTo>
                    <a:pt x="5469" y="146"/>
                  </a:lnTo>
                  <a:lnTo>
                    <a:pt x="5464" y="145"/>
                  </a:lnTo>
                  <a:lnTo>
                    <a:pt x="5457" y="143"/>
                  </a:lnTo>
                  <a:lnTo>
                    <a:pt x="5449" y="142"/>
                  </a:lnTo>
                  <a:lnTo>
                    <a:pt x="5443" y="141"/>
                  </a:lnTo>
                  <a:lnTo>
                    <a:pt x="5439" y="140"/>
                  </a:lnTo>
                  <a:lnTo>
                    <a:pt x="5427" y="137"/>
                  </a:lnTo>
                  <a:lnTo>
                    <a:pt x="5415" y="135"/>
                  </a:lnTo>
                  <a:lnTo>
                    <a:pt x="5409" y="134"/>
                  </a:lnTo>
                  <a:lnTo>
                    <a:pt x="5405" y="133"/>
                  </a:lnTo>
                  <a:lnTo>
                    <a:pt x="5395" y="131"/>
                  </a:lnTo>
                  <a:lnTo>
                    <a:pt x="5386" y="129"/>
                  </a:lnTo>
                  <a:lnTo>
                    <a:pt x="5380" y="128"/>
                  </a:lnTo>
                  <a:lnTo>
                    <a:pt x="5373" y="127"/>
                  </a:lnTo>
                  <a:lnTo>
                    <a:pt x="5364" y="126"/>
                  </a:lnTo>
                  <a:lnTo>
                    <a:pt x="5355" y="123"/>
                  </a:lnTo>
                  <a:lnTo>
                    <a:pt x="5349" y="122"/>
                  </a:lnTo>
                  <a:lnTo>
                    <a:pt x="5341" y="121"/>
                  </a:lnTo>
                  <a:lnTo>
                    <a:pt x="5331" y="119"/>
                  </a:lnTo>
                  <a:lnTo>
                    <a:pt x="5321" y="118"/>
                  </a:lnTo>
                  <a:lnTo>
                    <a:pt x="5315" y="117"/>
                  </a:lnTo>
                  <a:lnTo>
                    <a:pt x="5308" y="116"/>
                  </a:lnTo>
                  <a:lnTo>
                    <a:pt x="5300" y="115"/>
                  </a:lnTo>
                  <a:lnTo>
                    <a:pt x="5292" y="114"/>
                  </a:lnTo>
                  <a:lnTo>
                    <a:pt x="5284" y="112"/>
                  </a:lnTo>
                  <a:lnTo>
                    <a:pt x="5275" y="111"/>
                  </a:lnTo>
                  <a:lnTo>
                    <a:pt x="5274" y="111"/>
                  </a:lnTo>
                  <a:lnTo>
                    <a:pt x="5272" y="111"/>
                  </a:lnTo>
                  <a:lnTo>
                    <a:pt x="5270" y="111"/>
                  </a:lnTo>
                  <a:lnTo>
                    <a:pt x="5268" y="110"/>
                  </a:lnTo>
                  <a:lnTo>
                    <a:pt x="5253" y="108"/>
                  </a:lnTo>
                  <a:lnTo>
                    <a:pt x="5238" y="106"/>
                  </a:lnTo>
                  <a:lnTo>
                    <a:pt x="5223" y="104"/>
                  </a:lnTo>
                  <a:lnTo>
                    <a:pt x="5206" y="102"/>
                  </a:lnTo>
                  <a:lnTo>
                    <a:pt x="5203" y="102"/>
                  </a:lnTo>
                  <a:lnTo>
                    <a:pt x="5199" y="102"/>
                  </a:lnTo>
                  <a:lnTo>
                    <a:pt x="5184" y="100"/>
                  </a:lnTo>
                  <a:lnTo>
                    <a:pt x="5167" y="98"/>
                  </a:lnTo>
                  <a:lnTo>
                    <a:pt x="5151" y="96"/>
                  </a:lnTo>
                  <a:lnTo>
                    <a:pt x="5133" y="94"/>
                  </a:lnTo>
                  <a:lnTo>
                    <a:pt x="5132" y="94"/>
                  </a:lnTo>
                  <a:lnTo>
                    <a:pt x="5130" y="94"/>
                  </a:lnTo>
                  <a:lnTo>
                    <a:pt x="5126" y="93"/>
                  </a:lnTo>
                  <a:lnTo>
                    <a:pt x="5122" y="93"/>
                  </a:lnTo>
                  <a:lnTo>
                    <a:pt x="5111" y="90"/>
                  </a:lnTo>
                  <a:lnTo>
                    <a:pt x="5099" y="89"/>
                  </a:lnTo>
                  <a:lnTo>
                    <a:pt x="5087" y="88"/>
                  </a:lnTo>
                  <a:lnTo>
                    <a:pt x="5075" y="87"/>
                  </a:lnTo>
                  <a:lnTo>
                    <a:pt x="5070" y="86"/>
                  </a:lnTo>
                  <a:lnTo>
                    <a:pt x="5065" y="86"/>
                  </a:lnTo>
                  <a:lnTo>
                    <a:pt x="5053" y="84"/>
                  </a:lnTo>
                  <a:lnTo>
                    <a:pt x="5039" y="83"/>
                  </a:lnTo>
                  <a:lnTo>
                    <a:pt x="5026" y="82"/>
                  </a:lnTo>
                  <a:lnTo>
                    <a:pt x="5013" y="81"/>
                  </a:lnTo>
                  <a:lnTo>
                    <a:pt x="5007" y="80"/>
                  </a:lnTo>
                  <a:lnTo>
                    <a:pt x="5002" y="80"/>
                  </a:lnTo>
                  <a:lnTo>
                    <a:pt x="4997" y="79"/>
                  </a:lnTo>
                  <a:lnTo>
                    <a:pt x="4993" y="79"/>
                  </a:lnTo>
                  <a:lnTo>
                    <a:pt x="4982" y="78"/>
                  </a:lnTo>
                  <a:lnTo>
                    <a:pt x="4970" y="77"/>
                  </a:lnTo>
                  <a:lnTo>
                    <a:pt x="4958" y="76"/>
                  </a:lnTo>
                  <a:lnTo>
                    <a:pt x="4947" y="75"/>
                  </a:lnTo>
                  <a:lnTo>
                    <a:pt x="4945" y="75"/>
                  </a:lnTo>
                  <a:lnTo>
                    <a:pt x="4944" y="74"/>
                  </a:lnTo>
                  <a:lnTo>
                    <a:pt x="4930" y="73"/>
                  </a:lnTo>
                  <a:lnTo>
                    <a:pt x="4917" y="72"/>
                  </a:lnTo>
                  <a:lnTo>
                    <a:pt x="4902" y="71"/>
                  </a:lnTo>
                  <a:lnTo>
                    <a:pt x="4889" y="70"/>
                  </a:lnTo>
                  <a:lnTo>
                    <a:pt x="4886" y="70"/>
                  </a:lnTo>
                  <a:lnTo>
                    <a:pt x="4883" y="69"/>
                  </a:lnTo>
                  <a:lnTo>
                    <a:pt x="4877" y="69"/>
                  </a:lnTo>
                  <a:lnTo>
                    <a:pt x="4870" y="68"/>
                  </a:lnTo>
                  <a:lnTo>
                    <a:pt x="4862" y="68"/>
                  </a:lnTo>
                  <a:lnTo>
                    <a:pt x="4855" y="67"/>
                  </a:lnTo>
                  <a:lnTo>
                    <a:pt x="4847" y="67"/>
                  </a:lnTo>
                  <a:lnTo>
                    <a:pt x="4838" y="66"/>
                  </a:lnTo>
                  <a:lnTo>
                    <a:pt x="4827" y="65"/>
                  </a:lnTo>
                  <a:lnTo>
                    <a:pt x="4816" y="64"/>
                  </a:lnTo>
                  <a:lnTo>
                    <a:pt x="4800" y="63"/>
                  </a:lnTo>
                  <a:lnTo>
                    <a:pt x="4785" y="62"/>
                  </a:lnTo>
                  <a:lnTo>
                    <a:pt x="4776" y="61"/>
                  </a:lnTo>
                  <a:lnTo>
                    <a:pt x="4767" y="61"/>
                  </a:lnTo>
                  <a:lnTo>
                    <a:pt x="4765" y="60"/>
                  </a:lnTo>
                  <a:lnTo>
                    <a:pt x="4763" y="60"/>
                  </a:lnTo>
                  <a:lnTo>
                    <a:pt x="4737" y="59"/>
                  </a:lnTo>
                  <a:lnTo>
                    <a:pt x="4711" y="57"/>
                  </a:lnTo>
                  <a:lnTo>
                    <a:pt x="4684" y="54"/>
                  </a:lnTo>
                  <a:lnTo>
                    <a:pt x="4657" y="52"/>
                  </a:lnTo>
                  <a:lnTo>
                    <a:pt x="4655" y="52"/>
                  </a:lnTo>
                  <a:lnTo>
                    <a:pt x="4653" y="52"/>
                  </a:lnTo>
                  <a:lnTo>
                    <a:pt x="4648" y="52"/>
                  </a:lnTo>
                  <a:lnTo>
                    <a:pt x="4644" y="51"/>
                  </a:lnTo>
                  <a:lnTo>
                    <a:pt x="4621" y="50"/>
                  </a:lnTo>
                  <a:lnTo>
                    <a:pt x="4597" y="48"/>
                  </a:lnTo>
                  <a:lnTo>
                    <a:pt x="4574" y="47"/>
                  </a:lnTo>
                  <a:lnTo>
                    <a:pt x="4550" y="46"/>
                  </a:lnTo>
                  <a:lnTo>
                    <a:pt x="4547" y="45"/>
                  </a:lnTo>
                  <a:lnTo>
                    <a:pt x="4544" y="45"/>
                  </a:lnTo>
                  <a:lnTo>
                    <a:pt x="4538" y="45"/>
                  </a:lnTo>
                  <a:lnTo>
                    <a:pt x="4533" y="45"/>
                  </a:lnTo>
                  <a:lnTo>
                    <a:pt x="4510" y="43"/>
                  </a:lnTo>
                  <a:lnTo>
                    <a:pt x="4487" y="42"/>
                  </a:lnTo>
                  <a:lnTo>
                    <a:pt x="4463" y="41"/>
                  </a:lnTo>
                  <a:lnTo>
                    <a:pt x="4440" y="40"/>
                  </a:lnTo>
                  <a:lnTo>
                    <a:pt x="4436" y="39"/>
                  </a:lnTo>
                  <a:lnTo>
                    <a:pt x="4433" y="39"/>
                  </a:lnTo>
                  <a:lnTo>
                    <a:pt x="4428" y="39"/>
                  </a:lnTo>
                  <a:lnTo>
                    <a:pt x="4424" y="39"/>
                  </a:lnTo>
                  <a:lnTo>
                    <a:pt x="4400" y="37"/>
                  </a:lnTo>
                  <a:lnTo>
                    <a:pt x="4376" y="36"/>
                  </a:lnTo>
                  <a:lnTo>
                    <a:pt x="4352" y="35"/>
                  </a:lnTo>
                  <a:lnTo>
                    <a:pt x="4327" y="34"/>
                  </a:lnTo>
                  <a:lnTo>
                    <a:pt x="4325" y="34"/>
                  </a:lnTo>
                  <a:lnTo>
                    <a:pt x="4323" y="34"/>
                  </a:lnTo>
                  <a:lnTo>
                    <a:pt x="4320" y="34"/>
                  </a:lnTo>
                  <a:lnTo>
                    <a:pt x="4316" y="33"/>
                  </a:lnTo>
                  <a:lnTo>
                    <a:pt x="4292" y="32"/>
                  </a:lnTo>
                  <a:lnTo>
                    <a:pt x="4268" y="31"/>
                  </a:lnTo>
                  <a:lnTo>
                    <a:pt x="4244" y="30"/>
                  </a:lnTo>
                  <a:lnTo>
                    <a:pt x="4219" y="29"/>
                  </a:lnTo>
                  <a:lnTo>
                    <a:pt x="4217" y="29"/>
                  </a:lnTo>
                  <a:lnTo>
                    <a:pt x="4214" y="29"/>
                  </a:lnTo>
                  <a:lnTo>
                    <a:pt x="4210" y="29"/>
                  </a:lnTo>
                  <a:lnTo>
                    <a:pt x="4206" y="28"/>
                  </a:lnTo>
                  <a:lnTo>
                    <a:pt x="4182" y="27"/>
                  </a:lnTo>
                  <a:lnTo>
                    <a:pt x="4158" y="27"/>
                  </a:lnTo>
                  <a:lnTo>
                    <a:pt x="4134" y="26"/>
                  </a:lnTo>
                  <a:lnTo>
                    <a:pt x="4111" y="25"/>
                  </a:lnTo>
                  <a:lnTo>
                    <a:pt x="4108" y="25"/>
                  </a:lnTo>
                  <a:lnTo>
                    <a:pt x="4105" y="24"/>
                  </a:lnTo>
                  <a:lnTo>
                    <a:pt x="4097" y="24"/>
                  </a:lnTo>
                  <a:lnTo>
                    <a:pt x="4089" y="24"/>
                  </a:lnTo>
                  <a:lnTo>
                    <a:pt x="4068" y="23"/>
                  </a:lnTo>
                  <a:lnTo>
                    <a:pt x="4048" y="21"/>
                  </a:lnTo>
                  <a:lnTo>
                    <a:pt x="4027" y="21"/>
                  </a:lnTo>
                  <a:lnTo>
                    <a:pt x="4006" y="20"/>
                  </a:lnTo>
                  <a:lnTo>
                    <a:pt x="4001" y="20"/>
                  </a:lnTo>
                  <a:lnTo>
                    <a:pt x="3996" y="20"/>
                  </a:lnTo>
                  <a:lnTo>
                    <a:pt x="3995" y="19"/>
                  </a:lnTo>
                  <a:lnTo>
                    <a:pt x="3993" y="19"/>
                  </a:lnTo>
                  <a:lnTo>
                    <a:pt x="3969" y="19"/>
                  </a:lnTo>
                  <a:lnTo>
                    <a:pt x="3945" y="18"/>
                  </a:lnTo>
                  <a:lnTo>
                    <a:pt x="3920" y="17"/>
                  </a:lnTo>
                  <a:lnTo>
                    <a:pt x="3895" y="16"/>
                  </a:lnTo>
                  <a:lnTo>
                    <a:pt x="3892" y="16"/>
                  </a:lnTo>
                  <a:lnTo>
                    <a:pt x="3890" y="16"/>
                  </a:lnTo>
                  <a:lnTo>
                    <a:pt x="3887" y="16"/>
                  </a:lnTo>
                  <a:lnTo>
                    <a:pt x="3885" y="16"/>
                  </a:lnTo>
                  <a:lnTo>
                    <a:pt x="3861" y="15"/>
                  </a:lnTo>
                  <a:lnTo>
                    <a:pt x="3838" y="15"/>
                  </a:lnTo>
                  <a:lnTo>
                    <a:pt x="3814" y="14"/>
                  </a:lnTo>
                  <a:lnTo>
                    <a:pt x="3789" y="13"/>
                  </a:lnTo>
                  <a:lnTo>
                    <a:pt x="3788" y="13"/>
                  </a:lnTo>
                  <a:lnTo>
                    <a:pt x="3786" y="13"/>
                  </a:lnTo>
                  <a:lnTo>
                    <a:pt x="3783" y="13"/>
                  </a:lnTo>
                  <a:lnTo>
                    <a:pt x="3780" y="13"/>
                  </a:lnTo>
                  <a:lnTo>
                    <a:pt x="3757" y="12"/>
                  </a:lnTo>
                  <a:lnTo>
                    <a:pt x="3734" y="12"/>
                  </a:lnTo>
                  <a:lnTo>
                    <a:pt x="3711" y="11"/>
                  </a:lnTo>
                  <a:lnTo>
                    <a:pt x="3688" y="11"/>
                  </a:lnTo>
                  <a:lnTo>
                    <a:pt x="3688" y="11"/>
                  </a:lnTo>
                  <a:lnTo>
                    <a:pt x="3687" y="11"/>
                  </a:lnTo>
                  <a:lnTo>
                    <a:pt x="3687" y="11"/>
                  </a:lnTo>
                  <a:lnTo>
                    <a:pt x="3687" y="11"/>
                  </a:lnTo>
                  <a:lnTo>
                    <a:pt x="3666" y="10"/>
                  </a:lnTo>
                  <a:lnTo>
                    <a:pt x="3646" y="10"/>
                  </a:lnTo>
                  <a:lnTo>
                    <a:pt x="3625" y="9"/>
                  </a:lnTo>
                  <a:lnTo>
                    <a:pt x="3605" y="9"/>
                  </a:lnTo>
                  <a:lnTo>
                    <a:pt x="3600" y="8"/>
                  </a:lnTo>
                  <a:lnTo>
                    <a:pt x="3596" y="8"/>
                  </a:lnTo>
                  <a:lnTo>
                    <a:pt x="3585" y="8"/>
                  </a:lnTo>
                  <a:lnTo>
                    <a:pt x="3573" y="8"/>
                  </a:lnTo>
                  <a:lnTo>
                    <a:pt x="3560" y="8"/>
                  </a:lnTo>
                  <a:lnTo>
                    <a:pt x="3548" y="7"/>
                  </a:lnTo>
                  <a:lnTo>
                    <a:pt x="3535" y="7"/>
                  </a:lnTo>
                  <a:lnTo>
                    <a:pt x="3522" y="7"/>
                  </a:lnTo>
                  <a:lnTo>
                    <a:pt x="3514" y="7"/>
                  </a:lnTo>
                  <a:lnTo>
                    <a:pt x="3507" y="7"/>
                  </a:lnTo>
                  <a:lnTo>
                    <a:pt x="3499" y="6"/>
                  </a:lnTo>
                  <a:lnTo>
                    <a:pt x="3492" y="6"/>
                  </a:lnTo>
                  <a:lnTo>
                    <a:pt x="3480" y="6"/>
                  </a:lnTo>
                  <a:lnTo>
                    <a:pt x="3466" y="6"/>
                  </a:lnTo>
                  <a:lnTo>
                    <a:pt x="3454" y="6"/>
                  </a:lnTo>
                  <a:lnTo>
                    <a:pt x="3442" y="6"/>
                  </a:lnTo>
                  <a:lnTo>
                    <a:pt x="3438" y="5"/>
                  </a:lnTo>
                  <a:lnTo>
                    <a:pt x="3435" y="5"/>
                  </a:lnTo>
                  <a:lnTo>
                    <a:pt x="3432" y="5"/>
                  </a:lnTo>
                  <a:lnTo>
                    <a:pt x="3429" y="5"/>
                  </a:lnTo>
                  <a:lnTo>
                    <a:pt x="3419" y="5"/>
                  </a:lnTo>
                  <a:lnTo>
                    <a:pt x="3409" y="5"/>
                  </a:lnTo>
                  <a:lnTo>
                    <a:pt x="3398" y="5"/>
                  </a:lnTo>
                  <a:lnTo>
                    <a:pt x="3387" y="5"/>
                  </a:lnTo>
                  <a:lnTo>
                    <a:pt x="3375" y="4"/>
                  </a:lnTo>
                  <a:lnTo>
                    <a:pt x="3362" y="4"/>
                  </a:lnTo>
                  <a:lnTo>
                    <a:pt x="3353" y="4"/>
                  </a:lnTo>
                  <a:lnTo>
                    <a:pt x="3344" y="4"/>
                  </a:lnTo>
                  <a:lnTo>
                    <a:pt x="3335" y="4"/>
                  </a:lnTo>
                  <a:lnTo>
                    <a:pt x="3325" y="4"/>
                  </a:lnTo>
                  <a:lnTo>
                    <a:pt x="3316" y="4"/>
                  </a:lnTo>
                  <a:lnTo>
                    <a:pt x="3308" y="3"/>
                  </a:lnTo>
                  <a:lnTo>
                    <a:pt x="3300" y="3"/>
                  </a:lnTo>
                  <a:lnTo>
                    <a:pt x="3291" y="3"/>
                  </a:lnTo>
                  <a:lnTo>
                    <a:pt x="3284" y="3"/>
                  </a:lnTo>
                  <a:lnTo>
                    <a:pt x="3277" y="3"/>
                  </a:lnTo>
                  <a:lnTo>
                    <a:pt x="3267" y="3"/>
                  </a:lnTo>
                  <a:lnTo>
                    <a:pt x="3256" y="3"/>
                  </a:lnTo>
                  <a:lnTo>
                    <a:pt x="3246" y="3"/>
                  </a:lnTo>
                  <a:lnTo>
                    <a:pt x="3237" y="3"/>
                  </a:lnTo>
                  <a:lnTo>
                    <a:pt x="3228" y="2"/>
                  </a:lnTo>
                  <a:lnTo>
                    <a:pt x="3220" y="2"/>
                  </a:lnTo>
                  <a:lnTo>
                    <a:pt x="3212" y="2"/>
                  </a:lnTo>
                  <a:lnTo>
                    <a:pt x="3204" y="2"/>
                  </a:lnTo>
                  <a:lnTo>
                    <a:pt x="3195" y="2"/>
                  </a:lnTo>
                  <a:lnTo>
                    <a:pt x="3186" y="2"/>
                  </a:lnTo>
                  <a:lnTo>
                    <a:pt x="3184" y="2"/>
                  </a:lnTo>
                  <a:lnTo>
                    <a:pt x="3181" y="2"/>
                  </a:lnTo>
                  <a:lnTo>
                    <a:pt x="3171" y="2"/>
                  </a:lnTo>
                  <a:lnTo>
                    <a:pt x="3160" y="2"/>
                  </a:lnTo>
                  <a:lnTo>
                    <a:pt x="3150" y="2"/>
                  </a:lnTo>
                  <a:lnTo>
                    <a:pt x="3141" y="2"/>
                  </a:lnTo>
                  <a:lnTo>
                    <a:pt x="3132" y="2"/>
                  </a:lnTo>
                  <a:lnTo>
                    <a:pt x="3122" y="1"/>
                  </a:lnTo>
                  <a:lnTo>
                    <a:pt x="3109" y="1"/>
                  </a:lnTo>
                  <a:lnTo>
                    <a:pt x="3096" y="1"/>
                  </a:lnTo>
                  <a:lnTo>
                    <a:pt x="3083" y="1"/>
                  </a:lnTo>
                  <a:lnTo>
                    <a:pt x="3071" y="1"/>
                  </a:lnTo>
                  <a:lnTo>
                    <a:pt x="3066" y="1"/>
                  </a:lnTo>
                  <a:lnTo>
                    <a:pt x="3061" y="1"/>
                  </a:lnTo>
                  <a:lnTo>
                    <a:pt x="3054" y="1"/>
                  </a:lnTo>
                  <a:lnTo>
                    <a:pt x="3046" y="1"/>
                  </a:lnTo>
                  <a:lnTo>
                    <a:pt x="3037" y="1"/>
                  </a:lnTo>
                  <a:lnTo>
                    <a:pt x="3026" y="1"/>
                  </a:lnTo>
                  <a:lnTo>
                    <a:pt x="3020" y="1"/>
                  </a:lnTo>
                  <a:lnTo>
                    <a:pt x="3015" y="1"/>
                  </a:lnTo>
                  <a:lnTo>
                    <a:pt x="3007" y="1"/>
                  </a:lnTo>
                  <a:lnTo>
                    <a:pt x="2999" y="1"/>
                  </a:lnTo>
                  <a:lnTo>
                    <a:pt x="2990" y="1"/>
                  </a:lnTo>
                  <a:lnTo>
                    <a:pt x="2982" y="1"/>
                  </a:lnTo>
                  <a:lnTo>
                    <a:pt x="2982" y="1"/>
                  </a:lnTo>
                  <a:lnTo>
                    <a:pt x="2981" y="1"/>
                  </a:lnTo>
                  <a:lnTo>
                    <a:pt x="2971" y="0"/>
                  </a:lnTo>
                  <a:lnTo>
                    <a:pt x="2959" y="0"/>
                  </a:lnTo>
                  <a:lnTo>
                    <a:pt x="2948" y="0"/>
                  </a:lnTo>
                  <a:lnTo>
                    <a:pt x="2937" y="0"/>
                  </a:lnTo>
                  <a:lnTo>
                    <a:pt x="2931" y="0"/>
                  </a:lnTo>
                  <a:lnTo>
                    <a:pt x="2924" y="0"/>
                  </a:lnTo>
                  <a:lnTo>
                    <a:pt x="2912" y="0"/>
                  </a:lnTo>
                  <a:lnTo>
                    <a:pt x="2900" y="0"/>
                  </a:lnTo>
                  <a:lnTo>
                    <a:pt x="2895" y="0"/>
                  </a:lnTo>
                  <a:lnTo>
                    <a:pt x="2891" y="0"/>
                  </a:lnTo>
                  <a:lnTo>
                    <a:pt x="2880" y="0"/>
                  </a:lnTo>
                  <a:lnTo>
                    <a:pt x="2869" y="0"/>
                  </a:lnTo>
                  <a:lnTo>
                    <a:pt x="2857" y="0"/>
                  </a:lnTo>
                  <a:lnTo>
                    <a:pt x="2846" y="0"/>
                  </a:lnTo>
                  <a:lnTo>
                    <a:pt x="2846" y="0"/>
                  </a:lnTo>
                  <a:lnTo>
                    <a:pt x="2845" y="0"/>
                  </a:lnTo>
                  <a:lnTo>
                    <a:pt x="2835" y="0"/>
                  </a:lnTo>
                  <a:lnTo>
                    <a:pt x="2824" y="0"/>
                  </a:lnTo>
                  <a:lnTo>
                    <a:pt x="2814" y="0"/>
                  </a:lnTo>
                  <a:lnTo>
                    <a:pt x="2804" y="0"/>
                  </a:lnTo>
                  <a:lnTo>
                    <a:pt x="2793" y="0"/>
                  </a:lnTo>
                  <a:lnTo>
                    <a:pt x="2783" y="0"/>
                  </a:lnTo>
                  <a:lnTo>
                    <a:pt x="2773" y="0"/>
                  </a:lnTo>
                  <a:lnTo>
                    <a:pt x="2763" y="0"/>
                  </a:lnTo>
                  <a:lnTo>
                    <a:pt x="2751" y="0"/>
                  </a:lnTo>
                  <a:lnTo>
                    <a:pt x="2741" y="0"/>
                  </a:lnTo>
                  <a:lnTo>
                    <a:pt x="2731" y="0"/>
                  </a:lnTo>
                  <a:lnTo>
                    <a:pt x="2720" y="0"/>
                  </a:lnTo>
                  <a:lnTo>
                    <a:pt x="2717" y="0"/>
                  </a:lnTo>
                  <a:lnTo>
                    <a:pt x="2714" y="0"/>
                  </a:lnTo>
                  <a:lnTo>
                    <a:pt x="2702" y="0"/>
                  </a:lnTo>
                  <a:lnTo>
                    <a:pt x="2689" y="0"/>
                  </a:lnTo>
                  <a:lnTo>
                    <a:pt x="2684" y="0"/>
                  </a:lnTo>
                  <a:lnTo>
                    <a:pt x="2678" y="0"/>
                  </a:lnTo>
                  <a:lnTo>
                    <a:pt x="2668" y="0"/>
                  </a:lnTo>
                  <a:lnTo>
                    <a:pt x="2657" y="0"/>
                  </a:lnTo>
                  <a:lnTo>
                    <a:pt x="2647" y="0"/>
                  </a:lnTo>
                  <a:lnTo>
                    <a:pt x="2637" y="0"/>
                  </a:lnTo>
                  <a:lnTo>
                    <a:pt x="2636" y="0"/>
                  </a:lnTo>
                  <a:lnTo>
                    <a:pt x="2635" y="0"/>
                  </a:lnTo>
                  <a:lnTo>
                    <a:pt x="2622" y="0"/>
                  </a:lnTo>
                  <a:lnTo>
                    <a:pt x="2609" y="1"/>
                  </a:lnTo>
                  <a:lnTo>
                    <a:pt x="2600" y="1"/>
                  </a:lnTo>
                  <a:lnTo>
                    <a:pt x="2590" y="1"/>
                  </a:lnTo>
                  <a:lnTo>
                    <a:pt x="2585" y="1"/>
                  </a:lnTo>
                  <a:lnTo>
                    <a:pt x="2580" y="1"/>
                  </a:lnTo>
                  <a:lnTo>
                    <a:pt x="2572" y="1"/>
                  </a:lnTo>
                  <a:lnTo>
                    <a:pt x="2564" y="1"/>
                  </a:lnTo>
                  <a:lnTo>
                    <a:pt x="2555" y="1"/>
                  </a:lnTo>
                  <a:lnTo>
                    <a:pt x="2547" y="1"/>
                  </a:lnTo>
                  <a:lnTo>
                    <a:pt x="2544" y="1"/>
                  </a:lnTo>
                  <a:lnTo>
                    <a:pt x="2540" y="1"/>
                  </a:lnTo>
                  <a:lnTo>
                    <a:pt x="2527" y="1"/>
                  </a:lnTo>
                  <a:lnTo>
                    <a:pt x="2514" y="1"/>
                  </a:lnTo>
                  <a:lnTo>
                    <a:pt x="2503" y="1"/>
                  </a:lnTo>
                  <a:lnTo>
                    <a:pt x="2491" y="1"/>
                  </a:lnTo>
                  <a:lnTo>
                    <a:pt x="2481" y="1"/>
                  </a:lnTo>
                  <a:lnTo>
                    <a:pt x="2470" y="1"/>
                  </a:lnTo>
                  <a:lnTo>
                    <a:pt x="2455" y="2"/>
                  </a:lnTo>
                  <a:lnTo>
                    <a:pt x="2440" y="2"/>
                  </a:lnTo>
                  <a:lnTo>
                    <a:pt x="2432" y="2"/>
                  </a:lnTo>
                  <a:lnTo>
                    <a:pt x="2423" y="2"/>
                  </a:lnTo>
                  <a:lnTo>
                    <a:pt x="2419" y="2"/>
                  </a:lnTo>
                  <a:lnTo>
                    <a:pt x="2414" y="2"/>
                  </a:lnTo>
                  <a:lnTo>
                    <a:pt x="2402" y="2"/>
                  </a:lnTo>
                  <a:lnTo>
                    <a:pt x="2389" y="2"/>
                  </a:lnTo>
                  <a:lnTo>
                    <a:pt x="2380" y="2"/>
                  </a:lnTo>
                  <a:lnTo>
                    <a:pt x="2371" y="2"/>
                  </a:lnTo>
                  <a:lnTo>
                    <a:pt x="2353" y="3"/>
                  </a:lnTo>
                  <a:lnTo>
                    <a:pt x="2337" y="3"/>
                  </a:lnTo>
                  <a:lnTo>
                    <a:pt x="2319" y="3"/>
                  </a:lnTo>
                  <a:lnTo>
                    <a:pt x="2302" y="3"/>
                  </a:lnTo>
                  <a:lnTo>
                    <a:pt x="2294" y="3"/>
                  </a:lnTo>
                  <a:lnTo>
                    <a:pt x="2285" y="3"/>
                  </a:lnTo>
                  <a:lnTo>
                    <a:pt x="2285" y="3"/>
                  </a:lnTo>
                  <a:lnTo>
                    <a:pt x="2283" y="3"/>
                  </a:lnTo>
                  <a:lnTo>
                    <a:pt x="2281" y="3"/>
                  </a:lnTo>
                  <a:lnTo>
                    <a:pt x="2261" y="4"/>
                  </a:lnTo>
                  <a:lnTo>
                    <a:pt x="2240" y="4"/>
                  </a:lnTo>
                  <a:lnTo>
                    <a:pt x="2219" y="4"/>
                  </a:lnTo>
                  <a:lnTo>
                    <a:pt x="2199" y="5"/>
                  </a:lnTo>
                  <a:lnTo>
                    <a:pt x="2190" y="5"/>
                  </a:lnTo>
                  <a:lnTo>
                    <a:pt x="2182" y="5"/>
                  </a:lnTo>
                  <a:lnTo>
                    <a:pt x="2173" y="5"/>
                  </a:lnTo>
                  <a:lnTo>
                    <a:pt x="2164" y="5"/>
                  </a:lnTo>
                  <a:lnTo>
                    <a:pt x="2155" y="5"/>
                  </a:lnTo>
                  <a:lnTo>
                    <a:pt x="2146" y="6"/>
                  </a:lnTo>
                  <a:lnTo>
                    <a:pt x="2145" y="6"/>
                  </a:lnTo>
                  <a:lnTo>
                    <a:pt x="2144" y="6"/>
                  </a:lnTo>
                  <a:lnTo>
                    <a:pt x="2144" y="6"/>
                  </a:lnTo>
                  <a:lnTo>
                    <a:pt x="2144" y="6"/>
                  </a:lnTo>
                  <a:lnTo>
                    <a:pt x="2143" y="6"/>
                  </a:lnTo>
                  <a:lnTo>
                    <a:pt x="2143" y="6"/>
                  </a:lnTo>
                  <a:lnTo>
                    <a:pt x="2117" y="6"/>
                  </a:lnTo>
                  <a:lnTo>
                    <a:pt x="2093" y="6"/>
                  </a:lnTo>
                  <a:lnTo>
                    <a:pt x="2067" y="7"/>
                  </a:lnTo>
                  <a:lnTo>
                    <a:pt x="2041" y="7"/>
                  </a:lnTo>
                  <a:lnTo>
                    <a:pt x="2016" y="8"/>
                  </a:lnTo>
                  <a:lnTo>
                    <a:pt x="1990" y="9"/>
                  </a:lnTo>
                  <a:lnTo>
                    <a:pt x="1966" y="9"/>
                  </a:lnTo>
                  <a:lnTo>
                    <a:pt x="1941" y="10"/>
                  </a:lnTo>
                  <a:lnTo>
                    <a:pt x="1939" y="10"/>
                  </a:lnTo>
                  <a:lnTo>
                    <a:pt x="1938" y="10"/>
                  </a:lnTo>
                  <a:lnTo>
                    <a:pt x="1925" y="10"/>
                  </a:lnTo>
                  <a:lnTo>
                    <a:pt x="1910" y="10"/>
                  </a:lnTo>
                  <a:lnTo>
                    <a:pt x="1902" y="11"/>
                  </a:lnTo>
                  <a:lnTo>
                    <a:pt x="1893" y="11"/>
                  </a:lnTo>
                  <a:lnTo>
                    <a:pt x="1884" y="11"/>
                  </a:lnTo>
                  <a:lnTo>
                    <a:pt x="1875" y="11"/>
                  </a:lnTo>
                  <a:lnTo>
                    <a:pt x="1873" y="11"/>
                  </a:lnTo>
                  <a:lnTo>
                    <a:pt x="1870" y="11"/>
                  </a:lnTo>
                  <a:lnTo>
                    <a:pt x="1860" y="12"/>
                  </a:lnTo>
                  <a:lnTo>
                    <a:pt x="1849" y="12"/>
                  </a:lnTo>
                  <a:lnTo>
                    <a:pt x="1839" y="12"/>
                  </a:lnTo>
                  <a:lnTo>
                    <a:pt x="1829" y="12"/>
                  </a:lnTo>
                  <a:lnTo>
                    <a:pt x="1818" y="13"/>
                  </a:lnTo>
                  <a:lnTo>
                    <a:pt x="1808" y="13"/>
                  </a:lnTo>
                  <a:lnTo>
                    <a:pt x="1805" y="13"/>
                  </a:lnTo>
                  <a:lnTo>
                    <a:pt x="1803" y="13"/>
                  </a:lnTo>
                  <a:lnTo>
                    <a:pt x="1794" y="13"/>
                  </a:lnTo>
                  <a:lnTo>
                    <a:pt x="1785" y="14"/>
                  </a:lnTo>
                  <a:lnTo>
                    <a:pt x="1775" y="14"/>
                  </a:lnTo>
                  <a:lnTo>
                    <a:pt x="1764" y="14"/>
                  </a:lnTo>
                  <a:lnTo>
                    <a:pt x="1753" y="15"/>
                  </a:lnTo>
                  <a:lnTo>
                    <a:pt x="1742" y="15"/>
                  </a:lnTo>
                  <a:lnTo>
                    <a:pt x="1741" y="15"/>
                  </a:lnTo>
                  <a:lnTo>
                    <a:pt x="1740" y="15"/>
                  </a:lnTo>
                  <a:lnTo>
                    <a:pt x="1732" y="15"/>
                  </a:lnTo>
                  <a:lnTo>
                    <a:pt x="1722" y="15"/>
                  </a:lnTo>
                  <a:lnTo>
                    <a:pt x="1714" y="16"/>
                  </a:lnTo>
                  <a:lnTo>
                    <a:pt x="1706" y="16"/>
                  </a:lnTo>
                  <a:lnTo>
                    <a:pt x="1695" y="16"/>
                  </a:lnTo>
                  <a:lnTo>
                    <a:pt x="1682" y="17"/>
                  </a:lnTo>
                  <a:lnTo>
                    <a:pt x="1672" y="17"/>
                  </a:lnTo>
                  <a:lnTo>
                    <a:pt x="1662" y="17"/>
                  </a:lnTo>
                  <a:lnTo>
                    <a:pt x="1650" y="18"/>
                  </a:lnTo>
                  <a:lnTo>
                    <a:pt x="1640" y="18"/>
                  </a:lnTo>
                  <a:lnTo>
                    <a:pt x="1638" y="18"/>
                  </a:lnTo>
                  <a:lnTo>
                    <a:pt x="1635" y="18"/>
                  </a:lnTo>
                  <a:lnTo>
                    <a:pt x="1628" y="18"/>
                  </a:lnTo>
                  <a:lnTo>
                    <a:pt x="1620" y="19"/>
                  </a:lnTo>
                  <a:lnTo>
                    <a:pt x="1606" y="19"/>
                  </a:lnTo>
                  <a:lnTo>
                    <a:pt x="1592" y="20"/>
                  </a:lnTo>
                  <a:lnTo>
                    <a:pt x="1579" y="20"/>
                  </a:lnTo>
                  <a:lnTo>
                    <a:pt x="1566" y="21"/>
                  </a:lnTo>
                  <a:lnTo>
                    <a:pt x="1553" y="21"/>
                  </a:lnTo>
                  <a:lnTo>
                    <a:pt x="1542" y="21"/>
                  </a:lnTo>
                  <a:lnTo>
                    <a:pt x="1534" y="23"/>
                  </a:lnTo>
                  <a:lnTo>
                    <a:pt x="1526" y="23"/>
                  </a:lnTo>
                  <a:lnTo>
                    <a:pt x="1517" y="23"/>
                  </a:lnTo>
                  <a:lnTo>
                    <a:pt x="1509" y="24"/>
                  </a:lnTo>
                  <a:lnTo>
                    <a:pt x="1507" y="24"/>
                  </a:lnTo>
                  <a:lnTo>
                    <a:pt x="1505" y="24"/>
                  </a:lnTo>
                  <a:lnTo>
                    <a:pt x="1498" y="24"/>
                  </a:lnTo>
                  <a:lnTo>
                    <a:pt x="1490" y="24"/>
                  </a:lnTo>
                  <a:lnTo>
                    <a:pt x="1477" y="25"/>
                  </a:lnTo>
                  <a:lnTo>
                    <a:pt x="1464" y="25"/>
                  </a:lnTo>
                  <a:lnTo>
                    <a:pt x="1451" y="26"/>
                  </a:lnTo>
                  <a:lnTo>
                    <a:pt x="1439" y="26"/>
                  </a:lnTo>
                  <a:lnTo>
                    <a:pt x="1426" y="27"/>
                  </a:lnTo>
                  <a:lnTo>
                    <a:pt x="1413" y="27"/>
                  </a:lnTo>
                  <a:lnTo>
                    <a:pt x="1401" y="28"/>
                  </a:lnTo>
                  <a:lnTo>
                    <a:pt x="1389" y="28"/>
                  </a:lnTo>
                  <a:lnTo>
                    <a:pt x="1374" y="29"/>
                  </a:lnTo>
                  <a:lnTo>
                    <a:pt x="1360" y="30"/>
                  </a:lnTo>
                  <a:lnTo>
                    <a:pt x="1345" y="30"/>
                  </a:lnTo>
                  <a:lnTo>
                    <a:pt x="1331" y="31"/>
                  </a:lnTo>
                  <a:lnTo>
                    <a:pt x="1314" y="32"/>
                  </a:lnTo>
                  <a:lnTo>
                    <a:pt x="1299" y="32"/>
                  </a:lnTo>
                  <a:lnTo>
                    <a:pt x="1282" y="33"/>
                  </a:lnTo>
                  <a:lnTo>
                    <a:pt x="1267" y="34"/>
                  </a:lnTo>
                  <a:lnTo>
                    <a:pt x="1251" y="35"/>
                  </a:lnTo>
                  <a:lnTo>
                    <a:pt x="1236" y="35"/>
                  </a:lnTo>
                  <a:lnTo>
                    <a:pt x="1224" y="36"/>
                  </a:lnTo>
                  <a:lnTo>
                    <a:pt x="1210" y="37"/>
                  </a:lnTo>
                  <a:lnTo>
                    <a:pt x="1207" y="37"/>
                  </a:lnTo>
                  <a:lnTo>
                    <a:pt x="1204" y="37"/>
                  </a:lnTo>
                  <a:lnTo>
                    <a:pt x="1199" y="37"/>
                  </a:lnTo>
                  <a:lnTo>
                    <a:pt x="1194" y="37"/>
                  </a:lnTo>
                  <a:lnTo>
                    <a:pt x="1180" y="38"/>
                  </a:lnTo>
                  <a:lnTo>
                    <a:pt x="1167" y="39"/>
                  </a:lnTo>
                  <a:lnTo>
                    <a:pt x="1152" y="39"/>
                  </a:lnTo>
                  <a:lnTo>
                    <a:pt x="1139" y="40"/>
                  </a:lnTo>
                  <a:lnTo>
                    <a:pt x="1132" y="41"/>
                  </a:lnTo>
                  <a:lnTo>
                    <a:pt x="1126" y="41"/>
                  </a:lnTo>
                  <a:lnTo>
                    <a:pt x="1122" y="41"/>
                  </a:lnTo>
                  <a:lnTo>
                    <a:pt x="1118" y="41"/>
                  </a:lnTo>
                  <a:lnTo>
                    <a:pt x="1100" y="42"/>
                  </a:lnTo>
                  <a:lnTo>
                    <a:pt x="1081" y="43"/>
                  </a:lnTo>
                  <a:lnTo>
                    <a:pt x="1064" y="44"/>
                  </a:lnTo>
                  <a:lnTo>
                    <a:pt x="1045" y="45"/>
                  </a:lnTo>
                  <a:lnTo>
                    <a:pt x="1043" y="46"/>
                  </a:lnTo>
                  <a:lnTo>
                    <a:pt x="1041" y="46"/>
                  </a:lnTo>
                  <a:lnTo>
                    <a:pt x="1038" y="46"/>
                  </a:lnTo>
                  <a:lnTo>
                    <a:pt x="1036" y="46"/>
                  </a:lnTo>
                  <a:lnTo>
                    <a:pt x="1013" y="47"/>
                  </a:lnTo>
                  <a:lnTo>
                    <a:pt x="991" y="49"/>
                  </a:lnTo>
                  <a:lnTo>
                    <a:pt x="968" y="50"/>
                  </a:lnTo>
                  <a:lnTo>
                    <a:pt x="946" y="51"/>
                  </a:lnTo>
                  <a:lnTo>
                    <a:pt x="943" y="52"/>
                  </a:lnTo>
                  <a:lnTo>
                    <a:pt x="940" y="52"/>
                  </a:lnTo>
                  <a:lnTo>
                    <a:pt x="935" y="52"/>
                  </a:lnTo>
                  <a:lnTo>
                    <a:pt x="931" y="52"/>
                  </a:lnTo>
                  <a:lnTo>
                    <a:pt x="907" y="54"/>
                  </a:lnTo>
                  <a:lnTo>
                    <a:pt x="884" y="55"/>
                  </a:lnTo>
                  <a:lnTo>
                    <a:pt x="862" y="58"/>
                  </a:lnTo>
                  <a:lnTo>
                    <a:pt x="839" y="60"/>
                  </a:lnTo>
                  <a:lnTo>
                    <a:pt x="835" y="60"/>
                  </a:lnTo>
                  <a:lnTo>
                    <a:pt x="831" y="60"/>
                  </a:lnTo>
                  <a:lnTo>
                    <a:pt x="824" y="61"/>
                  </a:lnTo>
                  <a:lnTo>
                    <a:pt x="816" y="61"/>
                  </a:lnTo>
                  <a:lnTo>
                    <a:pt x="804" y="62"/>
                  </a:lnTo>
                  <a:lnTo>
                    <a:pt x="792" y="63"/>
                  </a:lnTo>
                  <a:lnTo>
                    <a:pt x="777" y="64"/>
                  </a:lnTo>
                  <a:lnTo>
                    <a:pt x="764" y="65"/>
                  </a:lnTo>
                  <a:lnTo>
                    <a:pt x="751" y="66"/>
                  </a:lnTo>
                  <a:lnTo>
                    <a:pt x="738" y="67"/>
                  </a:lnTo>
                  <a:lnTo>
                    <a:pt x="727" y="68"/>
                  </a:lnTo>
                  <a:lnTo>
                    <a:pt x="715" y="69"/>
                  </a:lnTo>
                  <a:lnTo>
                    <a:pt x="715" y="69"/>
                  </a:lnTo>
                  <a:lnTo>
                    <a:pt x="704" y="70"/>
                  </a:lnTo>
                  <a:lnTo>
                    <a:pt x="694" y="71"/>
                  </a:lnTo>
                  <a:lnTo>
                    <a:pt x="680" y="72"/>
                  </a:lnTo>
                  <a:lnTo>
                    <a:pt x="668" y="73"/>
                  </a:lnTo>
                  <a:lnTo>
                    <a:pt x="656" y="74"/>
                  </a:lnTo>
                  <a:lnTo>
                    <a:pt x="643" y="75"/>
                  </a:lnTo>
                  <a:lnTo>
                    <a:pt x="632" y="76"/>
                  </a:lnTo>
                  <a:lnTo>
                    <a:pt x="621" y="77"/>
                  </a:lnTo>
                  <a:lnTo>
                    <a:pt x="615" y="77"/>
                  </a:lnTo>
                  <a:lnTo>
                    <a:pt x="609" y="78"/>
                  </a:lnTo>
                  <a:lnTo>
                    <a:pt x="602" y="79"/>
                  </a:lnTo>
                  <a:lnTo>
                    <a:pt x="596" y="79"/>
                  </a:lnTo>
                  <a:lnTo>
                    <a:pt x="586" y="80"/>
                  </a:lnTo>
                  <a:lnTo>
                    <a:pt x="575" y="81"/>
                  </a:lnTo>
                  <a:lnTo>
                    <a:pt x="564" y="82"/>
                  </a:lnTo>
                  <a:lnTo>
                    <a:pt x="552" y="83"/>
                  </a:lnTo>
                  <a:lnTo>
                    <a:pt x="542" y="84"/>
                  </a:lnTo>
                  <a:lnTo>
                    <a:pt x="532" y="85"/>
                  </a:lnTo>
                  <a:lnTo>
                    <a:pt x="524" y="86"/>
                  </a:lnTo>
                  <a:lnTo>
                    <a:pt x="515" y="87"/>
                  </a:lnTo>
                  <a:lnTo>
                    <a:pt x="513" y="87"/>
                  </a:lnTo>
                  <a:lnTo>
                    <a:pt x="511" y="87"/>
                  </a:lnTo>
                  <a:lnTo>
                    <a:pt x="472" y="92"/>
                  </a:lnTo>
                  <a:lnTo>
                    <a:pt x="434" y="97"/>
                  </a:lnTo>
                  <a:lnTo>
                    <a:pt x="398" y="101"/>
                  </a:lnTo>
                  <a:lnTo>
                    <a:pt x="363" y="105"/>
                  </a:lnTo>
                  <a:lnTo>
                    <a:pt x="362" y="105"/>
                  </a:lnTo>
                  <a:lnTo>
                    <a:pt x="361" y="105"/>
                  </a:lnTo>
                  <a:lnTo>
                    <a:pt x="359" y="106"/>
                  </a:lnTo>
                  <a:lnTo>
                    <a:pt x="357" y="106"/>
                  </a:lnTo>
                  <a:lnTo>
                    <a:pt x="342" y="108"/>
                  </a:lnTo>
                  <a:lnTo>
                    <a:pt x="329" y="110"/>
                  </a:lnTo>
                  <a:lnTo>
                    <a:pt x="314" y="112"/>
                  </a:lnTo>
                  <a:lnTo>
                    <a:pt x="301" y="113"/>
                  </a:lnTo>
                  <a:lnTo>
                    <a:pt x="299" y="114"/>
                  </a:lnTo>
                  <a:lnTo>
                    <a:pt x="297" y="114"/>
                  </a:lnTo>
                  <a:lnTo>
                    <a:pt x="295" y="114"/>
                  </a:lnTo>
                  <a:lnTo>
                    <a:pt x="293" y="115"/>
                  </a:lnTo>
                  <a:lnTo>
                    <a:pt x="280" y="116"/>
                  </a:lnTo>
                  <a:lnTo>
                    <a:pt x="268" y="118"/>
                  </a:lnTo>
                  <a:lnTo>
                    <a:pt x="257" y="120"/>
                  </a:lnTo>
                  <a:lnTo>
                    <a:pt x="244" y="122"/>
                  </a:lnTo>
                  <a:lnTo>
                    <a:pt x="242" y="122"/>
                  </a:lnTo>
                  <a:lnTo>
                    <a:pt x="241" y="122"/>
                  </a:lnTo>
                  <a:lnTo>
                    <a:pt x="240" y="123"/>
                  </a:lnTo>
                  <a:lnTo>
                    <a:pt x="240" y="123"/>
                  </a:lnTo>
                  <a:lnTo>
                    <a:pt x="229" y="124"/>
                  </a:lnTo>
                  <a:lnTo>
                    <a:pt x="219" y="127"/>
                  </a:lnTo>
                  <a:lnTo>
                    <a:pt x="208" y="129"/>
                  </a:lnTo>
                  <a:lnTo>
                    <a:pt x="198" y="131"/>
                  </a:lnTo>
                  <a:lnTo>
                    <a:pt x="195" y="131"/>
                  </a:lnTo>
                  <a:lnTo>
                    <a:pt x="193" y="132"/>
                  </a:lnTo>
                  <a:lnTo>
                    <a:pt x="191" y="132"/>
                  </a:lnTo>
                  <a:lnTo>
                    <a:pt x="190" y="132"/>
                  </a:lnTo>
                  <a:lnTo>
                    <a:pt x="181" y="134"/>
                  </a:lnTo>
                  <a:lnTo>
                    <a:pt x="171" y="136"/>
                  </a:lnTo>
                  <a:lnTo>
                    <a:pt x="162" y="138"/>
                  </a:lnTo>
                  <a:lnTo>
                    <a:pt x="153" y="140"/>
                  </a:lnTo>
                  <a:lnTo>
                    <a:pt x="151" y="140"/>
                  </a:lnTo>
                  <a:lnTo>
                    <a:pt x="150" y="140"/>
                  </a:lnTo>
                  <a:lnTo>
                    <a:pt x="149" y="141"/>
                  </a:lnTo>
                  <a:lnTo>
                    <a:pt x="148" y="141"/>
                  </a:lnTo>
                  <a:lnTo>
                    <a:pt x="138" y="143"/>
                  </a:lnTo>
                  <a:lnTo>
                    <a:pt x="131" y="145"/>
                  </a:lnTo>
                  <a:lnTo>
                    <a:pt x="123" y="146"/>
                  </a:lnTo>
                  <a:lnTo>
                    <a:pt x="115" y="148"/>
                  </a:lnTo>
                  <a:lnTo>
                    <a:pt x="114" y="148"/>
                  </a:lnTo>
                  <a:lnTo>
                    <a:pt x="112" y="149"/>
                  </a:lnTo>
                  <a:lnTo>
                    <a:pt x="110" y="149"/>
                  </a:lnTo>
                  <a:lnTo>
                    <a:pt x="109" y="150"/>
                  </a:lnTo>
                  <a:lnTo>
                    <a:pt x="95" y="153"/>
                  </a:lnTo>
                  <a:lnTo>
                    <a:pt x="82" y="157"/>
                  </a:lnTo>
                  <a:lnTo>
                    <a:pt x="81" y="157"/>
                  </a:lnTo>
                  <a:lnTo>
                    <a:pt x="81" y="157"/>
                  </a:lnTo>
                  <a:lnTo>
                    <a:pt x="78" y="158"/>
                  </a:lnTo>
                  <a:lnTo>
                    <a:pt x="77" y="158"/>
                  </a:lnTo>
                  <a:lnTo>
                    <a:pt x="65" y="163"/>
                  </a:lnTo>
                  <a:lnTo>
                    <a:pt x="54" y="167"/>
                  </a:lnTo>
                  <a:lnTo>
                    <a:pt x="54" y="167"/>
                  </a:lnTo>
                  <a:lnTo>
                    <a:pt x="54" y="167"/>
                  </a:lnTo>
                  <a:lnTo>
                    <a:pt x="53" y="167"/>
                  </a:lnTo>
                  <a:lnTo>
                    <a:pt x="53" y="167"/>
                  </a:lnTo>
                  <a:lnTo>
                    <a:pt x="42" y="171"/>
                  </a:lnTo>
                  <a:lnTo>
                    <a:pt x="33" y="176"/>
                  </a:lnTo>
                  <a:lnTo>
                    <a:pt x="32" y="176"/>
                  </a:lnTo>
                  <a:lnTo>
                    <a:pt x="32" y="176"/>
                  </a:lnTo>
                  <a:lnTo>
                    <a:pt x="31" y="176"/>
                  </a:lnTo>
                  <a:lnTo>
                    <a:pt x="31" y="177"/>
                  </a:lnTo>
                  <a:lnTo>
                    <a:pt x="24" y="181"/>
                  </a:lnTo>
                  <a:lnTo>
                    <a:pt x="17" y="185"/>
                  </a:lnTo>
                  <a:lnTo>
                    <a:pt x="17" y="185"/>
                  </a:lnTo>
                  <a:lnTo>
                    <a:pt x="16" y="185"/>
                  </a:lnTo>
                  <a:lnTo>
                    <a:pt x="16" y="186"/>
                  </a:lnTo>
                  <a:lnTo>
                    <a:pt x="15" y="186"/>
                  </a:lnTo>
                  <a:lnTo>
                    <a:pt x="9" y="190"/>
                  </a:lnTo>
                  <a:lnTo>
                    <a:pt x="5" y="195"/>
                  </a:lnTo>
                  <a:lnTo>
                    <a:pt x="5" y="196"/>
                  </a:lnTo>
                  <a:lnTo>
                    <a:pt x="5" y="196"/>
                  </a:lnTo>
                  <a:lnTo>
                    <a:pt x="4" y="197"/>
                  </a:lnTo>
                  <a:lnTo>
                    <a:pt x="4" y="197"/>
                  </a:lnTo>
                  <a:lnTo>
                    <a:pt x="2" y="200"/>
                  </a:lnTo>
                  <a:lnTo>
                    <a:pt x="1" y="204"/>
                  </a:lnTo>
                  <a:lnTo>
                    <a:pt x="1" y="205"/>
                  </a:lnTo>
                  <a:lnTo>
                    <a:pt x="0" y="206"/>
                  </a:lnTo>
                  <a:lnTo>
                    <a:pt x="1" y="207"/>
                  </a:lnTo>
                  <a:lnTo>
                    <a:pt x="1" y="207"/>
                  </a:lnTo>
                  <a:lnTo>
                    <a:pt x="1" y="211"/>
                  </a:lnTo>
                  <a:lnTo>
                    <a:pt x="3" y="215"/>
                  </a:lnTo>
                  <a:lnTo>
                    <a:pt x="1351" y="2771"/>
                  </a:lnTo>
                  <a:lnTo>
                    <a:pt x="1351" y="2771"/>
                  </a:lnTo>
                  <a:lnTo>
                    <a:pt x="1352" y="2772"/>
                  </a:lnTo>
                  <a:lnTo>
                    <a:pt x="1353" y="2774"/>
                  </a:lnTo>
                  <a:lnTo>
                    <a:pt x="1356" y="2776"/>
                  </a:lnTo>
                  <a:lnTo>
                    <a:pt x="1356" y="2776"/>
                  </a:lnTo>
                  <a:lnTo>
                    <a:pt x="1357" y="2776"/>
                  </a:lnTo>
                  <a:lnTo>
                    <a:pt x="1358" y="2777"/>
                  </a:lnTo>
                  <a:lnTo>
                    <a:pt x="1359" y="2778"/>
                  </a:lnTo>
                  <a:lnTo>
                    <a:pt x="1359" y="2778"/>
                  </a:lnTo>
                  <a:lnTo>
                    <a:pt x="1360" y="2778"/>
                  </a:lnTo>
                  <a:lnTo>
                    <a:pt x="1362" y="2780"/>
                  </a:lnTo>
                  <a:lnTo>
                    <a:pt x="1365" y="2781"/>
                  </a:lnTo>
                  <a:lnTo>
                    <a:pt x="1365" y="2781"/>
                  </a:lnTo>
                  <a:lnTo>
                    <a:pt x="1365" y="2781"/>
                  </a:lnTo>
                  <a:lnTo>
                    <a:pt x="1367" y="2782"/>
                  </a:lnTo>
                  <a:lnTo>
                    <a:pt x="1368" y="2783"/>
                  </a:lnTo>
                  <a:lnTo>
                    <a:pt x="1373" y="2785"/>
                  </a:lnTo>
                  <a:lnTo>
                    <a:pt x="1378" y="2787"/>
                  </a:lnTo>
                  <a:lnTo>
                    <a:pt x="1378" y="2787"/>
                  </a:lnTo>
                  <a:lnTo>
                    <a:pt x="1378" y="2787"/>
                  </a:lnTo>
                  <a:lnTo>
                    <a:pt x="1381" y="2788"/>
                  </a:lnTo>
                  <a:lnTo>
                    <a:pt x="1384" y="2789"/>
                  </a:lnTo>
                  <a:lnTo>
                    <a:pt x="1384" y="2789"/>
                  </a:lnTo>
                  <a:lnTo>
                    <a:pt x="1384" y="2789"/>
                  </a:lnTo>
                  <a:lnTo>
                    <a:pt x="1391" y="2791"/>
                  </a:lnTo>
                  <a:lnTo>
                    <a:pt x="1398" y="2794"/>
                  </a:lnTo>
                  <a:lnTo>
                    <a:pt x="1400" y="2795"/>
                  </a:lnTo>
                  <a:lnTo>
                    <a:pt x="1402" y="2795"/>
                  </a:lnTo>
                  <a:lnTo>
                    <a:pt x="1403" y="2795"/>
                  </a:lnTo>
                  <a:lnTo>
                    <a:pt x="1403" y="2795"/>
                  </a:lnTo>
                  <a:lnTo>
                    <a:pt x="1411" y="2798"/>
                  </a:lnTo>
                  <a:lnTo>
                    <a:pt x="1420" y="2800"/>
                  </a:lnTo>
                  <a:lnTo>
                    <a:pt x="1423" y="2800"/>
                  </a:lnTo>
                  <a:lnTo>
                    <a:pt x="1424" y="2800"/>
                  </a:lnTo>
                  <a:lnTo>
                    <a:pt x="1424" y="2800"/>
                  </a:lnTo>
                  <a:lnTo>
                    <a:pt x="1424" y="2800"/>
                  </a:lnTo>
                  <a:lnTo>
                    <a:pt x="1432" y="2802"/>
                  </a:lnTo>
                  <a:lnTo>
                    <a:pt x="1440" y="2804"/>
                  </a:lnTo>
                  <a:lnTo>
                    <a:pt x="1444" y="2805"/>
                  </a:lnTo>
                  <a:lnTo>
                    <a:pt x="1448" y="2805"/>
                  </a:lnTo>
                  <a:lnTo>
                    <a:pt x="1449" y="2805"/>
                  </a:lnTo>
                  <a:lnTo>
                    <a:pt x="1450" y="2806"/>
                  </a:lnTo>
                  <a:lnTo>
                    <a:pt x="1459" y="2807"/>
                  </a:lnTo>
                  <a:lnTo>
                    <a:pt x="1467" y="2808"/>
                  </a:lnTo>
                  <a:lnTo>
                    <a:pt x="1468" y="2809"/>
                  </a:lnTo>
                  <a:lnTo>
                    <a:pt x="1469" y="2809"/>
                  </a:lnTo>
                  <a:lnTo>
                    <a:pt x="1473" y="2809"/>
                  </a:lnTo>
                  <a:lnTo>
                    <a:pt x="1477" y="2810"/>
                  </a:lnTo>
                  <a:lnTo>
                    <a:pt x="1477" y="2810"/>
                  </a:lnTo>
                  <a:lnTo>
                    <a:pt x="1478" y="2810"/>
                  </a:lnTo>
                  <a:lnTo>
                    <a:pt x="1491" y="2812"/>
                  </a:lnTo>
                  <a:lnTo>
                    <a:pt x="1503" y="2814"/>
                  </a:lnTo>
                  <a:lnTo>
                    <a:pt x="1505" y="2814"/>
                  </a:lnTo>
                  <a:lnTo>
                    <a:pt x="1507" y="2815"/>
                  </a:lnTo>
                  <a:lnTo>
                    <a:pt x="1508" y="2815"/>
                  </a:lnTo>
                  <a:lnTo>
                    <a:pt x="1509" y="2815"/>
                  </a:lnTo>
                  <a:lnTo>
                    <a:pt x="1530" y="2818"/>
                  </a:lnTo>
                  <a:lnTo>
                    <a:pt x="1551" y="2820"/>
                  </a:lnTo>
                  <a:lnTo>
                    <a:pt x="1574" y="2823"/>
                  </a:lnTo>
                  <a:lnTo>
                    <a:pt x="1598" y="2827"/>
                  </a:lnTo>
                  <a:lnTo>
                    <a:pt x="1599" y="2827"/>
                  </a:lnTo>
                  <a:lnTo>
                    <a:pt x="1599" y="2827"/>
                  </a:lnTo>
                  <a:lnTo>
                    <a:pt x="1600" y="2827"/>
                  </a:lnTo>
                  <a:lnTo>
                    <a:pt x="1601" y="2827"/>
                  </a:lnTo>
                  <a:lnTo>
                    <a:pt x="1610" y="2828"/>
                  </a:lnTo>
                  <a:lnTo>
                    <a:pt x="1619" y="2829"/>
                  </a:lnTo>
                  <a:lnTo>
                    <a:pt x="1629" y="2830"/>
                  </a:lnTo>
                  <a:lnTo>
                    <a:pt x="1639" y="2831"/>
                  </a:lnTo>
                  <a:lnTo>
                    <a:pt x="1640" y="2831"/>
                  </a:lnTo>
                  <a:lnTo>
                    <a:pt x="1641" y="2831"/>
                  </a:lnTo>
                  <a:lnTo>
                    <a:pt x="1643" y="2831"/>
                  </a:lnTo>
                  <a:lnTo>
                    <a:pt x="1644" y="2831"/>
                  </a:lnTo>
                  <a:lnTo>
                    <a:pt x="1654" y="2832"/>
                  </a:lnTo>
                  <a:lnTo>
                    <a:pt x="1664" y="2833"/>
                  </a:lnTo>
                  <a:lnTo>
                    <a:pt x="1674" y="2834"/>
                  </a:lnTo>
                  <a:lnTo>
                    <a:pt x="1683" y="2835"/>
                  </a:lnTo>
                  <a:lnTo>
                    <a:pt x="1685" y="2835"/>
                  </a:lnTo>
                  <a:lnTo>
                    <a:pt x="1686" y="2835"/>
                  </a:lnTo>
                  <a:lnTo>
                    <a:pt x="1688" y="2835"/>
                  </a:lnTo>
                  <a:lnTo>
                    <a:pt x="1691" y="2835"/>
                  </a:lnTo>
                  <a:lnTo>
                    <a:pt x="1698" y="2836"/>
                  </a:lnTo>
                  <a:lnTo>
                    <a:pt x="1706" y="2837"/>
                  </a:lnTo>
                  <a:lnTo>
                    <a:pt x="1714" y="2837"/>
                  </a:lnTo>
                  <a:lnTo>
                    <a:pt x="1721" y="2838"/>
                  </a:lnTo>
                  <a:lnTo>
                    <a:pt x="1728" y="2839"/>
                  </a:lnTo>
                  <a:lnTo>
                    <a:pt x="1734" y="2839"/>
                  </a:lnTo>
                  <a:lnTo>
                    <a:pt x="1739" y="2839"/>
                  </a:lnTo>
                  <a:lnTo>
                    <a:pt x="1744" y="2840"/>
                  </a:lnTo>
                  <a:lnTo>
                    <a:pt x="1775" y="2842"/>
                  </a:lnTo>
                  <a:lnTo>
                    <a:pt x="1807" y="2844"/>
                  </a:lnTo>
                  <a:lnTo>
                    <a:pt x="1840" y="2847"/>
                  </a:lnTo>
                  <a:lnTo>
                    <a:pt x="1873" y="2849"/>
                  </a:lnTo>
                  <a:lnTo>
                    <a:pt x="1880" y="2849"/>
                  </a:lnTo>
                  <a:lnTo>
                    <a:pt x="1886" y="2849"/>
                  </a:lnTo>
                  <a:lnTo>
                    <a:pt x="1890" y="2850"/>
                  </a:lnTo>
                  <a:lnTo>
                    <a:pt x="1894" y="2850"/>
                  </a:lnTo>
                  <a:lnTo>
                    <a:pt x="1898" y="2850"/>
                  </a:lnTo>
                  <a:lnTo>
                    <a:pt x="1901" y="2850"/>
                  </a:lnTo>
                  <a:lnTo>
                    <a:pt x="1932" y="2852"/>
                  </a:lnTo>
                  <a:lnTo>
                    <a:pt x="1964" y="2854"/>
                  </a:lnTo>
                  <a:lnTo>
                    <a:pt x="1996" y="2855"/>
                  </a:lnTo>
                  <a:lnTo>
                    <a:pt x="2028" y="2857"/>
                  </a:lnTo>
                  <a:lnTo>
                    <a:pt x="2029" y="2857"/>
                  </a:lnTo>
                  <a:lnTo>
                    <a:pt x="2030" y="2857"/>
                  </a:lnTo>
                  <a:lnTo>
                    <a:pt x="2036" y="2857"/>
                  </a:lnTo>
                  <a:lnTo>
                    <a:pt x="2041" y="2857"/>
                  </a:lnTo>
                  <a:lnTo>
                    <a:pt x="2052" y="2858"/>
                  </a:lnTo>
                  <a:lnTo>
                    <a:pt x="2064" y="2858"/>
                  </a:lnTo>
                  <a:lnTo>
                    <a:pt x="2065" y="2858"/>
                  </a:lnTo>
                  <a:lnTo>
                    <a:pt x="2066" y="2858"/>
                  </a:lnTo>
                  <a:lnTo>
                    <a:pt x="2081" y="2859"/>
                  </a:lnTo>
                  <a:lnTo>
                    <a:pt x="2097" y="2861"/>
                  </a:lnTo>
                  <a:lnTo>
                    <a:pt x="2098" y="2861"/>
                  </a:lnTo>
                  <a:lnTo>
                    <a:pt x="2099" y="2861"/>
                  </a:lnTo>
                  <a:lnTo>
                    <a:pt x="2110" y="2861"/>
                  </a:lnTo>
                  <a:lnTo>
                    <a:pt x="2120" y="2861"/>
                  </a:lnTo>
                  <a:lnTo>
                    <a:pt x="2134" y="2862"/>
                  </a:lnTo>
                  <a:lnTo>
                    <a:pt x="2147" y="2863"/>
                  </a:lnTo>
                  <a:lnTo>
                    <a:pt x="2150" y="2863"/>
                  </a:lnTo>
                  <a:lnTo>
                    <a:pt x="2153" y="2863"/>
                  </a:lnTo>
                  <a:lnTo>
                    <a:pt x="2177" y="2864"/>
                  </a:lnTo>
                  <a:lnTo>
                    <a:pt x="2201" y="2864"/>
                  </a:lnTo>
                  <a:lnTo>
                    <a:pt x="2224" y="2865"/>
                  </a:lnTo>
                  <a:lnTo>
                    <a:pt x="2249" y="2866"/>
                  </a:lnTo>
                  <a:lnTo>
                    <a:pt x="2250" y="2866"/>
                  </a:lnTo>
                  <a:lnTo>
                    <a:pt x="2250" y="2866"/>
                  </a:lnTo>
                  <a:lnTo>
                    <a:pt x="2254" y="2866"/>
                  </a:lnTo>
                  <a:lnTo>
                    <a:pt x="2258" y="2866"/>
                  </a:lnTo>
                  <a:lnTo>
                    <a:pt x="2260" y="2866"/>
                  </a:lnTo>
                  <a:lnTo>
                    <a:pt x="2262" y="2866"/>
                  </a:lnTo>
                  <a:lnTo>
                    <a:pt x="2286" y="2867"/>
                  </a:lnTo>
                  <a:lnTo>
                    <a:pt x="2310" y="2867"/>
                  </a:lnTo>
                  <a:lnTo>
                    <a:pt x="2335" y="2868"/>
                  </a:lnTo>
                  <a:lnTo>
                    <a:pt x="2359" y="2869"/>
                  </a:lnTo>
                  <a:lnTo>
                    <a:pt x="2362" y="2869"/>
                  </a:lnTo>
                  <a:lnTo>
                    <a:pt x="2364" y="2869"/>
                  </a:lnTo>
                  <a:lnTo>
                    <a:pt x="2366" y="2869"/>
                  </a:lnTo>
                  <a:lnTo>
                    <a:pt x="2367" y="2869"/>
                  </a:lnTo>
                  <a:lnTo>
                    <a:pt x="2371" y="2869"/>
                  </a:lnTo>
                  <a:lnTo>
                    <a:pt x="2374" y="2869"/>
                  </a:lnTo>
                  <a:lnTo>
                    <a:pt x="2399" y="2870"/>
                  </a:lnTo>
                  <a:lnTo>
                    <a:pt x="2423" y="2870"/>
                  </a:lnTo>
                  <a:lnTo>
                    <a:pt x="2447" y="2870"/>
                  </a:lnTo>
                  <a:lnTo>
                    <a:pt x="2472" y="2871"/>
                  </a:lnTo>
                  <a:lnTo>
                    <a:pt x="2475" y="2871"/>
                  </a:lnTo>
                  <a:lnTo>
                    <a:pt x="2477" y="2871"/>
                  </a:lnTo>
                  <a:lnTo>
                    <a:pt x="2477" y="2871"/>
                  </a:lnTo>
                  <a:lnTo>
                    <a:pt x="2478" y="2871"/>
                  </a:lnTo>
                  <a:lnTo>
                    <a:pt x="2502" y="2871"/>
                  </a:lnTo>
                  <a:lnTo>
                    <a:pt x="2526" y="2872"/>
                  </a:lnTo>
                  <a:lnTo>
                    <a:pt x="2552" y="2872"/>
                  </a:lnTo>
                  <a:lnTo>
                    <a:pt x="2577" y="2872"/>
                  </a:lnTo>
                  <a:lnTo>
                    <a:pt x="2578" y="2872"/>
                  </a:lnTo>
                  <a:lnTo>
                    <a:pt x="2579" y="2872"/>
                  </a:lnTo>
                  <a:lnTo>
                    <a:pt x="2585" y="2872"/>
                  </a:lnTo>
                  <a:lnTo>
                    <a:pt x="2590" y="2873"/>
                  </a:lnTo>
                  <a:lnTo>
                    <a:pt x="2594" y="2873"/>
                  </a:lnTo>
                  <a:lnTo>
                    <a:pt x="2599" y="2873"/>
                  </a:lnTo>
                  <a:lnTo>
                    <a:pt x="2625" y="2873"/>
                  </a:lnTo>
                  <a:lnTo>
                    <a:pt x="2653" y="2873"/>
                  </a:lnTo>
                  <a:lnTo>
                    <a:pt x="2680" y="2873"/>
                  </a:lnTo>
                  <a:lnTo>
                    <a:pt x="2707" y="2873"/>
                  </a:lnTo>
                  <a:lnTo>
                    <a:pt x="2707" y="2873"/>
                  </a:lnTo>
                  <a:lnTo>
                    <a:pt x="2707" y="2873"/>
                  </a:lnTo>
                  <a:lnTo>
                    <a:pt x="2710" y="2873"/>
                  </a:lnTo>
                  <a:lnTo>
                    <a:pt x="2714" y="2873"/>
                  </a:lnTo>
                  <a:lnTo>
                    <a:pt x="2727" y="2873"/>
                  </a:lnTo>
                  <a:lnTo>
                    <a:pt x="2742" y="2873"/>
                  </a:lnTo>
                  <a:lnTo>
                    <a:pt x="2756" y="2873"/>
                  </a:lnTo>
                  <a:lnTo>
                    <a:pt x="2771" y="2873"/>
                  </a:lnTo>
                  <a:lnTo>
                    <a:pt x="2790" y="2874"/>
                  </a:lnTo>
                  <a:lnTo>
                    <a:pt x="2809" y="2874"/>
                  </a:lnTo>
                  <a:lnTo>
                    <a:pt x="2827" y="2874"/>
                  </a:lnTo>
                  <a:lnTo>
                    <a:pt x="2847" y="2873"/>
                  </a:lnTo>
                  <a:lnTo>
                    <a:pt x="2849" y="2873"/>
                  </a:lnTo>
                  <a:lnTo>
                    <a:pt x="2851" y="2873"/>
                  </a:lnTo>
                  <a:lnTo>
                    <a:pt x="2854" y="2873"/>
                  </a:lnTo>
                  <a:lnTo>
                    <a:pt x="2857" y="2873"/>
                  </a:lnTo>
                  <a:lnTo>
                    <a:pt x="2895" y="2873"/>
                  </a:lnTo>
                  <a:lnTo>
                    <a:pt x="2934" y="2873"/>
                  </a:lnTo>
                  <a:lnTo>
                    <a:pt x="2971" y="2873"/>
                  </a:lnTo>
                  <a:lnTo>
                    <a:pt x="3008" y="2872"/>
                  </a:lnTo>
                  <a:lnTo>
                    <a:pt x="3008" y="2872"/>
                  </a:lnTo>
                  <a:lnTo>
                    <a:pt x="3009" y="2872"/>
                  </a:lnTo>
                  <a:lnTo>
                    <a:pt x="3010" y="2872"/>
                  </a:lnTo>
                  <a:lnTo>
                    <a:pt x="3012" y="2872"/>
                  </a:lnTo>
                  <a:lnTo>
                    <a:pt x="3015" y="2872"/>
                  </a:lnTo>
                  <a:lnTo>
                    <a:pt x="3018" y="2872"/>
                  </a:lnTo>
                  <a:lnTo>
                    <a:pt x="3021" y="2872"/>
                  </a:lnTo>
                  <a:lnTo>
                    <a:pt x="3023" y="2872"/>
                  </a:lnTo>
                  <a:lnTo>
                    <a:pt x="3055" y="2872"/>
                  </a:lnTo>
                  <a:lnTo>
                    <a:pt x="3087" y="2871"/>
                  </a:lnTo>
                  <a:lnTo>
                    <a:pt x="3118" y="2871"/>
                  </a:lnTo>
                  <a:lnTo>
                    <a:pt x="3150" y="2870"/>
                  </a:lnTo>
                  <a:lnTo>
                    <a:pt x="3181" y="2870"/>
                  </a:lnTo>
                  <a:lnTo>
                    <a:pt x="3211" y="2869"/>
                  </a:lnTo>
                  <a:lnTo>
                    <a:pt x="3242" y="2868"/>
                  </a:lnTo>
                  <a:lnTo>
                    <a:pt x="3272" y="2868"/>
                  </a:lnTo>
                  <a:lnTo>
                    <a:pt x="3273" y="2868"/>
                  </a:lnTo>
                  <a:lnTo>
                    <a:pt x="3273" y="2868"/>
                  </a:lnTo>
                  <a:lnTo>
                    <a:pt x="3280" y="2868"/>
                  </a:lnTo>
                  <a:lnTo>
                    <a:pt x="3287" y="2867"/>
                  </a:lnTo>
                  <a:lnTo>
                    <a:pt x="3290" y="2867"/>
                  </a:lnTo>
                  <a:lnTo>
                    <a:pt x="3293" y="2867"/>
                  </a:lnTo>
                  <a:lnTo>
                    <a:pt x="3308" y="2867"/>
                  </a:lnTo>
                  <a:lnTo>
                    <a:pt x="3322" y="2866"/>
                  </a:lnTo>
                  <a:lnTo>
                    <a:pt x="3337" y="2866"/>
                  </a:lnTo>
                  <a:lnTo>
                    <a:pt x="3351" y="2866"/>
                  </a:lnTo>
                  <a:lnTo>
                    <a:pt x="3355" y="2865"/>
                  </a:lnTo>
                  <a:lnTo>
                    <a:pt x="3359" y="2865"/>
                  </a:lnTo>
                  <a:lnTo>
                    <a:pt x="3364" y="2865"/>
                  </a:lnTo>
                  <a:lnTo>
                    <a:pt x="3370" y="2865"/>
                  </a:lnTo>
                  <a:lnTo>
                    <a:pt x="3381" y="2865"/>
                  </a:lnTo>
                  <a:lnTo>
                    <a:pt x="3393" y="2864"/>
                  </a:lnTo>
                  <a:lnTo>
                    <a:pt x="3405" y="2864"/>
                  </a:lnTo>
                  <a:lnTo>
                    <a:pt x="3416" y="2863"/>
                  </a:lnTo>
                  <a:lnTo>
                    <a:pt x="3422" y="2863"/>
                  </a:lnTo>
                  <a:lnTo>
                    <a:pt x="3429" y="2863"/>
                  </a:lnTo>
                  <a:lnTo>
                    <a:pt x="3434" y="2863"/>
                  </a:lnTo>
                  <a:lnTo>
                    <a:pt x="3439" y="2863"/>
                  </a:lnTo>
                  <a:lnTo>
                    <a:pt x="3449" y="2862"/>
                  </a:lnTo>
                  <a:lnTo>
                    <a:pt x="3459" y="2862"/>
                  </a:lnTo>
                  <a:lnTo>
                    <a:pt x="3469" y="2862"/>
                  </a:lnTo>
                  <a:lnTo>
                    <a:pt x="3479" y="2861"/>
                  </a:lnTo>
                  <a:lnTo>
                    <a:pt x="3488" y="2861"/>
                  </a:lnTo>
                  <a:lnTo>
                    <a:pt x="3496" y="2861"/>
                  </a:lnTo>
                  <a:lnTo>
                    <a:pt x="3501" y="2859"/>
                  </a:lnTo>
                  <a:lnTo>
                    <a:pt x="3505" y="2859"/>
                  </a:lnTo>
                  <a:lnTo>
                    <a:pt x="3514" y="2859"/>
                  </a:lnTo>
                  <a:lnTo>
                    <a:pt x="3523" y="2858"/>
                  </a:lnTo>
                  <a:lnTo>
                    <a:pt x="3531" y="2858"/>
                  </a:lnTo>
                  <a:lnTo>
                    <a:pt x="3541" y="2858"/>
                  </a:lnTo>
                  <a:lnTo>
                    <a:pt x="3542" y="2858"/>
                  </a:lnTo>
                  <a:lnTo>
                    <a:pt x="3543" y="2858"/>
                  </a:lnTo>
                  <a:lnTo>
                    <a:pt x="3549" y="2857"/>
                  </a:lnTo>
                  <a:lnTo>
                    <a:pt x="3555" y="2857"/>
                  </a:lnTo>
                  <a:lnTo>
                    <a:pt x="3559" y="2857"/>
                  </a:lnTo>
                  <a:lnTo>
                    <a:pt x="3563" y="2857"/>
                  </a:lnTo>
                  <a:lnTo>
                    <a:pt x="3565" y="2857"/>
                  </a:lnTo>
                  <a:lnTo>
                    <a:pt x="3568" y="2857"/>
                  </a:lnTo>
                  <a:lnTo>
                    <a:pt x="3581" y="2856"/>
                  </a:lnTo>
                  <a:lnTo>
                    <a:pt x="3594" y="2855"/>
                  </a:lnTo>
                  <a:lnTo>
                    <a:pt x="3595" y="2855"/>
                  </a:lnTo>
                  <a:lnTo>
                    <a:pt x="3595" y="2855"/>
                  </a:lnTo>
                  <a:lnTo>
                    <a:pt x="3608" y="2855"/>
                  </a:lnTo>
                  <a:lnTo>
                    <a:pt x="3620" y="2854"/>
                  </a:lnTo>
                  <a:lnTo>
                    <a:pt x="3625" y="2854"/>
                  </a:lnTo>
                  <a:lnTo>
                    <a:pt x="3630" y="2853"/>
                  </a:lnTo>
                  <a:lnTo>
                    <a:pt x="3640" y="2853"/>
                  </a:lnTo>
                  <a:lnTo>
                    <a:pt x="3649" y="2852"/>
                  </a:lnTo>
                  <a:lnTo>
                    <a:pt x="3650" y="2852"/>
                  </a:lnTo>
                  <a:lnTo>
                    <a:pt x="3652" y="2852"/>
                  </a:lnTo>
                  <a:lnTo>
                    <a:pt x="3662" y="2852"/>
                  </a:lnTo>
                  <a:lnTo>
                    <a:pt x="3674" y="2851"/>
                  </a:lnTo>
                  <a:lnTo>
                    <a:pt x="3677" y="2851"/>
                  </a:lnTo>
                  <a:lnTo>
                    <a:pt x="3679" y="2851"/>
                  </a:lnTo>
                  <a:lnTo>
                    <a:pt x="3694" y="2850"/>
                  </a:lnTo>
                  <a:lnTo>
                    <a:pt x="3710" y="2849"/>
                  </a:lnTo>
                  <a:lnTo>
                    <a:pt x="3718" y="2849"/>
                  </a:lnTo>
                  <a:lnTo>
                    <a:pt x="3726" y="2848"/>
                  </a:lnTo>
                  <a:lnTo>
                    <a:pt x="3728" y="2848"/>
                  </a:lnTo>
                  <a:lnTo>
                    <a:pt x="3729" y="2848"/>
                  </a:lnTo>
                  <a:lnTo>
                    <a:pt x="3745" y="2847"/>
                  </a:lnTo>
                  <a:lnTo>
                    <a:pt x="3759" y="2846"/>
                  </a:lnTo>
                  <a:lnTo>
                    <a:pt x="3764" y="2846"/>
                  </a:lnTo>
                  <a:lnTo>
                    <a:pt x="3769" y="2845"/>
                  </a:lnTo>
                  <a:lnTo>
                    <a:pt x="3773" y="2845"/>
                  </a:lnTo>
                  <a:lnTo>
                    <a:pt x="3777" y="2845"/>
                  </a:lnTo>
                  <a:lnTo>
                    <a:pt x="3780" y="2845"/>
                  </a:lnTo>
                  <a:lnTo>
                    <a:pt x="3783" y="2844"/>
                  </a:lnTo>
                  <a:lnTo>
                    <a:pt x="3791" y="2844"/>
                  </a:lnTo>
                  <a:lnTo>
                    <a:pt x="3799" y="2843"/>
                  </a:lnTo>
                  <a:lnTo>
                    <a:pt x="3808" y="2843"/>
                  </a:lnTo>
                  <a:lnTo>
                    <a:pt x="3816" y="2842"/>
                  </a:lnTo>
                  <a:lnTo>
                    <a:pt x="3817" y="2842"/>
                  </a:lnTo>
                  <a:lnTo>
                    <a:pt x="3818" y="2842"/>
                  </a:lnTo>
                  <a:lnTo>
                    <a:pt x="3825" y="2842"/>
                  </a:lnTo>
                  <a:lnTo>
                    <a:pt x="3832" y="2841"/>
                  </a:lnTo>
                  <a:lnTo>
                    <a:pt x="3834" y="2841"/>
                  </a:lnTo>
                  <a:lnTo>
                    <a:pt x="3837" y="2841"/>
                  </a:lnTo>
                  <a:lnTo>
                    <a:pt x="3846" y="2840"/>
                  </a:lnTo>
                  <a:lnTo>
                    <a:pt x="3855" y="2839"/>
                  </a:lnTo>
                  <a:lnTo>
                    <a:pt x="3864" y="2839"/>
                  </a:lnTo>
                  <a:lnTo>
                    <a:pt x="3874" y="2838"/>
                  </a:lnTo>
                  <a:lnTo>
                    <a:pt x="3879" y="2837"/>
                  </a:lnTo>
                  <a:lnTo>
                    <a:pt x="3885" y="2837"/>
                  </a:lnTo>
                  <a:lnTo>
                    <a:pt x="3885" y="2837"/>
                  </a:lnTo>
                  <a:lnTo>
                    <a:pt x="3886" y="2837"/>
                  </a:lnTo>
                  <a:lnTo>
                    <a:pt x="3889" y="2837"/>
                  </a:lnTo>
                  <a:lnTo>
                    <a:pt x="3891" y="2836"/>
                  </a:lnTo>
                  <a:lnTo>
                    <a:pt x="3919" y="2834"/>
                  </a:lnTo>
                  <a:lnTo>
                    <a:pt x="3945" y="2832"/>
                  </a:lnTo>
                  <a:lnTo>
                    <a:pt x="3969" y="2829"/>
                  </a:lnTo>
                  <a:lnTo>
                    <a:pt x="3994" y="2827"/>
                  </a:lnTo>
                  <a:lnTo>
                    <a:pt x="4000" y="2825"/>
                  </a:lnTo>
                  <a:lnTo>
                    <a:pt x="4007" y="2824"/>
                  </a:lnTo>
                  <a:lnTo>
                    <a:pt x="4011" y="2824"/>
                  </a:lnTo>
                  <a:lnTo>
                    <a:pt x="4014" y="2824"/>
                  </a:lnTo>
                  <a:lnTo>
                    <a:pt x="4020" y="2823"/>
                  </a:lnTo>
                  <a:lnTo>
                    <a:pt x="4027" y="2822"/>
                  </a:lnTo>
                  <a:lnTo>
                    <a:pt x="4032" y="2822"/>
                  </a:lnTo>
                  <a:lnTo>
                    <a:pt x="4038" y="2821"/>
                  </a:lnTo>
                  <a:lnTo>
                    <a:pt x="4040" y="2821"/>
                  </a:lnTo>
                  <a:lnTo>
                    <a:pt x="4042" y="2820"/>
                  </a:lnTo>
                  <a:lnTo>
                    <a:pt x="4045" y="2820"/>
                  </a:lnTo>
                  <a:lnTo>
                    <a:pt x="4049" y="2819"/>
                  </a:lnTo>
                  <a:lnTo>
                    <a:pt x="4058" y="2818"/>
                  </a:lnTo>
                  <a:lnTo>
                    <a:pt x="4066" y="2817"/>
                  </a:lnTo>
                  <a:lnTo>
                    <a:pt x="4069" y="2817"/>
                  </a:lnTo>
                  <a:lnTo>
                    <a:pt x="4074" y="2816"/>
                  </a:lnTo>
                  <a:lnTo>
                    <a:pt x="4078" y="2816"/>
                  </a:lnTo>
                  <a:lnTo>
                    <a:pt x="4082" y="2815"/>
                  </a:lnTo>
                  <a:lnTo>
                    <a:pt x="4086" y="2814"/>
                  </a:lnTo>
                  <a:lnTo>
                    <a:pt x="4090" y="2814"/>
                  </a:lnTo>
                  <a:lnTo>
                    <a:pt x="4091" y="2814"/>
                  </a:lnTo>
                  <a:lnTo>
                    <a:pt x="4093" y="2814"/>
                  </a:lnTo>
                  <a:lnTo>
                    <a:pt x="4097" y="2813"/>
                  </a:lnTo>
                  <a:lnTo>
                    <a:pt x="4102" y="2812"/>
                  </a:lnTo>
                  <a:lnTo>
                    <a:pt x="4108" y="2811"/>
                  </a:lnTo>
                  <a:lnTo>
                    <a:pt x="4113" y="2811"/>
                  </a:lnTo>
                  <a:lnTo>
                    <a:pt x="4113" y="2810"/>
                  </a:lnTo>
                  <a:lnTo>
                    <a:pt x="4114" y="2810"/>
                  </a:lnTo>
                  <a:lnTo>
                    <a:pt x="4120" y="2809"/>
                  </a:lnTo>
                  <a:lnTo>
                    <a:pt x="4126" y="2808"/>
                  </a:lnTo>
                  <a:lnTo>
                    <a:pt x="4128" y="2808"/>
                  </a:lnTo>
                  <a:lnTo>
                    <a:pt x="4130" y="2808"/>
                  </a:lnTo>
                  <a:lnTo>
                    <a:pt x="4134" y="2807"/>
                  </a:lnTo>
                  <a:lnTo>
                    <a:pt x="4139" y="2806"/>
                  </a:lnTo>
                  <a:lnTo>
                    <a:pt x="4139" y="2806"/>
                  </a:lnTo>
                  <a:lnTo>
                    <a:pt x="4140" y="2806"/>
                  </a:lnTo>
                  <a:lnTo>
                    <a:pt x="4141" y="2806"/>
                  </a:lnTo>
                  <a:lnTo>
                    <a:pt x="4143" y="2805"/>
                  </a:lnTo>
                  <a:lnTo>
                    <a:pt x="4148" y="2805"/>
                  </a:lnTo>
                  <a:lnTo>
                    <a:pt x="4152" y="2804"/>
                  </a:lnTo>
                  <a:lnTo>
                    <a:pt x="4156" y="2803"/>
                  </a:lnTo>
                  <a:lnTo>
                    <a:pt x="4160" y="2802"/>
                  </a:lnTo>
                  <a:lnTo>
                    <a:pt x="4162" y="2802"/>
                  </a:lnTo>
                  <a:lnTo>
                    <a:pt x="4165" y="2801"/>
                  </a:lnTo>
                  <a:lnTo>
                    <a:pt x="4168" y="2800"/>
                  </a:lnTo>
                  <a:lnTo>
                    <a:pt x="4173" y="2799"/>
                  </a:lnTo>
                  <a:lnTo>
                    <a:pt x="4176" y="2799"/>
                  </a:lnTo>
                  <a:lnTo>
                    <a:pt x="4178" y="2798"/>
                  </a:lnTo>
                  <a:lnTo>
                    <a:pt x="4179" y="2798"/>
                  </a:lnTo>
                  <a:lnTo>
                    <a:pt x="4181" y="2798"/>
                  </a:lnTo>
                  <a:lnTo>
                    <a:pt x="4183" y="2797"/>
                  </a:lnTo>
                  <a:lnTo>
                    <a:pt x="4185" y="2796"/>
                  </a:lnTo>
                  <a:lnTo>
                    <a:pt x="4191" y="2795"/>
                  </a:lnTo>
                  <a:lnTo>
                    <a:pt x="4195" y="2794"/>
                  </a:lnTo>
                  <a:lnTo>
                    <a:pt x="4197" y="2793"/>
                  </a:lnTo>
                  <a:lnTo>
                    <a:pt x="4198" y="2793"/>
                  </a:lnTo>
                  <a:lnTo>
                    <a:pt x="4201" y="2791"/>
                  </a:lnTo>
                  <a:lnTo>
                    <a:pt x="4205" y="2790"/>
                  </a:lnTo>
                  <a:lnTo>
                    <a:pt x="4205" y="2790"/>
                  </a:lnTo>
                  <a:lnTo>
                    <a:pt x="4205" y="2790"/>
                  </a:lnTo>
                  <a:lnTo>
                    <a:pt x="4207" y="2790"/>
                  </a:lnTo>
                  <a:lnTo>
                    <a:pt x="4208" y="2789"/>
                  </a:lnTo>
                  <a:lnTo>
                    <a:pt x="4209" y="2789"/>
                  </a:lnTo>
                  <a:lnTo>
                    <a:pt x="4209" y="2789"/>
                  </a:lnTo>
                  <a:lnTo>
                    <a:pt x="4211" y="2788"/>
                  </a:lnTo>
                  <a:lnTo>
                    <a:pt x="4213" y="2787"/>
                  </a:lnTo>
                  <a:lnTo>
                    <a:pt x="4216" y="2786"/>
                  </a:lnTo>
                  <a:lnTo>
                    <a:pt x="4219" y="2785"/>
                  </a:lnTo>
                  <a:lnTo>
                    <a:pt x="4222" y="2784"/>
                  </a:lnTo>
                  <a:lnTo>
                    <a:pt x="4225" y="2783"/>
                  </a:lnTo>
                  <a:lnTo>
                    <a:pt x="4225" y="2782"/>
                  </a:lnTo>
                  <a:lnTo>
                    <a:pt x="4225" y="2782"/>
                  </a:lnTo>
                  <a:lnTo>
                    <a:pt x="4227" y="2781"/>
                  </a:lnTo>
                  <a:lnTo>
                    <a:pt x="4229" y="2780"/>
                  </a:lnTo>
                  <a:lnTo>
                    <a:pt x="4230" y="2780"/>
                  </a:lnTo>
                  <a:lnTo>
                    <a:pt x="4231" y="2779"/>
                  </a:lnTo>
                  <a:lnTo>
                    <a:pt x="4231" y="2779"/>
                  </a:lnTo>
                  <a:lnTo>
                    <a:pt x="4231" y="2779"/>
                  </a:lnTo>
                  <a:lnTo>
                    <a:pt x="4232" y="2779"/>
                  </a:lnTo>
                  <a:lnTo>
                    <a:pt x="4232" y="2778"/>
                  </a:lnTo>
                  <a:lnTo>
                    <a:pt x="4233" y="2778"/>
                  </a:lnTo>
                  <a:lnTo>
                    <a:pt x="4234" y="2777"/>
                  </a:lnTo>
                  <a:lnTo>
                    <a:pt x="4235" y="2776"/>
                  </a:lnTo>
                  <a:lnTo>
                    <a:pt x="4236" y="2775"/>
                  </a:lnTo>
                  <a:lnTo>
                    <a:pt x="4237" y="2775"/>
                  </a:lnTo>
                  <a:lnTo>
                    <a:pt x="4237" y="2775"/>
                  </a:lnTo>
                  <a:lnTo>
                    <a:pt x="4239" y="2773"/>
                  </a:lnTo>
                  <a:lnTo>
                    <a:pt x="4240" y="2772"/>
                  </a:lnTo>
                  <a:lnTo>
                    <a:pt x="4241" y="2771"/>
                  </a:lnTo>
                  <a:lnTo>
                    <a:pt x="4241" y="2771"/>
                  </a:lnTo>
                  <a:lnTo>
                    <a:pt x="5590" y="215"/>
                  </a:lnTo>
                  <a:lnTo>
                    <a:pt x="5591" y="213"/>
                  </a:lnTo>
                  <a:lnTo>
                    <a:pt x="5591" y="211"/>
                  </a:lnTo>
                  <a:lnTo>
                    <a:pt x="5592" y="208"/>
                  </a:lnTo>
                  <a:lnTo>
                    <a:pt x="5591" y="205"/>
                  </a:lnTo>
                  <a:lnTo>
                    <a:pt x="5591" y="204"/>
                  </a:lnTo>
                  <a:lnTo>
                    <a:pt x="5591" y="203"/>
                  </a:lnTo>
                  <a:close/>
                </a:path>
              </a:pathLst>
            </a:custGeom>
            <a:gradFill>
              <a:gsLst>
                <a:gs pos="0">
                  <a:schemeClr val="accent4">
                    <a:lumMod val="75000"/>
                  </a:schemeClr>
                </a:gs>
                <a:gs pos="100000">
                  <a:schemeClr val="accent4"/>
                </a:gs>
              </a:gsLst>
              <a:lin ang="0" scaled="1"/>
            </a:gradFill>
            <a:ln>
              <a:noFill/>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17" name="Freeform 14"/>
            <p:cNvSpPr>
              <a:spLocks/>
            </p:cNvSpPr>
            <p:nvPr/>
          </p:nvSpPr>
          <p:spPr bwMode="auto">
            <a:xfrm>
              <a:off x="5356225" y="4666822"/>
              <a:ext cx="1479550" cy="109538"/>
            </a:xfrm>
            <a:custGeom>
              <a:avLst/>
              <a:gdLst>
                <a:gd name="T0" fmla="*/ 5570 w 5590"/>
                <a:gd name="T1" fmla="*/ 232 h 414"/>
                <a:gd name="T2" fmla="*/ 5490 w 5590"/>
                <a:gd name="T3" fmla="*/ 263 h 414"/>
                <a:gd name="T4" fmla="*/ 5352 w 5590"/>
                <a:gd name="T5" fmla="*/ 291 h 414"/>
                <a:gd name="T6" fmla="*/ 5160 w 5590"/>
                <a:gd name="T7" fmla="*/ 318 h 414"/>
                <a:gd name="T8" fmla="*/ 4921 w 5590"/>
                <a:gd name="T9" fmla="*/ 342 h 414"/>
                <a:gd name="T10" fmla="*/ 4638 w 5590"/>
                <a:gd name="T11" fmla="*/ 363 h 414"/>
                <a:gd name="T12" fmla="*/ 4317 w 5590"/>
                <a:gd name="T13" fmla="*/ 381 h 414"/>
                <a:gd name="T14" fmla="*/ 3962 w 5590"/>
                <a:gd name="T15" fmla="*/ 395 h 414"/>
                <a:gd name="T16" fmla="*/ 3580 w 5590"/>
                <a:gd name="T17" fmla="*/ 406 h 414"/>
                <a:gd name="T18" fmla="*/ 3173 w 5590"/>
                <a:gd name="T19" fmla="*/ 413 h 414"/>
                <a:gd name="T20" fmla="*/ 2746 w 5590"/>
                <a:gd name="T21" fmla="*/ 414 h 414"/>
                <a:gd name="T22" fmla="*/ 2321 w 5590"/>
                <a:gd name="T23" fmla="*/ 412 h 414"/>
                <a:gd name="T24" fmla="*/ 1917 w 5590"/>
                <a:gd name="T25" fmla="*/ 404 h 414"/>
                <a:gd name="T26" fmla="*/ 1539 w 5590"/>
                <a:gd name="T27" fmla="*/ 392 h 414"/>
                <a:gd name="T28" fmla="*/ 1192 w 5590"/>
                <a:gd name="T29" fmla="*/ 377 h 414"/>
                <a:gd name="T30" fmla="*/ 879 w 5590"/>
                <a:gd name="T31" fmla="*/ 358 h 414"/>
                <a:gd name="T32" fmla="*/ 607 w 5590"/>
                <a:gd name="T33" fmla="*/ 337 h 414"/>
                <a:gd name="T34" fmla="*/ 379 w 5590"/>
                <a:gd name="T35" fmla="*/ 312 h 414"/>
                <a:gd name="T36" fmla="*/ 201 w 5590"/>
                <a:gd name="T37" fmla="*/ 284 h 414"/>
                <a:gd name="T38" fmla="*/ 75 w 5590"/>
                <a:gd name="T39" fmla="*/ 255 h 414"/>
                <a:gd name="T40" fmla="*/ 9 w 5590"/>
                <a:gd name="T41" fmla="*/ 224 h 414"/>
                <a:gd name="T42" fmla="*/ 6 w 5590"/>
                <a:gd name="T43" fmla="*/ 192 h 414"/>
                <a:gd name="T44" fmla="*/ 66 w 5590"/>
                <a:gd name="T45" fmla="*/ 162 h 414"/>
                <a:gd name="T46" fmla="*/ 187 w 5590"/>
                <a:gd name="T47" fmla="*/ 133 h 414"/>
                <a:gd name="T48" fmla="*/ 361 w 5590"/>
                <a:gd name="T49" fmla="*/ 105 h 414"/>
                <a:gd name="T50" fmla="*/ 585 w 5590"/>
                <a:gd name="T51" fmla="*/ 80 h 414"/>
                <a:gd name="T52" fmla="*/ 854 w 5590"/>
                <a:gd name="T53" fmla="*/ 59 h 414"/>
                <a:gd name="T54" fmla="*/ 1162 w 5590"/>
                <a:gd name="T55" fmla="*/ 39 h 414"/>
                <a:gd name="T56" fmla="*/ 1506 w 5590"/>
                <a:gd name="T57" fmla="*/ 24 h 414"/>
                <a:gd name="T58" fmla="*/ 1880 w 5590"/>
                <a:gd name="T59" fmla="*/ 11 h 414"/>
                <a:gd name="T60" fmla="*/ 2279 w 5590"/>
                <a:gd name="T61" fmla="*/ 3 h 414"/>
                <a:gd name="T62" fmla="*/ 2700 w 5590"/>
                <a:gd name="T63" fmla="*/ 0 h 414"/>
                <a:gd name="T64" fmla="*/ 3129 w 5590"/>
                <a:gd name="T65" fmla="*/ 1 h 414"/>
                <a:gd name="T66" fmla="*/ 3541 w 5590"/>
                <a:gd name="T67" fmla="*/ 7 h 414"/>
                <a:gd name="T68" fmla="*/ 3928 w 5590"/>
                <a:gd name="T69" fmla="*/ 17 h 414"/>
                <a:gd name="T70" fmla="*/ 4286 w 5590"/>
                <a:gd name="T71" fmla="*/ 32 h 414"/>
                <a:gd name="T72" fmla="*/ 4611 w 5590"/>
                <a:gd name="T73" fmla="*/ 49 h 414"/>
                <a:gd name="T74" fmla="*/ 4897 w 5590"/>
                <a:gd name="T75" fmla="*/ 71 h 414"/>
                <a:gd name="T76" fmla="*/ 5140 w 5590"/>
                <a:gd name="T77" fmla="*/ 95 h 414"/>
                <a:gd name="T78" fmla="*/ 5335 w 5590"/>
                <a:gd name="T79" fmla="*/ 120 h 414"/>
                <a:gd name="T80" fmla="*/ 5479 w 5590"/>
                <a:gd name="T81" fmla="*/ 149 h 414"/>
                <a:gd name="T82" fmla="*/ 5565 w 5590"/>
                <a:gd name="T83" fmla="*/ 179 h 414"/>
                <a:gd name="T84" fmla="*/ 5590 w 5590"/>
                <a:gd name="T85" fmla="*/ 211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590" h="414">
                  <a:moveTo>
                    <a:pt x="5590" y="211"/>
                  </a:moveTo>
                  <a:lnTo>
                    <a:pt x="5584" y="221"/>
                  </a:lnTo>
                  <a:lnTo>
                    <a:pt x="5570" y="232"/>
                  </a:lnTo>
                  <a:lnTo>
                    <a:pt x="5551" y="242"/>
                  </a:lnTo>
                  <a:lnTo>
                    <a:pt x="5524" y="252"/>
                  </a:lnTo>
                  <a:lnTo>
                    <a:pt x="5490" y="263"/>
                  </a:lnTo>
                  <a:lnTo>
                    <a:pt x="5450" y="272"/>
                  </a:lnTo>
                  <a:lnTo>
                    <a:pt x="5403" y="282"/>
                  </a:lnTo>
                  <a:lnTo>
                    <a:pt x="5352" y="291"/>
                  </a:lnTo>
                  <a:lnTo>
                    <a:pt x="5293" y="301"/>
                  </a:lnTo>
                  <a:lnTo>
                    <a:pt x="5229" y="309"/>
                  </a:lnTo>
                  <a:lnTo>
                    <a:pt x="5160" y="318"/>
                  </a:lnTo>
                  <a:lnTo>
                    <a:pt x="5086" y="326"/>
                  </a:lnTo>
                  <a:lnTo>
                    <a:pt x="5005" y="334"/>
                  </a:lnTo>
                  <a:lnTo>
                    <a:pt x="4921" y="342"/>
                  </a:lnTo>
                  <a:lnTo>
                    <a:pt x="4831" y="349"/>
                  </a:lnTo>
                  <a:lnTo>
                    <a:pt x="4736" y="356"/>
                  </a:lnTo>
                  <a:lnTo>
                    <a:pt x="4638" y="363"/>
                  </a:lnTo>
                  <a:lnTo>
                    <a:pt x="4535" y="370"/>
                  </a:lnTo>
                  <a:lnTo>
                    <a:pt x="4428" y="376"/>
                  </a:lnTo>
                  <a:lnTo>
                    <a:pt x="4317" y="381"/>
                  </a:lnTo>
                  <a:lnTo>
                    <a:pt x="4202" y="386"/>
                  </a:lnTo>
                  <a:lnTo>
                    <a:pt x="4084" y="391"/>
                  </a:lnTo>
                  <a:lnTo>
                    <a:pt x="3962" y="395"/>
                  </a:lnTo>
                  <a:lnTo>
                    <a:pt x="3838" y="400"/>
                  </a:lnTo>
                  <a:lnTo>
                    <a:pt x="3710" y="403"/>
                  </a:lnTo>
                  <a:lnTo>
                    <a:pt x="3580" y="406"/>
                  </a:lnTo>
                  <a:lnTo>
                    <a:pt x="3446" y="409"/>
                  </a:lnTo>
                  <a:lnTo>
                    <a:pt x="3311" y="411"/>
                  </a:lnTo>
                  <a:lnTo>
                    <a:pt x="3173" y="413"/>
                  </a:lnTo>
                  <a:lnTo>
                    <a:pt x="3033" y="414"/>
                  </a:lnTo>
                  <a:lnTo>
                    <a:pt x="2890" y="414"/>
                  </a:lnTo>
                  <a:lnTo>
                    <a:pt x="2746" y="414"/>
                  </a:lnTo>
                  <a:lnTo>
                    <a:pt x="2603" y="414"/>
                  </a:lnTo>
                  <a:lnTo>
                    <a:pt x="2461" y="413"/>
                  </a:lnTo>
                  <a:lnTo>
                    <a:pt x="2321" y="412"/>
                  </a:lnTo>
                  <a:lnTo>
                    <a:pt x="2184" y="410"/>
                  </a:lnTo>
                  <a:lnTo>
                    <a:pt x="2049" y="407"/>
                  </a:lnTo>
                  <a:lnTo>
                    <a:pt x="1917" y="404"/>
                  </a:lnTo>
                  <a:lnTo>
                    <a:pt x="1788" y="401"/>
                  </a:lnTo>
                  <a:lnTo>
                    <a:pt x="1662" y="396"/>
                  </a:lnTo>
                  <a:lnTo>
                    <a:pt x="1539" y="392"/>
                  </a:lnTo>
                  <a:lnTo>
                    <a:pt x="1419" y="387"/>
                  </a:lnTo>
                  <a:lnTo>
                    <a:pt x="1304" y="382"/>
                  </a:lnTo>
                  <a:lnTo>
                    <a:pt x="1192" y="377"/>
                  </a:lnTo>
                  <a:lnTo>
                    <a:pt x="1083" y="371"/>
                  </a:lnTo>
                  <a:lnTo>
                    <a:pt x="979" y="365"/>
                  </a:lnTo>
                  <a:lnTo>
                    <a:pt x="879" y="358"/>
                  </a:lnTo>
                  <a:lnTo>
                    <a:pt x="785" y="351"/>
                  </a:lnTo>
                  <a:lnTo>
                    <a:pt x="693" y="344"/>
                  </a:lnTo>
                  <a:lnTo>
                    <a:pt x="607" y="337"/>
                  </a:lnTo>
                  <a:lnTo>
                    <a:pt x="526" y="328"/>
                  </a:lnTo>
                  <a:lnTo>
                    <a:pt x="450" y="320"/>
                  </a:lnTo>
                  <a:lnTo>
                    <a:pt x="379" y="312"/>
                  </a:lnTo>
                  <a:lnTo>
                    <a:pt x="315" y="303"/>
                  </a:lnTo>
                  <a:lnTo>
                    <a:pt x="255" y="293"/>
                  </a:lnTo>
                  <a:lnTo>
                    <a:pt x="201" y="284"/>
                  </a:lnTo>
                  <a:lnTo>
                    <a:pt x="153" y="275"/>
                  </a:lnTo>
                  <a:lnTo>
                    <a:pt x="111" y="266"/>
                  </a:lnTo>
                  <a:lnTo>
                    <a:pt x="75" y="255"/>
                  </a:lnTo>
                  <a:lnTo>
                    <a:pt x="47" y="245"/>
                  </a:lnTo>
                  <a:lnTo>
                    <a:pt x="25" y="235"/>
                  </a:lnTo>
                  <a:lnTo>
                    <a:pt x="9" y="224"/>
                  </a:lnTo>
                  <a:lnTo>
                    <a:pt x="1" y="214"/>
                  </a:lnTo>
                  <a:lnTo>
                    <a:pt x="0" y="204"/>
                  </a:lnTo>
                  <a:lnTo>
                    <a:pt x="6" y="192"/>
                  </a:lnTo>
                  <a:lnTo>
                    <a:pt x="20" y="182"/>
                  </a:lnTo>
                  <a:lnTo>
                    <a:pt x="39" y="172"/>
                  </a:lnTo>
                  <a:lnTo>
                    <a:pt x="66" y="162"/>
                  </a:lnTo>
                  <a:lnTo>
                    <a:pt x="100" y="152"/>
                  </a:lnTo>
                  <a:lnTo>
                    <a:pt x="140" y="142"/>
                  </a:lnTo>
                  <a:lnTo>
                    <a:pt x="187" y="133"/>
                  </a:lnTo>
                  <a:lnTo>
                    <a:pt x="238" y="123"/>
                  </a:lnTo>
                  <a:lnTo>
                    <a:pt x="297" y="114"/>
                  </a:lnTo>
                  <a:lnTo>
                    <a:pt x="361" y="105"/>
                  </a:lnTo>
                  <a:lnTo>
                    <a:pt x="430" y="97"/>
                  </a:lnTo>
                  <a:lnTo>
                    <a:pt x="504" y="88"/>
                  </a:lnTo>
                  <a:lnTo>
                    <a:pt x="585" y="80"/>
                  </a:lnTo>
                  <a:lnTo>
                    <a:pt x="669" y="73"/>
                  </a:lnTo>
                  <a:lnTo>
                    <a:pt x="759" y="65"/>
                  </a:lnTo>
                  <a:lnTo>
                    <a:pt x="854" y="59"/>
                  </a:lnTo>
                  <a:lnTo>
                    <a:pt x="952" y="51"/>
                  </a:lnTo>
                  <a:lnTo>
                    <a:pt x="1055" y="45"/>
                  </a:lnTo>
                  <a:lnTo>
                    <a:pt x="1162" y="39"/>
                  </a:lnTo>
                  <a:lnTo>
                    <a:pt x="1273" y="33"/>
                  </a:lnTo>
                  <a:lnTo>
                    <a:pt x="1388" y="28"/>
                  </a:lnTo>
                  <a:lnTo>
                    <a:pt x="1506" y="24"/>
                  </a:lnTo>
                  <a:lnTo>
                    <a:pt x="1628" y="18"/>
                  </a:lnTo>
                  <a:lnTo>
                    <a:pt x="1752" y="15"/>
                  </a:lnTo>
                  <a:lnTo>
                    <a:pt x="1880" y="11"/>
                  </a:lnTo>
                  <a:lnTo>
                    <a:pt x="2010" y="8"/>
                  </a:lnTo>
                  <a:lnTo>
                    <a:pt x="2144" y="6"/>
                  </a:lnTo>
                  <a:lnTo>
                    <a:pt x="2279" y="3"/>
                  </a:lnTo>
                  <a:lnTo>
                    <a:pt x="2417" y="2"/>
                  </a:lnTo>
                  <a:lnTo>
                    <a:pt x="2557" y="1"/>
                  </a:lnTo>
                  <a:lnTo>
                    <a:pt x="2700" y="0"/>
                  </a:lnTo>
                  <a:lnTo>
                    <a:pt x="2844" y="0"/>
                  </a:lnTo>
                  <a:lnTo>
                    <a:pt x="2987" y="1"/>
                  </a:lnTo>
                  <a:lnTo>
                    <a:pt x="3129" y="1"/>
                  </a:lnTo>
                  <a:lnTo>
                    <a:pt x="3269" y="3"/>
                  </a:lnTo>
                  <a:lnTo>
                    <a:pt x="3406" y="5"/>
                  </a:lnTo>
                  <a:lnTo>
                    <a:pt x="3541" y="7"/>
                  </a:lnTo>
                  <a:lnTo>
                    <a:pt x="3673" y="10"/>
                  </a:lnTo>
                  <a:lnTo>
                    <a:pt x="3802" y="13"/>
                  </a:lnTo>
                  <a:lnTo>
                    <a:pt x="3928" y="17"/>
                  </a:lnTo>
                  <a:lnTo>
                    <a:pt x="4051" y="21"/>
                  </a:lnTo>
                  <a:lnTo>
                    <a:pt x="4171" y="27"/>
                  </a:lnTo>
                  <a:lnTo>
                    <a:pt x="4286" y="32"/>
                  </a:lnTo>
                  <a:lnTo>
                    <a:pt x="4398" y="37"/>
                  </a:lnTo>
                  <a:lnTo>
                    <a:pt x="4507" y="43"/>
                  </a:lnTo>
                  <a:lnTo>
                    <a:pt x="4611" y="49"/>
                  </a:lnTo>
                  <a:lnTo>
                    <a:pt x="4711" y="57"/>
                  </a:lnTo>
                  <a:lnTo>
                    <a:pt x="4805" y="63"/>
                  </a:lnTo>
                  <a:lnTo>
                    <a:pt x="4897" y="71"/>
                  </a:lnTo>
                  <a:lnTo>
                    <a:pt x="4983" y="78"/>
                  </a:lnTo>
                  <a:lnTo>
                    <a:pt x="5064" y="86"/>
                  </a:lnTo>
                  <a:lnTo>
                    <a:pt x="5140" y="95"/>
                  </a:lnTo>
                  <a:lnTo>
                    <a:pt x="5211" y="103"/>
                  </a:lnTo>
                  <a:lnTo>
                    <a:pt x="5275" y="111"/>
                  </a:lnTo>
                  <a:lnTo>
                    <a:pt x="5335" y="120"/>
                  </a:lnTo>
                  <a:lnTo>
                    <a:pt x="5390" y="130"/>
                  </a:lnTo>
                  <a:lnTo>
                    <a:pt x="5437" y="139"/>
                  </a:lnTo>
                  <a:lnTo>
                    <a:pt x="5479" y="149"/>
                  </a:lnTo>
                  <a:lnTo>
                    <a:pt x="5515" y="158"/>
                  </a:lnTo>
                  <a:lnTo>
                    <a:pt x="5543" y="169"/>
                  </a:lnTo>
                  <a:lnTo>
                    <a:pt x="5565" y="179"/>
                  </a:lnTo>
                  <a:lnTo>
                    <a:pt x="5581" y="189"/>
                  </a:lnTo>
                  <a:lnTo>
                    <a:pt x="5589" y="200"/>
                  </a:lnTo>
                  <a:lnTo>
                    <a:pt x="5590" y="211"/>
                  </a:lnTo>
                  <a:close/>
                </a:path>
              </a:pathLst>
            </a:custGeom>
            <a:gradFill>
              <a:gsLst>
                <a:gs pos="0">
                  <a:schemeClr val="accent4">
                    <a:lumMod val="50000"/>
                  </a:schemeClr>
                </a:gs>
                <a:gs pos="100000">
                  <a:schemeClr val="accent4">
                    <a:lumMod val="75000"/>
                  </a:schemeClr>
                </a:gs>
              </a:gsLst>
              <a:lin ang="0" scaled="1"/>
            </a:gradFill>
            <a:ln>
              <a:noFill/>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12" name="Freeform 9"/>
            <p:cNvSpPr>
              <a:spLocks/>
            </p:cNvSpPr>
            <p:nvPr/>
          </p:nvSpPr>
          <p:spPr bwMode="auto">
            <a:xfrm>
              <a:off x="5756275" y="5706883"/>
              <a:ext cx="679450" cy="671513"/>
            </a:xfrm>
            <a:custGeom>
              <a:avLst/>
              <a:gdLst>
                <a:gd name="T0" fmla="*/ 2567 w 2574"/>
                <a:gd name="T1" fmla="*/ 84 h 2537"/>
                <a:gd name="T2" fmla="*/ 2547 w 2574"/>
                <a:gd name="T3" fmla="*/ 75 h 2537"/>
                <a:gd name="T4" fmla="*/ 2516 w 2574"/>
                <a:gd name="T5" fmla="*/ 67 h 2537"/>
                <a:gd name="T6" fmla="*/ 2478 w 2574"/>
                <a:gd name="T7" fmla="*/ 59 h 2537"/>
                <a:gd name="T8" fmla="*/ 2429 w 2574"/>
                <a:gd name="T9" fmla="*/ 51 h 2537"/>
                <a:gd name="T10" fmla="*/ 2390 w 2574"/>
                <a:gd name="T11" fmla="*/ 46 h 2537"/>
                <a:gd name="T12" fmla="*/ 2359 w 2574"/>
                <a:gd name="T13" fmla="*/ 42 h 2537"/>
                <a:gd name="T14" fmla="*/ 2307 w 2574"/>
                <a:gd name="T15" fmla="*/ 37 h 2537"/>
                <a:gd name="T16" fmla="*/ 2263 w 2574"/>
                <a:gd name="T17" fmla="*/ 33 h 2537"/>
                <a:gd name="T18" fmla="*/ 2230 w 2574"/>
                <a:gd name="T19" fmla="*/ 30 h 2537"/>
                <a:gd name="T20" fmla="*/ 2187 w 2574"/>
                <a:gd name="T21" fmla="*/ 27 h 2537"/>
                <a:gd name="T22" fmla="*/ 2137 w 2574"/>
                <a:gd name="T23" fmla="*/ 23 h 2537"/>
                <a:gd name="T24" fmla="*/ 2088 w 2574"/>
                <a:gd name="T25" fmla="*/ 20 h 2537"/>
                <a:gd name="T26" fmla="*/ 2036 w 2574"/>
                <a:gd name="T27" fmla="*/ 17 h 2537"/>
                <a:gd name="T28" fmla="*/ 1984 w 2574"/>
                <a:gd name="T29" fmla="*/ 15 h 2537"/>
                <a:gd name="T30" fmla="*/ 1933 w 2574"/>
                <a:gd name="T31" fmla="*/ 12 h 2537"/>
                <a:gd name="T32" fmla="*/ 1882 w 2574"/>
                <a:gd name="T33" fmla="*/ 10 h 2537"/>
                <a:gd name="T34" fmla="*/ 1828 w 2574"/>
                <a:gd name="T35" fmla="*/ 8 h 2537"/>
                <a:gd name="T36" fmla="*/ 1783 w 2574"/>
                <a:gd name="T37" fmla="*/ 7 h 2537"/>
                <a:gd name="T38" fmla="*/ 1745 w 2574"/>
                <a:gd name="T39" fmla="*/ 6 h 2537"/>
                <a:gd name="T40" fmla="*/ 1696 w 2574"/>
                <a:gd name="T41" fmla="*/ 5 h 2537"/>
                <a:gd name="T42" fmla="*/ 1649 w 2574"/>
                <a:gd name="T43" fmla="*/ 4 h 2537"/>
                <a:gd name="T44" fmla="*/ 1606 w 2574"/>
                <a:gd name="T45" fmla="*/ 3 h 2537"/>
                <a:gd name="T46" fmla="*/ 1567 w 2574"/>
                <a:gd name="T47" fmla="*/ 2 h 2537"/>
                <a:gd name="T48" fmla="*/ 1524 w 2574"/>
                <a:gd name="T49" fmla="*/ 1 h 2537"/>
                <a:gd name="T50" fmla="*/ 1454 w 2574"/>
                <a:gd name="T51" fmla="*/ 1 h 2537"/>
                <a:gd name="T52" fmla="*/ 1403 w 2574"/>
                <a:gd name="T53" fmla="*/ 0 h 2537"/>
                <a:gd name="T54" fmla="*/ 1362 w 2574"/>
                <a:gd name="T55" fmla="*/ 0 h 2537"/>
                <a:gd name="T56" fmla="*/ 1310 w 2574"/>
                <a:gd name="T57" fmla="*/ 0 h 2537"/>
                <a:gd name="T58" fmla="*/ 1262 w 2574"/>
                <a:gd name="T59" fmla="*/ 0 h 2537"/>
                <a:gd name="T60" fmla="*/ 1235 w 2574"/>
                <a:gd name="T61" fmla="*/ 0 h 2537"/>
                <a:gd name="T62" fmla="*/ 1190 w 2574"/>
                <a:gd name="T63" fmla="*/ 0 h 2537"/>
                <a:gd name="T64" fmla="*/ 1158 w 2574"/>
                <a:gd name="T65" fmla="*/ 0 h 2537"/>
                <a:gd name="T66" fmla="*/ 1113 w 2574"/>
                <a:gd name="T67" fmla="*/ 1 h 2537"/>
                <a:gd name="T68" fmla="*/ 1073 w 2574"/>
                <a:gd name="T69" fmla="*/ 1 h 2537"/>
                <a:gd name="T70" fmla="*/ 999 w 2574"/>
                <a:gd name="T71" fmla="*/ 2 h 2537"/>
                <a:gd name="T72" fmla="*/ 896 w 2574"/>
                <a:gd name="T73" fmla="*/ 4 h 2537"/>
                <a:gd name="T74" fmla="*/ 862 w 2574"/>
                <a:gd name="T75" fmla="*/ 5 h 2537"/>
                <a:gd name="T76" fmla="*/ 822 w 2574"/>
                <a:gd name="T77" fmla="*/ 6 h 2537"/>
                <a:gd name="T78" fmla="*/ 789 w 2574"/>
                <a:gd name="T79" fmla="*/ 7 h 2537"/>
                <a:gd name="T80" fmla="*/ 737 w 2574"/>
                <a:gd name="T81" fmla="*/ 9 h 2537"/>
                <a:gd name="T82" fmla="*/ 694 w 2574"/>
                <a:gd name="T83" fmla="*/ 10 h 2537"/>
                <a:gd name="T84" fmla="*/ 651 w 2574"/>
                <a:gd name="T85" fmla="*/ 12 h 2537"/>
                <a:gd name="T86" fmla="*/ 588 w 2574"/>
                <a:gd name="T87" fmla="*/ 15 h 2537"/>
                <a:gd name="T88" fmla="*/ 535 w 2574"/>
                <a:gd name="T89" fmla="*/ 17 h 2537"/>
                <a:gd name="T90" fmla="*/ 491 w 2574"/>
                <a:gd name="T91" fmla="*/ 20 h 2537"/>
                <a:gd name="T92" fmla="*/ 457 w 2574"/>
                <a:gd name="T93" fmla="*/ 22 h 2537"/>
                <a:gd name="T94" fmla="*/ 430 w 2574"/>
                <a:gd name="T95" fmla="*/ 23 h 2537"/>
                <a:gd name="T96" fmla="*/ 384 w 2574"/>
                <a:gd name="T97" fmla="*/ 27 h 2537"/>
                <a:gd name="T98" fmla="*/ 345 w 2574"/>
                <a:gd name="T99" fmla="*/ 30 h 2537"/>
                <a:gd name="T100" fmla="*/ 314 w 2574"/>
                <a:gd name="T101" fmla="*/ 33 h 2537"/>
                <a:gd name="T102" fmla="*/ 277 w 2574"/>
                <a:gd name="T103" fmla="*/ 36 h 2537"/>
                <a:gd name="T104" fmla="*/ 236 w 2574"/>
                <a:gd name="T105" fmla="*/ 40 h 2537"/>
                <a:gd name="T106" fmla="*/ 94 w 2574"/>
                <a:gd name="T107" fmla="*/ 60 h 2537"/>
                <a:gd name="T108" fmla="*/ 73 w 2574"/>
                <a:gd name="T109" fmla="*/ 63 h 2537"/>
                <a:gd name="T110" fmla="*/ 55 w 2574"/>
                <a:gd name="T111" fmla="*/ 68 h 2537"/>
                <a:gd name="T112" fmla="*/ 39 w 2574"/>
                <a:gd name="T113" fmla="*/ 72 h 2537"/>
                <a:gd name="T114" fmla="*/ 26 w 2574"/>
                <a:gd name="T115" fmla="*/ 76 h 2537"/>
                <a:gd name="T116" fmla="*/ 16 w 2574"/>
                <a:gd name="T117" fmla="*/ 80 h 2537"/>
                <a:gd name="T118" fmla="*/ 7 w 2574"/>
                <a:gd name="T119" fmla="*/ 84 h 2537"/>
                <a:gd name="T120" fmla="*/ 2 w 2574"/>
                <a:gd name="T121" fmla="*/ 89 h 2537"/>
                <a:gd name="T122" fmla="*/ 0 w 2574"/>
                <a:gd name="T123" fmla="*/ 97 h 2537"/>
                <a:gd name="T124" fmla="*/ 2574 w 2574"/>
                <a:gd name="T125" fmla="*/ 94 h 2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574" h="2537">
                  <a:moveTo>
                    <a:pt x="2573" y="91"/>
                  </a:moveTo>
                  <a:lnTo>
                    <a:pt x="2573" y="90"/>
                  </a:lnTo>
                  <a:lnTo>
                    <a:pt x="2572" y="89"/>
                  </a:lnTo>
                  <a:lnTo>
                    <a:pt x="2570" y="87"/>
                  </a:lnTo>
                  <a:lnTo>
                    <a:pt x="2568" y="85"/>
                  </a:lnTo>
                  <a:lnTo>
                    <a:pt x="2567" y="84"/>
                  </a:lnTo>
                  <a:lnTo>
                    <a:pt x="2565" y="83"/>
                  </a:lnTo>
                  <a:lnTo>
                    <a:pt x="2562" y="81"/>
                  </a:lnTo>
                  <a:lnTo>
                    <a:pt x="2557" y="79"/>
                  </a:lnTo>
                  <a:lnTo>
                    <a:pt x="2555" y="79"/>
                  </a:lnTo>
                  <a:lnTo>
                    <a:pt x="2554" y="78"/>
                  </a:lnTo>
                  <a:lnTo>
                    <a:pt x="2547" y="75"/>
                  </a:lnTo>
                  <a:lnTo>
                    <a:pt x="2539" y="73"/>
                  </a:lnTo>
                  <a:lnTo>
                    <a:pt x="2538" y="72"/>
                  </a:lnTo>
                  <a:lnTo>
                    <a:pt x="2537" y="72"/>
                  </a:lnTo>
                  <a:lnTo>
                    <a:pt x="2529" y="70"/>
                  </a:lnTo>
                  <a:lnTo>
                    <a:pt x="2519" y="68"/>
                  </a:lnTo>
                  <a:lnTo>
                    <a:pt x="2516" y="67"/>
                  </a:lnTo>
                  <a:lnTo>
                    <a:pt x="2512" y="66"/>
                  </a:lnTo>
                  <a:lnTo>
                    <a:pt x="2505" y="64"/>
                  </a:lnTo>
                  <a:lnTo>
                    <a:pt x="2497" y="63"/>
                  </a:lnTo>
                  <a:lnTo>
                    <a:pt x="2492" y="62"/>
                  </a:lnTo>
                  <a:lnTo>
                    <a:pt x="2487" y="61"/>
                  </a:lnTo>
                  <a:lnTo>
                    <a:pt x="2478" y="59"/>
                  </a:lnTo>
                  <a:lnTo>
                    <a:pt x="2469" y="57"/>
                  </a:lnTo>
                  <a:lnTo>
                    <a:pt x="2464" y="56"/>
                  </a:lnTo>
                  <a:lnTo>
                    <a:pt x="2459" y="55"/>
                  </a:lnTo>
                  <a:lnTo>
                    <a:pt x="2444" y="53"/>
                  </a:lnTo>
                  <a:lnTo>
                    <a:pt x="2429" y="51"/>
                  </a:lnTo>
                  <a:lnTo>
                    <a:pt x="2429" y="51"/>
                  </a:lnTo>
                  <a:lnTo>
                    <a:pt x="2428" y="50"/>
                  </a:lnTo>
                  <a:lnTo>
                    <a:pt x="2419" y="49"/>
                  </a:lnTo>
                  <a:lnTo>
                    <a:pt x="2411" y="48"/>
                  </a:lnTo>
                  <a:lnTo>
                    <a:pt x="2405" y="47"/>
                  </a:lnTo>
                  <a:lnTo>
                    <a:pt x="2398" y="47"/>
                  </a:lnTo>
                  <a:lnTo>
                    <a:pt x="2390" y="46"/>
                  </a:lnTo>
                  <a:lnTo>
                    <a:pt x="2382" y="45"/>
                  </a:lnTo>
                  <a:lnTo>
                    <a:pt x="2373" y="44"/>
                  </a:lnTo>
                  <a:lnTo>
                    <a:pt x="2365" y="43"/>
                  </a:lnTo>
                  <a:lnTo>
                    <a:pt x="2363" y="43"/>
                  </a:lnTo>
                  <a:lnTo>
                    <a:pt x="2362" y="42"/>
                  </a:lnTo>
                  <a:lnTo>
                    <a:pt x="2359" y="42"/>
                  </a:lnTo>
                  <a:lnTo>
                    <a:pt x="2356" y="42"/>
                  </a:lnTo>
                  <a:lnTo>
                    <a:pt x="2346" y="41"/>
                  </a:lnTo>
                  <a:lnTo>
                    <a:pt x="2334" y="40"/>
                  </a:lnTo>
                  <a:lnTo>
                    <a:pt x="2322" y="38"/>
                  </a:lnTo>
                  <a:lnTo>
                    <a:pt x="2310" y="37"/>
                  </a:lnTo>
                  <a:lnTo>
                    <a:pt x="2307" y="37"/>
                  </a:lnTo>
                  <a:lnTo>
                    <a:pt x="2303" y="37"/>
                  </a:lnTo>
                  <a:lnTo>
                    <a:pt x="2301" y="36"/>
                  </a:lnTo>
                  <a:lnTo>
                    <a:pt x="2299" y="36"/>
                  </a:lnTo>
                  <a:lnTo>
                    <a:pt x="2287" y="35"/>
                  </a:lnTo>
                  <a:lnTo>
                    <a:pt x="2275" y="34"/>
                  </a:lnTo>
                  <a:lnTo>
                    <a:pt x="2263" y="33"/>
                  </a:lnTo>
                  <a:lnTo>
                    <a:pt x="2250" y="32"/>
                  </a:lnTo>
                  <a:lnTo>
                    <a:pt x="2249" y="32"/>
                  </a:lnTo>
                  <a:lnTo>
                    <a:pt x="2248" y="32"/>
                  </a:lnTo>
                  <a:lnTo>
                    <a:pt x="2243" y="31"/>
                  </a:lnTo>
                  <a:lnTo>
                    <a:pt x="2238" y="31"/>
                  </a:lnTo>
                  <a:lnTo>
                    <a:pt x="2230" y="30"/>
                  </a:lnTo>
                  <a:lnTo>
                    <a:pt x="2220" y="30"/>
                  </a:lnTo>
                  <a:lnTo>
                    <a:pt x="2212" y="29"/>
                  </a:lnTo>
                  <a:lnTo>
                    <a:pt x="2204" y="28"/>
                  </a:lnTo>
                  <a:lnTo>
                    <a:pt x="2199" y="28"/>
                  </a:lnTo>
                  <a:lnTo>
                    <a:pt x="2195" y="28"/>
                  </a:lnTo>
                  <a:lnTo>
                    <a:pt x="2187" y="27"/>
                  </a:lnTo>
                  <a:lnTo>
                    <a:pt x="2180" y="27"/>
                  </a:lnTo>
                  <a:lnTo>
                    <a:pt x="2169" y="26"/>
                  </a:lnTo>
                  <a:lnTo>
                    <a:pt x="2156" y="25"/>
                  </a:lnTo>
                  <a:lnTo>
                    <a:pt x="2149" y="25"/>
                  </a:lnTo>
                  <a:lnTo>
                    <a:pt x="2142" y="23"/>
                  </a:lnTo>
                  <a:lnTo>
                    <a:pt x="2137" y="23"/>
                  </a:lnTo>
                  <a:lnTo>
                    <a:pt x="2131" y="22"/>
                  </a:lnTo>
                  <a:lnTo>
                    <a:pt x="2118" y="22"/>
                  </a:lnTo>
                  <a:lnTo>
                    <a:pt x="2105" y="21"/>
                  </a:lnTo>
                  <a:lnTo>
                    <a:pt x="2099" y="21"/>
                  </a:lnTo>
                  <a:lnTo>
                    <a:pt x="2091" y="20"/>
                  </a:lnTo>
                  <a:lnTo>
                    <a:pt x="2088" y="20"/>
                  </a:lnTo>
                  <a:lnTo>
                    <a:pt x="2084" y="20"/>
                  </a:lnTo>
                  <a:lnTo>
                    <a:pt x="2072" y="19"/>
                  </a:lnTo>
                  <a:lnTo>
                    <a:pt x="2061" y="18"/>
                  </a:lnTo>
                  <a:lnTo>
                    <a:pt x="2050" y="18"/>
                  </a:lnTo>
                  <a:lnTo>
                    <a:pt x="2041" y="17"/>
                  </a:lnTo>
                  <a:lnTo>
                    <a:pt x="2036" y="17"/>
                  </a:lnTo>
                  <a:lnTo>
                    <a:pt x="2030" y="17"/>
                  </a:lnTo>
                  <a:lnTo>
                    <a:pt x="2021" y="16"/>
                  </a:lnTo>
                  <a:lnTo>
                    <a:pt x="2013" y="16"/>
                  </a:lnTo>
                  <a:lnTo>
                    <a:pt x="2002" y="15"/>
                  </a:lnTo>
                  <a:lnTo>
                    <a:pt x="1990" y="15"/>
                  </a:lnTo>
                  <a:lnTo>
                    <a:pt x="1984" y="15"/>
                  </a:lnTo>
                  <a:lnTo>
                    <a:pt x="1979" y="14"/>
                  </a:lnTo>
                  <a:lnTo>
                    <a:pt x="1972" y="14"/>
                  </a:lnTo>
                  <a:lnTo>
                    <a:pt x="1964" y="14"/>
                  </a:lnTo>
                  <a:lnTo>
                    <a:pt x="1952" y="13"/>
                  </a:lnTo>
                  <a:lnTo>
                    <a:pt x="1940" y="13"/>
                  </a:lnTo>
                  <a:lnTo>
                    <a:pt x="1933" y="12"/>
                  </a:lnTo>
                  <a:lnTo>
                    <a:pt x="1926" y="12"/>
                  </a:lnTo>
                  <a:lnTo>
                    <a:pt x="1917" y="12"/>
                  </a:lnTo>
                  <a:lnTo>
                    <a:pt x="1909" y="11"/>
                  </a:lnTo>
                  <a:lnTo>
                    <a:pt x="1900" y="11"/>
                  </a:lnTo>
                  <a:lnTo>
                    <a:pt x="1889" y="11"/>
                  </a:lnTo>
                  <a:lnTo>
                    <a:pt x="1882" y="10"/>
                  </a:lnTo>
                  <a:lnTo>
                    <a:pt x="1875" y="10"/>
                  </a:lnTo>
                  <a:lnTo>
                    <a:pt x="1866" y="10"/>
                  </a:lnTo>
                  <a:lnTo>
                    <a:pt x="1855" y="9"/>
                  </a:lnTo>
                  <a:lnTo>
                    <a:pt x="1847" y="9"/>
                  </a:lnTo>
                  <a:lnTo>
                    <a:pt x="1840" y="9"/>
                  </a:lnTo>
                  <a:lnTo>
                    <a:pt x="1828" y="8"/>
                  </a:lnTo>
                  <a:lnTo>
                    <a:pt x="1816" y="8"/>
                  </a:lnTo>
                  <a:lnTo>
                    <a:pt x="1810" y="8"/>
                  </a:lnTo>
                  <a:lnTo>
                    <a:pt x="1805" y="8"/>
                  </a:lnTo>
                  <a:lnTo>
                    <a:pt x="1798" y="7"/>
                  </a:lnTo>
                  <a:lnTo>
                    <a:pt x="1791" y="7"/>
                  </a:lnTo>
                  <a:lnTo>
                    <a:pt x="1783" y="7"/>
                  </a:lnTo>
                  <a:lnTo>
                    <a:pt x="1775" y="7"/>
                  </a:lnTo>
                  <a:lnTo>
                    <a:pt x="1767" y="6"/>
                  </a:lnTo>
                  <a:lnTo>
                    <a:pt x="1760" y="6"/>
                  </a:lnTo>
                  <a:lnTo>
                    <a:pt x="1753" y="6"/>
                  </a:lnTo>
                  <a:lnTo>
                    <a:pt x="1747" y="6"/>
                  </a:lnTo>
                  <a:lnTo>
                    <a:pt x="1745" y="6"/>
                  </a:lnTo>
                  <a:lnTo>
                    <a:pt x="1743" y="6"/>
                  </a:lnTo>
                  <a:lnTo>
                    <a:pt x="1732" y="5"/>
                  </a:lnTo>
                  <a:lnTo>
                    <a:pt x="1720" y="5"/>
                  </a:lnTo>
                  <a:lnTo>
                    <a:pt x="1709" y="5"/>
                  </a:lnTo>
                  <a:lnTo>
                    <a:pt x="1698" y="5"/>
                  </a:lnTo>
                  <a:lnTo>
                    <a:pt x="1696" y="5"/>
                  </a:lnTo>
                  <a:lnTo>
                    <a:pt x="1695" y="5"/>
                  </a:lnTo>
                  <a:lnTo>
                    <a:pt x="1687" y="4"/>
                  </a:lnTo>
                  <a:lnTo>
                    <a:pt x="1681" y="4"/>
                  </a:lnTo>
                  <a:lnTo>
                    <a:pt x="1669" y="4"/>
                  </a:lnTo>
                  <a:lnTo>
                    <a:pt x="1655" y="4"/>
                  </a:lnTo>
                  <a:lnTo>
                    <a:pt x="1649" y="4"/>
                  </a:lnTo>
                  <a:lnTo>
                    <a:pt x="1642" y="3"/>
                  </a:lnTo>
                  <a:lnTo>
                    <a:pt x="1632" y="3"/>
                  </a:lnTo>
                  <a:lnTo>
                    <a:pt x="1620" y="3"/>
                  </a:lnTo>
                  <a:lnTo>
                    <a:pt x="1617" y="3"/>
                  </a:lnTo>
                  <a:lnTo>
                    <a:pt x="1614" y="3"/>
                  </a:lnTo>
                  <a:lnTo>
                    <a:pt x="1606" y="3"/>
                  </a:lnTo>
                  <a:lnTo>
                    <a:pt x="1598" y="3"/>
                  </a:lnTo>
                  <a:lnTo>
                    <a:pt x="1590" y="2"/>
                  </a:lnTo>
                  <a:lnTo>
                    <a:pt x="1581" y="2"/>
                  </a:lnTo>
                  <a:lnTo>
                    <a:pt x="1576" y="2"/>
                  </a:lnTo>
                  <a:lnTo>
                    <a:pt x="1571" y="2"/>
                  </a:lnTo>
                  <a:lnTo>
                    <a:pt x="1567" y="2"/>
                  </a:lnTo>
                  <a:lnTo>
                    <a:pt x="1564" y="2"/>
                  </a:lnTo>
                  <a:lnTo>
                    <a:pt x="1556" y="2"/>
                  </a:lnTo>
                  <a:lnTo>
                    <a:pt x="1547" y="2"/>
                  </a:lnTo>
                  <a:lnTo>
                    <a:pt x="1540" y="2"/>
                  </a:lnTo>
                  <a:lnTo>
                    <a:pt x="1532" y="1"/>
                  </a:lnTo>
                  <a:lnTo>
                    <a:pt x="1524" y="1"/>
                  </a:lnTo>
                  <a:lnTo>
                    <a:pt x="1515" y="1"/>
                  </a:lnTo>
                  <a:lnTo>
                    <a:pt x="1502" y="1"/>
                  </a:lnTo>
                  <a:lnTo>
                    <a:pt x="1490" y="1"/>
                  </a:lnTo>
                  <a:lnTo>
                    <a:pt x="1477" y="1"/>
                  </a:lnTo>
                  <a:lnTo>
                    <a:pt x="1465" y="1"/>
                  </a:lnTo>
                  <a:lnTo>
                    <a:pt x="1454" y="1"/>
                  </a:lnTo>
                  <a:lnTo>
                    <a:pt x="1444" y="0"/>
                  </a:lnTo>
                  <a:lnTo>
                    <a:pt x="1440" y="0"/>
                  </a:lnTo>
                  <a:lnTo>
                    <a:pt x="1436" y="0"/>
                  </a:lnTo>
                  <a:lnTo>
                    <a:pt x="1425" y="0"/>
                  </a:lnTo>
                  <a:lnTo>
                    <a:pt x="1413" y="0"/>
                  </a:lnTo>
                  <a:lnTo>
                    <a:pt x="1403" y="0"/>
                  </a:lnTo>
                  <a:lnTo>
                    <a:pt x="1393" y="0"/>
                  </a:lnTo>
                  <a:lnTo>
                    <a:pt x="1385" y="0"/>
                  </a:lnTo>
                  <a:lnTo>
                    <a:pt x="1379" y="0"/>
                  </a:lnTo>
                  <a:lnTo>
                    <a:pt x="1375" y="0"/>
                  </a:lnTo>
                  <a:lnTo>
                    <a:pt x="1372" y="0"/>
                  </a:lnTo>
                  <a:lnTo>
                    <a:pt x="1362" y="0"/>
                  </a:lnTo>
                  <a:lnTo>
                    <a:pt x="1351" y="0"/>
                  </a:lnTo>
                  <a:lnTo>
                    <a:pt x="1341" y="0"/>
                  </a:lnTo>
                  <a:lnTo>
                    <a:pt x="1331" y="0"/>
                  </a:lnTo>
                  <a:lnTo>
                    <a:pt x="1320" y="0"/>
                  </a:lnTo>
                  <a:lnTo>
                    <a:pt x="1310" y="0"/>
                  </a:lnTo>
                  <a:lnTo>
                    <a:pt x="1310" y="0"/>
                  </a:lnTo>
                  <a:lnTo>
                    <a:pt x="1309" y="0"/>
                  </a:lnTo>
                  <a:lnTo>
                    <a:pt x="1300" y="0"/>
                  </a:lnTo>
                  <a:lnTo>
                    <a:pt x="1291" y="0"/>
                  </a:lnTo>
                  <a:lnTo>
                    <a:pt x="1281" y="0"/>
                  </a:lnTo>
                  <a:lnTo>
                    <a:pt x="1271" y="0"/>
                  </a:lnTo>
                  <a:lnTo>
                    <a:pt x="1262" y="0"/>
                  </a:lnTo>
                  <a:lnTo>
                    <a:pt x="1252" y="0"/>
                  </a:lnTo>
                  <a:lnTo>
                    <a:pt x="1250" y="0"/>
                  </a:lnTo>
                  <a:lnTo>
                    <a:pt x="1248" y="0"/>
                  </a:lnTo>
                  <a:lnTo>
                    <a:pt x="1243" y="0"/>
                  </a:lnTo>
                  <a:lnTo>
                    <a:pt x="1237" y="0"/>
                  </a:lnTo>
                  <a:lnTo>
                    <a:pt x="1235" y="0"/>
                  </a:lnTo>
                  <a:lnTo>
                    <a:pt x="1233" y="0"/>
                  </a:lnTo>
                  <a:lnTo>
                    <a:pt x="1224" y="0"/>
                  </a:lnTo>
                  <a:lnTo>
                    <a:pt x="1213" y="0"/>
                  </a:lnTo>
                  <a:lnTo>
                    <a:pt x="1203" y="0"/>
                  </a:lnTo>
                  <a:lnTo>
                    <a:pt x="1193" y="0"/>
                  </a:lnTo>
                  <a:lnTo>
                    <a:pt x="1190" y="0"/>
                  </a:lnTo>
                  <a:lnTo>
                    <a:pt x="1185" y="0"/>
                  </a:lnTo>
                  <a:lnTo>
                    <a:pt x="1180" y="0"/>
                  </a:lnTo>
                  <a:lnTo>
                    <a:pt x="1174" y="0"/>
                  </a:lnTo>
                  <a:lnTo>
                    <a:pt x="1172" y="0"/>
                  </a:lnTo>
                  <a:lnTo>
                    <a:pt x="1169" y="0"/>
                  </a:lnTo>
                  <a:lnTo>
                    <a:pt x="1158" y="0"/>
                  </a:lnTo>
                  <a:lnTo>
                    <a:pt x="1146" y="0"/>
                  </a:lnTo>
                  <a:lnTo>
                    <a:pt x="1135" y="0"/>
                  </a:lnTo>
                  <a:lnTo>
                    <a:pt x="1123" y="1"/>
                  </a:lnTo>
                  <a:lnTo>
                    <a:pt x="1120" y="1"/>
                  </a:lnTo>
                  <a:lnTo>
                    <a:pt x="1116" y="1"/>
                  </a:lnTo>
                  <a:lnTo>
                    <a:pt x="1113" y="1"/>
                  </a:lnTo>
                  <a:lnTo>
                    <a:pt x="1111" y="1"/>
                  </a:lnTo>
                  <a:lnTo>
                    <a:pt x="1105" y="1"/>
                  </a:lnTo>
                  <a:lnTo>
                    <a:pt x="1100" y="1"/>
                  </a:lnTo>
                  <a:lnTo>
                    <a:pt x="1091" y="1"/>
                  </a:lnTo>
                  <a:lnTo>
                    <a:pt x="1081" y="1"/>
                  </a:lnTo>
                  <a:lnTo>
                    <a:pt x="1073" y="1"/>
                  </a:lnTo>
                  <a:lnTo>
                    <a:pt x="1064" y="1"/>
                  </a:lnTo>
                  <a:lnTo>
                    <a:pt x="1049" y="1"/>
                  </a:lnTo>
                  <a:lnTo>
                    <a:pt x="1034" y="2"/>
                  </a:lnTo>
                  <a:lnTo>
                    <a:pt x="1020" y="2"/>
                  </a:lnTo>
                  <a:lnTo>
                    <a:pt x="1004" y="2"/>
                  </a:lnTo>
                  <a:lnTo>
                    <a:pt x="999" y="2"/>
                  </a:lnTo>
                  <a:lnTo>
                    <a:pt x="994" y="2"/>
                  </a:lnTo>
                  <a:lnTo>
                    <a:pt x="970" y="3"/>
                  </a:lnTo>
                  <a:lnTo>
                    <a:pt x="946" y="3"/>
                  </a:lnTo>
                  <a:lnTo>
                    <a:pt x="923" y="4"/>
                  </a:lnTo>
                  <a:lnTo>
                    <a:pt x="899" y="4"/>
                  </a:lnTo>
                  <a:lnTo>
                    <a:pt x="896" y="4"/>
                  </a:lnTo>
                  <a:lnTo>
                    <a:pt x="892" y="4"/>
                  </a:lnTo>
                  <a:lnTo>
                    <a:pt x="882" y="4"/>
                  </a:lnTo>
                  <a:lnTo>
                    <a:pt x="872" y="5"/>
                  </a:lnTo>
                  <a:lnTo>
                    <a:pt x="868" y="5"/>
                  </a:lnTo>
                  <a:lnTo>
                    <a:pt x="863" y="5"/>
                  </a:lnTo>
                  <a:lnTo>
                    <a:pt x="862" y="5"/>
                  </a:lnTo>
                  <a:lnTo>
                    <a:pt x="861" y="5"/>
                  </a:lnTo>
                  <a:lnTo>
                    <a:pt x="853" y="5"/>
                  </a:lnTo>
                  <a:lnTo>
                    <a:pt x="845" y="5"/>
                  </a:lnTo>
                  <a:lnTo>
                    <a:pt x="837" y="6"/>
                  </a:lnTo>
                  <a:lnTo>
                    <a:pt x="830" y="6"/>
                  </a:lnTo>
                  <a:lnTo>
                    <a:pt x="822" y="6"/>
                  </a:lnTo>
                  <a:lnTo>
                    <a:pt x="814" y="6"/>
                  </a:lnTo>
                  <a:lnTo>
                    <a:pt x="809" y="6"/>
                  </a:lnTo>
                  <a:lnTo>
                    <a:pt x="804" y="6"/>
                  </a:lnTo>
                  <a:lnTo>
                    <a:pt x="802" y="7"/>
                  </a:lnTo>
                  <a:lnTo>
                    <a:pt x="801" y="7"/>
                  </a:lnTo>
                  <a:lnTo>
                    <a:pt x="789" y="7"/>
                  </a:lnTo>
                  <a:lnTo>
                    <a:pt x="777" y="7"/>
                  </a:lnTo>
                  <a:lnTo>
                    <a:pt x="767" y="8"/>
                  </a:lnTo>
                  <a:lnTo>
                    <a:pt x="756" y="8"/>
                  </a:lnTo>
                  <a:lnTo>
                    <a:pt x="748" y="8"/>
                  </a:lnTo>
                  <a:lnTo>
                    <a:pt x="741" y="8"/>
                  </a:lnTo>
                  <a:lnTo>
                    <a:pt x="737" y="9"/>
                  </a:lnTo>
                  <a:lnTo>
                    <a:pt x="732" y="9"/>
                  </a:lnTo>
                  <a:lnTo>
                    <a:pt x="721" y="9"/>
                  </a:lnTo>
                  <a:lnTo>
                    <a:pt x="709" y="10"/>
                  </a:lnTo>
                  <a:lnTo>
                    <a:pt x="703" y="10"/>
                  </a:lnTo>
                  <a:lnTo>
                    <a:pt x="696" y="10"/>
                  </a:lnTo>
                  <a:lnTo>
                    <a:pt x="694" y="10"/>
                  </a:lnTo>
                  <a:lnTo>
                    <a:pt x="692" y="10"/>
                  </a:lnTo>
                  <a:lnTo>
                    <a:pt x="689" y="10"/>
                  </a:lnTo>
                  <a:lnTo>
                    <a:pt x="686" y="11"/>
                  </a:lnTo>
                  <a:lnTo>
                    <a:pt x="674" y="11"/>
                  </a:lnTo>
                  <a:lnTo>
                    <a:pt x="662" y="11"/>
                  </a:lnTo>
                  <a:lnTo>
                    <a:pt x="651" y="12"/>
                  </a:lnTo>
                  <a:lnTo>
                    <a:pt x="639" y="12"/>
                  </a:lnTo>
                  <a:lnTo>
                    <a:pt x="626" y="13"/>
                  </a:lnTo>
                  <a:lnTo>
                    <a:pt x="612" y="14"/>
                  </a:lnTo>
                  <a:lnTo>
                    <a:pt x="606" y="14"/>
                  </a:lnTo>
                  <a:lnTo>
                    <a:pt x="600" y="14"/>
                  </a:lnTo>
                  <a:lnTo>
                    <a:pt x="588" y="15"/>
                  </a:lnTo>
                  <a:lnTo>
                    <a:pt x="575" y="15"/>
                  </a:lnTo>
                  <a:lnTo>
                    <a:pt x="565" y="16"/>
                  </a:lnTo>
                  <a:lnTo>
                    <a:pt x="554" y="16"/>
                  </a:lnTo>
                  <a:lnTo>
                    <a:pt x="550" y="16"/>
                  </a:lnTo>
                  <a:lnTo>
                    <a:pt x="545" y="17"/>
                  </a:lnTo>
                  <a:lnTo>
                    <a:pt x="535" y="17"/>
                  </a:lnTo>
                  <a:lnTo>
                    <a:pt x="526" y="18"/>
                  </a:lnTo>
                  <a:lnTo>
                    <a:pt x="522" y="18"/>
                  </a:lnTo>
                  <a:lnTo>
                    <a:pt x="518" y="18"/>
                  </a:lnTo>
                  <a:lnTo>
                    <a:pt x="508" y="19"/>
                  </a:lnTo>
                  <a:lnTo>
                    <a:pt x="499" y="19"/>
                  </a:lnTo>
                  <a:lnTo>
                    <a:pt x="491" y="20"/>
                  </a:lnTo>
                  <a:lnTo>
                    <a:pt x="481" y="20"/>
                  </a:lnTo>
                  <a:lnTo>
                    <a:pt x="480" y="20"/>
                  </a:lnTo>
                  <a:lnTo>
                    <a:pt x="478" y="20"/>
                  </a:lnTo>
                  <a:lnTo>
                    <a:pt x="472" y="21"/>
                  </a:lnTo>
                  <a:lnTo>
                    <a:pt x="465" y="21"/>
                  </a:lnTo>
                  <a:lnTo>
                    <a:pt x="457" y="22"/>
                  </a:lnTo>
                  <a:lnTo>
                    <a:pt x="448" y="22"/>
                  </a:lnTo>
                  <a:lnTo>
                    <a:pt x="441" y="23"/>
                  </a:lnTo>
                  <a:lnTo>
                    <a:pt x="433" y="23"/>
                  </a:lnTo>
                  <a:lnTo>
                    <a:pt x="433" y="23"/>
                  </a:lnTo>
                  <a:lnTo>
                    <a:pt x="432" y="23"/>
                  </a:lnTo>
                  <a:lnTo>
                    <a:pt x="430" y="23"/>
                  </a:lnTo>
                  <a:lnTo>
                    <a:pt x="427" y="25"/>
                  </a:lnTo>
                  <a:lnTo>
                    <a:pt x="417" y="25"/>
                  </a:lnTo>
                  <a:lnTo>
                    <a:pt x="406" y="26"/>
                  </a:lnTo>
                  <a:lnTo>
                    <a:pt x="396" y="27"/>
                  </a:lnTo>
                  <a:lnTo>
                    <a:pt x="386" y="27"/>
                  </a:lnTo>
                  <a:lnTo>
                    <a:pt x="384" y="27"/>
                  </a:lnTo>
                  <a:lnTo>
                    <a:pt x="383" y="28"/>
                  </a:lnTo>
                  <a:lnTo>
                    <a:pt x="378" y="28"/>
                  </a:lnTo>
                  <a:lnTo>
                    <a:pt x="375" y="28"/>
                  </a:lnTo>
                  <a:lnTo>
                    <a:pt x="365" y="29"/>
                  </a:lnTo>
                  <a:lnTo>
                    <a:pt x="355" y="30"/>
                  </a:lnTo>
                  <a:lnTo>
                    <a:pt x="345" y="30"/>
                  </a:lnTo>
                  <a:lnTo>
                    <a:pt x="335" y="31"/>
                  </a:lnTo>
                  <a:lnTo>
                    <a:pt x="332" y="31"/>
                  </a:lnTo>
                  <a:lnTo>
                    <a:pt x="329" y="32"/>
                  </a:lnTo>
                  <a:lnTo>
                    <a:pt x="326" y="32"/>
                  </a:lnTo>
                  <a:lnTo>
                    <a:pt x="323" y="32"/>
                  </a:lnTo>
                  <a:lnTo>
                    <a:pt x="314" y="33"/>
                  </a:lnTo>
                  <a:lnTo>
                    <a:pt x="306" y="33"/>
                  </a:lnTo>
                  <a:lnTo>
                    <a:pt x="298" y="34"/>
                  </a:lnTo>
                  <a:lnTo>
                    <a:pt x="290" y="35"/>
                  </a:lnTo>
                  <a:lnTo>
                    <a:pt x="285" y="35"/>
                  </a:lnTo>
                  <a:lnTo>
                    <a:pt x="280" y="36"/>
                  </a:lnTo>
                  <a:lnTo>
                    <a:pt x="277" y="36"/>
                  </a:lnTo>
                  <a:lnTo>
                    <a:pt x="275" y="36"/>
                  </a:lnTo>
                  <a:lnTo>
                    <a:pt x="260" y="38"/>
                  </a:lnTo>
                  <a:lnTo>
                    <a:pt x="245" y="39"/>
                  </a:lnTo>
                  <a:lnTo>
                    <a:pt x="241" y="39"/>
                  </a:lnTo>
                  <a:lnTo>
                    <a:pt x="237" y="40"/>
                  </a:lnTo>
                  <a:lnTo>
                    <a:pt x="236" y="40"/>
                  </a:lnTo>
                  <a:lnTo>
                    <a:pt x="235" y="40"/>
                  </a:lnTo>
                  <a:lnTo>
                    <a:pt x="197" y="44"/>
                  </a:lnTo>
                  <a:lnTo>
                    <a:pt x="162" y="48"/>
                  </a:lnTo>
                  <a:lnTo>
                    <a:pt x="130" y="53"/>
                  </a:lnTo>
                  <a:lnTo>
                    <a:pt x="101" y="57"/>
                  </a:lnTo>
                  <a:lnTo>
                    <a:pt x="94" y="60"/>
                  </a:lnTo>
                  <a:lnTo>
                    <a:pt x="88" y="61"/>
                  </a:lnTo>
                  <a:lnTo>
                    <a:pt x="88" y="61"/>
                  </a:lnTo>
                  <a:lnTo>
                    <a:pt x="87" y="61"/>
                  </a:lnTo>
                  <a:lnTo>
                    <a:pt x="83" y="62"/>
                  </a:lnTo>
                  <a:lnTo>
                    <a:pt x="78" y="62"/>
                  </a:lnTo>
                  <a:lnTo>
                    <a:pt x="73" y="63"/>
                  </a:lnTo>
                  <a:lnTo>
                    <a:pt x="68" y="65"/>
                  </a:lnTo>
                  <a:lnTo>
                    <a:pt x="67" y="65"/>
                  </a:lnTo>
                  <a:lnTo>
                    <a:pt x="66" y="65"/>
                  </a:lnTo>
                  <a:lnTo>
                    <a:pt x="62" y="66"/>
                  </a:lnTo>
                  <a:lnTo>
                    <a:pt x="59" y="67"/>
                  </a:lnTo>
                  <a:lnTo>
                    <a:pt x="55" y="68"/>
                  </a:lnTo>
                  <a:lnTo>
                    <a:pt x="51" y="68"/>
                  </a:lnTo>
                  <a:lnTo>
                    <a:pt x="50" y="69"/>
                  </a:lnTo>
                  <a:lnTo>
                    <a:pt x="49" y="69"/>
                  </a:lnTo>
                  <a:lnTo>
                    <a:pt x="45" y="70"/>
                  </a:lnTo>
                  <a:lnTo>
                    <a:pt x="41" y="71"/>
                  </a:lnTo>
                  <a:lnTo>
                    <a:pt x="39" y="72"/>
                  </a:lnTo>
                  <a:lnTo>
                    <a:pt x="36" y="72"/>
                  </a:lnTo>
                  <a:lnTo>
                    <a:pt x="35" y="73"/>
                  </a:lnTo>
                  <a:lnTo>
                    <a:pt x="34" y="73"/>
                  </a:lnTo>
                  <a:lnTo>
                    <a:pt x="30" y="74"/>
                  </a:lnTo>
                  <a:lnTo>
                    <a:pt x="27" y="75"/>
                  </a:lnTo>
                  <a:lnTo>
                    <a:pt x="26" y="76"/>
                  </a:lnTo>
                  <a:lnTo>
                    <a:pt x="24" y="77"/>
                  </a:lnTo>
                  <a:lnTo>
                    <a:pt x="23" y="77"/>
                  </a:lnTo>
                  <a:lnTo>
                    <a:pt x="22" y="78"/>
                  </a:lnTo>
                  <a:lnTo>
                    <a:pt x="19" y="79"/>
                  </a:lnTo>
                  <a:lnTo>
                    <a:pt x="17" y="80"/>
                  </a:lnTo>
                  <a:lnTo>
                    <a:pt x="16" y="80"/>
                  </a:lnTo>
                  <a:lnTo>
                    <a:pt x="14" y="81"/>
                  </a:lnTo>
                  <a:lnTo>
                    <a:pt x="12" y="81"/>
                  </a:lnTo>
                  <a:lnTo>
                    <a:pt x="11" y="82"/>
                  </a:lnTo>
                  <a:lnTo>
                    <a:pt x="9" y="83"/>
                  </a:lnTo>
                  <a:lnTo>
                    <a:pt x="7" y="84"/>
                  </a:lnTo>
                  <a:lnTo>
                    <a:pt x="7" y="84"/>
                  </a:lnTo>
                  <a:lnTo>
                    <a:pt x="6" y="85"/>
                  </a:lnTo>
                  <a:lnTo>
                    <a:pt x="5" y="86"/>
                  </a:lnTo>
                  <a:lnTo>
                    <a:pt x="4" y="86"/>
                  </a:lnTo>
                  <a:lnTo>
                    <a:pt x="3" y="88"/>
                  </a:lnTo>
                  <a:lnTo>
                    <a:pt x="2" y="89"/>
                  </a:lnTo>
                  <a:lnTo>
                    <a:pt x="2" y="89"/>
                  </a:lnTo>
                  <a:lnTo>
                    <a:pt x="1" y="89"/>
                  </a:lnTo>
                  <a:lnTo>
                    <a:pt x="0" y="91"/>
                  </a:lnTo>
                  <a:lnTo>
                    <a:pt x="0" y="94"/>
                  </a:lnTo>
                  <a:lnTo>
                    <a:pt x="0" y="94"/>
                  </a:lnTo>
                  <a:lnTo>
                    <a:pt x="0" y="95"/>
                  </a:lnTo>
                  <a:lnTo>
                    <a:pt x="0" y="97"/>
                  </a:lnTo>
                  <a:lnTo>
                    <a:pt x="1" y="99"/>
                  </a:lnTo>
                  <a:lnTo>
                    <a:pt x="1288" y="2537"/>
                  </a:lnTo>
                  <a:lnTo>
                    <a:pt x="2574" y="99"/>
                  </a:lnTo>
                  <a:lnTo>
                    <a:pt x="2574" y="98"/>
                  </a:lnTo>
                  <a:lnTo>
                    <a:pt x="2574" y="97"/>
                  </a:lnTo>
                  <a:lnTo>
                    <a:pt x="2574" y="94"/>
                  </a:lnTo>
                  <a:lnTo>
                    <a:pt x="2573" y="91"/>
                  </a:lnTo>
                  <a:close/>
                </a:path>
              </a:pathLst>
            </a:custGeom>
            <a:gradFill>
              <a:gsLst>
                <a:gs pos="0">
                  <a:schemeClr val="accent6">
                    <a:lumMod val="75000"/>
                  </a:schemeClr>
                </a:gs>
                <a:gs pos="100000">
                  <a:schemeClr val="accent6"/>
                </a:gs>
              </a:gsLst>
              <a:lin ang="0" scaled="1"/>
            </a:gradFill>
            <a:ln>
              <a:noFill/>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13" name="Freeform 10"/>
            <p:cNvSpPr>
              <a:spLocks/>
            </p:cNvSpPr>
            <p:nvPr/>
          </p:nvSpPr>
          <p:spPr bwMode="auto">
            <a:xfrm>
              <a:off x="5756275" y="5706883"/>
              <a:ext cx="679450" cy="50800"/>
            </a:xfrm>
            <a:custGeom>
              <a:avLst/>
              <a:gdLst>
                <a:gd name="T0" fmla="*/ 2572 w 2574"/>
                <a:gd name="T1" fmla="*/ 102 h 190"/>
                <a:gd name="T2" fmla="*/ 2556 w 2574"/>
                <a:gd name="T3" fmla="*/ 111 h 190"/>
                <a:gd name="T4" fmla="*/ 2527 w 2574"/>
                <a:gd name="T5" fmla="*/ 120 h 190"/>
                <a:gd name="T6" fmla="*/ 2488 w 2574"/>
                <a:gd name="T7" fmla="*/ 130 h 190"/>
                <a:gd name="T8" fmla="*/ 2408 w 2574"/>
                <a:gd name="T9" fmla="*/ 142 h 190"/>
                <a:gd name="T10" fmla="*/ 2266 w 2574"/>
                <a:gd name="T11" fmla="*/ 157 h 190"/>
                <a:gd name="T12" fmla="*/ 2088 w 2574"/>
                <a:gd name="T13" fmla="*/ 170 h 190"/>
                <a:gd name="T14" fmla="*/ 1881 w 2574"/>
                <a:gd name="T15" fmla="*/ 180 h 190"/>
                <a:gd name="T16" fmla="*/ 1648 w 2574"/>
                <a:gd name="T17" fmla="*/ 186 h 190"/>
                <a:gd name="T18" fmla="*/ 1397 w 2574"/>
                <a:gd name="T19" fmla="*/ 190 h 190"/>
                <a:gd name="T20" fmla="*/ 1133 w 2574"/>
                <a:gd name="T21" fmla="*/ 189 h 190"/>
                <a:gd name="T22" fmla="*/ 882 w 2574"/>
                <a:gd name="T23" fmla="*/ 185 h 190"/>
                <a:gd name="T24" fmla="*/ 654 w 2574"/>
                <a:gd name="T25" fmla="*/ 178 h 190"/>
                <a:gd name="T26" fmla="*/ 451 w 2574"/>
                <a:gd name="T27" fmla="*/ 168 h 190"/>
                <a:gd name="T28" fmla="*/ 279 w 2574"/>
                <a:gd name="T29" fmla="*/ 154 h 190"/>
                <a:gd name="T30" fmla="*/ 144 w 2574"/>
                <a:gd name="T31" fmla="*/ 139 h 190"/>
                <a:gd name="T32" fmla="*/ 70 w 2574"/>
                <a:gd name="T33" fmla="*/ 127 h 190"/>
                <a:gd name="T34" fmla="*/ 35 w 2574"/>
                <a:gd name="T35" fmla="*/ 117 h 190"/>
                <a:gd name="T36" fmla="*/ 11 w 2574"/>
                <a:gd name="T37" fmla="*/ 108 h 190"/>
                <a:gd name="T38" fmla="*/ 0 w 2574"/>
                <a:gd name="T39" fmla="*/ 99 h 190"/>
                <a:gd name="T40" fmla="*/ 2 w 2574"/>
                <a:gd name="T41" fmla="*/ 88 h 190"/>
                <a:gd name="T42" fmla="*/ 18 w 2574"/>
                <a:gd name="T43" fmla="*/ 79 h 190"/>
                <a:gd name="T44" fmla="*/ 47 w 2574"/>
                <a:gd name="T45" fmla="*/ 70 h 190"/>
                <a:gd name="T46" fmla="*/ 86 w 2574"/>
                <a:gd name="T47" fmla="*/ 61 h 190"/>
                <a:gd name="T48" fmla="*/ 166 w 2574"/>
                <a:gd name="T49" fmla="*/ 48 h 190"/>
                <a:gd name="T50" fmla="*/ 308 w 2574"/>
                <a:gd name="T51" fmla="*/ 33 h 190"/>
                <a:gd name="T52" fmla="*/ 486 w 2574"/>
                <a:gd name="T53" fmla="*/ 20 h 190"/>
                <a:gd name="T54" fmla="*/ 693 w 2574"/>
                <a:gd name="T55" fmla="*/ 10 h 190"/>
                <a:gd name="T56" fmla="*/ 926 w 2574"/>
                <a:gd name="T57" fmla="*/ 3 h 190"/>
                <a:gd name="T58" fmla="*/ 1177 w 2574"/>
                <a:gd name="T59" fmla="*/ 0 h 190"/>
                <a:gd name="T60" fmla="*/ 1441 w 2574"/>
                <a:gd name="T61" fmla="*/ 0 h 190"/>
                <a:gd name="T62" fmla="*/ 1692 w 2574"/>
                <a:gd name="T63" fmla="*/ 4 h 190"/>
                <a:gd name="T64" fmla="*/ 1920 w 2574"/>
                <a:gd name="T65" fmla="*/ 12 h 190"/>
                <a:gd name="T66" fmla="*/ 2123 w 2574"/>
                <a:gd name="T67" fmla="*/ 22 h 190"/>
                <a:gd name="T68" fmla="*/ 2295 w 2574"/>
                <a:gd name="T69" fmla="*/ 36 h 190"/>
                <a:gd name="T70" fmla="*/ 2430 w 2574"/>
                <a:gd name="T71" fmla="*/ 51 h 190"/>
                <a:gd name="T72" fmla="*/ 2504 w 2574"/>
                <a:gd name="T73" fmla="*/ 64 h 190"/>
                <a:gd name="T74" fmla="*/ 2539 w 2574"/>
                <a:gd name="T75" fmla="*/ 73 h 190"/>
                <a:gd name="T76" fmla="*/ 2563 w 2574"/>
                <a:gd name="T77" fmla="*/ 82 h 190"/>
                <a:gd name="T78" fmla="*/ 2574 w 2574"/>
                <a:gd name="T79" fmla="*/ 91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574" h="190">
                  <a:moveTo>
                    <a:pt x="2574" y="97"/>
                  </a:moveTo>
                  <a:lnTo>
                    <a:pt x="2572" y="102"/>
                  </a:lnTo>
                  <a:lnTo>
                    <a:pt x="2566" y="107"/>
                  </a:lnTo>
                  <a:lnTo>
                    <a:pt x="2556" y="111"/>
                  </a:lnTo>
                  <a:lnTo>
                    <a:pt x="2544" y="116"/>
                  </a:lnTo>
                  <a:lnTo>
                    <a:pt x="2527" y="120"/>
                  </a:lnTo>
                  <a:lnTo>
                    <a:pt x="2510" y="125"/>
                  </a:lnTo>
                  <a:lnTo>
                    <a:pt x="2488" y="130"/>
                  </a:lnTo>
                  <a:lnTo>
                    <a:pt x="2465" y="134"/>
                  </a:lnTo>
                  <a:lnTo>
                    <a:pt x="2408" y="142"/>
                  </a:lnTo>
                  <a:lnTo>
                    <a:pt x="2342" y="150"/>
                  </a:lnTo>
                  <a:lnTo>
                    <a:pt x="2266" y="157"/>
                  </a:lnTo>
                  <a:lnTo>
                    <a:pt x="2181" y="164"/>
                  </a:lnTo>
                  <a:lnTo>
                    <a:pt x="2088" y="170"/>
                  </a:lnTo>
                  <a:lnTo>
                    <a:pt x="1988" y="175"/>
                  </a:lnTo>
                  <a:lnTo>
                    <a:pt x="1881" y="180"/>
                  </a:lnTo>
                  <a:lnTo>
                    <a:pt x="1768" y="183"/>
                  </a:lnTo>
                  <a:lnTo>
                    <a:pt x="1648" y="186"/>
                  </a:lnTo>
                  <a:lnTo>
                    <a:pt x="1525" y="189"/>
                  </a:lnTo>
                  <a:lnTo>
                    <a:pt x="1397" y="190"/>
                  </a:lnTo>
                  <a:lnTo>
                    <a:pt x="1265" y="190"/>
                  </a:lnTo>
                  <a:lnTo>
                    <a:pt x="1133" y="189"/>
                  </a:lnTo>
                  <a:lnTo>
                    <a:pt x="1006" y="188"/>
                  </a:lnTo>
                  <a:lnTo>
                    <a:pt x="882" y="185"/>
                  </a:lnTo>
                  <a:lnTo>
                    <a:pt x="765" y="182"/>
                  </a:lnTo>
                  <a:lnTo>
                    <a:pt x="654" y="178"/>
                  </a:lnTo>
                  <a:lnTo>
                    <a:pt x="548" y="173"/>
                  </a:lnTo>
                  <a:lnTo>
                    <a:pt x="451" y="168"/>
                  </a:lnTo>
                  <a:lnTo>
                    <a:pt x="361" y="162"/>
                  </a:lnTo>
                  <a:lnTo>
                    <a:pt x="279" y="154"/>
                  </a:lnTo>
                  <a:lnTo>
                    <a:pt x="207" y="147"/>
                  </a:lnTo>
                  <a:lnTo>
                    <a:pt x="144" y="139"/>
                  </a:lnTo>
                  <a:lnTo>
                    <a:pt x="92" y="131"/>
                  </a:lnTo>
                  <a:lnTo>
                    <a:pt x="70" y="127"/>
                  </a:lnTo>
                  <a:lnTo>
                    <a:pt x="51" y="121"/>
                  </a:lnTo>
                  <a:lnTo>
                    <a:pt x="35" y="117"/>
                  </a:lnTo>
                  <a:lnTo>
                    <a:pt x="22" y="113"/>
                  </a:lnTo>
                  <a:lnTo>
                    <a:pt x="11" y="108"/>
                  </a:lnTo>
                  <a:lnTo>
                    <a:pt x="4" y="103"/>
                  </a:lnTo>
                  <a:lnTo>
                    <a:pt x="0" y="99"/>
                  </a:lnTo>
                  <a:lnTo>
                    <a:pt x="0" y="94"/>
                  </a:lnTo>
                  <a:lnTo>
                    <a:pt x="2" y="88"/>
                  </a:lnTo>
                  <a:lnTo>
                    <a:pt x="8" y="83"/>
                  </a:lnTo>
                  <a:lnTo>
                    <a:pt x="18" y="79"/>
                  </a:lnTo>
                  <a:lnTo>
                    <a:pt x="30" y="74"/>
                  </a:lnTo>
                  <a:lnTo>
                    <a:pt x="47" y="70"/>
                  </a:lnTo>
                  <a:lnTo>
                    <a:pt x="64" y="65"/>
                  </a:lnTo>
                  <a:lnTo>
                    <a:pt x="86" y="61"/>
                  </a:lnTo>
                  <a:lnTo>
                    <a:pt x="109" y="56"/>
                  </a:lnTo>
                  <a:lnTo>
                    <a:pt x="166" y="48"/>
                  </a:lnTo>
                  <a:lnTo>
                    <a:pt x="232" y="40"/>
                  </a:lnTo>
                  <a:lnTo>
                    <a:pt x="308" y="33"/>
                  </a:lnTo>
                  <a:lnTo>
                    <a:pt x="393" y="27"/>
                  </a:lnTo>
                  <a:lnTo>
                    <a:pt x="486" y="20"/>
                  </a:lnTo>
                  <a:lnTo>
                    <a:pt x="586" y="15"/>
                  </a:lnTo>
                  <a:lnTo>
                    <a:pt x="693" y="10"/>
                  </a:lnTo>
                  <a:lnTo>
                    <a:pt x="806" y="6"/>
                  </a:lnTo>
                  <a:lnTo>
                    <a:pt x="926" y="3"/>
                  </a:lnTo>
                  <a:lnTo>
                    <a:pt x="1049" y="1"/>
                  </a:lnTo>
                  <a:lnTo>
                    <a:pt x="1177" y="0"/>
                  </a:lnTo>
                  <a:lnTo>
                    <a:pt x="1309" y="0"/>
                  </a:lnTo>
                  <a:lnTo>
                    <a:pt x="1441" y="0"/>
                  </a:lnTo>
                  <a:lnTo>
                    <a:pt x="1568" y="2"/>
                  </a:lnTo>
                  <a:lnTo>
                    <a:pt x="1692" y="4"/>
                  </a:lnTo>
                  <a:lnTo>
                    <a:pt x="1809" y="8"/>
                  </a:lnTo>
                  <a:lnTo>
                    <a:pt x="1920" y="12"/>
                  </a:lnTo>
                  <a:lnTo>
                    <a:pt x="2026" y="17"/>
                  </a:lnTo>
                  <a:lnTo>
                    <a:pt x="2123" y="22"/>
                  </a:lnTo>
                  <a:lnTo>
                    <a:pt x="2213" y="29"/>
                  </a:lnTo>
                  <a:lnTo>
                    <a:pt x="2295" y="36"/>
                  </a:lnTo>
                  <a:lnTo>
                    <a:pt x="2367" y="43"/>
                  </a:lnTo>
                  <a:lnTo>
                    <a:pt x="2430" y="51"/>
                  </a:lnTo>
                  <a:lnTo>
                    <a:pt x="2482" y="60"/>
                  </a:lnTo>
                  <a:lnTo>
                    <a:pt x="2504" y="64"/>
                  </a:lnTo>
                  <a:lnTo>
                    <a:pt x="2523" y="68"/>
                  </a:lnTo>
                  <a:lnTo>
                    <a:pt x="2539" y="73"/>
                  </a:lnTo>
                  <a:lnTo>
                    <a:pt x="2552" y="77"/>
                  </a:lnTo>
                  <a:lnTo>
                    <a:pt x="2563" y="82"/>
                  </a:lnTo>
                  <a:lnTo>
                    <a:pt x="2570" y="87"/>
                  </a:lnTo>
                  <a:lnTo>
                    <a:pt x="2574" y="91"/>
                  </a:lnTo>
                  <a:lnTo>
                    <a:pt x="2574" y="97"/>
                  </a:lnTo>
                  <a:close/>
                </a:path>
              </a:pathLst>
            </a:custGeom>
            <a:gradFill>
              <a:gsLst>
                <a:gs pos="0">
                  <a:schemeClr val="accent6">
                    <a:lumMod val="50000"/>
                  </a:schemeClr>
                </a:gs>
                <a:gs pos="100000">
                  <a:schemeClr val="accent6">
                    <a:lumMod val="75000"/>
                  </a:schemeClr>
                </a:gs>
              </a:gsLst>
              <a:lin ang="0" scaled="1"/>
            </a:gradFill>
            <a:ln>
              <a:noFill/>
            </a:ln>
          </p:spPr>
          <p:txBody>
            <a:bodyPr vert="horz" wrap="square" lIns="91440" tIns="45720" rIns="91440" bIns="45720" numCol="1" anchor="t" anchorCtr="0" compatLnSpc="1">
              <a:prstTxWarp prst="textNoShape">
                <a:avLst/>
              </a:prstTxWarp>
            </a:bodyPr>
            <a:lstStyle/>
            <a:p>
              <a:endParaRPr lang="en-US">
                <a:latin typeface="+mj-lt"/>
              </a:endParaRPr>
            </a:p>
          </p:txBody>
        </p:sp>
      </p:grpSp>
      <p:sp>
        <p:nvSpPr>
          <p:cNvPr id="67" name="Rectangle 66"/>
          <p:cNvSpPr/>
          <p:nvPr/>
        </p:nvSpPr>
        <p:spPr>
          <a:xfrm>
            <a:off x="5686085" y="2276267"/>
            <a:ext cx="818242" cy="523220"/>
          </a:xfrm>
          <a:prstGeom prst="rect">
            <a:avLst/>
          </a:prstGeom>
        </p:spPr>
        <p:txBody>
          <a:bodyPr wrap="square">
            <a:spAutoFit/>
          </a:bodyPr>
          <a:lstStyle/>
          <a:p>
            <a:pPr algn="ctr"/>
            <a:r>
              <a:rPr lang="en-US" sz="2800" dirty="0">
                <a:solidFill>
                  <a:schemeClr val="bg1"/>
                </a:solidFill>
                <a:latin typeface="+mj-lt"/>
                <a:cs typeface="Segoe UI Light" panose="020B0502040204020203" pitchFamily="34" charset="0"/>
              </a:rPr>
              <a:t>1</a:t>
            </a:r>
          </a:p>
        </p:txBody>
      </p:sp>
      <p:sp>
        <p:nvSpPr>
          <p:cNvPr id="68" name="Rectangle 67"/>
          <p:cNvSpPr/>
          <p:nvPr/>
        </p:nvSpPr>
        <p:spPr>
          <a:xfrm>
            <a:off x="5681699" y="3162275"/>
            <a:ext cx="818242" cy="523220"/>
          </a:xfrm>
          <a:prstGeom prst="rect">
            <a:avLst/>
          </a:prstGeom>
        </p:spPr>
        <p:txBody>
          <a:bodyPr wrap="square">
            <a:spAutoFit/>
          </a:bodyPr>
          <a:lstStyle/>
          <a:p>
            <a:pPr algn="ctr"/>
            <a:r>
              <a:rPr lang="en-US" sz="2800" dirty="0">
                <a:solidFill>
                  <a:schemeClr val="bg1"/>
                </a:solidFill>
                <a:latin typeface="+mj-lt"/>
                <a:cs typeface="Segoe UI Light" panose="020B0502040204020203" pitchFamily="34" charset="0"/>
              </a:rPr>
              <a:t>2</a:t>
            </a:r>
          </a:p>
        </p:txBody>
      </p:sp>
      <p:sp>
        <p:nvSpPr>
          <p:cNvPr id="69" name="Rectangle 68"/>
          <p:cNvSpPr/>
          <p:nvPr/>
        </p:nvSpPr>
        <p:spPr>
          <a:xfrm>
            <a:off x="5681699" y="4059956"/>
            <a:ext cx="818242" cy="523220"/>
          </a:xfrm>
          <a:prstGeom prst="rect">
            <a:avLst/>
          </a:prstGeom>
        </p:spPr>
        <p:txBody>
          <a:bodyPr wrap="square">
            <a:spAutoFit/>
          </a:bodyPr>
          <a:lstStyle/>
          <a:p>
            <a:pPr algn="ctr"/>
            <a:r>
              <a:rPr lang="en-US" sz="2800" dirty="0">
                <a:solidFill>
                  <a:schemeClr val="bg1"/>
                </a:solidFill>
                <a:latin typeface="+mj-lt"/>
                <a:cs typeface="Segoe UI Light" panose="020B0502040204020203" pitchFamily="34" charset="0"/>
              </a:rPr>
              <a:t>3</a:t>
            </a:r>
          </a:p>
        </p:txBody>
      </p:sp>
      <p:sp>
        <p:nvSpPr>
          <p:cNvPr id="70" name="Rectangle 69"/>
          <p:cNvSpPr/>
          <p:nvPr/>
        </p:nvSpPr>
        <p:spPr>
          <a:xfrm>
            <a:off x="5681699" y="4963755"/>
            <a:ext cx="818242" cy="523220"/>
          </a:xfrm>
          <a:prstGeom prst="rect">
            <a:avLst/>
          </a:prstGeom>
        </p:spPr>
        <p:txBody>
          <a:bodyPr wrap="square">
            <a:spAutoFit/>
          </a:bodyPr>
          <a:lstStyle/>
          <a:p>
            <a:pPr algn="ctr"/>
            <a:r>
              <a:rPr lang="en-US" sz="2800" dirty="0">
                <a:solidFill>
                  <a:schemeClr val="bg1"/>
                </a:solidFill>
                <a:latin typeface="+mj-lt"/>
                <a:cs typeface="Segoe UI Light" panose="020B0502040204020203" pitchFamily="34" charset="0"/>
              </a:rPr>
              <a:t>4</a:t>
            </a:r>
          </a:p>
        </p:txBody>
      </p:sp>
      <p:sp>
        <p:nvSpPr>
          <p:cNvPr id="78" name="TextBox 77">
            <a:extLst>
              <a:ext uri="{FF2B5EF4-FFF2-40B4-BE49-F238E27FC236}">
                <a16:creationId xmlns:a16="http://schemas.microsoft.com/office/drawing/2014/main" id="{D0DBC678-9085-4756-B911-6EA9E692CCF3}"/>
              </a:ext>
            </a:extLst>
          </p:cNvPr>
          <p:cNvSpPr txBox="1"/>
          <p:nvPr/>
        </p:nvSpPr>
        <p:spPr>
          <a:xfrm>
            <a:off x="911246" y="2868814"/>
            <a:ext cx="1501630" cy="338554"/>
          </a:xfrm>
          <a:prstGeom prst="rect">
            <a:avLst/>
          </a:prstGeom>
          <a:noFill/>
        </p:spPr>
        <p:txBody>
          <a:bodyPr wrap="none" rtlCol="0">
            <a:spAutoFit/>
          </a:bodyPr>
          <a:lstStyle/>
          <a:p>
            <a:r>
              <a:rPr lang="en-US" sz="1600" b="1" dirty="0">
                <a:solidFill>
                  <a:schemeClr val="tx1">
                    <a:lumMod val="50000"/>
                    <a:lumOff val="50000"/>
                  </a:schemeClr>
                </a:solidFill>
                <a:latin typeface="+mj-lt"/>
              </a:rPr>
              <a:t>Insert title here</a:t>
            </a:r>
          </a:p>
        </p:txBody>
      </p:sp>
      <p:sp>
        <p:nvSpPr>
          <p:cNvPr id="79" name="TextBox 78">
            <a:extLst>
              <a:ext uri="{FF2B5EF4-FFF2-40B4-BE49-F238E27FC236}">
                <a16:creationId xmlns:a16="http://schemas.microsoft.com/office/drawing/2014/main" id="{770AEBA2-FC82-49DD-9F5C-8EA6BBFFCDC5}"/>
              </a:ext>
            </a:extLst>
          </p:cNvPr>
          <p:cNvSpPr txBox="1"/>
          <p:nvPr/>
        </p:nvSpPr>
        <p:spPr>
          <a:xfrm>
            <a:off x="911246" y="3230262"/>
            <a:ext cx="2437072" cy="498598"/>
          </a:xfrm>
          <a:prstGeom prst="rect">
            <a:avLst/>
          </a:prstGeom>
          <a:noFill/>
        </p:spPr>
        <p:txBody>
          <a:bodyPr wrap="square" rtlCol="0">
            <a:spAutoFit/>
          </a:bodyPr>
          <a:lstStyle/>
          <a:p>
            <a:pPr>
              <a:lnSpc>
                <a:spcPct val="110000"/>
              </a:lnSpc>
            </a:pPr>
            <a:r>
              <a:rPr lang="en-US" sz="1200" dirty="0">
                <a:solidFill>
                  <a:schemeClr val="bg1">
                    <a:lumMod val="50000"/>
                  </a:schemeClr>
                </a:solidFill>
                <a:latin typeface="+mj-lt"/>
              </a:rPr>
              <a:t>Sed perspiciatis unde omnis iste natus error voluptatem rem.</a:t>
            </a:r>
          </a:p>
        </p:txBody>
      </p:sp>
      <p:sp>
        <p:nvSpPr>
          <p:cNvPr id="80" name="TextBox 79">
            <a:extLst>
              <a:ext uri="{FF2B5EF4-FFF2-40B4-BE49-F238E27FC236}">
                <a16:creationId xmlns:a16="http://schemas.microsoft.com/office/drawing/2014/main" id="{E64B2D88-4475-496C-BC1D-775511FDEAA2}"/>
              </a:ext>
            </a:extLst>
          </p:cNvPr>
          <p:cNvSpPr txBox="1"/>
          <p:nvPr/>
        </p:nvSpPr>
        <p:spPr>
          <a:xfrm>
            <a:off x="908039" y="2143923"/>
            <a:ext cx="704039" cy="707886"/>
          </a:xfrm>
          <a:prstGeom prst="rect">
            <a:avLst/>
          </a:prstGeom>
          <a:noFill/>
        </p:spPr>
        <p:txBody>
          <a:bodyPr wrap="none" rtlCol="0">
            <a:spAutoFit/>
          </a:bodyPr>
          <a:lstStyle/>
          <a:p>
            <a:pPr algn="ctr"/>
            <a:r>
              <a:rPr lang="en-US" sz="4000" dirty="0">
                <a:solidFill>
                  <a:schemeClr val="accent1"/>
                </a:solidFill>
                <a:latin typeface="+mj-lt"/>
                <a:ea typeface="Roboto Bk" pitchFamily="2" charset="0"/>
              </a:rPr>
              <a:t>01</a:t>
            </a:r>
          </a:p>
        </p:txBody>
      </p:sp>
      <p:sp>
        <p:nvSpPr>
          <p:cNvPr id="81" name="TextBox 80">
            <a:extLst>
              <a:ext uri="{FF2B5EF4-FFF2-40B4-BE49-F238E27FC236}">
                <a16:creationId xmlns:a16="http://schemas.microsoft.com/office/drawing/2014/main" id="{37AE8078-11A6-4D3F-B64C-DC2E60E685EA}"/>
              </a:ext>
            </a:extLst>
          </p:cNvPr>
          <p:cNvSpPr txBox="1"/>
          <p:nvPr/>
        </p:nvSpPr>
        <p:spPr>
          <a:xfrm>
            <a:off x="911246" y="5180716"/>
            <a:ext cx="1501630" cy="338554"/>
          </a:xfrm>
          <a:prstGeom prst="rect">
            <a:avLst/>
          </a:prstGeom>
          <a:noFill/>
        </p:spPr>
        <p:txBody>
          <a:bodyPr wrap="none" rtlCol="0">
            <a:spAutoFit/>
          </a:bodyPr>
          <a:lstStyle/>
          <a:p>
            <a:r>
              <a:rPr lang="en-US" sz="1600" b="1" dirty="0">
                <a:solidFill>
                  <a:schemeClr val="tx1">
                    <a:lumMod val="50000"/>
                    <a:lumOff val="50000"/>
                  </a:schemeClr>
                </a:solidFill>
                <a:latin typeface="+mj-lt"/>
              </a:rPr>
              <a:t>Insert title here</a:t>
            </a:r>
          </a:p>
        </p:txBody>
      </p:sp>
      <p:sp>
        <p:nvSpPr>
          <p:cNvPr id="82" name="TextBox 81">
            <a:extLst>
              <a:ext uri="{FF2B5EF4-FFF2-40B4-BE49-F238E27FC236}">
                <a16:creationId xmlns:a16="http://schemas.microsoft.com/office/drawing/2014/main" id="{216019F7-1316-417C-A778-7B083B766A9C}"/>
              </a:ext>
            </a:extLst>
          </p:cNvPr>
          <p:cNvSpPr txBox="1"/>
          <p:nvPr/>
        </p:nvSpPr>
        <p:spPr>
          <a:xfrm>
            <a:off x="911246" y="5542164"/>
            <a:ext cx="2437072" cy="498598"/>
          </a:xfrm>
          <a:prstGeom prst="rect">
            <a:avLst/>
          </a:prstGeom>
          <a:noFill/>
        </p:spPr>
        <p:txBody>
          <a:bodyPr wrap="square" rtlCol="0">
            <a:spAutoFit/>
          </a:bodyPr>
          <a:lstStyle/>
          <a:p>
            <a:pPr>
              <a:lnSpc>
                <a:spcPct val="110000"/>
              </a:lnSpc>
            </a:pPr>
            <a:r>
              <a:rPr lang="en-US" sz="1200" dirty="0">
                <a:solidFill>
                  <a:schemeClr val="bg1">
                    <a:lumMod val="50000"/>
                  </a:schemeClr>
                </a:solidFill>
                <a:latin typeface="+mj-lt"/>
              </a:rPr>
              <a:t>Sed perspiciatis unde omnis iste natus error voluptatem rem.</a:t>
            </a:r>
          </a:p>
        </p:txBody>
      </p:sp>
      <p:sp>
        <p:nvSpPr>
          <p:cNvPr id="83" name="TextBox 82">
            <a:extLst>
              <a:ext uri="{FF2B5EF4-FFF2-40B4-BE49-F238E27FC236}">
                <a16:creationId xmlns:a16="http://schemas.microsoft.com/office/drawing/2014/main" id="{53ADAD84-E39A-4759-A28D-346DD4ECB32D}"/>
              </a:ext>
            </a:extLst>
          </p:cNvPr>
          <p:cNvSpPr txBox="1"/>
          <p:nvPr/>
        </p:nvSpPr>
        <p:spPr>
          <a:xfrm>
            <a:off x="908039" y="4455825"/>
            <a:ext cx="704039" cy="707886"/>
          </a:xfrm>
          <a:prstGeom prst="rect">
            <a:avLst/>
          </a:prstGeom>
          <a:noFill/>
        </p:spPr>
        <p:txBody>
          <a:bodyPr wrap="none" rtlCol="0">
            <a:spAutoFit/>
          </a:bodyPr>
          <a:lstStyle/>
          <a:p>
            <a:pPr algn="ctr"/>
            <a:r>
              <a:rPr lang="en-US" sz="4000" dirty="0">
                <a:solidFill>
                  <a:schemeClr val="accent2"/>
                </a:solidFill>
                <a:latin typeface="+mj-lt"/>
                <a:ea typeface="Roboto Bk" pitchFamily="2" charset="0"/>
              </a:rPr>
              <a:t>02</a:t>
            </a:r>
          </a:p>
        </p:txBody>
      </p:sp>
      <p:sp>
        <p:nvSpPr>
          <p:cNvPr id="84" name="TextBox 83">
            <a:extLst>
              <a:ext uri="{FF2B5EF4-FFF2-40B4-BE49-F238E27FC236}">
                <a16:creationId xmlns:a16="http://schemas.microsoft.com/office/drawing/2014/main" id="{E7AC8F5B-F15C-4BC2-B61B-318B060545A3}"/>
              </a:ext>
            </a:extLst>
          </p:cNvPr>
          <p:cNvSpPr txBox="1"/>
          <p:nvPr/>
        </p:nvSpPr>
        <p:spPr>
          <a:xfrm>
            <a:off x="9807980" y="2868814"/>
            <a:ext cx="1501630" cy="338554"/>
          </a:xfrm>
          <a:prstGeom prst="rect">
            <a:avLst/>
          </a:prstGeom>
          <a:noFill/>
        </p:spPr>
        <p:txBody>
          <a:bodyPr wrap="none" rtlCol="0">
            <a:spAutoFit/>
          </a:bodyPr>
          <a:lstStyle/>
          <a:p>
            <a:pPr algn="r"/>
            <a:r>
              <a:rPr lang="en-US" sz="1600" b="1" dirty="0">
                <a:solidFill>
                  <a:schemeClr val="tx1">
                    <a:lumMod val="50000"/>
                    <a:lumOff val="50000"/>
                  </a:schemeClr>
                </a:solidFill>
                <a:latin typeface="+mj-lt"/>
              </a:rPr>
              <a:t>Insert title here</a:t>
            </a:r>
          </a:p>
        </p:txBody>
      </p:sp>
      <p:sp>
        <p:nvSpPr>
          <p:cNvPr id="85" name="TextBox 84">
            <a:extLst>
              <a:ext uri="{FF2B5EF4-FFF2-40B4-BE49-F238E27FC236}">
                <a16:creationId xmlns:a16="http://schemas.microsoft.com/office/drawing/2014/main" id="{2A35E84B-8594-4827-8A5C-667A757D0952}"/>
              </a:ext>
            </a:extLst>
          </p:cNvPr>
          <p:cNvSpPr txBox="1"/>
          <p:nvPr/>
        </p:nvSpPr>
        <p:spPr>
          <a:xfrm>
            <a:off x="8875059" y="3230262"/>
            <a:ext cx="2434551" cy="498598"/>
          </a:xfrm>
          <a:prstGeom prst="rect">
            <a:avLst/>
          </a:prstGeom>
          <a:noFill/>
        </p:spPr>
        <p:txBody>
          <a:bodyPr wrap="square" rtlCol="0">
            <a:spAutoFit/>
          </a:bodyPr>
          <a:lstStyle/>
          <a:p>
            <a:pPr algn="r">
              <a:lnSpc>
                <a:spcPct val="110000"/>
              </a:lnSpc>
            </a:pPr>
            <a:r>
              <a:rPr lang="en-US" sz="1200" dirty="0">
                <a:solidFill>
                  <a:schemeClr val="bg1">
                    <a:lumMod val="50000"/>
                  </a:schemeClr>
                </a:solidFill>
                <a:latin typeface="+mj-lt"/>
              </a:rPr>
              <a:t>Sed perspiciatis unde omnis iste natus error voluptatem rem.</a:t>
            </a:r>
          </a:p>
        </p:txBody>
      </p:sp>
      <p:sp>
        <p:nvSpPr>
          <p:cNvPr id="86" name="TextBox 85">
            <a:extLst>
              <a:ext uri="{FF2B5EF4-FFF2-40B4-BE49-F238E27FC236}">
                <a16:creationId xmlns:a16="http://schemas.microsoft.com/office/drawing/2014/main" id="{B36F4DA4-6C90-4BA6-B724-2DF2D1370B92}"/>
              </a:ext>
            </a:extLst>
          </p:cNvPr>
          <p:cNvSpPr txBox="1"/>
          <p:nvPr/>
        </p:nvSpPr>
        <p:spPr>
          <a:xfrm>
            <a:off x="10605571" y="2143923"/>
            <a:ext cx="704039" cy="707886"/>
          </a:xfrm>
          <a:prstGeom prst="rect">
            <a:avLst/>
          </a:prstGeom>
          <a:noFill/>
        </p:spPr>
        <p:txBody>
          <a:bodyPr wrap="none" rtlCol="0">
            <a:spAutoFit/>
          </a:bodyPr>
          <a:lstStyle/>
          <a:p>
            <a:pPr algn="r"/>
            <a:r>
              <a:rPr lang="en-US" sz="4000" dirty="0">
                <a:solidFill>
                  <a:schemeClr val="accent3"/>
                </a:solidFill>
                <a:latin typeface="+mj-lt"/>
                <a:ea typeface="Roboto Bk" pitchFamily="2" charset="0"/>
              </a:rPr>
              <a:t>03</a:t>
            </a:r>
          </a:p>
        </p:txBody>
      </p:sp>
      <p:sp>
        <p:nvSpPr>
          <p:cNvPr id="87" name="TextBox 86">
            <a:extLst>
              <a:ext uri="{FF2B5EF4-FFF2-40B4-BE49-F238E27FC236}">
                <a16:creationId xmlns:a16="http://schemas.microsoft.com/office/drawing/2014/main" id="{85884A05-969F-4891-B151-274C75A2A9D0}"/>
              </a:ext>
            </a:extLst>
          </p:cNvPr>
          <p:cNvSpPr txBox="1"/>
          <p:nvPr/>
        </p:nvSpPr>
        <p:spPr>
          <a:xfrm>
            <a:off x="9807980" y="5180716"/>
            <a:ext cx="1501630" cy="338554"/>
          </a:xfrm>
          <a:prstGeom prst="rect">
            <a:avLst/>
          </a:prstGeom>
          <a:noFill/>
        </p:spPr>
        <p:txBody>
          <a:bodyPr wrap="none" rtlCol="0">
            <a:spAutoFit/>
          </a:bodyPr>
          <a:lstStyle/>
          <a:p>
            <a:pPr algn="r"/>
            <a:r>
              <a:rPr lang="en-US" sz="1600" b="1" dirty="0">
                <a:solidFill>
                  <a:schemeClr val="tx1">
                    <a:lumMod val="50000"/>
                    <a:lumOff val="50000"/>
                  </a:schemeClr>
                </a:solidFill>
                <a:latin typeface="+mj-lt"/>
              </a:rPr>
              <a:t>Insert title here</a:t>
            </a:r>
          </a:p>
        </p:txBody>
      </p:sp>
      <p:sp>
        <p:nvSpPr>
          <p:cNvPr id="88" name="TextBox 87">
            <a:extLst>
              <a:ext uri="{FF2B5EF4-FFF2-40B4-BE49-F238E27FC236}">
                <a16:creationId xmlns:a16="http://schemas.microsoft.com/office/drawing/2014/main" id="{00757336-F552-46A6-A0FA-95AC4A3E4802}"/>
              </a:ext>
            </a:extLst>
          </p:cNvPr>
          <p:cNvSpPr txBox="1"/>
          <p:nvPr/>
        </p:nvSpPr>
        <p:spPr>
          <a:xfrm>
            <a:off x="8875059" y="5542164"/>
            <a:ext cx="2434551" cy="498598"/>
          </a:xfrm>
          <a:prstGeom prst="rect">
            <a:avLst/>
          </a:prstGeom>
          <a:noFill/>
        </p:spPr>
        <p:txBody>
          <a:bodyPr wrap="square" rtlCol="0">
            <a:spAutoFit/>
          </a:bodyPr>
          <a:lstStyle/>
          <a:p>
            <a:pPr algn="r">
              <a:lnSpc>
                <a:spcPct val="110000"/>
              </a:lnSpc>
            </a:pPr>
            <a:r>
              <a:rPr lang="en-US" sz="1200" dirty="0">
                <a:solidFill>
                  <a:schemeClr val="bg1">
                    <a:lumMod val="50000"/>
                  </a:schemeClr>
                </a:solidFill>
                <a:latin typeface="+mj-lt"/>
              </a:rPr>
              <a:t>Sed perspiciatis unde omnis iste natus error voluptatem rem.</a:t>
            </a:r>
          </a:p>
        </p:txBody>
      </p:sp>
      <p:sp>
        <p:nvSpPr>
          <p:cNvPr id="89" name="TextBox 88">
            <a:extLst>
              <a:ext uri="{FF2B5EF4-FFF2-40B4-BE49-F238E27FC236}">
                <a16:creationId xmlns:a16="http://schemas.microsoft.com/office/drawing/2014/main" id="{7E5BF86A-E1FD-4C6F-A916-C9ECE787928B}"/>
              </a:ext>
            </a:extLst>
          </p:cNvPr>
          <p:cNvSpPr txBox="1"/>
          <p:nvPr/>
        </p:nvSpPr>
        <p:spPr>
          <a:xfrm>
            <a:off x="10605571" y="4455825"/>
            <a:ext cx="704039" cy="707886"/>
          </a:xfrm>
          <a:prstGeom prst="rect">
            <a:avLst/>
          </a:prstGeom>
          <a:noFill/>
        </p:spPr>
        <p:txBody>
          <a:bodyPr wrap="none" rtlCol="0">
            <a:spAutoFit/>
          </a:bodyPr>
          <a:lstStyle/>
          <a:p>
            <a:pPr algn="r"/>
            <a:r>
              <a:rPr lang="en-US" sz="4000" dirty="0">
                <a:solidFill>
                  <a:schemeClr val="accent4"/>
                </a:solidFill>
                <a:latin typeface="+mj-lt"/>
                <a:ea typeface="Roboto Bk" pitchFamily="2" charset="0"/>
              </a:rPr>
              <a:t>04</a:t>
            </a:r>
          </a:p>
        </p:txBody>
      </p:sp>
      <p:sp>
        <p:nvSpPr>
          <p:cNvPr id="29" name="Title 2">
            <a:extLst>
              <a:ext uri="{FF2B5EF4-FFF2-40B4-BE49-F238E27FC236}">
                <a16:creationId xmlns:a16="http://schemas.microsoft.com/office/drawing/2014/main" id="{A48B5D78-310F-4826-A603-EC4F024D8421}"/>
              </a:ext>
            </a:extLst>
          </p:cNvPr>
          <p:cNvSpPr txBox="1">
            <a:spLocks/>
          </p:cNvSpPr>
          <p:nvPr/>
        </p:nvSpPr>
        <p:spPr>
          <a:xfrm>
            <a:off x="4039713" y="851055"/>
            <a:ext cx="3980007" cy="63485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solidFill>
                  <a:schemeClr val="tx1">
                    <a:lumMod val="65000"/>
                    <a:lumOff val="35000"/>
                  </a:schemeClr>
                </a:solidFill>
              </a:rPr>
              <a:t>Company </a:t>
            </a:r>
            <a:r>
              <a:rPr lang="en-US" sz="3600" b="1" dirty="0">
                <a:solidFill>
                  <a:schemeClr val="accent4"/>
                </a:solidFill>
              </a:rPr>
              <a:t>Slide</a:t>
            </a:r>
          </a:p>
        </p:txBody>
      </p:sp>
      <p:sp>
        <p:nvSpPr>
          <p:cNvPr id="30" name="Rectangle 29">
            <a:extLst>
              <a:ext uri="{FF2B5EF4-FFF2-40B4-BE49-F238E27FC236}">
                <a16:creationId xmlns:a16="http://schemas.microsoft.com/office/drawing/2014/main" id="{C012DE52-EB74-4AAE-86BE-0695AF437A87}"/>
              </a:ext>
            </a:extLst>
          </p:cNvPr>
          <p:cNvSpPr/>
          <p:nvPr/>
        </p:nvSpPr>
        <p:spPr>
          <a:xfrm>
            <a:off x="5269010" y="435387"/>
            <a:ext cx="1653979" cy="464871"/>
          </a:xfrm>
          <a:prstGeom prst="rect">
            <a:avLst/>
          </a:prstGeom>
        </p:spPr>
        <p:txBody>
          <a:bodyPr wrap="none">
            <a:spAutoFit/>
          </a:bodyPr>
          <a:lstStyle/>
          <a:p>
            <a:pPr algn="ctr">
              <a:lnSpc>
                <a:spcPct val="150000"/>
              </a:lnSpc>
              <a:buClr>
                <a:schemeClr val="tx2"/>
              </a:buClr>
            </a:pPr>
            <a:r>
              <a:rPr lang="en-US" dirty="0">
                <a:solidFill>
                  <a:schemeClr val="bg1">
                    <a:lumMod val="75000"/>
                  </a:schemeClr>
                </a:solidFill>
                <a:latin typeface="+mj-lt"/>
                <a:cs typeface="Arial" panose="020B0604020202020204" pitchFamily="34" charset="0"/>
              </a:rPr>
              <a:t>text ever since. </a:t>
            </a:r>
          </a:p>
        </p:txBody>
      </p:sp>
      <p:sp>
        <p:nvSpPr>
          <p:cNvPr id="31" name="Cross 30">
            <a:extLst>
              <a:ext uri="{FF2B5EF4-FFF2-40B4-BE49-F238E27FC236}">
                <a16:creationId xmlns:a16="http://schemas.microsoft.com/office/drawing/2014/main" id="{AB01B16E-2EE3-4CB5-A5C7-095711C75883}"/>
              </a:ext>
            </a:extLst>
          </p:cNvPr>
          <p:cNvSpPr/>
          <p:nvPr/>
        </p:nvSpPr>
        <p:spPr>
          <a:xfrm>
            <a:off x="7586761" y="629212"/>
            <a:ext cx="316114" cy="316114"/>
          </a:xfrm>
          <a:prstGeom prst="plus">
            <a:avLst>
              <a:gd name="adj" fmla="val 4378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Tree>
    <p:extLst>
      <p:ext uri="{BB962C8B-B14F-4D97-AF65-F5344CB8AC3E}">
        <p14:creationId xmlns:p14="http://schemas.microsoft.com/office/powerpoint/2010/main" val="2755366506"/>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p:cNvCxnSpPr/>
          <p:nvPr/>
        </p:nvCxnSpPr>
        <p:spPr>
          <a:xfrm>
            <a:off x="3941743" y="3265812"/>
            <a:ext cx="455465" cy="0"/>
          </a:xfrm>
          <a:prstGeom prst="line">
            <a:avLst/>
          </a:prstGeom>
          <a:ln w="2540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7794792" y="3265812"/>
            <a:ext cx="455465" cy="0"/>
          </a:xfrm>
          <a:prstGeom prst="line">
            <a:avLst/>
          </a:prstGeom>
          <a:ln w="2540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Oval 2"/>
          <p:cNvSpPr/>
          <p:nvPr/>
        </p:nvSpPr>
        <p:spPr>
          <a:xfrm>
            <a:off x="1928620" y="2794529"/>
            <a:ext cx="942568" cy="942568"/>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1561209" y="2620045"/>
            <a:ext cx="370808" cy="37080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latin typeface="+mj-lt"/>
              </a:rPr>
              <a:t>1</a:t>
            </a:r>
          </a:p>
        </p:txBody>
      </p:sp>
      <p:sp>
        <p:nvSpPr>
          <p:cNvPr id="5" name="TextBox 4"/>
          <p:cNvSpPr txBox="1"/>
          <p:nvPr/>
        </p:nvSpPr>
        <p:spPr>
          <a:xfrm>
            <a:off x="1915479" y="4167867"/>
            <a:ext cx="968855" cy="307777"/>
          </a:xfrm>
          <a:prstGeom prst="rect">
            <a:avLst/>
          </a:prstGeom>
          <a:noFill/>
        </p:spPr>
        <p:txBody>
          <a:bodyPr wrap="none" rtlCol="0">
            <a:spAutoFit/>
          </a:bodyPr>
          <a:lstStyle/>
          <a:p>
            <a:pPr algn="ctr"/>
            <a:r>
              <a:rPr lang="en-US" sz="1400" b="1" spc="30">
                <a:solidFill>
                  <a:schemeClr val="accent4"/>
                </a:solidFill>
                <a:latin typeface="+mj-lt"/>
              </a:rPr>
              <a:t>Our Target</a:t>
            </a:r>
          </a:p>
        </p:txBody>
      </p:sp>
      <p:sp>
        <p:nvSpPr>
          <p:cNvPr id="7" name="TextBox 6"/>
          <p:cNvSpPr txBox="1"/>
          <p:nvPr/>
        </p:nvSpPr>
        <p:spPr>
          <a:xfrm>
            <a:off x="630331" y="4614780"/>
            <a:ext cx="3539145" cy="843949"/>
          </a:xfrm>
          <a:prstGeom prst="rect">
            <a:avLst/>
          </a:prstGeom>
          <a:noFill/>
        </p:spPr>
        <p:txBody>
          <a:bodyPr wrap="square" rtlCol="0">
            <a:spAutoFit/>
          </a:bodyPr>
          <a:lstStyle/>
          <a:p>
            <a:pPr algn="ctr">
              <a:lnSpc>
                <a:spcPct val="140000"/>
              </a:lnSpc>
            </a:pPr>
            <a:r>
              <a:rPr lang="en-US" sz="1200">
                <a:solidFill>
                  <a:schemeClr val="tx1">
                    <a:lumMod val="65000"/>
                    <a:lumOff val="35000"/>
                  </a:schemeClr>
                </a:solidFill>
              </a:rPr>
              <a:t>Lorem ipsum dolor sit amet</a:t>
            </a:r>
          </a:p>
          <a:p>
            <a:pPr algn="ctr">
              <a:lnSpc>
                <a:spcPct val="140000"/>
              </a:lnSpc>
            </a:pPr>
            <a:r>
              <a:rPr lang="en-US" sz="1200">
                <a:solidFill>
                  <a:schemeClr val="tx1">
                    <a:lumMod val="65000"/>
                    <a:lumOff val="35000"/>
                  </a:schemeClr>
                </a:solidFill>
              </a:rPr>
              <a:t>consectetur adipiscing elit. Donec </a:t>
            </a:r>
          </a:p>
          <a:p>
            <a:pPr algn="ctr">
              <a:lnSpc>
                <a:spcPct val="140000"/>
              </a:lnSpc>
            </a:pPr>
            <a:r>
              <a:rPr lang="en-US" sz="1200">
                <a:solidFill>
                  <a:schemeClr val="tx1">
                    <a:lumMod val="65000"/>
                    <a:lumOff val="35000"/>
                  </a:schemeClr>
                </a:solidFill>
              </a:rPr>
              <a:t>fringilla nibh mauris rutrum</a:t>
            </a:r>
          </a:p>
        </p:txBody>
      </p:sp>
      <p:sp>
        <p:nvSpPr>
          <p:cNvPr id="53" name="Shape 2368"/>
          <p:cNvSpPr/>
          <p:nvPr/>
        </p:nvSpPr>
        <p:spPr>
          <a:xfrm>
            <a:off x="2137276" y="3003205"/>
            <a:ext cx="525253" cy="525214"/>
          </a:xfrm>
          <a:custGeom>
            <a:avLst/>
            <a:gdLst/>
            <a:ahLst/>
            <a:cxnLst>
              <a:cxn ang="0">
                <a:pos x="wd2" y="hd2"/>
              </a:cxn>
              <a:cxn ang="5400000">
                <a:pos x="wd2" y="hd2"/>
              </a:cxn>
              <a:cxn ang="10800000">
                <a:pos x="wd2" y="hd2"/>
              </a:cxn>
              <a:cxn ang="16200000">
                <a:pos x="wd2" y="hd2"/>
              </a:cxn>
            </a:cxnLst>
            <a:rect l="0" t="0" r="r" b="b"/>
            <a:pathLst>
              <a:path w="21600" h="21600" extrusionOk="0">
                <a:moveTo>
                  <a:pt x="11291" y="17673"/>
                </a:moveTo>
                <a:cubicBezTo>
                  <a:pt x="11562" y="17673"/>
                  <a:pt x="11782" y="17453"/>
                  <a:pt x="11782" y="17182"/>
                </a:cubicBezTo>
                <a:cubicBezTo>
                  <a:pt x="11782" y="16911"/>
                  <a:pt x="11562" y="16691"/>
                  <a:pt x="11291" y="16691"/>
                </a:cubicBezTo>
                <a:cubicBezTo>
                  <a:pt x="11020" y="16691"/>
                  <a:pt x="10800" y="16911"/>
                  <a:pt x="10800" y="17182"/>
                </a:cubicBezTo>
                <a:cubicBezTo>
                  <a:pt x="10800" y="17453"/>
                  <a:pt x="11020" y="17673"/>
                  <a:pt x="11291" y="17673"/>
                </a:cubicBezTo>
                <a:moveTo>
                  <a:pt x="17673" y="18655"/>
                </a:moveTo>
                <a:lnTo>
                  <a:pt x="13745" y="18655"/>
                </a:lnTo>
                <a:lnTo>
                  <a:pt x="13745" y="12273"/>
                </a:lnTo>
                <a:cubicBezTo>
                  <a:pt x="13745" y="12002"/>
                  <a:pt x="13525" y="11782"/>
                  <a:pt x="13255" y="11782"/>
                </a:cubicBezTo>
                <a:lnTo>
                  <a:pt x="8345" y="11782"/>
                </a:lnTo>
                <a:cubicBezTo>
                  <a:pt x="8075" y="11782"/>
                  <a:pt x="7855" y="12002"/>
                  <a:pt x="7855" y="12273"/>
                </a:cubicBezTo>
                <a:lnTo>
                  <a:pt x="7855" y="18655"/>
                </a:lnTo>
                <a:lnTo>
                  <a:pt x="3927" y="18655"/>
                </a:lnTo>
                <a:lnTo>
                  <a:pt x="3927" y="8058"/>
                </a:lnTo>
                <a:lnTo>
                  <a:pt x="10800" y="1185"/>
                </a:lnTo>
                <a:lnTo>
                  <a:pt x="17673" y="8058"/>
                </a:lnTo>
                <a:cubicBezTo>
                  <a:pt x="17673" y="8058"/>
                  <a:pt x="17673" y="18655"/>
                  <a:pt x="17673" y="18655"/>
                </a:cubicBezTo>
                <a:close/>
                <a:moveTo>
                  <a:pt x="17673" y="20618"/>
                </a:moveTo>
                <a:lnTo>
                  <a:pt x="13745" y="20618"/>
                </a:lnTo>
                <a:lnTo>
                  <a:pt x="13745" y="19636"/>
                </a:lnTo>
                <a:lnTo>
                  <a:pt x="17673" y="19636"/>
                </a:lnTo>
                <a:cubicBezTo>
                  <a:pt x="17673" y="19636"/>
                  <a:pt x="17673" y="20618"/>
                  <a:pt x="17673" y="20618"/>
                </a:cubicBezTo>
                <a:close/>
                <a:moveTo>
                  <a:pt x="12764" y="20618"/>
                </a:moveTo>
                <a:lnTo>
                  <a:pt x="8836" y="20618"/>
                </a:lnTo>
                <a:lnTo>
                  <a:pt x="8836" y="12764"/>
                </a:lnTo>
                <a:lnTo>
                  <a:pt x="12764" y="12764"/>
                </a:lnTo>
                <a:cubicBezTo>
                  <a:pt x="12764" y="12764"/>
                  <a:pt x="12764" y="20618"/>
                  <a:pt x="12764" y="20618"/>
                </a:cubicBezTo>
                <a:close/>
                <a:moveTo>
                  <a:pt x="7855" y="20618"/>
                </a:moveTo>
                <a:lnTo>
                  <a:pt x="3927" y="20618"/>
                </a:lnTo>
                <a:lnTo>
                  <a:pt x="3927" y="19636"/>
                </a:lnTo>
                <a:lnTo>
                  <a:pt x="7855" y="19636"/>
                </a:lnTo>
                <a:cubicBezTo>
                  <a:pt x="7855" y="19636"/>
                  <a:pt x="7855" y="20618"/>
                  <a:pt x="7855" y="20618"/>
                </a:cubicBezTo>
                <a:close/>
                <a:moveTo>
                  <a:pt x="14727" y="1964"/>
                </a:moveTo>
                <a:lnTo>
                  <a:pt x="16691" y="1964"/>
                </a:lnTo>
                <a:lnTo>
                  <a:pt x="16691" y="5688"/>
                </a:lnTo>
                <a:lnTo>
                  <a:pt x="14727" y="3724"/>
                </a:lnTo>
                <a:cubicBezTo>
                  <a:pt x="14727" y="3724"/>
                  <a:pt x="14727" y="1964"/>
                  <a:pt x="14727" y="1964"/>
                </a:cubicBezTo>
                <a:close/>
                <a:moveTo>
                  <a:pt x="21456" y="10453"/>
                </a:moveTo>
                <a:lnTo>
                  <a:pt x="17673" y="6670"/>
                </a:lnTo>
                <a:lnTo>
                  <a:pt x="17673" y="1473"/>
                </a:lnTo>
                <a:cubicBezTo>
                  <a:pt x="17673" y="1202"/>
                  <a:pt x="17453" y="982"/>
                  <a:pt x="17182" y="982"/>
                </a:cubicBezTo>
                <a:lnTo>
                  <a:pt x="14236" y="982"/>
                </a:lnTo>
                <a:cubicBezTo>
                  <a:pt x="13966" y="982"/>
                  <a:pt x="13745" y="1202"/>
                  <a:pt x="13745" y="1473"/>
                </a:cubicBezTo>
                <a:lnTo>
                  <a:pt x="13745" y="2742"/>
                </a:lnTo>
                <a:lnTo>
                  <a:pt x="11147" y="144"/>
                </a:lnTo>
                <a:cubicBezTo>
                  <a:pt x="11058" y="55"/>
                  <a:pt x="10935" y="0"/>
                  <a:pt x="10800" y="0"/>
                </a:cubicBezTo>
                <a:cubicBezTo>
                  <a:pt x="10665" y="0"/>
                  <a:pt x="10542" y="55"/>
                  <a:pt x="10453" y="144"/>
                </a:cubicBezTo>
                <a:lnTo>
                  <a:pt x="144" y="10453"/>
                </a:lnTo>
                <a:cubicBezTo>
                  <a:pt x="55" y="10542"/>
                  <a:pt x="0" y="10665"/>
                  <a:pt x="0" y="10800"/>
                </a:cubicBezTo>
                <a:cubicBezTo>
                  <a:pt x="0" y="11072"/>
                  <a:pt x="220" y="11291"/>
                  <a:pt x="491" y="11291"/>
                </a:cubicBezTo>
                <a:cubicBezTo>
                  <a:pt x="626" y="11291"/>
                  <a:pt x="749" y="11236"/>
                  <a:pt x="838" y="11147"/>
                </a:cubicBezTo>
                <a:lnTo>
                  <a:pt x="2945" y="9040"/>
                </a:lnTo>
                <a:lnTo>
                  <a:pt x="2945" y="21109"/>
                </a:lnTo>
                <a:cubicBezTo>
                  <a:pt x="2945" y="21381"/>
                  <a:pt x="3166" y="21600"/>
                  <a:pt x="3436" y="21600"/>
                </a:cubicBezTo>
                <a:lnTo>
                  <a:pt x="18164" y="21600"/>
                </a:lnTo>
                <a:cubicBezTo>
                  <a:pt x="18434" y="21600"/>
                  <a:pt x="18655" y="21381"/>
                  <a:pt x="18655" y="21109"/>
                </a:cubicBezTo>
                <a:lnTo>
                  <a:pt x="18655" y="9040"/>
                </a:lnTo>
                <a:lnTo>
                  <a:pt x="20762" y="11147"/>
                </a:lnTo>
                <a:cubicBezTo>
                  <a:pt x="20851" y="11236"/>
                  <a:pt x="20974" y="11291"/>
                  <a:pt x="21109" y="11291"/>
                </a:cubicBezTo>
                <a:cubicBezTo>
                  <a:pt x="21380" y="11291"/>
                  <a:pt x="21600" y="11072"/>
                  <a:pt x="21600" y="10800"/>
                </a:cubicBezTo>
                <a:cubicBezTo>
                  <a:pt x="21600" y="10665"/>
                  <a:pt x="21545" y="10542"/>
                  <a:pt x="21456" y="10453"/>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562"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Arial"/>
              <a:ea typeface="Arial"/>
              <a:cs typeface="Arial"/>
              <a:sym typeface="Gill Sans"/>
            </a:endParaRPr>
          </a:p>
        </p:txBody>
      </p:sp>
      <p:sp>
        <p:nvSpPr>
          <p:cNvPr id="36" name="Oval 35"/>
          <p:cNvSpPr/>
          <p:nvPr/>
        </p:nvSpPr>
        <p:spPr>
          <a:xfrm>
            <a:off x="9320813" y="2794529"/>
            <a:ext cx="942568" cy="942568"/>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8953401" y="2620045"/>
            <a:ext cx="370808" cy="37080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latin typeface="+mj-lt"/>
              </a:rPr>
              <a:t>3</a:t>
            </a:r>
          </a:p>
        </p:txBody>
      </p:sp>
      <p:sp>
        <p:nvSpPr>
          <p:cNvPr id="39" name="TextBox 38"/>
          <p:cNvSpPr txBox="1"/>
          <p:nvPr/>
        </p:nvSpPr>
        <p:spPr>
          <a:xfrm>
            <a:off x="9412987" y="4167867"/>
            <a:ext cx="758221" cy="307777"/>
          </a:xfrm>
          <a:prstGeom prst="rect">
            <a:avLst/>
          </a:prstGeom>
          <a:noFill/>
        </p:spPr>
        <p:txBody>
          <a:bodyPr wrap="none" rtlCol="0">
            <a:spAutoFit/>
          </a:bodyPr>
          <a:lstStyle/>
          <a:p>
            <a:pPr algn="ctr"/>
            <a:r>
              <a:rPr lang="en-US" sz="1400" b="1" spc="30">
                <a:solidFill>
                  <a:schemeClr val="accent4"/>
                </a:solidFill>
                <a:latin typeface="+mj-lt"/>
              </a:rPr>
              <a:t>Success</a:t>
            </a:r>
          </a:p>
        </p:txBody>
      </p:sp>
      <p:sp>
        <p:nvSpPr>
          <p:cNvPr id="40" name="TextBox 39"/>
          <p:cNvSpPr txBox="1"/>
          <p:nvPr/>
        </p:nvSpPr>
        <p:spPr>
          <a:xfrm>
            <a:off x="8022524" y="4614780"/>
            <a:ext cx="3539145" cy="843949"/>
          </a:xfrm>
          <a:prstGeom prst="rect">
            <a:avLst/>
          </a:prstGeom>
          <a:noFill/>
        </p:spPr>
        <p:txBody>
          <a:bodyPr wrap="square" rtlCol="0">
            <a:spAutoFit/>
          </a:bodyPr>
          <a:lstStyle/>
          <a:p>
            <a:pPr algn="ctr">
              <a:lnSpc>
                <a:spcPct val="140000"/>
              </a:lnSpc>
            </a:pPr>
            <a:r>
              <a:rPr lang="en-US" sz="1200" dirty="0">
                <a:solidFill>
                  <a:schemeClr val="tx1">
                    <a:lumMod val="65000"/>
                    <a:lumOff val="35000"/>
                  </a:schemeClr>
                </a:solidFill>
              </a:rPr>
              <a:t>Lorem ipsum dolor sit </a:t>
            </a:r>
            <a:r>
              <a:rPr lang="en-US" sz="1200" dirty="0" err="1">
                <a:solidFill>
                  <a:schemeClr val="tx1">
                    <a:lumMod val="65000"/>
                    <a:lumOff val="35000"/>
                  </a:schemeClr>
                </a:solidFill>
              </a:rPr>
              <a:t>amet</a:t>
            </a:r>
            <a:endParaRPr lang="en-US" sz="1200" dirty="0">
              <a:solidFill>
                <a:schemeClr val="tx1">
                  <a:lumMod val="65000"/>
                  <a:lumOff val="35000"/>
                </a:schemeClr>
              </a:solidFill>
            </a:endParaRPr>
          </a:p>
          <a:p>
            <a:pPr algn="ctr">
              <a:lnSpc>
                <a:spcPct val="140000"/>
              </a:lnSpc>
            </a:pPr>
            <a:r>
              <a:rPr lang="en-US" sz="1200" dirty="0" err="1">
                <a:solidFill>
                  <a:schemeClr val="tx1">
                    <a:lumMod val="65000"/>
                    <a:lumOff val="35000"/>
                  </a:schemeClr>
                </a:solidFill>
              </a:rPr>
              <a:t>consectetur</a:t>
            </a:r>
            <a:r>
              <a:rPr lang="en-US" sz="1200" dirty="0">
                <a:solidFill>
                  <a:schemeClr val="tx1">
                    <a:lumMod val="65000"/>
                    <a:lumOff val="35000"/>
                  </a:schemeClr>
                </a:solidFill>
              </a:rPr>
              <a:t> </a:t>
            </a:r>
            <a:r>
              <a:rPr lang="en-US" sz="1200" dirty="0" err="1">
                <a:solidFill>
                  <a:schemeClr val="tx1">
                    <a:lumMod val="65000"/>
                    <a:lumOff val="35000"/>
                  </a:schemeClr>
                </a:solidFill>
              </a:rPr>
              <a:t>adipiscing</a:t>
            </a:r>
            <a:r>
              <a:rPr lang="en-US" sz="1200" dirty="0">
                <a:solidFill>
                  <a:schemeClr val="tx1">
                    <a:lumMod val="65000"/>
                    <a:lumOff val="35000"/>
                  </a:schemeClr>
                </a:solidFill>
              </a:rPr>
              <a:t> </a:t>
            </a:r>
            <a:r>
              <a:rPr lang="en-US" sz="1200" dirty="0" err="1">
                <a:solidFill>
                  <a:schemeClr val="tx1">
                    <a:lumMod val="65000"/>
                    <a:lumOff val="35000"/>
                  </a:schemeClr>
                </a:solidFill>
              </a:rPr>
              <a:t>elit</a:t>
            </a:r>
            <a:r>
              <a:rPr lang="en-US" sz="1200" dirty="0">
                <a:solidFill>
                  <a:schemeClr val="tx1">
                    <a:lumMod val="65000"/>
                    <a:lumOff val="35000"/>
                  </a:schemeClr>
                </a:solidFill>
              </a:rPr>
              <a:t>. </a:t>
            </a:r>
            <a:r>
              <a:rPr lang="en-US" sz="1200" dirty="0" err="1">
                <a:solidFill>
                  <a:schemeClr val="tx1">
                    <a:lumMod val="65000"/>
                    <a:lumOff val="35000"/>
                  </a:schemeClr>
                </a:solidFill>
              </a:rPr>
              <a:t>Donec</a:t>
            </a:r>
            <a:r>
              <a:rPr lang="en-US" sz="1200" dirty="0">
                <a:solidFill>
                  <a:schemeClr val="tx1">
                    <a:lumMod val="65000"/>
                    <a:lumOff val="35000"/>
                  </a:schemeClr>
                </a:solidFill>
              </a:rPr>
              <a:t> </a:t>
            </a:r>
          </a:p>
          <a:p>
            <a:pPr algn="ctr">
              <a:lnSpc>
                <a:spcPct val="140000"/>
              </a:lnSpc>
            </a:pPr>
            <a:r>
              <a:rPr lang="en-US" sz="1200" dirty="0" err="1">
                <a:solidFill>
                  <a:schemeClr val="tx1">
                    <a:lumMod val="65000"/>
                    <a:lumOff val="35000"/>
                  </a:schemeClr>
                </a:solidFill>
              </a:rPr>
              <a:t>fringilla</a:t>
            </a:r>
            <a:r>
              <a:rPr lang="en-US" sz="1200" dirty="0">
                <a:solidFill>
                  <a:schemeClr val="tx1">
                    <a:lumMod val="65000"/>
                    <a:lumOff val="35000"/>
                  </a:schemeClr>
                </a:solidFill>
              </a:rPr>
              <a:t> </a:t>
            </a:r>
            <a:r>
              <a:rPr lang="en-US" sz="1200" dirty="0" err="1">
                <a:solidFill>
                  <a:schemeClr val="tx1">
                    <a:lumMod val="65000"/>
                    <a:lumOff val="35000"/>
                  </a:schemeClr>
                </a:solidFill>
              </a:rPr>
              <a:t>nibh</a:t>
            </a:r>
            <a:r>
              <a:rPr lang="en-US" sz="1200" dirty="0">
                <a:solidFill>
                  <a:schemeClr val="tx1">
                    <a:lumMod val="65000"/>
                    <a:lumOff val="35000"/>
                  </a:schemeClr>
                </a:solidFill>
              </a:rPr>
              <a:t> </a:t>
            </a:r>
            <a:r>
              <a:rPr lang="en-US" sz="1200" dirty="0" err="1">
                <a:solidFill>
                  <a:schemeClr val="tx1">
                    <a:lumMod val="65000"/>
                    <a:lumOff val="35000"/>
                  </a:schemeClr>
                </a:solidFill>
              </a:rPr>
              <a:t>mauris</a:t>
            </a:r>
            <a:r>
              <a:rPr lang="en-US" sz="1200" dirty="0">
                <a:solidFill>
                  <a:schemeClr val="tx1">
                    <a:lumMod val="65000"/>
                    <a:lumOff val="35000"/>
                  </a:schemeClr>
                </a:solidFill>
              </a:rPr>
              <a:t> </a:t>
            </a:r>
            <a:r>
              <a:rPr lang="en-US" sz="1200" dirty="0" err="1">
                <a:solidFill>
                  <a:schemeClr val="tx1">
                    <a:lumMod val="65000"/>
                    <a:lumOff val="35000"/>
                  </a:schemeClr>
                </a:solidFill>
              </a:rPr>
              <a:t>rutrum</a:t>
            </a:r>
            <a:endParaRPr lang="en-US" sz="1200" dirty="0">
              <a:solidFill>
                <a:schemeClr val="tx1">
                  <a:lumMod val="65000"/>
                  <a:lumOff val="35000"/>
                </a:schemeClr>
              </a:solidFill>
            </a:endParaRPr>
          </a:p>
        </p:txBody>
      </p:sp>
      <p:sp>
        <p:nvSpPr>
          <p:cNvPr id="54" name="Shape 2390"/>
          <p:cNvSpPr/>
          <p:nvPr/>
        </p:nvSpPr>
        <p:spPr>
          <a:xfrm>
            <a:off x="9529471" y="3003206"/>
            <a:ext cx="525253" cy="525214"/>
          </a:xfrm>
          <a:custGeom>
            <a:avLst/>
            <a:gdLst/>
            <a:ahLst/>
            <a:cxnLst>
              <a:cxn ang="0">
                <a:pos x="wd2" y="hd2"/>
              </a:cxn>
              <a:cxn ang="5400000">
                <a:pos x="wd2" y="hd2"/>
              </a:cxn>
              <a:cxn ang="10800000">
                <a:pos x="wd2" y="hd2"/>
              </a:cxn>
              <a:cxn ang="16200000">
                <a:pos x="wd2" y="hd2"/>
              </a:cxn>
            </a:cxnLst>
            <a:rect l="0" t="0" r="r" b="b"/>
            <a:pathLst>
              <a:path w="21600" h="21600" extrusionOk="0">
                <a:moveTo>
                  <a:pt x="18073" y="17379"/>
                </a:moveTo>
                <a:lnTo>
                  <a:pt x="15643" y="14949"/>
                </a:lnTo>
                <a:cubicBezTo>
                  <a:pt x="16600" y="13832"/>
                  <a:pt x="17182" y="12386"/>
                  <a:pt x="17182" y="10800"/>
                </a:cubicBezTo>
                <a:cubicBezTo>
                  <a:pt x="17182" y="9214"/>
                  <a:pt x="16600" y="7767"/>
                  <a:pt x="15643" y="6651"/>
                </a:cubicBezTo>
                <a:lnTo>
                  <a:pt x="18073" y="4221"/>
                </a:lnTo>
                <a:cubicBezTo>
                  <a:pt x="19649" y="5963"/>
                  <a:pt x="20618" y="8266"/>
                  <a:pt x="20618" y="10800"/>
                </a:cubicBezTo>
                <a:cubicBezTo>
                  <a:pt x="20618" y="13335"/>
                  <a:pt x="19649" y="15637"/>
                  <a:pt x="18073" y="17379"/>
                </a:cubicBezTo>
                <a:moveTo>
                  <a:pt x="10800" y="20619"/>
                </a:moveTo>
                <a:cubicBezTo>
                  <a:pt x="8265" y="20619"/>
                  <a:pt x="5963" y="19650"/>
                  <a:pt x="4221" y="18073"/>
                </a:cubicBezTo>
                <a:lnTo>
                  <a:pt x="6651" y="15643"/>
                </a:lnTo>
                <a:cubicBezTo>
                  <a:pt x="7767" y="16600"/>
                  <a:pt x="9214" y="17182"/>
                  <a:pt x="10800" y="17182"/>
                </a:cubicBezTo>
                <a:cubicBezTo>
                  <a:pt x="12386" y="17182"/>
                  <a:pt x="13833" y="16600"/>
                  <a:pt x="14949" y="15643"/>
                </a:cubicBezTo>
                <a:lnTo>
                  <a:pt x="17379" y="18073"/>
                </a:lnTo>
                <a:cubicBezTo>
                  <a:pt x="15637" y="19650"/>
                  <a:pt x="13334" y="20619"/>
                  <a:pt x="10800" y="20619"/>
                </a:cubicBezTo>
                <a:moveTo>
                  <a:pt x="982" y="10800"/>
                </a:moveTo>
                <a:cubicBezTo>
                  <a:pt x="982" y="8266"/>
                  <a:pt x="1950" y="5963"/>
                  <a:pt x="3527" y="4221"/>
                </a:cubicBezTo>
                <a:lnTo>
                  <a:pt x="5957" y="6651"/>
                </a:lnTo>
                <a:cubicBezTo>
                  <a:pt x="4999" y="7767"/>
                  <a:pt x="4418" y="9214"/>
                  <a:pt x="4418" y="10800"/>
                </a:cubicBezTo>
                <a:cubicBezTo>
                  <a:pt x="4418" y="12386"/>
                  <a:pt x="4999" y="13832"/>
                  <a:pt x="5957" y="14949"/>
                </a:cubicBezTo>
                <a:lnTo>
                  <a:pt x="3527" y="17379"/>
                </a:lnTo>
                <a:cubicBezTo>
                  <a:pt x="1950" y="15637"/>
                  <a:pt x="982" y="13335"/>
                  <a:pt x="982" y="10800"/>
                </a:cubicBezTo>
                <a:moveTo>
                  <a:pt x="16200" y="10800"/>
                </a:moveTo>
                <a:cubicBezTo>
                  <a:pt x="16200" y="13782"/>
                  <a:pt x="13782" y="16200"/>
                  <a:pt x="10800" y="16200"/>
                </a:cubicBezTo>
                <a:cubicBezTo>
                  <a:pt x="7817" y="16200"/>
                  <a:pt x="5400" y="13782"/>
                  <a:pt x="5400" y="10800"/>
                </a:cubicBezTo>
                <a:cubicBezTo>
                  <a:pt x="5400" y="7817"/>
                  <a:pt x="7817" y="5400"/>
                  <a:pt x="10800" y="5400"/>
                </a:cubicBezTo>
                <a:cubicBezTo>
                  <a:pt x="13782" y="5400"/>
                  <a:pt x="16200" y="7817"/>
                  <a:pt x="16200" y="10800"/>
                </a:cubicBezTo>
                <a:moveTo>
                  <a:pt x="10800" y="982"/>
                </a:moveTo>
                <a:cubicBezTo>
                  <a:pt x="13334" y="982"/>
                  <a:pt x="15637" y="1950"/>
                  <a:pt x="17379" y="3527"/>
                </a:cubicBezTo>
                <a:lnTo>
                  <a:pt x="14949" y="5957"/>
                </a:lnTo>
                <a:cubicBezTo>
                  <a:pt x="13832" y="4999"/>
                  <a:pt x="12386" y="4418"/>
                  <a:pt x="10800" y="4418"/>
                </a:cubicBezTo>
                <a:cubicBezTo>
                  <a:pt x="9214" y="4418"/>
                  <a:pt x="7767" y="4999"/>
                  <a:pt x="6651" y="5957"/>
                </a:cubicBezTo>
                <a:lnTo>
                  <a:pt x="4221" y="3527"/>
                </a:lnTo>
                <a:cubicBezTo>
                  <a:pt x="5963" y="1950"/>
                  <a:pt x="8265" y="982"/>
                  <a:pt x="10800" y="982"/>
                </a:cubicBezTo>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562"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Arial"/>
              <a:ea typeface="Arial"/>
              <a:cs typeface="Arial"/>
              <a:sym typeface="Gill Sans"/>
            </a:endParaRPr>
          </a:p>
        </p:txBody>
      </p:sp>
      <p:sp>
        <p:nvSpPr>
          <p:cNvPr id="28" name="Oval 27"/>
          <p:cNvSpPr/>
          <p:nvPr/>
        </p:nvSpPr>
        <p:spPr>
          <a:xfrm>
            <a:off x="5624718" y="2794529"/>
            <a:ext cx="942568" cy="942568"/>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5257306" y="2620045"/>
            <a:ext cx="370808" cy="37080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latin typeface="+mj-lt"/>
              </a:rPr>
              <a:t>2</a:t>
            </a:r>
          </a:p>
        </p:txBody>
      </p:sp>
      <p:sp>
        <p:nvSpPr>
          <p:cNvPr id="31" name="TextBox 30"/>
          <p:cNvSpPr txBox="1"/>
          <p:nvPr/>
        </p:nvSpPr>
        <p:spPr>
          <a:xfrm>
            <a:off x="5502573" y="4167867"/>
            <a:ext cx="1186863" cy="307777"/>
          </a:xfrm>
          <a:prstGeom prst="rect">
            <a:avLst/>
          </a:prstGeom>
          <a:noFill/>
        </p:spPr>
        <p:txBody>
          <a:bodyPr wrap="none" rtlCol="0">
            <a:spAutoFit/>
          </a:bodyPr>
          <a:lstStyle/>
          <a:p>
            <a:pPr algn="ctr"/>
            <a:r>
              <a:rPr lang="en-US" sz="1400" b="1" spc="30">
                <a:solidFill>
                  <a:schemeClr val="accent4"/>
                </a:solidFill>
                <a:latin typeface="+mj-lt"/>
              </a:rPr>
              <a:t>Business Plan</a:t>
            </a:r>
          </a:p>
        </p:txBody>
      </p:sp>
      <p:sp>
        <p:nvSpPr>
          <p:cNvPr id="32" name="TextBox 31"/>
          <p:cNvSpPr txBox="1"/>
          <p:nvPr/>
        </p:nvSpPr>
        <p:spPr>
          <a:xfrm>
            <a:off x="4326428" y="4614780"/>
            <a:ext cx="3539145" cy="843949"/>
          </a:xfrm>
          <a:prstGeom prst="rect">
            <a:avLst/>
          </a:prstGeom>
          <a:noFill/>
        </p:spPr>
        <p:txBody>
          <a:bodyPr wrap="square" rtlCol="0">
            <a:spAutoFit/>
          </a:bodyPr>
          <a:lstStyle/>
          <a:p>
            <a:pPr algn="ctr">
              <a:lnSpc>
                <a:spcPct val="140000"/>
              </a:lnSpc>
            </a:pPr>
            <a:r>
              <a:rPr lang="en-US" sz="1200">
                <a:solidFill>
                  <a:schemeClr val="tx1">
                    <a:lumMod val="65000"/>
                    <a:lumOff val="35000"/>
                  </a:schemeClr>
                </a:solidFill>
              </a:rPr>
              <a:t>Lorem ipsum dolor sit amet</a:t>
            </a:r>
          </a:p>
          <a:p>
            <a:pPr algn="ctr">
              <a:lnSpc>
                <a:spcPct val="140000"/>
              </a:lnSpc>
            </a:pPr>
            <a:r>
              <a:rPr lang="en-US" sz="1200">
                <a:solidFill>
                  <a:schemeClr val="tx1">
                    <a:lumMod val="65000"/>
                    <a:lumOff val="35000"/>
                  </a:schemeClr>
                </a:solidFill>
              </a:rPr>
              <a:t>consectetur adipiscing elit. Donec </a:t>
            </a:r>
          </a:p>
          <a:p>
            <a:pPr algn="ctr">
              <a:lnSpc>
                <a:spcPct val="140000"/>
              </a:lnSpc>
            </a:pPr>
            <a:r>
              <a:rPr lang="en-US" sz="1200">
                <a:solidFill>
                  <a:schemeClr val="tx1">
                    <a:lumMod val="65000"/>
                    <a:lumOff val="35000"/>
                  </a:schemeClr>
                </a:solidFill>
              </a:rPr>
              <a:t>fringilla nibh mauris rutrum</a:t>
            </a:r>
          </a:p>
        </p:txBody>
      </p:sp>
      <p:sp>
        <p:nvSpPr>
          <p:cNvPr id="55" name="Shape 2435"/>
          <p:cNvSpPr/>
          <p:nvPr/>
        </p:nvSpPr>
        <p:spPr>
          <a:xfrm>
            <a:off x="5833376" y="3003206"/>
            <a:ext cx="525253" cy="525214"/>
          </a:xfrm>
          <a:custGeom>
            <a:avLst/>
            <a:gdLst/>
            <a:ahLst/>
            <a:cxnLst>
              <a:cxn ang="0">
                <a:pos x="wd2" y="hd2"/>
              </a:cxn>
              <a:cxn ang="5400000">
                <a:pos x="wd2" y="hd2"/>
              </a:cxn>
              <a:cxn ang="10800000">
                <a:pos x="wd2" y="hd2"/>
              </a:cxn>
              <a:cxn ang="16200000">
                <a:pos x="wd2" y="hd2"/>
              </a:cxn>
            </a:cxnLst>
            <a:rect l="0" t="0" r="r" b="b"/>
            <a:pathLst>
              <a:path w="21600" h="21600" extrusionOk="0">
                <a:moveTo>
                  <a:pt x="20618" y="12012"/>
                </a:moveTo>
                <a:cubicBezTo>
                  <a:pt x="20614" y="12014"/>
                  <a:pt x="20611" y="12016"/>
                  <a:pt x="20607" y="12016"/>
                </a:cubicBezTo>
                <a:lnTo>
                  <a:pt x="19602" y="12268"/>
                </a:lnTo>
                <a:cubicBezTo>
                  <a:pt x="19256" y="12354"/>
                  <a:pt x="18984" y="12622"/>
                  <a:pt x="18892" y="12966"/>
                </a:cubicBezTo>
                <a:cubicBezTo>
                  <a:pt x="18703" y="13672"/>
                  <a:pt x="18421" y="14352"/>
                  <a:pt x="18053" y="14986"/>
                </a:cubicBezTo>
                <a:cubicBezTo>
                  <a:pt x="17873" y="15295"/>
                  <a:pt x="17876" y="15677"/>
                  <a:pt x="18060" y="15984"/>
                </a:cubicBezTo>
                <a:lnTo>
                  <a:pt x="18601" y="16885"/>
                </a:lnTo>
                <a:lnTo>
                  <a:pt x="16886" y="18600"/>
                </a:lnTo>
                <a:cubicBezTo>
                  <a:pt x="16882" y="18598"/>
                  <a:pt x="16878" y="18597"/>
                  <a:pt x="16875" y="18595"/>
                </a:cubicBezTo>
                <a:lnTo>
                  <a:pt x="15978" y="18057"/>
                </a:lnTo>
                <a:cubicBezTo>
                  <a:pt x="15822" y="17964"/>
                  <a:pt x="15648" y="17917"/>
                  <a:pt x="15473" y="17917"/>
                </a:cubicBezTo>
                <a:cubicBezTo>
                  <a:pt x="15304" y="17917"/>
                  <a:pt x="15134" y="17961"/>
                  <a:pt x="14982" y="18049"/>
                </a:cubicBezTo>
                <a:cubicBezTo>
                  <a:pt x="14348" y="18415"/>
                  <a:pt x="13671" y="18696"/>
                  <a:pt x="12968" y="18884"/>
                </a:cubicBezTo>
                <a:cubicBezTo>
                  <a:pt x="12624" y="18976"/>
                  <a:pt x="12356" y="19248"/>
                  <a:pt x="12269" y="19594"/>
                </a:cubicBezTo>
                <a:lnTo>
                  <a:pt x="12016" y="20607"/>
                </a:lnTo>
                <a:cubicBezTo>
                  <a:pt x="12015" y="20611"/>
                  <a:pt x="12014" y="20614"/>
                  <a:pt x="12012" y="20619"/>
                </a:cubicBezTo>
                <a:lnTo>
                  <a:pt x="9587" y="20619"/>
                </a:lnTo>
                <a:lnTo>
                  <a:pt x="9331" y="19594"/>
                </a:lnTo>
                <a:cubicBezTo>
                  <a:pt x="9244" y="19248"/>
                  <a:pt x="8976" y="18976"/>
                  <a:pt x="8632" y="18884"/>
                </a:cubicBezTo>
                <a:cubicBezTo>
                  <a:pt x="7929" y="18696"/>
                  <a:pt x="7252" y="18415"/>
                  <a:pt x="6617" y="18049"/>
                </a:cubicBezTo>
                <a:cubicBezTo>
                  <a:pt x="6465" y="17961"/>
                  <a:pt x="6296" y="17917"/>
                  <a:pt x="6127" y="17917"/>
                </a:cubicBezTo>
                <a:cubicBezTo>
                  <a:pt x="5951" y="17917"/>
                  <a:pt x="5777" y="17964"/>
                  <a:pt x="5621" y="18057"/>
                </a:cubicBezTo>
                <a:lnTo>
                  <a:pt x="4725" y="18595"/>
                </a:lnTo>
                <a:cubicBezTo>
                  <a:pt x="4722" y="18597"/>
                  <a:pt x="4718" y="18598"/>
                  <a:pt x="4714" y="18600"/>
                </a:cubicBezTo>
                <a:lnTo>
                  <a:pt x="3000" y="16885"/>
                </a:lnTo>
                <a:lnTo>
                  <a:pt x="3540" y="15984"/>
                </a:lnTo>
                <a:cubicBezTo>
                  <a:pt x="3724" y="15677"/>
                  <a:pt x="3727" y="15295"/>
                  <a:pt x="3548" y="14986"/>
                </a:cubicBezTo>
                <a:cubicBezTo>
                  <a:pt x="3179" y="14351"/>
                  <a:pt x="2897" y="13672"/>
                  <a:pt x="2708" y="12966"/>
                </a:cubicBezTo>
                <a:cubicBezTo>
                  <a:pt x="2616" y="12622"/>
                  <a:pt x="2343" y="12354"/>
                  <a:pt x="1998" y="12268"/>
                </a:cubicBezTo>
                <a:lnTo>
                  <a:pt x="993" y="12016"/>
                </a:lnTo>
                <a:cubicBezTo>
                  <a:pt x="989" y="12016"/>
                  <a:pt x="986" y="12014"/>
                  <a:pt x="982" y="12012"/>
                </a:cubicBezTo>
                <a:lnTo>
                  <a:pt x="982" y="9587"/>
                </a:lnTo>
                <a:lnTo>
                  <a:pt x="1998" y="9333"/>
                </a:lnTo>
                <a:cubicBezTo>
                  <a:pt x="2343" y="9246"/>
                  <a:pt x="2616" y="8979"/>
                  <a:pt x="2708" y="8634"/>
                </a:cubicBezTo>
                <a:cubicBezTo>
                  <a:pt x="2897" y="7929"/>
                  <a:pt x="3179" y="7249"/>
                  <a:pt x="3548" y="6615"/>
                </a:cubicBezTo>
                <a:cubicBezTo>
                  <a:pt x="3727" y="6305"/>
                  <a:pt x="3724" y="5923"/>
                  <a:pt x="3540" y="5617"/>
                </a:cubicBezTo>
                <a:lnTo>
                  <a:pt x="3005" y="4725"/>
                </a:lnTo>
                <a:cubicBezTo>
                  <a:pt x="3004" y="4722"/>
                  <a:pt x="3002" y="4719"/>
                  <a:pt x="3000" y="4715"/>
                </a:cubicBezTo>
                <a:lnTo>
                  <a:pt x="4715" y="3000"/>
                </a:lnTo>
                <a:lnTo>
                  <a:pt x="5621" y="3543"/>
                </a:lnTo>
                <a:cubicBezTo>
                  <a:pt x="5777" y="3637"/>
                  <a:pt x="5951" y="3683"/>
                  <a:pt x="6127" y="3683"/>
                </a:cubicBezTo>
                <a:cubicBezTo>
                  <a:pt x="6296" y="3683"/>
                  <a:pt x="6465" y="3639"/>
                  <a:pt x="6618" y="3552"/>
                </a:cubicBezTo>
                <a:cubicBezTo>
                  <a:pt x="7251" y="3185"/>
                  <a:pt x="7929" y="2904"/>
                  <a:pt x="8632" y="2717"/>
                </a:cubicBezTo>
                <a:cubicBezTo>
                  <a:pt x="8976" y="2624"/>
                  <a:pt x="9244" y="2352"/>
                  <a:pt x="9331" y="2006"/>
                </a:cubicBezTo>
                <a:lnTo>
                  <a:pt x="9587" y="982"/>
                </a:lnTo>
                <a:lnTo>
                  <a:pt x="12012" y="982"/>
                </a:lnTo>
                <a:cubicBezTo>
                  <a:pt x="12014" y="986"/>
                  <a:pt x="12015" y="989"/>
                  <a:pt x="12016" y="993"/>
                </a:cubicBezTo>
                <a:lnTo>
                  <a:pt x="12269" y="2006"/>
                </a:lnTo>
                <a:cubicBezTo>
                  <a:pt x="12356" y="2352"/>
                  <a:pt x="12624" y="2624"/>
                  <a:pt x="12968" y="2717"/>
                </a:cubicBezTo>
                <a:cubicBezTo>
                  <a:pt x="13671" y="2904"/>
                  <a:pt x="14348" y="3185"/>
                  <a:pt x="14982" y="3552"/>
                </a:cubicBezTo>
                <a:cubicBezTo>
                  <a:pt x="15134" y="3639"/>
                  <a:pt x="15304" y="3683"/>
                  <a:pt x="15473" y="3683"/>
                </a:cubicBezTo>
                <a:cubicBezTo>
                  <a:pt x="15648" y="3683"/>
                  <a:pt x="15822" y="3637"/>
                  <a:pt x="15978" y="3543"/>
                </a:cubicBezTo>
                <a:lnTo>
                  <a:pt x="16884" y="3000"/>
                </a:lnTo>
                <a:lnTo>
                  <a:pt x="18600" y="4715"/>
                </a:lnTo>
                <a:cubicBezTo>
                  <a:pt x="18598" y="4719"/>
                  <a:pt x="18597" y="4722"/>
                  <a:pt x="18595" y="4725"/>
                </a:cubicBezTo>
                <a:lnTo>
                  <a:pt x="18060" y="5616"/>
                </a:lnTo>
                <a:cubicBezTo>
                  <a:pt x="17876" y="5923"/>
                  <a:pt x="17873" y="6305"/>
                  <a:pt x="18053" y="6615"/>
                </a:cubicBezTo>
                <a:cubicBezTo>
                  <a:pt x="18421" y="7249"/>
                  <a:pt x="18703" y="7928"/>
                  <a:pt x="18892" y="8634"/>
                </a:cubicBezTo>
                <a:cubicBezTo>
                  <a:pt x="18984" y="8979"/>
                  <a:pt x="19256" y="9246"/>
                  <a:pt x="19602" y="9333"/>
                </a:cubicBezTo>
                <a:lnTo>
                  <a:pt x="20618" y="9587"/>
                </a:lnTo>
                <a:cubicBezTo>
                  <a:pt x="20618" y="9587"/>
                  <a:pt x="20618" y="12012"/>
                  <a:pt x="20618" y="12012"/>
                </a:cubicBezTo>
                <a:close/>
                <a:moveTo>
                  <a:pt x="20880" y="8641"/>
                </a:moveTo>
                <a:lnTo>
                  <a:pt x="19841" y="8380"/>
                </a:lnTo>
                <a:cubicBezTo>
                  <a:pt x="19626" y="7580"/>
                  <a:pt x="19308" y="6822"/>
                  <a:pt x="18902" y="6122"/>
                </a:cubicBezTo>
                <a:lnTo>
                  <a:pt x="19455" y="5200"/>
                </a:lnTo>
                <a:cubicBezTo>
                  <a:pt x="19625" y="4871"/>
                  <a:pt x="19736" y="4463"/>
                  <a:pt x="19455" y="4182"/>
                </a:cubicBezTo>
                <a:lnTo>
                  <a:pt x="17419" y="2145"/>
                </a:lnTo>
                <a:cubicBezTo>
                  <a:pt x="17292" y="2019"/>
                  <a:pt x="17136" y="1968"/>
                  <a:pt x="16975" y="1968"/>
                </a:cubicBezTo>
                <a:cubicBezTo>
                  <a:pt x="16778" y="1968"/>
                  <a:pt x="16572" y="2043"/>
                  <a:pt x="16400" y="2145"/>
                </a:cubicBezTo>
                <a:lnTo>
                  <a:pt x="15473" y="2701"/>
                </a:lnTo>
                <a:cubicBezTo>
                  <a:pt x="14775" y="2298"/>
                  <a:pt x="14020" y="1982"/>
                  <a:pt x="13222" y="1768"/>
                </a:cubicBezTo>
                <a:lnTo>
                  <a:pt x="12960" y="720"/>
                </a:lnTo>
                <a:cubicBezTo>
                  <a:pt x="12848" y="367"/>
                  <a:pt x="12638" y="0"/>
                  <a:pt x="12240" y="0"/>
                </a:cubicBezTo>
                <a:lnTo>
                  <a:pt x="9360" y="0"/>
                </a:lnTo>
                <a:cubicBezTo>
                  <a:pt x="8962" y="0"/>
                  <a:pt x="8730" y="367"/>
                  <a:pt x="8640" y="720"/>
                </a:cubicBezTo>
                <a:lnTo>
                  <a:pt x="8378" y="1768"/>
                </a:lnTo>
                <a:cubicBezTo>
                  <a:pt x="7580" y="1982"/>
                  <a:pt x="6825" y="2298"/>
                  <a:pt x="6127" y="2701"/>
                </a:cubicBezTo>
                <a:lnTo>
                  <a:pt x="5200" y="2145"/>
                </a:lnTo>
                <a:cubicBezTo>
                  <a:pt x="5028" y="2043"/>
                  <a:pt x="4822" y="1968"/>
                  <a:pt x="4625" y="1968"/>
                </a:cubicBezTo>
                <a:cubicBezTo>
                  <a:pt x="4464" y="1968"/>
                  <a:pt x="4308" y="2019"/>
                  <a:pt x="4181" y="2145"/>
                </a:cubicBezTo>
                <a:lnTo>
                  <a:pt x="2145" y="4182"/>
                </a:lnTo>
                <a:cubicBezTo>
                  <a:pt x="1864" y="4463"/>
                  <a:pt x="1975" y="4871"/>
                  <a:pt x="2145" y="5200"/>
                </a:cubicBezTo>
                <a:lnTo>
                  <a:pt x="2698" y="6122"/>
                </a:lnTo>
                <a:cubicBezTo>
                  <a:pt x="2292" y="6822"/>
                  <a:pt x="1973" y="7580"/>
                  <a:pt x="1759" y="8380"/>
                </a:cubicBezTo>
                <a:lnTo>
                  <a:pt x="720" y="8641"/>
                </a:lnTo>
                <a:cubicBezTo>
                  <a:pt x="367" y="8730"/>
                  <a:pt x="0" y="8962"/>
                  <a:pt x="0" y="9361"/>
                </a:cubicBezTo>
                <a:lnTo>
                  <a:pt x="0" y="12240"/>
                </a:lnTo>
                <a:cubicBezTo>
                  <a:pt x="0" y="12638"/>
                  <a:pt x="367" y="12848"/>
                  <a:pt x="720" y="12960"/>
                </a:cubicBezTo>
                <a:lnTo>
                  <a:pt x="1759" y="13220"/>
                </a:lnTo>
                <a:cubicBezTo>
                  <a:pt x="1973" y="14021"/>
                  <a:pt x="2292" y="14778"/>
                  <a:pt x="2698" y="15479"/>
                </a:cubicBezTo>
                <a:lnTo>
                  <a:pt x="2145" y="16400"/>
                </a:lnTo>
                <a:cubicBezTo>
                  <a:pt x="1959" y="16713"/>
                  <a:pt x="1864" y="17137"/>
                  <a:pt x="2145" y="17419"/>
                </a:cubicBezTo>
                <a:lnTo>
                  <a:pt x="4181" y="19455"/>
                </a:lnTo>
                <a:cubicBezTo>
                  <a:pt x="4305" y="19579"/>
                  <a:pt x="4454" y="19627"/>
                  <a:pt x="4610" y="19627"/>
                </a:cubicBezTo>
                <a:cubicBezTo>
                  <a:pt x="4807" y="19627"/>
                  <a:pt x="5016" y="19550"/>
                  <a:pt x="5200" y="19455"/>
                </a:cubicBezTo>
                <a:lnTo>
                  <a:pt x="6127" y="18899"/>
                </a:lnTo>
                <a:cubicBezTo>
                  <a:pt x="6825" y="19302"/>
                  <a:pt x="7580" y="19619"/>
                  <a:pt x="8378" y="19832"/>
                </a:cubicBezTo>
                <a:lnTo>
                  <a:pt x="8640" y="20880"/>
                </a:lnTo>
                <a:cubicBezTo>
                  <a:pt x="8730" y="21233"/>
                  <a:pt x="8962" y="21600"/>
                  <a:pt x="9360" y="21600"/>
                </a:cubicBezTo>
                <a:lnTo>
                  <a:pt x="12240" y="21600"/>
                </a:lnTo>
                <a:cubicBezTo>
                  <a:pt x="12638" y="21600"/>
                  <a:pt x="12848" y="21233"/>
                  <a:pt x="12960" y="20880"/>
                </a:cubicBezTo>
                <a:lnTo>
                  <a:pt x="13222" y="19832"/>
                </a:lnTo>
                <a:cubicBezTo>
                  <a:pt x="14020" y="19619"/>
                  <a:pt x="14775" y="19302"/>
                  <a:pt x="15473" y="18899"/>
                </a:cubicBezTo>
                <a:lnTo>
                  <a:pt x="16400" y="19455"/>
                </a:lnTo>
                <a:cubicBezTo>
                  <a:pt x="16584" y="19550"/>
                  <a:pt x="16793" y="19627"/>
                  <a:pt x="16990" y="19627"/>
                </a:cubicBezTo>
                <a:cubicBezTo>
                  <a:pt x="17146" y="19627"/>
                  <a:pt x="17294" y="19579"/>
                  <a:pt x="17419" y="19455"/>
                </a:cubicBezTo>
                <a:lnTo>
                  <a:pt x="19455" y="17419"/>
                </a:lnTo>
                <a:cubicBezTo>
                  <a:pt x="19736" y="17137"/>
                  <a:pt x="19641" y="16713"/>
                  <a:pt x="19455" y="16400"/>
                </a:cubicBezTo>
                <a:lnTo>
                  <a:pt x="18902" y="15479"/>
                </a:lnTo>
                <a:cubicBezTo>
                  <a:pt x="19308" y="14778"/>
                  <a:pt x="19626" y="14021"/>
                  <a:pt x="19841" y="13220"/>
                </a:cubicBezTo>
                <a:lnTo>
                  <a:pt x="20880" y="12960"/>
                </a:lnTo>
                <a:cubicBezTo>
                  <a:pt x="21233" y="12848"/>
                  <a:pt x="21600" y="12638"/>
                  <a:pt x="21600" y="12240"/>
                </a:cubicBezTo>
                <a:lnTo>
                  <a:pt x="21600" y="9361"/>
                </a:lnTo>
                <a:cubicBezTo>
                  <a:pt x="21600" y="8962"/>
                  <a:pt x="21233" y="8730"/>
                  <a:pt x="20880" y="8641"/>
                </a:cubicBezTo>
                <a:moveTo>
                  <a:pt x="15709" y="10800"/>
                </a:moveTo>
                <a:cubicBezTo>
                  <a:pt x="15709" y="13346"/>
                  <a:pt x="13771" y="15438"/>
                  <a:pt x="11291" y="15685"/>
                </a:cubicBezTo>
                <a:lnTo>
                  <a:pt x="11291" y="12694"/>
                </a:lnTo>
                <a:cubicBezTo>
                  <a:pt x="12137" y="12476"/>
                  <a:pt x="12764" y="11714"/>
                  <a:pt x="12764" y="10800"/>
                </a:cubicBezTo>
                <a:cubicBezTo>
                  <a:pt x="12764" y="10630"/>
                  <a:pt x="12735" y="10468"/>
                  <a:pt x="12694" y="10310"/>
                </a:cubicBezTo>
                <a:lnTo>
                  <a:pt x="15308" y="8857"/>
                </a:lnTo>
                <a:cubicBezTo>
                  <a:pt x="15565" y="9453"/>
                  <a:pt x="15709" y="10110"/>
                  <a:pt x="15709" y="10800"/>
                </a:cubicBezTo>
                <a:moveTo>
                  <a:pt x="9818" y="10800"/>
                </a:moveTo>
                <a:cubicBezTo>
                  <a:pt x="9818" y="10258"/>
                  <a:pt x="10258" y="9818"/>
                  <a:pt x="10800" y="9818"/>
                </a:cubicBezTo>
                <a:cubicBezTo>
                  <a:pt x="11342" y="9818"/>
                  <a:pt x="11782" y="10258"/>
                  <a:pt x="11782" y="10800"/>
                </a:cubicBezTo>
                <a:cubicBezTo>
                  <a:pt x="11782" y="11342"/>
                  <a:pt x="11342" y="11782"/>
                  <a:pt x="10800" y="11782"/>
                </a:cubicBezTo>
                <a:cubicBezTo>
                  <a:pt x="10258" y="11782"/>
                  <a:pt x="9818" y="11342"/>
                  <a:pt x="9818" y="10800"/>
                </a:cubicBezTo>
                <a:moveTo>
                  <a:pt x="10309" y="15685"/>
                </a:moveTo>
                <a:cubicBezTo>
                  <a:pt x="7829" y="15438"/>
                  <a:pt x="5891" y="13346"/>
                  <a:pt x="5891" y="10800"/>
                </a:cubicBezTo>
                <a:cubicBezTo>
                  <a:pt x="5891" y="10110"/>
                  <a:pt x="6035" y="9453"/>
                  <a:pt x="6292" y="8857"/>
                </a:cubicBezTo>
                <a:lnTo>
                  <a:pt x="8906" y="10310"/>
                </a:lnTo>
                <a:cubicBezTo>
                  <a:pt x="8865" y="10468"/>
                  <a:pt x="8836" y="10630"/>
                  <a:pt x="8836" y="10800"/>
                </a:cubicBezTo>
                <a:cubicBezTo>
                  <a:pt x="8836" y="11714"/>
                  <a:pt x="9463" y="12476"/>
                  <a:pt x="10309" y="12694"/>
                </a:cubicBezTo>
                <a:cubicBezTo>
                  <a:pt x="10309" y="12694"/>
                  <a:pt x="10309" y="15685"/>
                  <a:pt x="10309" y="15685"/>
                </a:cubicBezTo>
                <a:close/>
                <a:moveTo>
                  <a:pt x="10800" y="5891"/>
                </a:moveTo>
                <a:cubicBezTo>
                  <a:pt x="12470" y="5891"/>
                  <a:pt x="13942" y="6727"/>
                  <a:pt x="14829" y="8000"/>
                </a:cubicBezTo>
                <a:lnTo>
                  <a:pt x="12220" y="9450"/>
                </a:lnTo>
                <a:cubicBezTo>
                  <a:pt x="11862" y="9074"/>
                  <a:pt x="11360" y="8836"/>
                  <a:pt x="10800" y="8836"/>
                </a:cubicBezTo>
                <a:cubicBezTo>
                  <a:pt x="10240" y="8836"/>
                  <a:pt x="9738" y="9074"/>
                  <a:pt x="9380" y="9450"/>
                </a:cubicBezTo>
                <a:lnTo>
                  <a:pt x="6771" y="8000"/>
                </a:lnTo>
                <a:cubicBezTo>
                  <a:pt x="7658" y="6727"/>
                  <a:pt x="9130" y="5891"/>
                  <a:pt x="10800" y="5891"/>
                </a:cubicBezTo>
                <a:moveTo>
                  <a:pt x="10800" y="4909"/>
                </a:moveTo>
                <a:cubicBezTo>
                  <a:pt x="7547" y="4909"/>
                  <a:pt x="4909" y="7547"/>
                  <a:pt x="4909" y="10800"/>
                </a:cubicBezTo>
                <a:cubicBezTo>
                  <a:pt x="4909" y="14054"/>
                  <a:pt x="7547" y="16691"/>
                  <a:pt x="10800" y="16691"/>
                </a:cubicBezTo>
                <a:cubicBezTo>
                  <a:pt x="14053" y="16691"/>
                  <a:pt x="16691" y="14054"/>
                  <a:pt x="16691" y="10800"/>
                </a:cubicBezTo>
                <a:cubicBezTo>
                  <a:pt x="16691" y="7547"/>
                  <a:pt x="14053" y="4909"/>
                  <a:pt x="10800" y="4909"/>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562"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Arial"/>
              <a:ea typeface="Arial"/>
              <a:cs typeface="Arial"/>
              <a:sym typeface="Gill Sans"/>
            </a:endParaRPr>
          </a:p>
        </p:txBody>
      </p:sp>
      <p:sp>
        <p:nvSpPr>
          <p:cNvPr id="21" name="Title 2">
            <a:extLst>
              <a:ext uri="{FF2B5EF4-FFF2-40B4-BE49-F238E27FC236}">
                <a16:creationId xmlns:a16="http://schemas.microsoft.com/office/drawing/2014/main" id="{06920D82-2A0D-47E4-AE57-77952A7A7A69}"/>
              </a:ext>
            </a:extLst>
          </p:cNvPr>
          <p:cNvSpPr txBox="1">
            <a:spLocks/>
          </p:cNvSpPr>
          <p:nvPr/>
        </p:nvSpPr>
        <p:spPr>
          <a:xfrm>
            <a:off x="4039713" y="851055"/>
            <a:ext cx="3980007" cy="63485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solidFill>
                  <a:schemeClr val="tx1">
                    <a:lumMod val="65000"/>
                    <a:lumOff val="35000"/>
                  </a:schemeClr>
                </a:solidFill>
              </a:rPr>
              <a:t>Company </a:t>
            </a:r>
            <a:r>
              <a:rPr lang="en-US" sz="3600" b="1" dirty="0">
                <a:solidFill>
                  <a:schemeClr val="accent4"/>
                </a:solidFill>
              </a:rPr>
              <a:t>Slide</a:t>
            </a:r>
          </a:p>
        </p:txBody>
      </p:sp>
      <p:sp>
        <p:nvSpPr>
          <p:cNvPr id="22" name="Rectangle 21">
            <a:extLst>
              <a:ext uri="{FF2B5EF4-FFF2-40B4-BE49-F238E27FC236}">
                <a16:creationId xmlns:a16="http://schemas.microsoft.com/office/drawing/2014/main" id="{96898A55-10EC-4030-AF1F-BEA18D657D2B}"/>
              </a:ext>
            </a:extLst>
          </p:cNvPr>
          <p:cNvSpPr/>
          <p:nvPr/>
        </p:nvSpPr>
        <p:spPr>
          <a:xfrm>
            <a:off x="5269010" y="435387"/>
            <a:ext cx="1653979" cy="464871"/>
          </a:xfrm>
          <a:prstGeom prst="rect">
            <a:avLst/>
          </a:prstGeom>
        </p:spPr>
        <p:txBody>
          <a:bodyPr wrap="none">
            <a:spAutoFit/>
          </a:bodyPr>
          <a:lstStyle/>
          <a:p>
            <a:pPr algn="ctr">
              <a:lnSpc>
                <a:spcPct val="150000"/>
              </a:lnSpc>
              <a:buClr>
                <a:schemeClr val="tx2"/>
              </a:buClr>
            </a:pPr>
            <a:r>
              <a:rPr lang="en-US" dirty="0">
                <a:solidFill>
                  <a:schemeClr val="bg1">
                    <a:lumMod val="75000"/>
                  </a:schemeClr>
                </a:solidFill>
                <a:latin typeface="+mj-lt"/>
                <a:cs typeface="Arial" panose="020B0604020202020204" pitchFamily="34" charset="0"/>
              </a:rPr>
              <a:t>text ever since. </a:t>
            </a:r>
          </a:p>
        </p:txBody>
      </p:sp>
      <p:sp>
        <p:nvSpPr>
          <p:cNvPr id="25" name="Cross 24">
            <a:extLst>
              <a:ext uri="{FF2B5EF4-FFF2-40B4-BE49-F238E27FC236}">
                <a16:creationId xmlns:a16="http://schemas.microsoft.com/office/drawing/2014/main" id="{F4002468-D381-476B-B8D3-6A555B0EA078}"/>
              </a:ext>
            </a:extLst>
          </p:cNvPr>
          <p:cNvSpPr/>
          <p:nvPr/>
        </p:nvSpPr>
        <p:spPr>
          <a:xfrm>
            <a:off x="7586761" y="629212"/>
            <a:ext cx="316114" cy="316114"/>
          </a:xfrm>
          <a:prstGeom prst="plus">
            <a:avLst>
              <a:gd name="adj" fmla="val 4378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Tree>
    <p:extLst>
      <p:ext uri="{BB962C8B-B14F-4D97-AF65-F5344CB8AC3E}">
        <p14:creationId xmlns:p14="http://schemas.microsoft.com/office/powerpoint/2010/main" val="196069871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wipe(left)">
                                      <p:cBhvr>
                                        <p:cTn id="1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Chevron 30"/>
          <p:cNvSpPr/>
          <p:nvPr/>
        </p:nvSpPr>
        <p:spPr>
          <a:xfrm>
            <a:off x="8293560" y="1911924"/>
            <a:ext cx="2954982" cy="1463081"/>
          </a:xfrm>
          <a:prstGeom prst="chevron">
            <a:avLst>
              <a:gd name="adj" fmla="val 20758"/>
            </a:avLst>
          </a:prstGeom>
          <a:solidFill>
            <a:schemeClr val="accent3"/>
          </a:solidFill>
          <a:ln>
            <a:noFill/>
          </a:ln>
          <a:effectLst>
            <a:outerShdw blurRad="50800" dist="38100" sx="99000" sy="99000" algn="t"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vert="horz" lIns="91440" tIns="0" rIns="0" bIns="0" rtlCol="0" anchor="ctr" anchorCtr="0"/>
          <a:lstStyle/>
          <a:p>
            <a:pPr lvl="0" algn="ctr"/>
            <a:endParaRPr lang="en-US" sz="1200" dirty="0">
              <a:solidFill>
                <a:srgbClr val="FFFFFF"/>
              </a:solidFill>
              <a:latin typeface="+mj-lt"/>
            </a:endParaRPr>
          </a:p>
        </p:txBody>
      </p:sp>
      <p:cxnSp>
        <p:nvCxnSpPr>
          <p:cNvPr id="32" name="Straight Connector 31"/>
          <p:cNvCxnSpPr/>
          <p:nvPr/>
        </p:nvCxnSpPr>
        <p:spPr>
          <a:xfrm rot="5400000" flipH="1" flipV="1">
            <a:off x="9536496" y="3584737"/>
            <a:ext cx="469109" cy="216"/>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33" name="Chevron 32"/>
          <p:cNvSpPr/>
          <p:nvPr/>
        </p:nvSpPr>
        <p:spPr>
          <a:xfrm>
            <a:off x="5707523" y="1911924"/>
            <a:ext cx="2954982" cy="1463081"/>
          </a:xfrm>
          <a:prstGeom prst="chevron">
            <a:avLst>
              <a:gd name="adj" fmla="val 20758"/>
            </a:avLst>
          </a:prstGeom>
          <a:solidFill>
            <a:schemeClr val="accent4"/>
          </a:solidFill>
          <a:ln>
            <a:noFill/>
          </a:ln>
          <a:effectLst>
            <a:outerShdw blurRad="50800" dist="38100" sx="99000" sy="99000" algn="t"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vert="horz" lIns="91440" tIns="0" rIns="0" bIns="0" rtlCol="0" anchor="ctr" anchorCtr="0"/>
          <a:lstStyle/>
          <a:p>
            <a:pPr lvl="0" algn="ctr"/>
            <a:endParaRPr lang="en-US" sz="1200" dirty="0">
              <a:solidFill>
                <a:srgbClr val="FFFFFF"/>
              </a:solidFill>
              <a:latin typeface="+mj-lt"/>
            </a:endParaRPr>
          </a:p>
        </p:txBody>
      </p:sp>
      <p:cxnSp>
        <p:nvCxnSpPr>
          <p:cNvPr id="34" name="Straight Connector 33"/>
          <p:cNvCxnSpPr/>
          <p:nvPr/>
        </p:nvCxnSpPr>
        <p:spPr>
          <a:xfrm rot="5400000" flipH="1" flipV="1">
            <a:off x="6950459" y="3584737"/>
            <a:ext cx="469109" cy="216"/>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
        <p:nvSpPr>
          <p:cNvPr id="35" name="Chevron 34"/>
          <p:cNvSpPr/>
          <p:nvPr/>
        </p:nvSpPr>
        <p:spPr>
          <a:xfrm>
            <a:off x="3150972" y="1911924"/>
            <a:ext cx="2954982" cy="1463081"/>
          </a:xfrm>
          <a:prstGeom prst="chevron">
            <a:avLst>
              <a:gd name="adj" fmla="val 20758"/>
            </a:avLst>
          </a:prstGeom>
          <a:solidFill>
            <a:schemeClr val="accent2"/>
          </a:solidFill>
          <a:ln>
            <a:noFill/>
          </a:ln>
          <a:effectLst>
            <a:outerShdw blurRad="50800" dist="38100" sx="99000" sy="99000" algn="t"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vert="horz" lIns="91440" tIns="0" rIns="0" bIns="0" rtlCol="0" anchor="ctr" anchorCtr="0"/>
          <a:lstStyle/>
          <a:p>
            <a:pPr lvl="0" algn="ctr"/>
            <a:endParaRPr lang="en-US" sz="1200" dirty="0">
              <a:solidFill>
                <a:srgbClr val="FFFFFF"/>
              </a:solidFill>
              <a:latin typeface="+mj-lt"/>
            </a:endParaRPr>
          </a:p>
        </p:txBody>
      </p:sp>
      <p:cxnSp>
        <p:nvCxnSpPr>
          <p:cNvPr id="36" name="Straight Connector 35"/>
          <p:cNvCxnSpPr/>
          <p:nvPr/>
        </p:nvCxnSpPr>
        <p:spPr>
          <a:xfrm rot="5400000" flipH="1" flipV="1">
            <a:off x="4393908" y="3584737"/>
            <a:ext cx="469109" cy="216"/>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7" name="Pentagon 36"/>
          <p:cNvSpPr/>
          <p:nvPr/>
        </p:nvSpPr>
        <p:spPr>
          <a:xfrm>
            <a:off x="943457" y="1911924"/>
            <a:ext cx="2570839" cy="1463081"/>
          </a:xfrm>
          <a:prstGeom prst="homePlate">
            <a:avLst>
              <a:gd name="adj" fmla="val 20699"/>
            </a:avLst>
          </a:prstGeom>
          <a:solidFill>
            <a:schemeClr val="accent1"/>
          </a:solidFill>
          <a:ln>
            <a:noFill/>
          </a:ln>
          <a:effectLst>
            <a:outerShdw blurRad="50800" dist="38100" sx="99000" sy="99000" algn="t"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vert="horz" lIns="0" tIns="0" rIns="0" bIns="0" rtlCol="0" anchor="ctr" anchorCtr="0"/>
          <a:lstStyle/>
          <a:p>
            <a:pPr lvl="0" algn="ctr"/>
            <a:endParaRPr lang="en-US" sz="1200" dirty="0">
              <a:solidFill>
                <a:srgbClr val="FFFFFF"/>
              </a:solidFill>
              <a:latin typeface="+mj-lt"/>
            </a:endParaRPr>
          </a:p>
        </p:txBody>
      </p:sp>
      <p:cxnSp>
        <p:nvCxnSpPr>
          <p:cNvPr id="38" name="Straight Connector 37"/>
          <p:cNvCxnSpPr/>
          <p:nvPr/>
        </p:nvCxnSpPr>
        <p:spPr>
          <a:xfrm rot="5400000" flipH="1" flipV="1">
            <a:off x="1810919" y="3584737"/>
            <a:ext cx="469109" cy="216"/>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2" name="Oval 41"/>
          <p:cNvSpPr/>
          <p:nvPr/>
        </p:nvSpPr>
        <p:spPr>
          <a:xfrm>
            <a:off x="1585334" y="3733673"/>
            <a:ext cx="914400" cy="9144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91440" rIns="0" bIns="0" rtlCol="0" anchor="ctr"/>
          <a:lstStyle/>
          <a:p>
            <a:pPr algn="ctr"/>
            <a:endParaRPr lang="id-ID" sz="3200" dirty="0">
              <a:solidFill>
                <a:srgbClr val="FFFFFF"/>
              </a:solidFill>
              <a:latin typeface="+mj-lt"/>
            </a:endParaRPr>
          </a:p>
        </p:txBody>
      </p:sp>
      <p:sp>
        <p:nvSpPr>
          <p:cNvPr id="43" name="Oval 42"/>
          <p:cNvSpPr/>
          <p:nvPr/>
        </p:nvSpPr>
        <p:spPr>
          <a:xfrm>
            <a:off x="4171154" y="3733673"/>
            <a:ext cx="914400" cy="9144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91440" rIns="0" bIns="0" rtlCol="0" anchor="ctr"/>
          <a:lstStyle/>
          <a:p>
            <a:pPr algn="ctr"/>
            <a:endParaRPr lang="id-ID" sz="3200" dirty="0">
              <a:solidFill>
                <a:srgbClr val="FFFFFF"/>
              </a:solidFill>
              <a:latin typeface="+mj-lt"/>
            </a:endParaRPr>
          </a:p>
        </p:txBody>
      </p:sp>
      <p:sp>
        <p:nvSpPr>
          <p:cNvPr id="53" name="Oval 52"/>
          <p:cNvSpPr/>
          <p:nvPr/>
        </p:nvSpPr>
        <p:spPr>
          <a:xfrm>
            <a:off x="6727705" y="3733673"/>
            <a:ext cx="914400" cy="914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64592" rIns="0" bIns="0" rtlCol="0" anchor="ctr"/>
          <a:lstStyle/>
          <a:p>
            <a:pPr algn="ctr"/>
            <a:endParaRPr lang="id-ID" sz="3200" dirty="0">
              <a:solidFill>
                <a:srgbClr val="FFFFFF"/>
              </a:solidFill>
              <a:latin typeface="+mj-lt"/>
            </a:endParaRPr>
          </a:p>
        </p:txBody>
      </p:sp>
      <p:sp>
        <p:nvSpPr>
          <p:cNvPr id="54" name="Oval 53"/>
          <p:cNvSpPr/>
          <p:nvPr/>
        </p:nvSpPr>
        <p:spPr>
          <a:xfrm>
            <a:off x="9313742" y="3733673"/>
            <a:ext cx="914400" cy="9144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91440" rIns="0" bIns="0" rtlCol="0" anchor="ctr"/>
          <a:lstStyle/>
          <a:p>
            <a:pPr algn="ctr"/>
            <a:endParaRPr lang="id-ID" sz="3200" dirty="0">
              <a:solidFill>
                <a:srgbClr val="FFFFFF"/>
              </a:solidFill>
              <a:latin typeface="+mj-lt"/>
            </a:endParaRPr>
          </a:p>
        </p:txBody>
      </p:sp>
      <p:sp>
        <p:nvSpPr>
          <p:cNvPr id="55" name="TextBox 54"/>
          <p:cNvSpPr txBox="1"/>
          <p:nvPr/>
        </p:nvSpPr>
        <p:spPr>
          <a:xfrm>
            <a:off x="1283974" y="4862178"/>
            <a:ext cx="1475596" cy="338554"/>
          </a:xfrm>
          <a:prstGeom prst="rect">
            <a:avLst/>
          </a:prstGeom>
          <a:noFill/>
        </p:spPr>
        <p:txBody>
          <a:bodyPr wrap="none" rtlCol="0">
            <a:spAutoFit/>
          </a:bodyPr>
          <a:lstStyle/>
          <a:p>
            <a:pPr algn="ctr"/>
            <a:r>
              <a:rPr lang="en-US" sz="1600" dirty="0">
                <a:solidFill>
                  <a:schemeClr val="tx1">
                    <a:lumMod val="65000"/>
                    <a:lumOff val="35000"/>
                  </a:schemeClr>
                </a:solidFill>
                <a:latin typeface="+mj-lt"/>
              </a:rPr>
              <a:t>Insert title here</a:t>
            </a:r>
          </a:p>
        </p:txBody>
      </p:sp>
      <p:sp>
        <p:nvSpPr>
          <p:cNvPr id="56" name="TextBox 55"/>
          <p:cNvSpPr txBox="1"/>
          <p:nvPr/>
        </p:nvSpPr>
        <p:spPr>
          <a:xfrm>
            <a:off x="824235" y="5210563"/>
            <a:ext cx="2395074" cy="498598"/>
          </a:xfrm>
          <a:prstGeom prst="rect">
            <a:avLst/>
          </a:prstGeom>
          <a:noFill/>
        </p:spPr>
        <p:txBody>
          <a:bodyPr wrap="square" rtlCol="0">
            <a:spAutoFit/>
          </a:bodyPr>
          <a:lstStyle/>
          <a:p>
            <a:pPr algn="ctr">
              <a:lnSpc>
                <a:spcPct val="110000"/>
              </a:lnSpc>
            </a:pPr>
            <a:r>
              <a:rPr lang="en-US" sz="1200" dirty="0">
                <a:solidFill>
                  <a:schemeClr val="tx1">
                    <a:lumMod val="65000"/>
                    <a:lumOff val="35000"/>
                  </a:schemeClr>
                </a:solidFill>
                <a:latin typeface="+mj-lt"/>
              </a:rPr>
              <a:t>Sed perspiciatis unde omnis iste natus voluptatem fringilla.</a:t>
            </a:r>
          </a:p>
        </p:txBody>
      </p:sp>
      <p:sp>
        <p:nvSpPr>
          <p:cNvPr id="57" name="TextBox 56"/>
          <p:cNvSpPr txBox="1"/>
          <p:nvPr/>
        </p:nvSpPr>
        <p:spPr>
          <a:xfrm>
            <a:off x="3892174" y="4862178"/>
            <a:ext cx="1475596" cy="338554"/>
          </a:xfrm>
          <a:prstGeom prst="rect">
            <a:avLst/>
          </a:prstGeom>
          <a:noFill/>
        </p:spPr>
        <p:txBody>
          <a:bodyPr wrap="none" rtlCol="0">
            <a:spAutoFit/>
          </a:bodyPr>
          <a:lstStyle/>
          <a:p>
            <a:pPr algn="ctr"/>
            <a:r>
              <a:rPr lang="en-US" sz="1600" dirty="0">
                <a:solidFill>
                  <a:schemeClr val="tx1">
                    <a:lumMod val="65000"/>
                    <a:lumOff val="35000"/>
                  </a:schemeClr>
                </a:solidFill>
                <a:latin typeface="+mj-lt"/>
              </a:rPr>
              <a:t>Insert title here</a:t>
            </a:r>
          </a:p>
        </p:txBody>
      </p:sp>
      <p:sp>
        <p:nvSpPr>
          <p:cNvPr id="58" name="TextBox 57"/>
          <p:cNvSpPr txBox="1"/>
          <p:nvPr/>
        </p:nvSpPr>
        <p:spPr>
          <a:xfrm>
            <a:off x="3432435" y="5210563"/>
            <a:ext cx="2395074" cy="498598"/>
          </a:xfrm>
          <a:prstGeom prst="rect">
            <a:avLst/>
          </a:prstGeom>
          <a:noFill/>
        </p:spPr>
        <p:txBody>
          <a:bodyPr wrap="square" rtlCol="0">
            <a:spAutoFit/>
          </a:bodyPr>
          <a:lstStyle/>
          <a:p>
            <a:pPr algn="ctr">
              <a:lnSpc>
                <a:spcPct val="110000"/>
              </a:lnSpc>
            </a:pPr>
            <a:r>
              <a:rPr lang="en-US" sz="1200" dirty="0">
                <a:solidFill>
                  <a:schemeClr val="tx1">
                    <a:lumMod val="65000"/>
                    <a:lumOff val="35000"/>
                  </a:schemeClr>
                </a:solidFill>
                <a:latin typeface="+mj-lt"/>
              </a:rPr>
              <a:t>Sed perspiciatis unde omnis iste natus voluptatem fringilla.</a:t>
            </a:r>
          </a:p>
        </p:txBody>
      </p:sp>
      <p:sp>
        <p:nvSpPr>
          <p:cNvPr id="59" name="TextBox 58"/>
          <p:cNvSpPr txBox="1"/>
          <p:nvPr/>
        </p:nvSpPr>
        <p:spPr>
          <a:xfrm>
            <a:off x="6447106" y="4862178"/>
            <a:ext cx="1475596" cy="338554"/>
          </a:xfrm>
          <a:prstGeom prst="rect">
            <a:avLst/>
          </a:prstGeom>
          <a:noFill/>
        </p:spPr>
        <p:txBody>
          <a:bodyPr wrap="none" rtlCol="0">
            <a:spAutoFit/>
          </a:bodyPr>
          <a:lstStyle/>
          <a:p>
            <a:pPr algn="ctr"/>
            <a:r>
              <a:rPr lang="en-US" sz="1600" dirty="0">
                <a:solidFill>
                  <a:schemeClr val="tx1">
                    <a:lumMod val="65000"/>
                    <a:lumOff val="35000"/>
                  </a:schemeClr>
                </a:solidFill>
                <a:latin typeface="+mj-lt"/>
              </a:rPr>
              <a:t>Insert title here</a:t>
            </a:r>
          </a:p>
        </p:txBody>
      </p:sp>
      <p:sp>
        <p:nvSpPr>
          <p:cNvPr id="60" name="TextBox 59"/>
          <p:cNvSpPr txBox="1"/>
          <p:nvPr/>
        </p:nvSpPr>
        <p:spPr>
          <a:xfrm>
            <a:off x="5987367" y="5210563"/>
            <a:ext cx="2395074" cy="498598"/>
          </a:xfrm>
          <a:prstGeom prst="rect">
            <a:avLst/>
          </a:prstGeom>
          <a:noFill/>
        </p:spPr>
        <p:txBody>
          <a:bodyPr wrap="square" rtlCol="0">
            <a:spAutoFit/>
          </a:bodyPr>
          <a:lstStyle/>
          <a:p>
            <a:pPr algn="ctr">
              <a:lnSpc>
                <a:spcPct val="110000"/>
              </a:lnSpc>
            </a:pPr>
            <a:r>
              <a:rPr lang="en-US" sz="1200" dirty="0">
                <a:solidFill>
                  <a:schemeClr val="tx1">
                    <a:lumMod val="65000"/>
                    <a:lumOff val="35000"/>
                  </a:schemeClr>
                </a:solidFill>
                <a:latin typeface="+mj-lt"/>
              </a:rPr>
              <a:t>Sed perspiciatis unde omnis iste natus voluptatem fringilla.</a:t>
            </a:r>
          </a:p>
        </p:txBody>
      </p:sp>
      <p:sp>
        <p:nvSpPr>
          <p:cNvPr id="61" name="TextBox 60"/>
          <p:cNvSpPr txBox="1"/>
          <p:nvPr/>
        </p:nvSpPr>
        <p:spPr>
          <a:xfrm>
            <a:off x="9033143" y="4862178"/>
            <a:ext cx="1475596" cy="338554"/>
          </a:xfrm>
          <a:prstGeom prst="rect">
            <a:avLst/>
          </a:prstGeom>
          <a:noFill/>
        </p:spPr>
        <p:txBody>
          <a:bodyPr wrap="none" rtlCol="0">
            <a:spAutoFit/>
          </a:bodyPr>
          <a:lstStyle/>
          <a:p>
            <a:pPr algn="ctr"/>
            <a:r>
              <a:rPr lang="en-US" sz="1600" dirty="0">
                <a:solidFill>
                  <a:schemeClr val="tx1">
                    <a:lumMod val="65000"/>
                    <a:lumOff val="35000"/>
                  </a:schemeClr>
                </a:solidFill>
                <a:latin typeface="+mj-lt"/>
              </a:rPr>
              <a:t>Insert title here</a:t>
            </a:r>
          </a:p>
        </p:txBody>
      </p:sp>
      <p:sp>
        <p:nvSpPr>
          <p:cNvPr id="62" name="TextBox 61"/>
          <p:cNvSpPr txBox="1"/>
          <p:nvPr/>
        </p:nvSpPr>
        <p:spPr>
          <a:xfrm>
            <a:off x="8573404" y="5210563"/>
            <a:ext cx="2395074" cy="498598"/>
          </a:xfrm>
          <a:prstGeom prst="rect">
            <a:avLst/>
          </a:prstGeom>
          <a:noFill/>
        </p:spPr>
        <p:txBody>
          <a:bodyPr wrap="square" rtlCol="0">
            <a:spAutoFit/>
          </a:bodyPr>
          <a:lstStyle/>
          <a:p>
            <a:pPr algn="ctr">
              <a:lnSpc>
                <a:spcPct val="110000"/>
              </a:lnSpc>
            </a:pPr>
            <a:r>
              <a:rPr lang="en-US" sz="1200" dirty="0">
                <a:solidFill>
                  <a:schemeClr val="tx1">
                    <a:lumMod val="65000"/>
                    <a:lumOff val="35000"/>
                  </a:schemeClr>
                </a:solidFill>
                <a:latin typeface="+mj-lt"/>
              </a:rPr>
              <a:t>Sed perspiciatis unde omnis iste natus voluptatem fringilla.</a:t>
            </a:r>
          </a:p>
        </p:txBody>
      </p:sp>
      <p:sp>
        <p:nvSpPr>
          <p:cNvPr id="67" name="TextBox 66"/>
          <p:cNvSpPr txBox="1"/>
          <p:nvPr/>
        </p:nvSpPr>
        <p:spPr>
          <a:xfrm>
            <a:off x="1405257" y="2412632"/>
            <a:ext cx="1233030" cy="461665"/>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dirty="0">
                <a:latin typeface="+mj-lt"/>
              </a:rPr>
              <a:t>Step 01</a:t>
            </a:r>
          </a:p>
        </p:txBody>
      </p:sp>
      <p:sp>
        <p:nvSpPr>
          <p:cNvPr id="68" name="TextBox 67"/>
          <p:cNvSpPr txBox="1"/>
          <p:nvPr/>
        </p:nvSpPr>
        <p:spPr>
          <a:xfrm>
            <a:off x="4012656" y="2412632"/>
            <a:ext cx="1234632" cy="461665"/>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dirty="0">
                <a:latin typeface="+mj-lt"/>
              </a:rPr>
              <a:t>Step 02</a:t>
            </a:r>
          </a:p>
        </p:txBody>
      </p:sp>
      <p:sp>
        <p:nvSpPr>
          <p:cNvPr id="69" name="TextBox 68"/>
          <p:cNvSpPr txBox="1"/>
          <p:nvPr/>
        </p:nvSpPr>
        <p:spPr>
          <a:xfrm>
            <a:off x="6567588" y="2412632"/>
            <a:ext cx="1234632" cy="461665"/>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dirty="0">
                <a:latin typeface="+mj-lt"/>
              </a:rPr>
              <a:t>Step 03</a:t>
            </a:r>
          </a:p>
        </p:txBody>
      </p:sp>
      <p:sp>
        <p:nvSpPr>
          <p:cNvPr id="70" name="TextBox 69"/>
          <p:cNvSpPr txBox="1"/>
          <p:nvPr/>
        </p:nvSpPr>
        <p:spPr>
          <a:xfrm>
            <a:off x="9153625" y="2412632"/>
            <a:ext cx="1234632" cy="461665"/>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dirty="0">
                <a:latin typeface="+mj-lt"/>
              </a:rPr>
              <a:t>Step 04</a:t>
            </a:r>
          </a:p>
        </p:txBody>
      </p:sp>
      <p:sp>
        <p:nvSpPr>
          <p:cNvPr id="39" name="Rectangle 38">
            <a:extLst>
              <a:ext uri="{FF2B5EF4-FFF2-40B4-BE49-F238E27FC236}">
                <a16:creationId xmlns:a16="http://schemas.microsoft.com/office/drawing/2014/main" id="{454DDFCD-2D23-4666-8131-8F8C811371B3}"/>
              </a:ext>
            </a:extLst>
          </p:cNvPr>
          <p:cNvSpPr/>
          <p:nvPr/>
        </p:nvSpPr>
        <p:spPr>
          <a:xfrm>
            <a:off x="1723608" y="4036495"/>
            <a:ext cx="652743" cy="369332"/>
          </a:xfrm>
          <a:prstGeom prst="rect">
            <a:avLst/>
          </a:prstGeom>
        </p:spPr>
        <p:txBody>
          <a:bodyPr wrap="none">
            <a:spAutoFit/>
          </a:bodyPr>
          <a:lstStyle/>
          <a:p>
            <a:pPr algn="ctr" defTabSz="1219170"/>
            <a:r>
              <a:rPr lang="en-US" dirty="0">
                <a:solidFill>
                  <a:schemeClr val="bg1"/>
                </a:solidFill>
                <a:latin typeface="+mj-lt"/>
                <a:ea typeface="Questrial" pitchFamily="2" charset="0"/>
              </a:rPr>
              <a:t>2013</a:t>
            </a:r>
          </a:p>
        </p:txBody>
      </p:sp>
      <p:sp>
        <p:nvSpPr>
          <p:cNvPr id="40" name="Rectangle 39">
            <a:extLst>
              <a:ext uri="{FF2B5EF4-FFF2-40B4-BE49-F238E27FC236}">
                <a16:creationId xmlns:a16="http://schemas.microsoft.com/office/drawing/2014/main" id="{7D028108-00EE-43E1-981F-E27D9B93045E}"/>
              </a:ext>
            </a:extLst>
          </p:cNvPr>
          <p:cNvSpPr/>
          <p:nvPr/>
        </p:nvSpPr>
        <p:spPr>
          <a:xfrm>
            <a:off x="4297262" y="4036495"/>
            <a:ext cx="652743" cy="369332"/>
          </a:xfrm>
          <a:prstGeom prst="rect">
            <a:avLst/>
          </a:prstGeom>
        </p:spPr>
        <p:txBody>
          <a:bodyPr wrap="none">
            <a:spAutoFit/>
          </a:bodyPr>
          <a:lstStyle/>
          <a:p>
            <a:pPr algn="ctr" defTabSz="1219170"/>
            <a:r>
              <a:rPr lang="en-US" dirty="0">
                <a:solidFill>
                  <a:schemeClr val="bg1"/>
                </a:solidFill>
                <a:latin typeface="+mj-lt"/>
                <a:ea typeface="Questrial" pitchFamily="2" charset="0"/>
              </a:rPr>
              <a:t>2014</a:t>
            </a:r>
          </a:p>
        </p:txBody>
      </p:sp>
      <p:sp>
        <p:nvSpPr>
          <p:cNvPr id="41" name="Rectangle 40">
            <a:extLst>
              <a:ext uri="{FF2B5EF4-FFF2-40B4-BE49-F238E27FC236}">
                <a16:creationId xmlns:a16="http://schemas.microsoft.com/office/drawing/2014/main" id="{78BB4BDC-8485-4C02-AC0D-13EA104D5493}"/>
              </a:ext>
            </a:extLst>
          </p:cNvPr>
          <p:cNvSpPr/>
          <p:nvPr/>
        </p:nvSpPr>
        <p:spPr>
          <a:xfrm>
            <a:off x="6870916" y="4036495"/>
            <a:ext cx="652743" cy="369332"/>
          </a:xfrm>
          <a:prstGeom prst="rect">
            <a:avLst/>
          </a:prstGeom>
        </p:spPr>
        <p:txBody>
          <a:bodyPr wrap="none">
            <a:spAutoFit/>
          </a:bodyPr>
          <a:lstStyle/>
          <a:p>
            <a:pPr algn="ctr" defTabSz="1219170"/>
            <a:r>
              <a:rPr lang="en-US" dirty="0">
                <a:solidFill>
                  <a:schemeClr val="bg1"/>
                </a:solidFill>
                <a:latin typeface="+mj-lt"/>
                <a:ea typeface="Questrial" pitchFamily="2" charset="0"/>
              </a:rPr>
              <a:t>2015</a:t>
            </a:r>
          </a:p>
        </p:txBody>
      </p:sp>
      <p:sp>
        <p:nvSpPr>
          <p:cNvPr id="44" name="Rectangle 43">
            <a:extLst>
              <a:ext uri="{FF2B5EF4-FFF2-40B4-BE49-F238E27FC236}">
                <a16:creationId xmlns:a16="http://schemas.microsoft.com/office/drawing/2014/main" id="{50BDE5B3-98A6-46A5-BAB6-86291951D4B1}"/>
              </a:ext>
            </a:extLst>
          </p:cNvPr>
          <p:cNvSpPr/>
          <p:nvPr/>
        </p:nvSpPr>
        <p:spPr>
          <a:xfrm>
            <a:off x="9444569" y="4036495"/>
            <a:ext cx="652743" cy="369332"/>
          </a:xfrm>
          <a:prstGeom prst="rect">
            <a:avLst/>
          </a:prstGeom>
        </p:spPr>
        <p:txBody>
          <a:bodyPr wrap="square">
            <a:spAutoFit/>
          </a:bodyPr>
          <a:lstStyle/>
          <a:p>
            <a:pPr algn="ctr" defTabSz="1219170"/>
            <a:r>
              <a:rPr lang="en-US" dirty="0">
                <a:solidFill>
                  <a:schemeClr val="bg1"/>
                </a:solidFill>
                <a:latin typeface="+mj-lt"/>
                <a:ea typeface="Questrial" pitchFamily="2" charset="0"/>
              </a:rPr>
              <a:t>2016</a:t>
            </a:r>
          </a:p>
        </p:txBody>
      </p:sp>
      <p:sp>
        <p:nvSpPr>
          <p:cNvPr id="45" name="Title 2">
            <a:extLst>
              <a:ext uri="{FF2B5EF4-FFF2-40B4-BE49-F238E27FC236}">
                <a16:creationId xmlns:a16="http://schemas.microsoft.com/office/drawing/2014/main" id="{64580612-247B-4618-9ED1-70209FAC5FA9}"/>
              </a:ext>
            </a:extLst>
          </p:cNvPr>
          <p:cNvSpPr txBox="1">
            <a:spLocks/>
          </p:cNvSpPr>
          <p:nvPr/>
        </p:nvSpPr>
        <p:spPr>
          <a:xfrm>
            <a:off x="4039713" y="851055"/>
            <a:ext cx="3980007" cy="63485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solidFill>
                  <a:schemeClr val="tx1">
                    <a:lumMod val="65000"/>
                    <a:lumOff val="35000"/>
                  </a:schemeClr>
                </a:solidFill>
              </a:rPr>
              <a:t>Company </a:t>
            </a:r>
            <a:r>
              <a:rPr lang="en-US" sz="3600" b="1" dirty="0">
                <a:solidFill>
                  <a:schemeClr val="accent4"/>
                </a:solidFill>
              </a:rPr>
              <a:t>Slide</a:t>
            </a:r>
          </a:p>
        </p:txBody>
      </p:sp>
      <p:sp>
        <p:nvSpPr>
          <p:cNvPr id="46" name="Rectangle 45">
            <a:extLst>
              <a:ext uri="{FF2B5EF4-FFF2-40B4-BE49-F238E27FC236}">
                <a16:creationId xmlns:a16="http://schemas.microsoft.com/office/drawing/2014/main" id="{A610DE82-7651-44A0-AE5E-06F545667884}"/>
              </a:ext>
            </a:extLst>
          </p:cNvPr>
          <p:cNvSpPr/>
          <p:nvPr/>
        </p:nvSpPr>
        <p:spPr>
          <a:xfrm>
            <a:off x="5269010" y="435387"/>
            <a:ext cx="1653979" cy="464871"/>
          </a:xfrm>
          <a:prstGeom prst="rect">
            <a:avLst/>
          </a:prstGeom>
        </p:spPr>
        <p:txBody>
          <a:bodyPr wrap="none">
            <a:spAutoFit/>
          </a:bodyPr>
          <a:lstStyle/>
          <a:p>
            <a:pPr algn="ctr">
              <a:lnSpc>
                <a:spcPct val="150000"/>
              </a:lnSpc>
              <a:buClr>
                <a:schemeClr val="tx2"/>
              </a:buClr>
            </a:pPr>
            <a:r>
              <a:rPr lang="en-US" dirty="0">
                <a:solidFill>
                  <a:schemeClr val="bg1">
                    <a:lumMod val="75000"/>
                  </a:schemeClr>
                </a:solidFill>
                <a:latin typeface="+mj-lt"/>
                <a:cs typeface="Arial" panose="020B0604020202020204" pitchFamily="34" charset="0"/>
              </a:rPr>
              <a:t>text ever since. </a:t>
            </a:r>
          </a:p>
        </p:txBody>
      </p:sp>
      <p:sp>
        <p:nvSpPr>
          <p:cNvPr id="47" name="Cross 46">
            <a:extLst>
              <a:ext uri="{FF2B5EF4-FFF2-40B4-BE49-F238E27FC236}">
                <a16:creationId xmlns:a16="http://schemas.microsoft.com/office/drawing/2014/main" id="{B2E41176-44C7-4DD7-8148-ADCC03CDA309}"/>
              </a:ext>
            </a:extLst>
          </p:cNvPr>
          <p:cNvSpPr/>
          <p:nvPr/>
        </p:nvSpPr>
        <p:spPr>
          <a:xfrm>
            <a:off x="7586761" y="629212"/>
            <a:ext cx="316114" cy="316114"/>
          </a:xfrm>
          <a:prstGeom prst="plus">
            <a:avLst>
              <a:gd name="adj" fmla="val 4378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Tree>
    <p:extLst>
      <p:ext uri="{BB962C8B-B14F-4D97-AF65-F5344CB8AC3E}">
        <p14:creationId xmlns:p14="http://schemas.microsoft.com/office/powerpoint/2010/main" val="961641580"/>
      </p:ext>
    </p:extLst>
  </p:cSld>
  <p:clrMapOvr>
    <a:masterClrMapping/>
  </p:clrMapOvr>
  <p:transition spd="slow">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ubtitle 2"/>
          <p:cNvSpPr txBox="1">
            <a:spLocks/>
          </p:cNvSpPr>
          <p:nvPr/>
        </p:nvSpPr>
        <p:spPr>
          <a:xfrm>
            <a:off x="4968210" y="5333703"/>
            <a:ext cx="2300185" cy="46888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70"/>
              </a:lnSpc>
            </a:pPr>
            <a:r>
              <a:rPr lang="en-US" sz="1000" dirty="0">
                <a:solidFill>
                  <a:schemeClr val="tx1"/>
                </a:solidFill>
                <a:latin typeface="+mj-lt"/>
                <a:ea typeface="Poppins Light" charset="0"/>
                <a:cs typeface="Calibri" panose="020F0502020204030204" pitchFamily="34" charset="0"/>
              </a:rPr>
              <a:t>Frequently, your initial font choice is taken out of your awesome ha</a:t>
            </a:r>
          </a:p>
        </p:txBody>
      </p:sp>
      <p:sp>
        <p:nvSpPr>
          <p:cNvPr id="34" name="TextBox 33"/>
          <p:cNvSpPr txBox="1"/>
          <p:nvPr/>
        </p:nvSpPr>
        <p:spPr>
          <a:xfrm>
            <a:off x="5672679" y="4034175"/>
            <a:ext cx="835486" cy="861774"/>
          </a:xfrm>
          <a:prstGeom prst="rect">
            <a:avLst/>
          </a:prstGeom>
          <a:noFill/>
        </p:spPr>
        <p:txBody>
          <a:bodyPr wrap="none" rtlCol="0">
            <a:spAutoFit/>
          </a:bodyPr>
          <a:lstStyle/>
          <a:p>
            <a:pPr algn="ctr"/>
            <a:r>
              <a:rPr lang="en-US" sz="5000" dirty="0">
                <a:solidFill>
                  <a:schemeClr val="tx1">
                    <a:lumMod val="65000"/>
                    <a:lumOff val="35000"/>
                  </a:schemeClr>
                </a:solidFill>
                <a:latin typeface="+mj-lt"/>
                <a:ea typeface="Lato Bold" charset="0"/>
                <a:cs typeface="Calibri" panose="020F0502020204030204" pitchFamily="34" charset="0"/>
              </a:rPr>
              <a:t>05</a:t>
            </a:r>
          </a:p>
        </p:txBody>
      </p:sp>
      <p:sp>
        <p:nvSpPr>
          <p:cNvPr id="36" name="TextBox 35"/>
          <p:cNvSpPr txBox="1"/>
          <p:nvPr/>
        </p:nvSpPr>
        <p:spPr>
          <a:xfrm>
            <a:off x="5607759" y="4840758"/>
            <a:ext cx="965328" cy="259045"/>
          </a:xfrm>
          <a:prstGeom prst="rect">
            <a:avLst/>
          </a:prstGeom>
          <a:noFill/>
        </p:spPr>
        <p:txBody>
          <a:bodyPr wrap="none" rtlCol="0" anchor="t" anchorCtr="1">
            <a:spAutoFit/>
          </a:bodyPr>
          <a:lstStyle/>
          <a:p>
            <a:pPr algn="ctr">
              <a:lnSpc>
                <a:spcPts val="1340"/>
              </a:lnSpc>
            </a:pPr>
            <a:r>
              <a:rPr lang="en-US" sz="1100" b="1" dirty="0">
                <a:solidFill>
                  <a:schemeClr val="accent4"/>
                </a:solidFill>
                <a:latin typeface="+mj-lt"/>
                <a:ea typeface="Poppins SemiBold" charset="0"/>
                <a:cs typeface="Calibri" panose="020F0502020204030204" pitchFamily="34" charset="0"/>
              </a:rPr>
              <a:t>SEO ANALYSIS</a:t>
            </a:r>
          </a:p>
        </p:txBody>
      </p:sp>
      <p:cxnSp>
        <p:nvCxnSpPr>
          <p:cNvPr id="37" name="Straight Connector 36"/>
          <p:cNvCxnSpPr/>
          <p:nvPr/>
        </p:nvCxnSpPr>
        <p:spPr>
          <a:xfrm>
            <a:off x="6023517" y="5196675"/>
            <a:ext cx="18957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8" name="Subtitle 2"/>
          <p:cNvSpPr txBox="1">
            <a:spLocks/>
          </p:cNvSpPr>
          <p:nvPr/>
        </p:nvSpPr>
        <p:spPr>
          <a:xfrm>
            <a:off x="1379168" y="5333703"/>
            <a:ext cx="2300185" cy="46888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70"/>
              </a:lnSpc>
            </a:pPr>
            <a:r>
              <a:rPr lang="en-US" sz="1000" dirty="0">
                <a:solidFill>
                  <a:schemeClr val="tx1"/>
                </a:solidFill>
                <a:latin typeface="+mj-lt"/>
                <a:ea typeface="Poppins Light" charset="0"/>
                <a:cs typeface="Calibri" panose="020F0502020204030204" pitchFamily="34" charset="0"/>
              </a:rPr>
              <a:t>Frequently, your initial font choice is taken out of your awesome ha</a:t>
            </a:r>
          </a:p>
        </p:txBody>
      </p:sp>
      <p:sp>
        <p:nvSpPr>
          <p:cNvPr id="39" name="TextBox 38"/>
          <p:cNvSpPr txBox="1"/>
          <p:nvPr/>
        </p:nvSpPr>
        <p:spPr>
          <a:xfrm>
            <a:off x="2083638" y="4034175"/>
            <a:ext cx="835486" cy="861774"/>
          </a:xfrm>
          <a:prstGeom prst="rect">
            <a:avLst/>
          </a:prstGeom>
          <a:noFill/>
        </p:spPr>
        <p:txBody>
          <a:bodyPr wrap="none" rtlCol="0">
            <a:spAutoFit/>
          </a:bodyPr>
          <a:lstStyle/>
          <a:p>
            <a:pPr algn="ctr"/>
            <a:r>
              <a:rPr lang="en-US" sz="5000" dirty="0">
                <a:solidFill>
                  <a:schemeClr val="tx1">
                    <a:lumMod val="65000"/>
                    <a:lumOff val="35000"/>
                  </a:schemeClr>
                </a:solidFill>
                <a:latin typeface="+mj-lt"/>
                <a:ea typeface="Lato Bold" charset="0"/>
                <a:cs typeface="Calibri" panose="020F0502020204030204" pitchFamily="34" charset="0"/>
              </a:rPr>
              <a:t>04</a:t>
            </a:r>
          </a:p>
        </p:txBody>
      </p:sp>
      <p:sp>
        <p:nvSpPr>
          <p:cNvPr id="40" name="TextBox 39"/>
          <p:cNvSpPr txBox="1"/>
          <p:nvPr/>
        </p:nvSpPr>
        <p:spPr>
          <a:xfrm>
            <a:off x="1931355" y="4840758"/>
            <a:ext cx="1140056" cy="259045"/>
          </a:xfrm>
          <a:prstGeom prst="rect">
            <a:avLst/>
          </a:prstGeom>
          <a:noFill/>
        </p:spPr>
        <p:txBody>
          <a:bodyPr wrap="none" rtlCol="0" anchor="t" anchorCtr="1">
            <a:spAutoFit/>
          </a:bodyPr>
          <a:lstStyle/>
          <a:p>
            <a:pPr algn="ctr">
              <a:lnSpc>
                <a:spcPts val="1340"/>
              </a:lnSpc>
            </a:pPr>
            <a:r>
              <a:rPr lang="en-US" sz="1100" b="1" dirty="0">
                <a:solidFill>
                  <a:schemeClr val="accent4"/>
                </a:solidFill>
                <a:latin typeface="+mj-lt"/>
                <a:ea typeface="Poppins SemiBold" charset="0"/>
                <a:cs typeface="Calibri" panose="020F0502020204030204" pitchFamily="34" charset="0"/>
              </a:rPr>
              <a:t>GRAPHIC DESIGN</a:t>
            </a:r>
          </a:p>
        </p:txBody>
      </p:sp>
      <p:cxnSp>
        <p:nvCxnSpPr>
          <p:cNvPr id="41" name="Straight Connector 40"/>
          <p:cNvCxnSpPr/>
          <p:nvPr/>
        </p:nvCxnSpPr>
        <p:spPr>
          <a:xfrm>
            <a:off x="2434475" y="5196675"/>
            <a:ext cx="18957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2" name="Subtitle 2"/>
          <p:cNvSpPr txBox="1">
            <a:spLocks/>
          </p:cNvSpPr>
          <p:nvPr/>
        </p:nvSpPr>
        <p:spPr>
          <a:xfrm>
            <a:off x="8557251" y="5333703"/>
            <a:ext cx="2300185" cy="46888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70"/>
              </a:lnSpc>
            </a:pPr>
            <a:r>
              <a:rPr lang="en-US" sz="1000" dirty="0">
                <a:solidFill>
                  <a:schemeClr val="tx1"/>
                </a:solidFill>
                <a:latin typeface="+mj-lt"/>
                <a:ea typeface="Poppins Light" charset="0"/>
                <a:cs typeface="Calibri" panose="020F0502020204030204" pitchFamily="34" charset="0"/>
              </a:rPr>
              <a:t>Frequently, your initial font choice is taken out of your awesome ha</a:t>
            </a:r>
          </a:p>
        </p:txBody>
      </p:sp>
      <p:sp>
        <p:nvSpPr>
          <p:cNvPr id="43" name="TextBox 42"/>
          <p:cNvSpPr txBox="1"/>
          <p:nvPr/>
        </p:nvSpPr>
        <p:spPr>
          <a:xfrm>
            <a:off x="9261721" y="4034175"/>
            <a:ext cx="835486" cy="861774"/>
          </a:xfrm>
          <a:prstGeom prst="rect">
            <a:avLst/>
          </a:prstGeom>
          <a:noFill/>
        </p:spPr>
        <p:txBody>
          <a:bodyPr wrap="none" rtlCol="0">
            <a:spAutoFit/>
          </a:bodyPr>
          <a:lstStyle/>
          <a:p>
            <a:pPr algn="ctr"/>
            <a:r>
              <a:rPr lang="en-US" sz="5000" dirty="0">
                <a:solidFill>
                  <a:schemeClr val="tx1">
                    <a:lumMod val="65000"/>
                    <a:lumOff val="35000"/>
                  </a:schemeClr>
                </a:solidFill>
                <a:latin typeface="+mj-lt"/>
                <a:ea typeface="Lato Bold" charset="0"/>
                <a:cs typeface="Calibri" panose="020F0502020204030204" pitchFamily="34" charset="0"/>
              </a:rPr>
              <a:t>06</a:t>
            </a:r>
          </a:p>
        </p:txBody>
      </p:sp>
      <p:sp>
        <p:nvSpPr>
          <p:cNvPr id="44" name="TextBox 43"/>
          <p:cNvSpPr txBox="1"/>
          <p:nvPr/>
        </p:nvSpPr>
        <p:spPr>
          <a:xfrm>
            <a:off x="9305805" y="4840758"/>
            <a:ext cx="747319" cy="259045"/>
          </a:xfrm>
          <a:prstGeom prst="rect">
            <a:avLst/>
          </a:prstGeom>
          <a:noFill/>
        </p:spPr>
        <p:txBody>
          <a:bodyPr wrap="none" rtlCol="0" anchor="t" anchorCtr="1">
            <a:spAutoFit/>
          </a:bodyPr>
          <a:lstStyle/>
          <a:p>
            <a:pPr algn="ctr">
              <a:lnSpc>
                <a:spcPts val="1340"/>
              </a:lnSpc>
            </a:pPr>
            <a:r>
              <a:rPr lang="en-US" sz="1100" b="1" dirty="0">
                <a:solidFill>
                  <a:schemeClr val="accent4"/>
                </a:solidFill>
                <a:latin typeface="+mj-lt"/>
                <a:ea typeface="Poppins SemiBold" charset="0"/>
                <a:cs typeface="Calibri" panose="020F0502020204030204" pitchFamily="34" charset="0"/>
              </a:rPr>
              <a:t>EMAILING</a:t>
            </a:r>
          </a:p>
        </p:txBody>
      </p:sp>
      <p:cxnSp>
        <p:nvCxnSpPr>
          <p:cNvPr id="45" name="Straight Connector 44"/>
          <p:cNvCxnSpPr/>
          <p:nvPr/>
        </p:nvCxnSpPr>
        <p:spPr>
          <a:xfrm>
            <a:off x="9612558" y="5196675"/>
            <a:ext cx="18957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6" name="Subtitle 2"/>
          <p:cNvSpPr txBox="1">
            <a:spLocks/>
          </p:cNvSpPr>
          <p:nvPr/>
        </p:nvSpPr>
        <p:spPr>
          <a:xfrm>
            <a:off x="4968210" y="3355515"/>
            <a:ext cx="2300185" cy="46888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70"/>
              </a:lnSpc>
            </a:pPr>
            <a:r>
              <a:rPr lang="en-US" sz="1000" dirty="0">
                <a:solidFill>
                  <a:schemeClr val="tx1"/>
                </a:solidFill>
                <a:latin typeface="+mj-lt"/>
                <a:ea typeface="Poppins Light" charset="0"/>
                <a:cs typeface="Calibri" panose="020F0502020204030204" pitchFamily="34" charset="0"/>
              </a:rPr>
              <a:t>Frequently, your initial font choice is taken out of your awesome ha</a:t>
            </a:r>
          </a:p>
        </p:txBody>
      </p:sp>
      <p:sp>
        <p:nvSpPr>
          <p:cNvPr id="47" name="TextBox 46"/>
          <p:cNvSpPr txBox="1"/>
          <p:nvPr/>
        </p:nvSpPr>
        <p:spPr>
          <a:xfrm>
            <a:off x="5672679" y="2055987"/>
            <a:ext cx="835486" cy="861774"/>
          </a:xfrm>
          <a:prstGeom prst="rect">
            <a:avLst/>
          </a:prstGeom>
          <a:noFill/>
        </p:spPr>
        <p:txBody>
          <a:bodyPr wrap="none" rtlCol="0">
            <a:spAutoFit/>
          </a:bodyPr>
          <a:lstStyle/>
          <a:p>
            <a:pPr algn="ctr"/>
            <a:r>
              <a:rPr lang="en-US" sz="5000" dirty="0">
                <a:solidFill>
                  <a:schemeClr val="tx1">
                    <a:lumMod val="65000"/>
                    <a:lumOff val="35000"/>
                  </a:schemeClr>
                </a:solidFill>
                <a:latin typeface="+mj-lt"/>
                <a:ea typeface="Lato Bold" charset="0"/>
                <a:cs typeface="Calibri" panose="020F0502020204030204" pitchFamily="34" charset="0"/>
              </a:rPr>
              <a:t>02</a:t>
            </a:r>
          </a:p>
        </p:txBody>
      </p:sp>
      <p:sp>
        <p:nvSpPr>
          <p:cNvPr id="48" name="TextBox 47"/>
          <p:cNvSpPr txBox="1"/>
          <p:nvPr/>
        </p:nvSpPr>
        <p:spPr>
          <a:xfrm>
            <a:off x="5656651" y="2862570"/>
            <a:ext cx="867545" cy="259045"/>
          </a:xfrm>
          <a:prstGeom prst="rect">
            <a:avLst/>
          </a:prstGeom>
          <a:noFill/>
        </p:spPr>
        <p:txBody>
          <a:bodyPr wrap="none" rtlCol="0" anchor="t" anchorCtr="1">
            <a:spAutoFit/>
          </a:bodyPr>
          <a:lstStyle/>
          <a:p>
            <a:pPr algn="ctr">
              <a:lnSpc>
                <a:spcPts val="1340"/>
              </a:lnSpc>
            </a:pPr>
            <a:r>
              <a:rPr lang="en-US" sz="1100" b="1" dirty="0">
                <a:solidFill>
                  <a:schemeClr val="accent4"/>
                </a:solidFill>
                <a:latin typeface="+mj-lt"/>
                <a:ea typeface="Poppins SemiBold" charset="0"/>
                <a:cs typeface="Calibri" panose="020F0502020204030204" pitchFamily="34" charset="0"/>
              </a:rPr>
              <a:t>MARKETING</a:t>
            </a:r>
          </a:p>
        </p:txBody>
      </p:sp>
      <p:cxnSp>
        <p:nvCxnSpPr>
          <p:cNvPr id="49" name="Straight Connector 48"/>
          <p:cNvCxnSpPr/>
          <p:nvPr/>
        </p:nvCxnSpPr>
        <p:spPr>
          <a:xfrm>
            <a:off x="6023517" y="3218487"/>
            <a:ext cx="18957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Subtitle 2"/>
          <p:cNvSpPr txBox="1">
            <a:spLocks/>
          </p:cNvSpPr>
          <p:nvPr/>
        </p:nvSpPr>
        <p:spPr>
          <a:xfrm>
            <a:off x="1379168" y="3355515"/>
            <a:ext cx="2300185" cy="46888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70"/>
              </a:lnSpc>
            </a:pPr>
            <a:r>
              <a:rPr lang="en-US" sz="1000" dirty="0">
                <a:solidFill>
                  <a:schemeClr val="tx1"/>
                </a:solidFill>
                <a:latin typeface="+mj-lt"/>
                <a:ea typeface="Poppins Light" charset="0"/>
                <a:cs typeface="Calibri" panose="020F0502020204030204" pitchFamily="34" charset="0"/>
              </a:rPr>
              <a:t>Frequently, your initial font choice is taken out of your awesome ha</a:t>
            </a:r>
          </a:p>
        </p:txBody>
      </p:sp>
      <p:sp>
        <p:nvSpPr>
          <p:cNvPr id="51" name="TextBox 50"/>
          <p:cNvSpPr txBox="1"/>
          <p:nvPr/>
        </p:nvSpPr>
        <p:spPr>
          <a:xfrm>
            <a:off x="2083638" y="2055987"/>
            <a:ext cx="835486" cy="861774"/>
          </a:xfrm>
          <a:prstGeom prst="rect">
            <a:avLst/>
          </a:prstGeom>
          <a:noFill/>
        </p:spPr>
        <p:txBody>
          <a:bodyPr wrap="none" rtlCol="0">
            <a:spAutoFit/>
          </a:bodyPr>
          <a:lstStyle/>
          <a:p>
            <a:pPr algn="ctr"/>
            <a:r>
              <a:rPr lang="en-US" sz="5000" dirty="0">
                <a:solidFill>
                  <a:schemeClr val="tx1">
                    <a:lumMod val="65000"/>
                    <a:lumOff val="35000"/>
                  </a:schemeClr>
                </a:solidFill>
                <a:latin typeface="+mj-lt"/>
                <a:ea typeface="Lato Bold" charset="0"/>
                <a:cs typeface="Calibri" panose="020F0502020204030204" pitchFamily="34" charset="0"/>
              </a:rPr>
              <a:t>01</a:t>
            </a:r>
          </a:p>
        </p:txBody>
      </p:sp>
      <p:sp>
        <p:nvSpPr>
          <p:cNvPr id="52" name="TextBox 51"/>
          <p:cNvSpPr txBox="1"/>
          <p:nvPr/>
        </p:nvSpPr>
        <p:spPr>
          <a:xfrm>
            <a:off x="2118104" y="2862570"/>
            <a:ext cx="766557" cy="259045"/>
          </a:xfrm>
          <a:prstGeom prst="rect">
            <a:avLst/>
          </a:prstGeom>
          <a:noFill/>
        </p:spPr>
        <p:txBody>
          <a:bodyPr wrap="none" rtlCol="0" anchor="t" anchorCtr="1">
            <a:spAutoFit/>
          </a:bodyPr>
          <a:lstStyle/>
          <a:p>
            <a:pPr algn="ctr">
              <a:lnSpc>
                <a:spcPts val="1340"/>
              </a:lnSpc>
            </a:pPr>
            <a:r>
              <a:rPr lang="en-US" sz="1100" b="1" dirty="0">
                <a:solidFill>
                  <a:schemeClr val="accent4"/>
                </a:solidFill>
                <a:latin typeface="+mj-lt"/>
                <a:ea typeface="Poppins SemiBold" charset="0"/>
                <a:cs typeface="Calibri" panose="020F0502020204030204" pitchFamily="34" charset="0"/>
              </a:rPr>
              <a:t>RESEARCH</a:t>
            </a:r>
          </a:p>
        </p:txBody>
      </p:sp>
      <p:cxnSp>
        <p:nvCxnSpPr>
          <p:cNvPr id="55" name="Straight Connector 54"/>
          <p:cNvCxnSpPr/>
          <p:nvPr/>
        </p:nvCxnSpPr>
        <p:spPr>
          <a:xfrm>
            <a:off x="2434475" y="3218487"/>
            <a:ext cx="18957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8" name="Subtitle 2"/>
          <p:cNvSpPr txBox="1">
            <a:spLocks/>
          </p:cNvSpPr>
          <p:nvPr/>
        </p:nvSpPr>
        <p:spPr>
          <a:xfrm>
            <a:off x="8557251" y="3355515"/>
            <a:ext cx="2300185" cy="46888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70"/>
              </a:lnSpc>
            </a:pPr>
            <a:r>
              <a:rPr lang="en-US" sz="1000" dirty="0">
                <a:solidFill>
                  <a:schemeClr val="tx1"/>
                </a:solidFill>
                <a:latin typeface="+mj-lt"/>
                <a:ea typeface="Poppins Light" charset="0"/>
                <a:cs typeface="Calibri" panose="020F0502020204030204" pitchFamily="34" charset="0"/>
              </a:rPr>
              <a:t>Frequently, your initial font choice is taken out of your awesome ha</a:t>
            </a:r>
          </a:p>
        </p:txBody>
      </p:sp>
      <p:sp>
        <p:nvSpPr>
          <p:cNvPr id="79" name="TextBox 78"/>
          <p:cNvSpPr txBox="1"/>
          <p:nvPr/>
        </p:nvSpPr>
        <p:spPr>
          <a:xfrm>
            <a:off x="9261721" y="2055987"/>
            <a:ext cx="835486" cy="861774"/>
          </a:xfrm>
          <a:prstGeom prst="rect">
            <a:avLst/>
          </a:prstGeom>
          <a:noFill/>
        </p:spPr>
        <p:txBody>
          <a:bodyPr wrap="none" rtlCol="0">
            <a:spAutoFit/>
          </a:bodyPr>
          <a:lstStyle/>
          <a:p>
            <a:pPr algn="ctr"/>
            <a:r>
              <a:rPr lang="en-US" sz="5000" dirty="0">
                <a:solidFill>
                  <a:schemeClr val="tx1">
                    <a:lumMod val="65000"/>
                    <a:lumOff val="35000"/>
                  </a:schemeClr>
                </a:solidFill>
                <a:latin typeface="+mj-lt"/>
                <a:ea typeface="Lato Bold" charset="0"/>
                <a:cs typeface="Calibri" panose="020F0502020204030204" pitchFamily="34" charset="0"/>
              </a:rPr>
              <a:t>03</a:t>
            </a:r>
          </a:p>
        </p:txBody>
      </p:sp>
      <p:sp>
        <p:nvSpPr>
          <p:cNvPr id="80" name="TextBox 79"/>
          <p:cNvSpPr txBox="1"/>
          <p:nvPr/>
        </p:nvSpPr>
        <p:spPr>
          <a:xfrm>
            <a:off x="9284164" y="2862570"/>
            <a:ext cx="790601" cy="259045"/>
          </a:xfrm>
          <a:prstGeom prst="rect">
            <a:avLst/>
          </a:prstGeom>
          <a:noFill/>
        </p:spPr>
        <p:txBody>
          <a:bodyPr wrap="none" rtlCol="0" anchor="t" anchorCtr="1">
            <a:spAutoFit/>
          </a:bodyPr>
          <a:lstStyle/>
          <a:p>
            <a:pPr algn="ctr">
              <a:lnSpc>
                <a:spcPts val="1340"/>
              </a:lnSpc>
            </a:pPr>
            <a:r>
              <a:rPr lang="en-US" sz="1100" b="1" dirty="0">
                <a:solidFill>
                  <a:schemeClr val="accent4"/>
                </a:solidFill>
                <a:latin typeface="+mj-lt"/>
                <a:ea typeface="Poppins SemiBold" charset="0"/>
                <a:cs typeface="Calibri" panose="020F0502020204030204" pitchFamily="34" charset="0"/>
              </a:rPr>
              <a:t>BRANDING</a:t>
            </a:r>
          </a:p>
        </p:txBody>
      </p:sp>
      <p:cxnSp>
        <p:nvCxnSpPr>
          <p:cNvPr id="81" name="Straight Connector 80"/>
          <p:cNvCxnSpPr/>
          <p:nvPr/>
        </p:nvCxnSpPr>
        <p:spPr>
          <a:xfrm>
            <a:off x="9612558" y="3218487"/>
            <a:ext cx="18957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8" name="Title 2">
            <a:extLst>
              <a:ext uri="{FF2B5EF4-FFF2-40B4-BE49-F238E27FC236}">
                <a16:creationId xmlns:a16="http://schemas.microsoft.com/office/drawing/2014/main" id="{F57A348F-0F2E-4BC3-8CAC-8241198986D8}"/>
              </a:ext>
            </a:extLst>
          </p:cNvPr>
          <p:cNvSpPr txBox="1">
            <a:spLocks/>
          </p:cNvSpPr>
          <p:nvPr/>
        </p:nvSpPr>
        <p:spPr>
          <a:xfrm>
            <a:off x="4039713" y="851055"/>
            <a:ext cx="3980007" cy="63485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solidFill>
                  <a:schemeClr val="tx1">
                    <a:lumMod val="65000"/>
                    <a:lumOff val="35000"/>
                  </a:schemeClr>
                </a:solidFill>
              </a:rPr>
              <a:t>Company </a:t>
            </a:r>
            <a:r>
              <a:rPr lang="en-US" sz="3600" b="1" dirty="0">
                <a:solidFill>
                  <a:schemeClr val="accent4"/>
                </a:solidFill>
              </a:rPr>
              <a:t>Slide</a:t>
            </a:r>
          </a:p>
        </p:txBody>
      </p:sp>
      <p:sp>
        <p:nvSpPr>
          <p:cNvPr id="29" name="Rectangle 28">
            <a:extLst>
              <a:ext uri="{FF2B5EF4-FFF2-40B4-BE49-F238E27FC236}">
                <a16:creationId xmlns:a16="http://schemas.microsoft.com/office/drawing/2014/main" id="{1A3A78D4-B950-4E98-9FD1-EE3475E7006C}"/>
              </a:ext>
            </a:extLst>
          </p:cNvPr>
          <p:cNvSpPr/>
          <p:nvPr/>
        </p:nvSpPr>
        <p:spPr>
          <a:xfrm>
            <a:off x="5269010" y="435387"/>
            <a:ext cx="1653979" cy="464871"/>
          </a:xfrm>
          <a:prstGeom prst="rect">
            <a:avLst/>
          </a:prstGeom>
        </p:spPr>
        <p:txBody>
          <a:bodyPr wrap="none">
            <a:spAutoFit/>
          </a:bodyPr>
          <a:lstStyle/>
          <a:p>
            <a:pPr algn="ctr">
              <a:lnSpc>
                <a:spcPct val="150000"/>
              </a:lnSpc>
              <a:buClr>
                <a:schemeClr val="tx2"/>
              </a:buClr>
            </a:pPr>
            <a:r>
              <a:rPr lang="en-US" dirty="0">
                <a:solidFill>
                  <a:schemeClr val="bg1">
                    <a:lumMod val="75000"/>
                  </a:schemeClr>
                </a:solidFill>
                <a:latin typeface="+mj-lt"/>
                <a:cs typeface="Arial" panose="020B0604020202020204" pitchFamily="34" charset="0"/>
              </a:rPr>
              <a:t>text ever since. </a:t>
            </a:r>
          </a:p>
        </p:txBody>
      </p:sp>
      <p:sp>
        <p:nvSpPr>
          <p:cNvPr id="32" name="Cross 31">
            <a:extLst>
              <a:ext uri="{FF2B5EF4-FFF2-40B4-BE49-F238E27FC236}">
                <a16:creationId xmlns:a16="http://schemas.microsoft.com/office/drawing/2014/main" id="{32A57F84-2008-418B-A250-E8E3A162B1EB}"/>
              </a:ext>
            </a:extLst>
          </p:cNvPr>
          <p:cNvSpPr/>
          <p:nvPr/>
        </p:nvSpPr>
        <p:spPr>
          <a:xfrm>
            <a:off x="7586761" y="629212"/>
            <a:ext cx="316114" cy="316114"/>
          </a:xfrm>
          <a:prstGeom prst="plus">
            <a:avLst>
              <a:gd name="adj" fmla="val 4378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Tree>
    <p:extLst>
      <p:ext uri="{BB962C8B-B14F-4D97-AF65-F5344CB8AC3E}">
        <p14:creationId xmlns:p14="http://schemas.microsoft.com/office/powerpoint/2010/main" val="3243281817"/>
      </p:ext>
    </p:extLst>
  </p:cSld>
  <p:clrMapOvr>
    <a:masterClrMapping/>
  </p:clrMapOvr>
  <p:transition spd="slow" advTm="1000">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ubtitle 2"/>
          <p:cNvSpPr txBox="1">
            <a:spLocks/>
          </p:cNvSpPr>
          <p:nvPr/>
        </p:nvSpPr>
        <p:spPr>
          <a:xfrm>
            <a:off x="3735684" y="4213293"/>
            <a:ext cx="2116652" cy="72273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50000"/>
              </a:lnSpc>
            </a:pPr>
            <a:r>
              <a:rPr lang="en-US" sz="1400" dirty="0">
                <a:solidFill>
                  <a:schemeClr val="tx1">
                    <a:lumMod val="65000"/>
                    <a:lumOff val="35000"/>
                  </a:schemeClr>
                </a:solidFill>
                <a:latin typeface="+mj-lt"/>
                <a:ea typeface="Poppins Light" charset="0"/>
                <a:cs typeface="Calibri" panose="020F0502020204030204" pitchFamily="34" charset="0"/>
              </a:rPr>
              <a:t>Frequently, your initial font choice</a:t>
            </a:r>
          </a:p>
        </p:txBody>
      </p:sp>
      <p:sp>
        <p:nvSpPr>
          <p:cNvPr id="42" name="TextBox 41"/>
          <p:cNvSpPr txBox="1"/>
          <p:nvPr/>
        </p:nvSpPr>
        <p:spPr>
          <a:xfrm>
            <a:off x="3986109" y="3850490"/>
            <a:ext cx="1597040" cy="338554"/>
          </a:xfrm>
          <a:prstGeom prst="rect">
            <a:avLst/>
          </a:prstGeom>
          <a:noFill/>
        </p:spPr>
        <p:txBody>
          <a:bodyPr wrap="none" rtlCol="0" anchor="ctr" anchorCtr="0">
            <a:spAutoFit/>
          </a:bodyPr>
          <a:lstStyle/>
          <a:p>
            <a:pPr algn="ctr"/>
            <a:r>
              <a:rPr lang="en-US" sz="1600" b="1" dirty="0">
                <a:solidFill>
                  <a:schemeClr val="accent4"/>
                </a:solidFill>
                <a:latin typeface="+mj-lt"/>
                <a:ea typeface="Poppins SemiBold" charset="0"/>
                <a:cs typeface="Calibri" panose="020F0502020204030204" pitchFamily="34" charset="0"/>
              </a:rPr>
              <a:t>CUPS OF COFFEE</a:t>
            </a:r>
          </a:p>
        </p:txBody>
      </p:sp>
      <p:sp>
        <p:nvSpPr>
          <p:cNvPr id="50" name="Rectangle 49"/>
          <p:cNvSpPr>
            <a:spLocks/>
          </p:cNvSpPr>
          <p:nvPr/>
        </p:nvSpPr>
        <p:spPr bwMode="auto">
          <a:xfrm>
            <a:off x="4396904" y="3191755"/>
            <a:ext cx="798296" cy="47448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vert="horz" wrap="none" lIns="0" tIns="0" rIns="0" bIns="0" anchor="ctr" anchorCtr="0">
            <a:spAutoFit/>
          </a:bodyPr>
          <a:lstStyle/>
          <a:p>
            <a:pPr algn="ctr" defTabSz="2286000">
              <a:lnSpc>
                <a:spcPts val="3700"/>
              </a:lnSpc>
            </a:pPr>
            <a:r>
              <a:rPr lang="en-US" sz="3600" b="1" spc="250" dirty="0">
                <a:solidFill>
                  <a:schemeClr val="tx1">
                    <a:lumMod val="65000"/>
                    <a:lumOff val="35000"/>
                  </a:schemeClr>
                </a:solidFill>
                <a:latin typeface="+mj-lt"/>
                <a:ea typeface="Montserrat Ultra Light" charset="0"/>
                <a:cs typeface="Calibri" panose="020F0502020204030204" pitchFamily="34" charset="0"/>
                <a:sym typeface="Bebas Neue" charset="0"/>
              </a:rPr>
              <a:t>758</a:t>
            </a:r>
          </a:p>
        </p:txBody>
      </p:sp>
      <p:sp>
        <p:nvSpPr>
          <p:cNvPr id="53" name="Subtitle 2"/>
          <p:cNvSpPr txBox="1">
            <a:spLocks/>
          </p:cNvSpPr>
          <p:nvPr/>
        </p:nvSpPr>
        <p:spPr>
          <a:xfrm>
            <a:off x="9008802" y="4213293"/>
            <a:ext cx="2116652" cy="72273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50000"/>
              </a:lnSpc>
            </a:pPr>
            <a:r>
              <a:rPr lang="en-US" sz="1400" dirty="0">
                <a:solidFill>
                  <a:schemeClr val="tx1">
                    <a:lumMod val="65000"/>
                    <a:lumOff val="35000"/>
                  </a:schemeClr>
                </a:solidFill>
                <a:latin typeface="+mj-lt"/>
                <a:ea typeface="Poppins Light" charset="0"/>
                <a:cs typeface="Calibri" panose="020F0502020204030204" pitchFamily="34" charset="0"/>
              </a:rPr>
              <a:t>Frequently, your initial font choice</a:t>
            </a:r>
          </a:p>
        </p:txBody>
      </p:sp>
      <p:sp>
        <p:nvSpPr>
          <p:cNvPr id="54" name="TextBox 53"/>
          <p:cNvSpPr txBox="1"/>
          <p:nvPr/>
        </p:nvSpPr>
        <p:spPr>
          <a:xfrm>
            <a:off x="9516285" y="3850490"/>
            <a:ext cx="1082925" cy="338554"/>
          </a:xfrm>
          <a:prstGeom prst="rect">
            <a:avLst/>
          </a:prstGeom>
          <a:noFill/>
        </p:spPr>
        <p:txBody>
          <a:bodyPr wrap="none" rtlCol="0" anchor="ctr" anchorCtr="0">
            <a:spAutoFit/>
          </a:bodyPr>
          <a:lstStyle/>
          <a:p>
            <a:pPr algn="ctr"/>
            <a:r>
              <a:rPr lang="en-US" sz="1600" b="1" dirty="0">
                <a:solidFill>
                  <a:schemeClr val="accent4"/>
                </a:solidFill>
                <a:latin typeface="+mj-lt"/>
                <a:ea typeface="Poppins SemiBold" charset="0"/>
                <a:cs typeface="Calibri" panose="020F0502020204030204" pitchFamily="34" charset="0"/>
              </a:rPr>
              <a:t>RETWEETS</a:t>
            </a:r>
          </a:p>
        </p:txBody>
      </p:sp>
      <p:sp>
        <p:nvSpPr>
          <p:cNvPr id="55" name="Rectangle 54"/>
          <p:cNvSpPr>
            <a:spLocks/>
          </p:cNvSpPr>
          <p:nvPr/>
        </p:nvSpPr>
        <p:spPr bwMode="auto">
          <a:xfrm>
            <a:off x="9463233" y="3191755"/>
            <a:ext cx="1211871" cy="47448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vert="horz" wrap="none" lIns="0" tIns="0" rIns="0" bIns="0" anchor="ctr" anchorCtr="0">
            <a:spAutoFit/>
          </a:bodyPr>
          <a:lstStyle/>
          <a:p>
            <a:pPr algn="ctr" defTabSz="2286000">
              <a:lnSpc>
                <a:spcPts val="3700"/>
              </a:lnSpc>
            </a:pPr>
            <a:r>
              <a:rPr lang="en-US" sz="3600" b="1" spc="250" dirty="0">
                <a:solidFill>
                  <a:schemeClr val="tx1">
                    <a:lumMod val="65000"/>
                    <a:lumOff val="35000"/>
                  </a:schemeClr>
                </a:solidFill>
                <a:latin typeface="+mj-lt"/>
                <a:ea typeface="Montserrat Ultra Light" charset="0"/>
                <a:cs typeface="Calibri" panose="020F0502020204030204" pitchFamily="34" charset="0"/>
                <a:sym typeface="Bebas Neue" charset="0"/>
              </a:rPr>
              <a:t>8,263</a:t>
            </a:r>
          </a:p>
        </p:txBody>
      </p:sp>
      <p:sp>
        <p:nvSpPr>
          <p:cNvPr id="67" name="Subtitle 2"/>
          <p:cNvSpPr txBox="1">
            <a:spLocks/>
          </p:cNvSpPr>
          <p:nvPr/>
        </p:nvSpPr>
        <p:spPr>
          <a:xfrm>
            <a:off x="1075905" y="4213293"/>
            <a:ext cx="2116652" cy="72273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50000"/>
              </a:lnSpc>
            </a:pPr>
            <a:r>
              <a:rPr lang="en-US" sz="1400" dirty="0">
                <a:solidFill>
                  <a:schemeClr val="tx1">
                    <a:lumMod val="65000"/>
                    <a:lumOff val="35000"/>
                  </a:schemeClr>
                </a:solidFill>
                <a:latin typeface="+mj-lt"/>
                <a:ea typeface="Poppins Light" charset="0"/>
                <a:cs typeface="Calibri" panose="020F0502020204030204" pitchFamily="34" charset="0"/>
              </a:rPr>
              <a:t>Frequently, your initial font choice</a:t>
            </a:r>
          </a:p>
        </p:txBody>
      </p:sp>
      <p:sp>
        <p:nvSpPr>
          <p:cNvPr id="68" name="TextBox 67"/>
          <p:cNvSpPr txBox="1"/>
          <p:nvPr/>
        </p:nvSpPr>
        <p:spPr>
          <a:xfrm>
            <a:off x="1413180" y="3850490"/>
            <a:ext cx="1423338" cy="338554"/>
          </a:xfrm>
          <a:prstGeom prst="rect">
            <a:avLst/>
          </a:prstGeom>
          <a:noFill/>
        </p:spPr>
        <p:txBody>
          <a:bodyPr wrap="none" rtlCol="0" anchor="ctr" anchorCtr="0">
            <a:spAutoFit/>
          </a:bodyPr>
          <a:lstStyle/>
          <a:p>
            <a:pPr algn="ctr"/>
            <a:r>
              <a:rPr lang="en-US" sz="1600" b="1" dirty="0">
                <a:solidFill>
                  <a:schemeClr val="accent4"/>
                </a:solidFill>
                <a:latin typeface="+mj-lt"/>
                <a:ea typeface="Poppins SemiBold" charset="0"/>
                <a:cs typeface="Calibri" panose="020F0502020204030204" pitchFamily="34" charset="0"/>
              </a:rPr>
              <a:t>HAPPY CLIENTS</a:t>
            </a:r>
          </a:p>
        </p:txBody>
      </p:sp>
      <p:sp>
        <p:nvSpPr>
          <p:cNvPr id="69" name="Rectangle 68"/>
          <p:cNvSpPr>
            <a:spLocks/>
          </p:cNvSpPr>
          <p:nvPr/>
        </p:nvSpPr>
        <p:spPr bwMode="auto">
          <a:xfrm>
            <a:off x="1530336" y="3191755"/>
            <a:ext cx="1211871" cy="47448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vert="horz" wrap="none" lIns="0" tIns="0" rIns="0" bIns="0" anchor="ctr" anchorCtr="0">
            <a:spAutoFit/>
          </a:bodyPr>
          <a:lstStyle/>
          <a:p>
            <a:pPr algn="ctr" defTabSz="2286000">
              <a:lnSpc>
                <a:spcPts val="3700"/>
              </a:lnSpc>
            </a:pPr>
            <a:r>
              <a:rPr lang="en-US" sz="3600" b="1" spc="250" dirty="0">
                <a:solidFill>
                  <a:schemeClr val="tx1">
                    <a:lumMod val="65000"/>
                    <a:lumOff val="35000"/>
                  </a:schemeClr>
                </a:solidFill>
                <a:latin typeface="+mj-lt"/>
                <a:ea typeface="Montserrat Ultra Light" charset="0"/>
                <a:cs typeface="Calibri" panose="020F0502020204030204" pitchFamily="34" charset="0"/>
                <a:sym typeface="Bebas Neue" charset="0"/>
              </a:rPr>
              <a:t>3,567</a:t>
            </a:r>
          </a:p>
        </p:txBody>
      </p:sp>
      <p:sp>
        <p:nvSpPr>
          <p:cNvPr id="31" name="Subtitle 2"/>
          <p:cNvSpPr txBox="1">
            <a:spLocks/>
          </p:cNvSpPr>
          <p:nvPr/>
        </p:nvSpPr>
        <p:spPr>
          <a:xfrm>
            <a:off x="6395463" y="4213293"/>
            <a:ext cx="2116652" cy="72273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50000"/>
              </a:lnSpc>
            </a:pPr>
            <a:r>
              <a:rPr lang="en-US" sz="1400" dirty="0">
                <a:solidFill>
                  <a:schemeClr val="tx1">
                    <a:lumMod val="65000"/>
                    <a:lumOff val="35000"/>
                  </a:schemeClr>
                </a:solidFill>
                <a:latin typeface="+mj-lt"/>
                <a:ea typeface="Poppins Light" charset="0"/>
                <a:cs typeface="Calibri" panose="020F0502020204030204" pitchFamily="34" charset="0"/>
              </a:rPr>
              <a:t>Frequently, your initial font choice</a:t>
            </a:r>
          </a:p>
        </p:txBody>
      </p:sp>
      <p:sp>
        <p:nvSpPr>
          <p:cNvPr id="32" name="TextBox 31"/>
          <p:cNvSpPr txBox="1"/>
          <p:nvPr/>
        </p:nvSpPr>
        <p:spPr>
          <a:xfrm>
            <a:off x="6902946" y="3850490"/>
            <a:ext cx="1082925" cy="338554"/>
          </a:xfrm>
          <a:prstGeom prst="rect">
            <a:avLst/>
          </a:prstGeom>
          <a:noFill/>
        </p:spPr>
        <p:txBody>
          <a:bodyPr wrap="none" rtlCol="0" anchor="ctr" anchorCtr="0">
            <a:spAutoFit/>
          </a:bodyPr>
          <a:lstStyle/>
          <a:p>
            <a:pPr algn="ctr"/>
            <a:r>
              <a:rPr lang="en-US" sz="1600" b="1" dirty="0">
                <a:solidFill>
                  <a:schemeClr val="accent4"/>
                </a:solidFill>
                <a:latin typeface="+mj-lt"/>
                <a:ea typeface="Poppins SemiBold" charset="0"/>
                <a:cs typeface="Calibri" panose="020F0502020204030204" pitchFamily="34" charset="0"/>
              </a:rPr>
              <a:t>RETWEETS</a:t>
            </a:r>
          </a:p>
        </p:txBody>
      </p:sp>
      <p:sp>
        <p:nvSpPr>
          <p:cNvPr id="33" name="Rectangle 32"/>
          <p:cNvSpPr>
            <a:spLocks/>
          </p:cNvSpPr>
          <p:nvPr/>
        </p:nvSpPr>
        <p:spPr bwMode="auto">
          <a:xfrm>
            <a:off x="6849894" y="3191755"/>
            <a:ext cx="1211871" cy="47448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vert="horz" wrap="none" lIns="0" tIns="0" rIns="0" bIns="0" anchor="ctr" anchorCtr="0">
            <a:spAutoFit/>
          </a:bodyPr>
          <a:lstStyle/>
          <a:p>
            <a:pPr algn="ctr" defTabSz="2286000">
              <a:lnSpc>
                <a:spcPts val="3700"/>
              </a:lnSpc>
            </a:pPr>
            <a:r>
              <a:rPr lang="en-US" sz="3600" b="1" spc="250" dirty="0">
                <a:solidFill>
                  <a:schemeClr val="tx1">
                    <a:lumMod val="65000"/>
                    <a:lumOff val="35000"/>
                  </a:schemeClr>
                </a:solidFill>
                <a:latin typeface="+mj-lt"/>
                <a:ea typeface="Montserrat Ultra Light" charset="0"/>
                <a:cs typeface="Calibri" panose="020F0502020204030204" pitchFamily="34" charset="0"/>
                <a:sym typeface="Bebas Neue" charset="0"/>
              </a:rPr>
              <a:t>8,263</a:t>
            </a:r>
          </a:p>
        </p:txBody>
      </p:sp>
      <p:sp>
        <p:nvSpPr>
          <p:cNvPr id="16" name="Title 2">
            <a:extLst>
              <a:ext uri="{FF2B5EF4-FFF2-40B4-BE49-F238E27FC236}">
                <a16:creationId xmlns:a16="http://schemas.microsoft.com/office/drawing/2014/main" id="{C450BC63-9A03-4614-9594-18D764B79EBE}"/>
              </a:ext>
            </a:extLst>
          </p:cNvPr>
          <p:cNvSpPr txBox="1">
            <a:spLocks/>
          </p:cNvSpPr>
          <p:nvPr/>
        </p:nvSpPr>
        <p:spPr>
          <a:xfrm>
            <a:off x="4039713" y="851055"/>
            <a:ext cx="3980007" cy="63485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solidFill>
                  <a:schemeClr val="tx1">
                    <a:lumMod val="65000"/>
                    <a:lumOff val="35000"/>
                  </a:schemeClr>
                </a:solidFill>
              </a:rPr>
              <a:t>Company </a:t>
            </a:r>
            <a:r>
              <a:rPr lang="en-US" sz="3600" b="1" dirty="0">
                <a:solidFill>
                  <a:schemeClr val="accent4"/>
                </a:solidFill>
              </a:rPr>
              <a:t>Slide</a:t>
            </a:r>
          </a:p>
        </p:txBody>
      </p:sp>
      <p:sp>
        <p:nvSpPr>
          <p:cNvPr id="17" name="Rectangle 16">
            <a:extLst>
              <a:ext uri="{FF2B5EF4-FFF2-40B4-BE49-F238E27FC236}">
                <a16:creationId xmlns:a16="http://schemas.microsoft.com/office/drawing/2014/main" id="{684B0C33-0986-4379-8EB1-2FED33B1CE8B}"/>
              </a:ext>
            </a:extLst>
          </p:cNvPr>
          <p:cNvSpPr/>
          <p:nvPr/>
        </p:nvSpPr>
        <p:spPr>
          <a:xfrm>
            <a:off x="5269010" y="435387"/>
            <a:ext cx="1653979" cy="464871"/>
          </a:xfrm>
          <a:prstGeom prst="rect">
            <a:avLst/>
          </a:prstGeom>
        </p:spPr>
        <p:txBody>
          <a:bodyPr wrap="none">
            <a:spAutoFit/>
          </a:bodyPr>
          <a:lstStyle/>
          <a:p>
            <a:pPr algn="ctr">
              <a:lnSpc>
                <a:spcPct val="150000"/>
              </a:lnSpc>
              <a:buClr>
                <a:schemeClr val="tx2"/>
              </a:buClr>
            </a:pPr>
            <a:r>
              <a:rPr lang="en-US" dirty="0">
                <a:solidFill>
                  <a:schemeClr val="bg1">
                    <a:lumMod val="75000"/>
                  </a:schemeClr>
                </a:solidFill>
                <a:latin typeface="+mj-lt"/>
                <a:cs typeface="Arial" panose="020B0604020202020204" pitchFamily="34" charset="0"/>
              </a:rPr>
              <a:t>text ever since. </a:t>
            </a:r>
          </a:p>
        </p:txBody>
      </p:sp>
      <p:sp>
        <p:nvSpPr>
          <p:cNvPr id="18" name="Cross 17">
            <a:extLst>
              <a:ext uri="{FF2B5EF4-FFF2-40B4-BE49-F238E27FC236}">
                <a16:creationId xmlns:a16="http://schemas.microsoft.com/office/drawing/2014/main" id="{BDE536D5-46B0-4F8E-8A25-14C641AB9145}"/>
              </a:ext>
            </a:extLst>
          </p:cNvPr>
          <p:cNvSpPr/>
          <p:nvPr/>
        </p:nvSpPr>
        <p:spPr>
          <a:xfrm>
            <a:off x="7586761" y="629212"/>
            <a:ext cx="316114" cy="316114"/>
          </a:xfrm>
          <a:prstGeom prst="plus">
            <a:avLst>
              <a:gd name="adj" fmla="val 4378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Tree>
    <p:extLst>
      <p:ext uri="{BB962C8B-B14F-4D97-AF65-F5344CB8AC3E}">
        <p14:creationId xmlns:p14="http://schemas.microsoft.com/office/powerpoint/2010/main" val="1087254375"/>
      </p:ext>
    </p:extLst>
  </p:cSld>
  <p:clrMapOvr>
    <a:masterClrMapping/>
  </p:clrMapOvr>
  <p:transition spd="slow">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Rectangle 57"/>
          <p:cNvSpPr>
            <a:spLocks/>
          </p:cNvSpPr>
          <p:nvPr/>
        </p:nvSpPr>
        <p:spPr bwMode="auto">
          <a:xfrm>
            <a:off x="6236075" y="4686769"/>
            <a:ext cx="737381" cy="1384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vert="horz" wrap="none" lIns="0" tIns="0" rIns="0" bIns="0" anchor="ctr" anchorCtr="0">
            <a:spAutoFit/>
          </a:bodyPr>
          <a:lstStyle/>
          <a:p>
            <a:pPr defTabSz="2286000"/>
            <a:r>
              <a:rPr lang="en-US" sz="900" b="1" dirty="0">
                <a:solidFill>
                  <a:schemeClr val="tx2"/>
                </a:solidFill>
                <a:latin typeface="+mj-lt"/>
                <a:ea typeface="Lato Black" charset="0"/>
                <a:cs typeface="Calibri" panose="020F0502020204030204" pitchFamily="34" charset="0"/>
                <a:sym typeface="Bebas Neue" charset="0"/>
              </a:rPr>
              <a:t>MANAGEMENT</a:t>
            </a:r>
          </a:p>
        </p:txBody>
      </p:sp>
      <p:sp>
        <p:nvSpPr>
          <p:cNvPr id="59" name="Rectangle 58"/>
          <p:cNvSpPr>
            <a:spLocks/>
          </p:cNvSpPr>
          <p:nvPr/>
        </p:nvSpPr>
        <p:spPr bwMode="auto">
          <a:xfrm>
            <a:off x="6225442" y="5001096"/>
            <a:ext cx="1750479" cy="153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vert="horz" wrap="none" lIns="0" tIns="0" rIns="0" bIns="0" anchor="ctr" anchorCtr="0">
            <a:spAutoFit/>
          </a:bodyPr>
          <a:lstStyle/>
          <a:p>
            <a:pPr defTabSz="2286000"/>
            <a:r>
              <a:rPr lang="en-US" sz="1000" b="1">
                <a:solidFill>
                  <a:schemeClr val="tx2">
                    <a:lumMod val="25000"/>
                    <a:lumOff val="75000"/>
                  </a:schemeClr>
                </a:solidFill>
                <a:latin typeface="+mj-lt"/>
                <a:ea typeface="Lato Heavy" charset="0"/>
                <a:cs typeface="Calibri" panose="020F0502020204030204" pitchFamily="34" charset="0"/>
                <a:sym typeface="Bebas Neue" charset="0"/>
              </a:rPr>
              <a:t>PROFESSIONAL GRAPHIC DESIGN</a:t>
            </a:r>
            <a:endParaRPr lang="en-US" sz="1000" b="1" dirty="0">
              <a:solidFill>
                <a:schemeClr val="tx2">
                  <a:lumMod val="25000"/>
                  <a:lumOff val="75000"/>
                </a:schemeClr>
              </a:solidFill>
              <a:latin typeface="+mj-lt"/>
              <a:ea typeface="Lato Heavy" charset="0"/>
              <a:cs typeface="Calibri" panose="020F0502020204030204" pitchFamily="34" charset="0"/>
              <a:sym typeface="Bebas Neue" charset="0"/>
            </a:endParaRPr>
          </a:p>
        </p:txBody>
      </p:sp>
      <p:sp>
        <p:nvSpPr>
          <p:cNvPr id="5" name="Rectangle 4"/>
          <p:cNvSpPr/>
          <p:nvPr/>
        </p:nvSpPr>
        <p:spPr>
          <a:xfrm>
            <a:off x="6236075" y="5388218"/>
            <a:ext cx="4748946" cy="32961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latin typeface="+mj-lt"/>
              <a:cs typeface="Calibri" panose="020F0502020204030204" pitchFamily="34" charset="0"/>
            </a:endParaRPr>
          </a:p>
        </p:txBody>
      </p:sp>
      <p:sp>
        <p:nvSpPr>
          <p:cNvPr id="65" name="Rectangle 64"/>
          <p:cNvSpPr>
            <a:spLocks/>
          </p:cNvSpPr>
          <p:nvPr/>
        </p:nvSpPr>
        <p:spPr bwMode="auto">
          <a:xfrm>
            <a:off x="6236075" y="3219476"/>
            <a:ext cx="985847" cy="1384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vert="horz" wrap="none" lIns="0" tIns="0" rIns="0" bIns="0" anchor="ctr" anchorCtr="0">
            <a:spAutoFit/>
          </a:bodyPr>
          <a:lstStyle/>
          <a:p>
            <a:pPr defTabSz="2286000"/>
            <a:r>
              <a:rPr lang="en-US" sz="900" b="1" dirty="0">
                <a:solidFill>
                  <a:schemeClr val="tx2"/>
                </a:solidFill>
                <a:latin typeface="+mj-lt"/>
                <a:ea typeface="Lato Black" charset="0"/>
                <a:cs typeface="Calibri" panose="020F0502020204030204" pitchFamily="34" charset="0"/>
                <a:sym typeface="Bebas Neue" charset="0"/>
              </a:rPr>
              <a:t>BUSINESS STRATEGY</a:t>
            </a:r>
          </a:p>
        </p:txBody>
      </p:sp>
      <p:sp>
        <p:nvSpPr>
          <p:cNvPr id="66" name="Rectangle 65"/>
          <p:cNvSpPr>
            <a:spLocks/>
          </p:cNvSpPr>
          <p:nvPr/>
        </p:nvSpPr>
        <p:spPr bwMode="auto">
          <a:xfrm>
            <a:off x="6225442" y="3533803"/>
            <a:ext cx="2040623" cy="153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vert="horz" wrap="none" lIns="0" tIns="0" rIns="0" bIns="0" anchor="ctr" anchorCtr="0">
            <a:spAutoFit/>
          </a:bodyPr>
          <a:lstStyle/>
          <a:p>
            <a:pPr defTabSz="2286000"/>
            <a:r>
              <a:rPr lang="en-US" sz="1000" b="1" dirty="0">
                <a:solidFill>
                  <a:schemeClr val="tx2">
                    <a:lumMod val="25000"/>
                    <a:lumOff val="75000"/>
                  </a:schemeClr>
                </a:solidFill>
                <a:latin typeface="+mj-lt"/>
                <a:ea typeface="Lato Heavy" charset="0"/>
                <a:cs typeface="Calibri" panose="020F0502020204030204" pitchFamily="34" charset="0"/>
                <a:sym typeface="Bebas Neue" charset="0"/>
              </a:rPr>
              <a:t>PROFESSIONAL MARKETING ANALYSIS</a:t>
            </a:r>
          </a:p>
        </p:txBody>
      </p:sp>
      <p:sp>
        <p:nvSpPr>
          <p:cNvPr id="67" name="Rectangle 66"/>
          <p:cNvSpPr/>
          <p:nvPr/>
        </p:nvSpPr>
        <p:spPr>
          <a:xfrm>
            <a:off x="6236075" y="3920925"/>
            <a:ext cx="4748946" cy="32961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latin typeface="+mj-lt"/>
              <a:cs typeface="Calibri" panose="020F0502020204030204" pitchFamily="34" charset="0"/>
            </a:endParaRPr>
          </a:p>
        </p:txBody>
      </p:sp>
      <p:sp>
        <p:nvSpPr>
          <p:cNvPr id="69" name="Rectangle 68"/>
          <p:cNvSpPr>
            <a:spLocks/>
          </p:cNvSpPr>
          <p:nvPr/>
        </p:nvSpPr>
        <p:spPr bwMode="auto">
          <a:xfrm>
            <a:off x="1217507" y="4686769"/>
            <a:ext cx="698909" cy="1384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vert="horz" wrap="none" lIns="0" tIns="0" rIns="0" bIns="0" anchor="ctr" anchorCtr="0">
            <a:spAutoFit/>
          </a:bodyPr>
          <a:lstStyle/>
          <a:p>
            <a:pPr defTabSz="2286000"/>
            <a:r>
              <a:rPr lang="en-US" sz="900" b="1" dirty="0">
                <a:solidFill>
                  <a:schemeClr val="tx2"/>
                </a:solidFill>
                <a:latin typeface="+mj-lt"/>
                <a:ea typeface="Lato Black" charset="0"/>
                <a:cs typeface="Calibri" panose="020F0502020204030204" pitchFamily="34" charset="0"/>
                <a:sym typeface="Bebas Neue" charset="0"/>
              </a:rPr>
              <a:t>SOCIAL MEDIA</a:t>
            </a:r>
          </a:p>
        </p:txBody>
      </p:sp>
      <p:sp>
        <p:nvSpPr>
          <p:cNvPr id="70" name="Rectangle 69"/>
          <p:cNvSpPr>
            <a:spLocks/>
          </p:cNvSpPr>
          <p:nvPr/>
        </p:nvSpPr>
        <p:spPr bwMode="auto">
          <a:xfrm>
            <a:off x="1206875" y="5001096"/>
            <a:ext cx="1203856" cy="153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vert="horz" wrap="none" lIns="0" tIns="0" rIns="0" bIns="0" anchor="ctr" anchorCtr="0">
            <a:spAutoFit/>
          </a:bodyPr>
          <a:lstStyle/>
          <a:p>
            <a:pPr defTabSz="2286000"/>
            <a:r>
              <a:rPr lang="en-US" sz="1000" b="1" dirty="0">
                <a:solidFill>
                  <a:schemeClr val="tx2">
                    <a:lumMod val="25000"/>
                    <a:lumOff val="75000"/>
                  </a:schemeClr>
                </a:solidFill>
                <a:latin typeface="+mj-lt"/>
                <a:ea typeface="Lato Heavy" charset="0"/>
                <a:cs typeface="Calibri" panose="020F0502020204030204" pitchFamily="34" charset="0"/>
                <a:sym typeface="Bebas Neue" charset="0"/>
              </a:rPr>
              <a:t>SOCIAL MEDIA EXPERT</a:t>
            </a:r>
          </a:p>
        </p:txBody>
      </p:sp>
      <p:sp>
        <p:nvSpPr>
          <p:cNvPr id="71" name="Rectangle 70"/>
          <p:cNvSpPr/>
          <p:nvPr/>
        </p:nvSpPr>
        <p:spPr>
          <a:xfrm>
            <a:off x="1206875" y="5388218"/>
            <a:ext cx="4748946" cy="32961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latin typeface="+mj-lt"/>
              <a:cs typeface="Calibri" panose="020F0502020204030204" pitchFamily="34" charset="0"/>
            </a:endParaRPr>
          </a:p>
        </p:txBody>
      </p:sp>
      <p:sp>
        <p:nvSpPr>
          <p:cNvPr id="77" name="Rectangle 76"/>
          <p:cNvSpPr>
            <a:spLocks/>
          </p:cNvSpPr>
          <p:nvPr/>
        </p:nvSpPr>
        <p:spPr bwMode="auto">
          <a:xfrm>
            <a:off x="1217507" y="3219476"/>
            <a:ext cx="593111" cy="1384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vert="horz" wrap="none" lIns="0" tIns="0" rIns="0" bIns="0" anchor="ctr" anchorCtr="0">
            <a:spAutoFit/>
          </a:bodyPr>
          <a:lstStyle/>
          <a:p>
            <a:pPr defTabSz="2286000"/>
            <a:r>
              <a:rPr lang="en-US" sz="900" b="1" dirty="0">
                <a:solidFill>
                  <a:schemeClr val="tx2"/>
                </a:solidFill>
                <a:latin typeface="+mj-lt"/>
                <a:ea typeface="Lato Black" charset="0"/>
                <a:cs typeface="Calibri" panose="020F0502020204030204" pitchFamily="34" charset="0"/>
                <a:sym typeface="Bebas Neue" charset="0"/>
              </a:rPr>
              <a:t>MARKETING</a:t>
            </a:r>
          </a:p>
        </p:txBody>
      </p:sp>
      <p:sp>
        <p:nvSpPr>
          <p:cNvPr id="78" name="Rectangle 77"/>
          <p:cNvSpPr>
            <a:spLocks/>
          </p:cNvSpPr>
          <p:nvPr/>
        </p:nvSpPr>
        <p:spPr bwMode="auto">
          <a:xfrm>
            <a:off x="1206875" y="3533803"/>
            <a:ext cx="2040623" cy="153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vert="horz" wrap="none" lIns="0" tIns="0" rIns="0" bIns="0" anchor="ctr" anchorCtr="0">
            <a:spAutoFit/>
          </a:bodyPr>
          <a:lstStyle/>
          <a:p>
            <a:pPr defTabSz="2286000"/>
            <a:r>
              <a:rPr lang="en-US" sz="1000" b="1" dirty="0">
                <a:solidFill>
                  <a:schemeClr val="tx2">
                    <a:lumMod val="25000"/>
                    <a:lumOff val="75000"/>
                  </a:schemeClr>
                </a:solidFill>
                <a:latin typeface="+mj-lt"/>
                <a:ea typeface="Lato Heavy" charset="0"/>
                <a:cs typeface="Calibri" panose="020F0502020204030204" pitchFamily="34" charset="0"/>
                <a:sym typeface="Bebas Neue" charset="0"/>
              </a:rPr>
              <a:t>PROFESSIONAL MARKETING ANALYSIS</a:t>
            </a:r>
          </a:p>
        </p:txBody>
      </p:sp>
      <p:sp>
        <p:nvSpPr>
          <p:cNvPr id="79" name="Rectangle 78"/>
          <p:cNvSpPr/>
          <p:nvPr/>
        </p:nvSpPr>
        <p:spPr>
          <a:xfrm>
            <a:off x="1217507" y="3920925"/>
            <a:ext cx="4748946" cy="32961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latin typeface="+mj-lt"/>
              <a:cs typeface="Calibri" panose="020F0502020204030204" pitchFamily="34" charset="0"/>
            </a:endParaRPr>
          </a:p>
        </p:txBody>
      </p:sp>
      <p:grpSp>
        <p:nvGrpSpPr>
          <p:cNvPr id="2" name="Group 1"/>
          <p:cNvGrpSpPr/>
          <p:nvPr/>
        </p:nvGrpSpPr>
        <p:grpSpPr>
          <a:xfrm>
            <a:off x="1217507" y="3925778"/>
            <a:ext cx="3143430" cy="329610"/>
            <a:chOff x="2431839" y="5389780"/>
            <a:chExt cx="6758429" cy="659219"/>
          </a:xfrm>
          <a:solidFill>
            <a:schemeClr val="accent4"/>
          </a:solidFill>
        </p:grpSpPr>
        <p:sp>
          <p:nvSpPr>
            <p:cNvPr id="80" name="Rectangle 79"/>
            <p:cNvSpPr/>
            <p:nvPr/>
          </p:nvSpPr>
          <p:spPr>
            <a:xfrm>
              <a:off x="2431839" y="5389780"/>
              <a:ext cx="6758429" cy="6592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b="1">
                <a:latin typeface="+mj-lt"/>
                <a:ea typeface="Lato Heavy" charset="0"/>
                <a:cs typeface="Calibri" panose="020F0502020204030204" pitchFamily="34" charset="0"/>
              </a:endParaRPr>
            </a:p>
          </p:txBody>
        </p:sp>
        <p:sp>
          <p:nvSpPr>
            <p:cNvPr id="28" name="Rectangle 27"/>
            <p:cNvSpPr>
              <a:spLocks/>
            </p:cNvSpPr>
            <p:nvPr/>
          </p:nvSpPr>
          <p:spPr bwMode="auto">
            <a:xfrm>
              <a:off x="8253198" y="5487656"/>
              <a:ext cx="761674" cy="430887"/>
            </a:xfrm>
            <a:prstGeom prst="rect">
              <a:avLst/>
            </a:prstGeom>
            <a:grp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vert="horz" wrap="none" lIns="0" tIns="0" rIns="0" bIns="0" anchor="ctr" anchorCtr="0">
              <a:spAutoFit/>
            </a:bodyPr>
            <a:lstStyle/>
            <a:p>
              <a:pPr algn="r" defTabSz="2286000"/>
              <a:r>
                <a:rPr lang="en-US" sz="1400" b="1" dirty="0">
                  <a:solidFill>
                    <a:schemeClr val="bg1"/>
                  </a:solidFill>
                  <a:latin typeface="+mj-lt"/>
                  <a:ea typeface="Lato Heavy" charset="0"/>
                  <a:cs typeface="Calibri" panose="020F0502020204030204" pitchFamily="34" charset="0"/>
                  <a:sym typeface="Bebas Neue" charset="0"/>
                </a:rPr>
                <a:t>65 %</a:t>
              </a:r>
            </a:p>
          </p:txBody>
        </p:sp>
      </p:grpSp>
      <p:grpSp>
        <p:nvGrpSpPr>
          <p:cNvPr id="8" name="Group 7"/>
          <p:cNvGrpSpPr/>
          <p:nvPr/>
        </p:nvGrpSpPr>
        <p:grpSpPr>
          <a:xfrm>
            <a:off x="6236075" y="3925778"/>
            <a:ext cx="2081499" cy="329610"/>
            <a:chOff x="12468975" y="5389780"/>
            <a:chExt cx="4162998" cy="659219"/>
          </a:xfrm>
          <a:solidFill>
            <a:schemeClr val="accent4"/>
          </a:solidFill>
        </p:grpSpPr>
        <p:sp>
          <p:nvSpPr>
            <p:cNvPr id="68" name="Rectangle 67"/>
            <p:cNvSpPr/>
            <p:nvPr/>
          </p:nvSpPr>
          <p:spPr>
            <a:xfrm>
              <a:off x="12468975" y="5389780"/>
              <a:ext cx="4162998" cy="6592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b="1">
                <a:latin typeface="+mj-lt"/>
                <a:ea typeface="Lato Heavy" charset="0"/>
                <a:cs typeface="Calibri" panose="020F0502020204030204" pitchFamily="34" charset="0"/>
              </a:endParaRPr>
            </a:p>
          </p:txBody>
        </p:sp>
        <p:sp>
          <p:nvSpPr>
            <p:cNvPr id="30" name="Rectangle 29"/>
            <p:cNvSpPr>
              <a:spLocks/>
            </p:cNvSpPr>
            <p:nvPr/>
          </p:nvSpPr>
          <p:spPr bwMode="auto">
            <a:xfrm>
              <a:off x="15750967" y="5488312"/>
              <a:ext cx="708528" cy="430887"/>
            </a:xfrm>
            <a:prstGeom prst="rect">
              <a:avLst/>
            </a:prstGeom>
            <a:grp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vert="horz" wrap="none" lIns="0" tIns="0" rIns="0" bIns="0" anchor="ctr" anchorCtr="0">
              <a:spAutoFit/>
            </a:bodyPr>
            <a:lstStyle/>
            <a:p>
              <a:pPr algn="r" defTabSz="2286000"/>
              <a:r>
                <a:rPr lang="en-US" sz="1400" b="1" dirty="0">
                  <a:solidFill>
                    <a:schemeClr val="bg1"/>
                  </a:solidFill>
                  <a:latin typeface="+mj-lt"/>
                  <a:ea typeface="Lato Heavy" charset="0"/>
                  <a:cs typeface="Calibri" panose="020F0502020204030204" pitchFamily="34" charset="0"/>
                  <a:sym typeface="Bebas Neue" charset="0"/>
                </a:rPr>
                <a:t>42 %</a:t>
              </a:r>
            </a:p>
          </p:txBody>
        </p:sp>
      </p:grpSp>
      <p:grpSp>
        <p:nvGrpSpPr>
          <p:cNvPr id="6" name="Group 5"/>
          <p:cNvGrpSpPr/>
          <p:nvPr/>
        </p:nvGrpSpPr>
        <p:grpSpPr>
          <a:xfrm>
            <a:off x="1217508" y="5393071"/>
            <a:ext cx="4261721" cy="329610"/>
            <a:chOff x="2431840" y="8324366"/>
            <a:chExt cx="8523442" cy="659219"/>
          </a:xfrm>
          <a:solidFill>
            <a:schemeClr val="accent4"/>
          </a:solidFill>
        </p:grpSpPr>
        <p:sp>
          <p:nvSpPr>
            <p:cNvPr id="72" name="Rectangle 71"/>
            <p:cNvSpPr/>
            <p:nvPr/>
          </p:nvSpPr>
          <p:spPr>
            <a:xfrm>
              <a:off x="2431840" y="8324366"/>
              <a:ext cx="8523442" cy="6592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b="1">
                <a:latin typeface="+mj-lt"/>
                <a:ea typeface="Lato Heavy" charset="0"/>
                <a:cs typeface="Calibri" panose="020F0502020204030204" pitchFamily="34" charset="0"/>
              </a:endParaRPr>
            </a:p>
          </p:txBody>
        </p:sp>
        <p:sp>
          <p:nvSpPr>
            <p:cNvPr id="31" name="Rectangle 30"/>
            <p:cNvSpPr>
              <a:spLocks/>
            </p:cNvSpPr>
            <p:nvPr/>
          </p:nvSpPr>
          <p:spPr bwMode="auto">
            <a:xfrm>
              <a:off x="10050288" y="8428824"/>
              <a:ext cx="708528" cy="430887"/>
            </a:xfrm>
            <a:prstGeom prst="rect">
              <a:avLst/>
            </a:prstGeom>
            <a:grp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vert="horz" wrap="none" lIns="0" tIns="0" rIns="0" bIns="0" anchor="ctr" anchorCtr="0">
              <a:spAutoFit/>
            </a:bodyPr>
            <a:lstStyle/>
            <a:p>
              <a:pPr algn="r" defTabSz="2286000"/>
              <a:r>
                <a:rPr lang="en-US" sz="1400" b="1" dirty="0">
                  <a:solidFill>
                    <a:schemeClr val="bg1"/>
                  </a:solidFill>
                  <a:latin typeface="+mj-lt"/>
                  <a:ea typeface="Lato Heavy" charset="0"/>
                  <a:cs typeface="Calibri" panose="020F0502020204030204" pitchFamily="34" charset="0"/>
                  <a:sym typeface="Bebas Neue" charset="0"/>
                </a:rPr>
                <a:t>93 %</a:t>
              </a:r>
            </a:p>
          </p:txBody>
        </p:sp>
      </p:grpSp>
      <p:grpSp>
        <p:nvGrpSpPr>
          <p:cNvPr id="7" name="Group 6"/>
          <p:cNvGrpSpPr/>
          <p:nvPr/>
        </p:nvGrpSpPr>
        <p:grpSpPr>
          <a:xfrm>
            <a:off x="6236074" y="5393071"/>
            <a:ext cx="4291746" cy="329610"/>
            <a:chOff x="12468973" y="8324366"/>
            <a:chExt cx="8583491" cy="659219"/>
          </a:xfrm>
          <a:solidFill>
            <a:schemeClr val="accent4"/>
          </a:solidFill>
        </p:grpSpPr>
        <p:sp>
          <p:nvSpPr>
            <p:cNvPr id="60" name="Rectangle 59"/>
            <p:cNvSpPr/>
            <p:nvPr/>
          </p:nvSpPr>
          <p:spPr>
            <a:xfrm>
              <a:off x="12468973" y="8324366"/>
              <a:ext cx="8583491" cy="6592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b="1">
                <a:latin typeface="+mj-lt"/>
                <a:ea typeface="Lato Heavy" charset="0"/>
                <a:cs typeface="Calibri" panose="020F0502020204030204" pitchFamily="34" charset="0"/>
              </a:endParaRPr>
            </a:p>
          </p:txBody>
        </p:sp>
        <p:sp>
          <p:nvSpPr>
            <p:cNvPr id="34" name="Rectangle 33"/>
            <p:cNvSpPr>
              <a:spLocks/>
            </p:cNvSpPr>
            <p:nvPr/>
          </p:nvSpPr>
          <p:spPr bwMode="auto">
            <a:xfrm>
              <a:off x="20195082" y="8450090"/>
              <a:ext cx="708528" cy="430887"/>
            </a:xfrm>
            <a:prstGeom prst="rect">
              <a:avLst/>
            </a:prstGeom>
            <a:grp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vert="horz" wrap="none" lIns="0" tIns="0" rIns="0" bIns="0" anchor="ctr" anchorCtr="0">
              <a:spAutoFit/>
            </a:bodyPr>
            <a:lstStyle/>
            <a:p>
              <a:pPr algn="r" defTabSz="2286000"/>
              <a:r>
                <a:rPr lang="en-US" sz="1400" b="1" dirty="0">
                  <a:solidFill>
                    <a:schemeClr val="bg1"/>
                  </a:solidFill>
                  <a:latin typeface="+mj-lt"/>
                  <a:ea typeface="Lato Heavy" charset="0"/>
                  <a:cs typeface="Calibri" panose="020F0502020204030204" pitchFamily="34" charset="0"/>
                  <a:sym typeface="Bebas Neue" charset="0"/>
                </a:rPr>
                <a:t>95 %</a:t>
              </a:r>
            </a:p>
          </p:txBody>
        </p:sp>
      </p:grpSp>
      <p:sp>
        <p:nvSpPr>
          <p:cNvPr id="46" name="Subtitle 2"/>
          <p:cNvSpPr txBox="1">
            <a:spLocks/>
          </p:cNvSpPr>
          <p:nvPr/>
        </p:nvSpPr>
        <p:spPr>
          <a:xfrm>
            <a:off x="1050499" y="2208156"/>
            <a:ext cx="10116406" cy="47914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1200" dirty="0">
                <a:solidFill>
                  <a:schemeClr val="tx1">
                    <a:lumMod val="65000"/>
                    <a:lumOff val="35000"/>
                  </a:schemeClr>
                </a:solidFill>
                <a:latin typeface="+mj-lt"/>
                <a:ea typeface="Poppins Light" charset="0"/>
                <a:cs typeface="Calibri" panose="020F0502020204030204" pitchFamily="34" charset="0"/>
              </a:rPr>
              <a:t>Frequently, your initial font choice is taken out of your awesome hands also we are companies often specify a typeface, or even a set of fonts,  part of their brand guides However Frequently, your initial font choice </a:t>
            </a:r>
            <a:r>
              <a:rPr lang="en-US" sz="1200" dirty="0" err="1">
                <a:solidFill>
                  <a:schemeClr val="tx1">
                    <a:lumMod val="65000"/>
                    <a:lumOff val="35000"/>
                  </a:schemeClr>
                </a:solidFill>
                <a:latin typeface="+mj-lt"/>
                <a:ea typeface="Poppins Light" charset="0"/>
                <a:cs typeface="Calibri" panose="020F0502020204030204" pitchFamily="34" charset="0"/>
              </a:rPr>
              <a:t>isHowever</a:t>
            </a:r>
            <a:r>
              <a:rPr lang="en-US" sz="1200" dirty="0">
                <a:solidFill>
                  <a:schemeClr val="tx1">
                    <a:lumMod val="65000"/>
                    <a:lumOff val="35000"/>
                  </a:schemeClr>
                </a:solidFill>
                <a:latin typeface="+mj-lt"/>
                <a:ea typeface="Poppins Light" charset="0"/>
                <a:cs typeface="Calibri" panose="020F0502020204030204" pitchFamily="34" charset="0"/>
              </a:rPr>
              <a:t> Frequently, your initial font choice is</a:t>
            </a:r>
          </a:p>
        </p:txBody>
      </p:sp>
      <p:sp>
        <p:nvSpPr>
          <p:cNvPr id="29" name="Title 2">
            <a:extLst>
              <a:ext uri="{FF2B5EF4-FFF2-40B4-BE49-F238E27FC236}">
                <a16:creationId xmlns:a16="http://schemas.microsoft.com/office/drawing/2014/main" id="{917B5FE5-EBAB-49B4-9296-11AFEA051A91}"/>
              </a:ext>
            </a:extLst>
          </p:cNvPr>
          <p:cNvSpPr txBox="1">
            <a:spLocks/>
          </p:cNvSpPr>
          <p:nvPr/>
        </p:nvSpPr>
        <p:spPr>
          <a:xfrm>
            <a:off x="4039713" y="851055"/>
            <a:ext cx="3980007" cy="63485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solidFill>
                  <a:schemeClr val="tx1">
                    <a:lumMod val="65000"/>
                    <a:lumOff val="35000"/>
                  </a:schemeClr>
                </a:solidFill>
              </a:rPr>
              <a:t>Company </a:t>
            </a:r>
            <a:r>
              <a:rPr lang="en-US" sz="3600" b="1" dirty="0">
                <a:solidFill>
                  <a:schemeClr val="accent4"/>
                </a:solidFill>
              </a:rPr>
              <a:t>Slide</a:t>
            </a:r>
          </a:p>
        </p:txBody>
      </p:sp>
      <p:sp>
        <p:nvSpPr>
          <p:cNvPr id="35" name="Rectangle 34">
            <a:extLst>
              <a:ext uri="{FF2B5EF4-FFF2-40B4-BE49-F238E27FC236}">
                <a16:creationId xmlns:a16="http://schemas.microsoft.com/office/drawing/2014/main" id="{71FDB2B6-ADE7-4D06-A3C2-E0B14E00D725}"/>
              </a:ext>
            </a:extLst>
          </p:cNvPr>
          <p:cNvSpPr/>
          <p:nvPr/>
        </p:nvSpPr>
        <p:spPr>
          <a:xfrm>
            <a:off x="5269010" y="435387"/>
            <a:ext cx="1653979" cy="464871"/>
          </a:xfrm>
          <a:prstGeom prst="rect">
            <a:avLst/>
          </a:prstGeom>
        </p:spPr>
        <p:txBody>
          <a:bodyPr wrap="none">
            <a:spAutoFit/>
          </a:bodyPr>
          <a:lstStyle/>
          <a:p>
            <a:pPr algn="ctr">
              <a:lnSpc>
                <a:spcPct val="150000"/>
              </a:lnSpc>
              <a:buClr>
                <a:schemeClr val="tx2"/>
              </a:buClr>
            </a:pPr>
            <a:r>
              <a:rPr lang="en-US" dirty="0">
                <a:solidFill>
                  <a:schemeClr val="bg1">
                    <a:lumMod val="75000"/>
                  </a:schemeClr>
                </a:solidFill>
                <a:latin typeface="+mj-lt"/>
                <a:cs typeface="Arial" panose="020B0604020202020204" pitchFamily="34" charset="0"/>
              </a:rPr>
              <a:t>text ever since. </a:t>
            </a:r>
          </a:p>
        </p:txBody>
      </p:sp>
      <p:sp>
        <p:nvSpPr>
          <p:cNvPr id="36" name="Cross 35">
            <a:extLst>
              <a:ext uri="{FF2B5EF4-FFF2-40B4-BE49-F238E27FC236}">
                <a16:creationId xmlns:a16="http://schemas.microsoft.com/office/drawing/2014/main" id="{45E97488-0308-4457-A8AD-B102789C6194}"/>
              </a:ext>
            </a:extLst>
          </p:cNvPr>
          <p:cNvSpPr/>
          <p:nvPr/>
        </p:nvSpPr>
        <p:spPr>
          <a:xfrm>
            <a:off x="7586761" y="629212"/>
            <a:ext cx="316114" cy="316114"/>
          </a:xfrm>
          <a:prstGeom prst="plus">
            <a:avLst>
              <a:gd name="adj" fmla="val 4378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Tree>
    <p:extLst>
      <p:ext uri="{BB962C8B-B14F-4D97-AF65-F5344CB8AC3E}">
        <p14:creationId xmlns:p14="http://schemas.microsoft.com/office/powerpoint/2010/main" val="233375692"/>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8AE23EE-5600-4DD5-AD81-09B8270952F5}"/>
              </a:ext>
            </a:extLst>
          </p:cNvPr>
          <p:cNvSpPr/>
          <p:nvPr/>
        </p:nvSpPr>
        <p:spPr>
          <a:xfrm>
            <a:off x="1181098" y="748145"/>
            <a:ext cx="9829799" cy="1676398"/>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8EA6B84-5667-4963-ADAE-689F2BD765CD}"/>
              </a:ext>
            </a:extLst>
          </p:cNvPr>
          <p:cNvSpPr/>
          <p:nvPr/>
        </p:nvSpPr>
        <p:spPr>
          <a:xfrm>
            <a:off x="258353" y="2406675"/>
            <a:ext cx="11675287" cy="2109904"/>
          </a:xfrm>
          <a:prstGeom prst="rect">
            <a:avLst/>
          </a:prstGeom>
          <a:solidFill>
            <a:schemeClr val="accent4">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B5DCF23-439B-4715-86A3-9772B18F231C}"/>
              </a:ext>
            </a:extLst>
          </p:cNvPr>
          <p:cNvSpPr/>
          <p:nvPr/>
        </p:nvSpPr>
        <p:spPr>
          <a:xfrm>
            <a:off x="2930040" y="1328180"/>
            <a:ext cx="1733953" cy="338554"/>
          </a:xfrm>
          <a:prstGeom prst="rect">
            <a:avLst/>
          </a:prstGeom>
        </p:spPr>
        <p:txBody>
          <a:bodyPr wrap="square" anchor="b">
            <a:spAutoFit/>
          </a:bodyPr>
          <a:lstStyle/>
          <a:p>
            <a:r>
              <a:rPr lang="en-US" sz="1600" dirty="0">
                <a:solidFill>
                  <a:schemeClr val="bg1"/>
                </a:solidFill>
              </a:rPr>
              <a:t>Insert title here</a:t>
            </a:r>
          </a:p>
        </p:txBody>
      </p:sp>
      <p:sp>
        <p:nvSpPr>
          <p:cNvPr id="18" name="Oval 17">
            <a:extLst>
              <a:ext uri="{FF2B5EF4-FFF2-40B4-BE49-F238E27FC236}">
                <a16:creationId xmlns:a16="http://schemas.microsoft.com/office/drawing/2014/main" id="{200A9FFF-4FA7-4286-BE41-697726208DF4}"/>
              </a:ext>
            </a:extLst>
          </p:cNvPr>
          <p:cNvSpPr/>
          <p:nvPr/>
        </p:nvSpPr>
        <p:spPr>
          <a:xfrm>
            <a:off x="2273606" y="1328180"/>
            <a:ext cx="540108" cy="540108"/>
          </a:xfrm>
          <a:prstGeom prst="ellipse">
            <a:avLst/>
          </a:prstGeom>
          <a:solidFill>
            <a:schemeClr val="accent4"/>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400" dirty="0"/>
              <a:t>01</a:t>
            </a:r>
            <a:endParaRPr lang="ar-IQ" sz="1400" dirty="0"/>
          </a:p>
        </p:txBody>
      </p:sp>
      <p:sp>
        <p:nvSpPr>
          <p:cNvPr id="20" name="TextBox 8">
            <a:extLst>
              <a:ext uri="{FF2B5EF4-FFF2-40B4-BE49-F238E27FC236}">
                <a16:creationId xmlns:a16="http://schemas.microsoft.com/office/drawing/2014/main" id="{0CB4C571-4BFB-477B-8BC4-6BB9AD25C09E}"/>
              </a:ext>
            </a:extLst>
          </p:cNvPr>
          <p:cNvSpPr txBox="1">
            <a:spLocks noChangeArrowheads="1"/>
          </p:cNvSpPr>
          <p:nvPr/>
        </p:nvSpPr>
        <p:spPr bwMode="auto">
          <a:xfrm>
            <a:off x="2930039" y="1687075"/>
            <a:ext cx="27915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3000" b="1">
                <a:solidFill>
                  <a:srgbClr val="000000"/>
                </a:solidFill>
                <a:latin typeface="Helvetica Neue" charset="0"/>
                <a:ea typeface="Helvetica Neue" charset="0"/>
                <a:cs typeface="Helvetica Neue" charset="0"/>
                <a:sym typeface="Helvetica Neue" charset="0"/>
              </a:defRPr>
            </a:lvl1pPr>
            <a:lvl2pPr marL="742950" indent="-285750">
              <a:defRPr sz="3000" b="1">
                <a:solidFill>
                  <a:srgbClr val="000000"/>
                </a:solidFill>
                <a:latin typeface="Helvetica Neue" charset="0"/>
                <a:ea typeface="Helvetica Neue" charset="0"/>
                <a:cs typeface="Helvetica Neue" charset="0"/>
                <a:sym typeface="Helvetica Neue" charset="0"/>
              </a:defRPr>
            </a:lvl2pPr>
            <a:lvl3pPr marL="1143000" indent="-228600">
              <a:defRPr sz="3000" b="1">
                <a:solidFill>
                  <a:srgbClr val="000000"/>
                </a:solidFill>
                <a:latin typeface="Helvetica Neue" charset="0"/>
                <a:ea typeface="Helvetica Neue" charset="0"/>
                <a:cs typeface="Helvetica Neue" charset="0"/>
                <a:sym typeface="Helvetica Neue" charset="0"/>
              </a:defRPr>
            </a:lvl3pPr>
            <a:lvl4pPr marL="1600200" indent="-228600">
              <a:defRPr sz="3000" b="1">
                <a:solidFill>
                  <a:srgbClr val="000000"/>
                </a:solidFill>
                <a:latin typeface="Helvetica Neue" charset="0"/>
                <a:ea typeface="Helvetica Neue" charset="0"/>
                <a:cs typeface="Helvetica Neue" charset="0"/>
                <a:sym typeface="Helvetica Neue" charset="0"/>
              </a:defRPr>
            </a:lvl4pPr>
            <a:lvl5pPr marL="2057400" indent="-228600">
              <a:defRPr sz="3000" b="1">
                <a:solidFill>
                  <a:srgbClr val="000000"/>
                </a:solidFill>
                <a:latin typeface="Helvetica Neue" charset="0"/>
                <a:ea typeface="Helvetica Neue" charset="0"/>
                <a:cs typeface="Helvetica Neue" charset="0"/>
                <a:sym typeface="Helvetica Neue" charset="0"/>
              </a:defRPr>
            </a:lvl5pPr>
            <a:lvl6pPr marL="25146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6pPr>
            <a:lvl7pPr marL="29718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7pPr>
            <a:lvl8pPr marL="34290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8pPr>
            <a:lvl9pPr marL="38862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9pPr>
          </a:lstStyle>
          <a:p>
            <a:pPr marL="0" indent="0">
              <a:buClr>
                <a:schemeClr val="tx2"/>
              </a:buClr>
            </a:pPr>
            <a:r>
              <a:rPr lang="en-US" sz="1200" b="0" dirty="0">
                <a:solidFill>
                  <a:schemeClr val="bg1"/>
                </a:solidFill>
                <a:latin typeface="+mn-lt"/>
                <a:cs typeface="Arial" panose="020B0604020202020204" pitchFamily="34" charset="0"/>
              </a:rPr>
              <a:t>Lorem Ipsum is simply dummy text of the</a:t>
            </a:r>
          </a:p>
        </p:txBody>
      </p:sp>
      <p:sp>
        <p:nvSpPr>
          <p:cNvPr id="21" name="Rectangle 20">
            <a:extLst>
              <a:ext uri="{FF2B5EF4-FFF2-40B4-BE49-F238E27FC236}">
                <a16:creationId xmlns:a16="http://schemas.microsoft.com/office/drawing/2014/main" id="{269CA84D-BE77-408A-9E00-A165558F4AC2}"/>
              </a:ext>
            </a:extLst>
          </p:cNvPr>
          <p:cNvSpPr/>
          <p:nvPr/>
        </p:nvSpPr>
        <p:spPr>
          <a:xfrm>
            <a:off x="7126852" y="1328180"/>
            <a:ext cx="1733953" cy="338554"/>
          </a:xfrm>
          <a:prstGeom prst="rect">
            <a:avLst/>
          </a:prstGeom>
        </p:spPr>
        <p:txBody>
          <a:bodyPr wrap="square" anchor="b">
            <a:spAutoFit/>
          </a:bodyPr>
          <a:lstStyle/>
          <a:p>
            <a:r>
              <a:rPr lang="en-US" sz="1600" dirty="0">
                <a:solidFill>
                  <a:schemeClr val="bg1"/>
                </a:solidFill>
              </a:rPr>
              <a:t>Insert title here</a:t>
            </a:r>
          </a:p>
        </p:txBody>
      </p:sp>
      <p:sp>
        <p:nvSpPr>
          <p:cNvPr id="22" name="Oval 21">
            <a:extLst>
              <a:ext uri="{FF2B5EF4-FFF2-40B4-BE49-F238E27FC236}">
                <a16:creationId xmlns:a16="http://schemas.microsoft.com/office/drawing/2014/main" id="{C949736A-A118-4174-8998-5FDA67BDE09B}"/>
              </a:ext>
            </a:extLst>
          </p:cNvPr>
          <p:cNvSpPr/>
          <p:nvPr/>
        </p:nvSpPr>
        <p:spPr>
          <a:xfrm>
            <a:off x="6470418" y="1328180"/>
            <a:ext cx="540108" cy="540108"/>
          </a:xfrm>
          <a:prstGeom prst="ellipse">
            <a:avLst/>
          </a:prstGeom>
          <a:solidFill>
            <a:schemeClr val="accent4"/>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400" dirty="0">
                <a:solidFill>
                  <a:schemeClr val="bg1"/>
                </a:solidFill>
              </a:rPr>
              <a:t>02</a:t>
            </a:r>
            <a:endParaRPr lang="ar-IQ" sz="1400" dirty="0">
              <a:solidFill>
                <a:schemeClr val="bg1"/>
              </a:solidFill>
            </a:endParaRPr>
          </a:p>
        </p:txBody>
      </p:sp>
      <p:sp>
        <p:nvSpPr>
          <p:cNvPr id="24" name="TextBox 8">
            <a:extLst>
              <a:ext uri="{FF2B5EF4-FFF2-40B4-BE49-F238E27FC236}">
                <a16:creationId xmlns:a16="http://schemas.microsoft.com/office/drawing/2014/main" id="{7A17FAC6-18DB-4AC0-B326-FF67FBAB25F7}"/>
              </a:ext>
            </a:extLst>
          </p:cNvPr>
          <p:cNvSpPr txBox="1">
            <a:spLocks noChangeArrowheads="1"/>
          </p:cNvSpPr>
          <p:nvPr/>
        </p:nvSpPr>
        <p:spPr bwMode="auto">
          <a:xfrm>
            <a:off x="7126851" y="1687075"/>
            <a:ext cx="27915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3000" b="1">
                <a:solidFill>
                  <a:srgbClr val="000000"/>
                </a:solidFill>
                <a:latin typeface="Helvetica Neue" charset="0"/>
                <a:ea typeface="Helvetica Neue" charset="0"/>
                <a:cs typeface="Helvetica Neue" charset="0"/>
                <a:sym typeface="Helvetica Neue" charset="0"/>
              </a:defRPr>
            </a:lvl1pPr>
            <a:lvl2pPr marL="742950" indent="-285750">
              <a:defRPr sz="3000" b="1">
                <a:solidFill>
                  <a:srgbClr val="000000"/>
                </a:solidFill>
                <a:latin typeface="Helvetica Neue" charset="0"/>
                <a:ea typeface="Helvetica Neue" charset="0"/>
                <a:cs typeface="Helvetica Neue" charset="0"/>
                <a:sym typeface="Helvetica Neue" charset="0"/>
              </a:defRPr>
            </a:lvl2pPr>
            <a:lvl3pPr marL="1143000" indent="-228600">
              <a:defRPr sz="3000" b="1">
                <a:solidFill>
                  <a:srgbClr val="000000"/>
                </a:solidFill>
                <a:latin typeface="Helvetica Neue" charset="0"/>
                <a:ea typeface="Helvetica Neue" charset="0"/>
                <a:cs typeface="Helvetica Neue" charset="0"/>
                <a:sym typeface="Helvetica Neue" charset="0"/>
              </a:defRPr>
            </a:lvl3pPr>
            <a:lvl4pPr marL="1600200" indent="-228600">
              <a:defRPr sz="3000" b="1">
                <a:solidFill>
                  <a:srgbClr val="000000"/>
                </a:solidFill>
                <a:latin typeface="Helvetica Neue" charset="0"/>
                <a:ea typeface="Helvetica Neue" charset="0"/>
                <a:cs typeface="Helvetica Neue" charset="0"/>
                <a:sym typeface="Helvetica Neue" charset="0"/>
              </a:defRPr>
            </a:lvl4pPr>
            <a:lvl5pPr marL="2057400" indent="-228600">
              <a:defRPr sz="3000" b="1">
                <a:solidFill>
                  <a:srgbClr val="000000"/>
                </a:solidFill>
                <a:latin typeface="Helvetica Neue" charset="0"/>
                <a:ea typeface="Helvetica Neue" charset="0"/>
                <a:cs typeface="Helvetica Neue" charset="0"/>
                <a:sym typeface="Helvetica Neue" charset="0"/>
              </a:defRPr>
            </a:lvl5pPr>
            <a:lvl6pPr marL="25146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6pPr>
            <a:lvl7pPr marL="29718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7pPr>
            <a:lvl8pPr marL="34290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8pPr>
            <a:lvl9pPr marL="38862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9pPr>
          </a:lstStyle>
          <a:p>
            <a:pPr marL="0" indent="0">
              <a:buClr>
                <a:schemeClr val="tx2"/>
              </a:buClr>
            </a:pPr>
            <a:r>
              <a:rPr lang="en-US" sz="1200" b="0" dirty="0">
                <a:solidFill>
                  <a:schemeClr val="bg1"/>
                </a:solidFill>
                <a:latin typeface="+mn-lt"/>
                <a:cs typeface="Arial" panose="020B0604020202020204" pitchFamily="34" charset="0"/>
              </a:rPr>
              <a:t>Lorem Ipsum is simply dummy text of the</a:t>
            </a:r>
          </a:p>
        </p:txBody>
      </p:sp>
      <p:sp>
        <p:nvSpPr>
          <p:cNvPr id="25" name="Title 2">
            <a:extLst>
              <a:ext uri="{FF2B5EF4-FFF2-40B4-BE49-F238E27FC236}">
                <a16:creationId xmlns:a16="http://schemas.microsoft.com/office/drawing/2014/main" id="{38FFCDEB-D404-4DB9-962E-2DC4E4AAFA4D}"/>
              </a:ext>
            </a:extLst>
          </p:cNvPr>
          <p:cNvSpPr txBox="1">
            <a:spLocks/>
          </p:cNvSpPr>
          <p:nvPr/>
        </p:nvSpPr>
        <p:spPr>
          <a:xfrm>
            <a:off x="2210093" y="3363473"/>
            <a:ext cx="7771805" cy="64163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b="1" dirty="0">
                <a:solidFill>
                  <a:schemeClr val="bg1"/>
                </a:solidFill>
                <a:latin typeface="+mn-lt"/>
              </a:rPr>
              <a:t>Company Slide Presentation Template</a:t>
            </a:r>
          </a:p>
        </p:txBody>
      </p:sp>
      <p:sp>
        <p:nvSpPr>
          <p:cNvPr id="26" name="Rectangle 25">
            <a:extLst>
              <a:ext uri="{FF2B5EF4-FFF2-40B4-BE49-F238E27FC236}">
                <a16:creationId xmlns:a16="http://schemas.microsoft.com/office/drawing/2014/main" id="{B637B88E-6A13-4E75-BC5C-FA0ECE27FBFA}"/>
              </a:ext>
            </a:extLst>
          </p:cNvPr>
          <p:cNvSpPr/>
          <p:nvPr/>
        </p:nvSpPr>
        <p:spPr>
          <a:xfrm>
            <a:off x="5356547" y="2860393"/>
            <a:ext cx="1653979" cy="464871"/>
          </a:xfrm>
          <a:prstGeom prst="rect">
            <a:avLst/>
          </a:prstGeom>
        </p:spPr>
        <p:txBody>
          <a:bodyPr wrap="none">
            <a:spAutoFit/>
          </a:bodyPr>
          <a:lstStyle/>
          <a:p>
            <a:pPr algn="ctr">
              <a:lnSpc>
                <a:spcPct val="150000"/>
              </a:lnSpc>
              <a:buClr>
                <a:schemeClr val="tx2"/>
              </a:buClr>
            </a:pPr>
            <a:r>
              <a:rPr lang="en-US" dirty="0">
                <a:solidFill>
                  <a:schemeClr val="bg1"/>
                </a:solidFill>
                <a:cs typeface="Arial" panose="020B0604020202020204" pitchFamily="34" charset="0"/>
              </a:rPr>
              <a:t>text ever since. </a:t>
            </a:r>
          </a:p>
        </p:txBody>
      </p:sp>
    </p:spTree>
    <p:extLst>
      <p:ext uri="{BB962C8B-B14F-4D97-AF65-F5344CB8AC3E}">
        <p14:creationId xmlns:p14="http://schemas.microsoft.com/office/powerpoint/2010/main" val="1805794799"/>
      </p:ext>
    </p:extLst>
  </p:cSld>
  <p:clrMapOvr>
    <a:masterClrMapping/>
  </p:clrMapOvr>
  <p:transition spd="slow">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93DD139-3E94-4E88-BD5E-E4DBC9624C5D}"/>
              </a:ext>
            </a:extLst>
          </p:cNvPr>
          <p:cNvSpPr/>
          <p:nvPr/>
        </p:nvSpPr>
        <p:spPr>
          <a:xfrm>
            <a:off x="0" y="0"/>
            <a:ext cx="12192000" cy="6858000"/>
          </a:xfrm>
          <a:prstGeom prst="rect">
            <a:avLst/>
          </a:prstGeom>
          <a:solidFill>
            <a:schemeClr val="tx1">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BF6DE85D-FC80-46ED-96F7-107220E8E6F4}"/>
              </a:ext>
            </a:extLst>
          </p:cNvPr>
          <p:cNvGrpSpPr/>
          <p:nvPr/>
        </p:nvGrpSpPr>
        <p:grpSpPr>
          <a:xfrm>
            <a:off x="1013104" y="2413625"/>
            <a:ext cx="752842" cy="1097423"/>
            <a:chOff x="3582988" y="3510757"/>
            <a:chExt cx="319088" cy="465138"/>
          </a:xfrm>
          <a:solidFill>
            <a:schemeClr val="accent4"/>
          </a:solidFill>
          <a:effectLst>
            <a:outerShdw blurRad="406400" sx="102000" sy="102000" algn="ctr" rotWithShape="0">
              <a:prstClr val="black">
                <a:alpha val="46000"/>
              </a:prstClr>
            </a:outerShdw>
          </a:effectLst>
        </p:grpSpPr>
        <p:sp>
          <p:nvSpPr>
            <p:cNvPr id="14" name="AutoShape 113">
              <a:extLst>
                <a:ext uri="{FF2B5EF4-FFF2-40B4-BE49-F238E27FC236}">
                  <a16:creationId xmlns:a16="http://schemas.microsoft.com/office/drawing/2014/main" id="{600ABB1C-889F-44C0-B20F-5A26904D950C}"/>
                </a:ext>
              </a:extLst>
            </p:cNvPr>
            <p:cNvSpPr>
              <a:spLocks/>
            </p:cNvSpPr>
            <p:nvPr/>
          </p:nvSpPr>
          <p:spPr bwMode="auto">
            <a:xfrm>
              <a:off x="3582988" y="3510757"/>
              <a:ext cx="319088"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5" name="AutoShape 114">
              <a:extLst>
                <a:ext uri="{FF2B5EF4-FFF2-40B4-BE49-F238E27FC236}">
                  <a16:creationId xmlns:a16="http://schemas.microsoft.com/office/drawing/2014/main" id="{D0C20860-35A4-4907-A5F4-18A7C3A1696F}"/>
                </a:ext>
              </a:extLst>
            </p:cNvPr>
            <p:cNvSpPr>
              <a:spLocks/>
            </p:cNvSpPr>
            <p:nvPr/>
          </p:nvSpPr>
          <p:spPr bwMode="auto">
            <a:xfrm>
              <a:off x="3655219" y="3583782"/>
              <a:ext cx="94456" cy="944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grpSp>
      <p:grpSp>
        <p:nvGrpSpPr>
          <p:cNvPr id="18" name="Group 17">
            <a:extLst>
              <a:ext uri="{FF2B5EF4-FFF2-40B4-BE49-F238E27FC236}">
                <a16:creationId xmlns:a16="http://schemas.microsoft.com/office/drawing/2014/main" id="{01598443-DDF2-4CCD-9918-84392955D2C1}"/>
              </a:ext>
            </a:extLst>
          </p:cNvPr>
          <p:cNvGrpSpPr/>
          <p:nvPr/>
        </p:nvGrpSpPr>
        <p:grpSpPr>
          <a:xfrm>
            <a:off x="-1230924" y="-1261403"/>
            <a:ext cx="14653847" cy="9170964"/>
            <a:chOff x="-1230924" y="-1261403"/>
            <a:chExt cx="14653847" cy="9170964"/>
          </a:xfrm>
          <a:solidFill>
            <a:schemeClr val="tx1">
              <a:lumMod val="50000"/>
              <a:lumOff val="50000"/>
              <a:alpha val="5000"/>
            </a:schemeClr>
          </a:solidFill>
        </p:grpSpPr>
        <p:sp>
          <p:nvSpPr>
            <p:cNvPr id="19" name="Circle: Hollow 18">
              <a:extLst>
                <a:ext uri="{FF2B5EF4-FFF2-40B4-BE49-F238E27FC236}">
                  <a16:creationId xmlns:a16="http://schemas.microsoft.com/office/drawing/2014/main" id="{03D5152F-CBB4-43CD-8055-B9F31ADC5FF5}"/>
                </a:ext>
              </a:extLst>
            </p:cNvPr>
            <p:cNvSpPr/>
            <p:nvPr/>
          </p:nvSpPr>
          <p:spPr>
            <a:xfrm>
              <a:off x="-1230924" y="4141177"/>
              <a:ext cx="3768384" cy="3768384"/>
            </a:xfrm>
            <a:prstGeom prst="donut">
              <a:avLst>
                <a:gd name="adj" fmla="val 2091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 name="Circle: Hollow 19">
              <a:extLst>
                <a:ext uri="{FF2B5EF4-FFF2-40B4-BE49-F238E27FC236}">
                  <a16:creationId xmlns:a16="http://schemas.microsoft.com/office/drawing/2014/main" id="{F11845C5-ECF0-4575-A47D-0373F1D903FF}"/>
                </a:ext>
              </a:extLst>
            </p:cNvPr>
            <p:cNvSpPr/>
            <p:nvPr/>
          </p:nvSpPr>
          <p:spPr>
            <a:xfrm>
              <a:off x="9654539" y="-1261403"/>
              <a:ext cx="3768384" cy="3768384"/>
            </a:xfrm>
            <a:prstGeom prst="donut">
              <a:avLst>
                <a:gd name="adj" fmla="val 2091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1" name="Oval 20">
              <a:extLst>
                <a:ext uri="{FF2B5EF4-FFF2-40B4-BE49-F238E27FC236}">
                  <a16:creationId xmlns:a16="http://schemas.microsoft.com/office/drawing/2014/main" id="{F6B69B25-EED5-4479-8FA9-30AE97FBA83B}"/>
                </a:ext>
              </a:extLst>
            </p:cNvPr>
            <p:cNvSpPr/>
            <p:nvPr/>
          </p:nvSpPr>
          <p:spPr>
            <a:xfrm>
              <a:off x="9039866" y="4602512"/>
              <a:ext cx="1229345" cy="122934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C2921E39-FDDA-4CE2-8483-C2F8267BB9AF}"/>
                </a:ext>
              </a:extLst>
            </p:cNvPr>
            <p:cNvSpPr/>
            <p:nvPr/>
          </p:nvSpPr>
          <p:spPr>
            <a:xfrm>
              <a:off x="10309570" y="3416322"/>
              <a:ext cx="493247" cy="4932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id="{2702031C-DBDC-4E64-8517-17AB9153B48F}"/>
                </a:ext>
              </a:extLst>
            </p:cNvPr>
            <p:cNvSpPr/>
            <p:nvPr/>
          </p:nvSpPr>
          <p:spPr>
            <a:xfrm>
              <a:off x="11045484" y="4737114"/>
              <a:ext cx="201636" cy="2016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673A856D-7732-4110-9ED7-A2BA8EFC8B79}"/>
                </a:ext>
              </a:extLst>
            </p:cNvPr>
            <p:cNvSpPr/>
            <p:nvPr/>
          </p:nvSpPr>
          <p:spPr>
            <a:xfrm>
              <a:off x="11247120" y="6025369"/>
              <a:ext cx="493247" cy="4932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6FEC58FC-7114-4279-817E-BC9ADE75F21E}"/>
                </a:ext>
              </a:extLst>
            </p:cNvPr>
            <p:cNvSpPr/>
            <p:nvPr/>
          </p:nvSpPr>
          <p:spPr>
            <a:xfrm>
              <a:off x="10603524" y="5621034"/>
              <a:ext cx="201636" cy="2016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E9917C74-38F4-4C75-AD74-391543644FBC}"/>
                </a:ext>
              </a:extLst>
            </p:cNvPr>
            <p:cNvSpPr/>
            <p:nvPr/>
          </p:nvSpPr>
          <p:spPr>
            <a:xfrm>
              <a:off x="653268" y="622789"/>
              <a:ext cx="1229345" cy="122934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extLst>
                <a:ext uri="{FF2B5EF4-FFF2-40B4-BE49-F238E27FC236}">
                  <a16:creationId xmlns:a16="http://schemas.microsoft.com/office/drawing/2014/main" id="{43FE44DC-C1F7-4919-965F-F4ACCB11BB7D}"/>
                </a:ext>
              </a:extLst>
            </p:cNvPr>
            <p:cNvSpPr/>
            <p:nvPr/>
          </p:nvSpPr>
          <p:spPr>
            <a:xfrm>
              <a:off x="3113537" y="990837"/>
              <a:ext cx="493247" cy="4932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5BD3DD15-455C-4D64-B544-C72F04622AAD}"/>
                </a:ext>
              </a:extLst>
            </p:cNvPr>
            <p:cNvSpPr/>
            <p:nvPr/>
          </p:nvSpPr>
          <p:spPr>
            <a:xfrm>
              <a:off x="2465364" y="2397774"/>
              <a:ext cx="201636" cy="2016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Oval 28">
              <a:extLst>
                <a:ext uri="{FF2B5EF4-FFF2-40B4-BE49-F238E27FC236}">
                  <a16:creationId xmlns:a16="http://schemas.microsoft.com/office/drawing/2014/main" id="{B1AE2239-2C07-4491-A6C6-AC093832676A}"/>
                </a:ext>
              </a:extLst>
            </p:cNvPr>
            <p:cNvSpPr/>
            <p:nvPr/>
          </p:nvSpPr>
          <p:spPr>
            <a:xfrm>
              <a:off x="7576387" y="963504"/>
              <a:ext cx="698933" cy="69893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49E49AB9-174E-417D-9FA8-C1518E521391}"/>
                </a:ext>
              </a:extLst>
            </p:cNvPr>
            <p:cNvSpPr/>
            <p:nvPr/>
          </p:nvSpPr>
          <p:spPr>
            <a:xfrm>
              <a:off x="4627445" y="4922101"/>
              <a:ext cx="698933" cy="69893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a:extLst>
                <a:ext uri="{FF2B5EF4-FFF2-40B4-BE49-F238E27FC236}">
                  <a16:creationId xmlns:a16="http://schemas.microsoft.com/office/drawing/2014/main" id="{402C7682-A185-4058-8458-EC85971F27EA}"/>
                </a:ext>
              </a:extLst>
            </p:cNvPr>
            <p:cNvSpPr/>
            <p:nvPr/>
          </p:nvSpPr>
          <p:spPr>
            <a:xfrm>
              <a:off x="7416363" y="4602513"/>
              <a:ext cx="464338" cy="46433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Oval 31">
              <a:extLst>
                <a:ext uri="{FF2B5EF4-FFF2-40B4-BE49-F238E27FC236}">
                  <a16:creationId xmlns:a16="http://schemas.microsoft.com/office/drawing/2014/main" id="{B2D25A20-B40C-409F-BF53-71D20A17A922}"/>
                </a:ext>
              </a:extLst>
            </p:cNvPr>
            <p:cNvSpPr/>
            <p:nvPr/>
          </p:nvSpPr>
          <p:spPr>
            <a:xfrm>
              <a:off x="5543676" y="1804538"/>
              <a:ext cx="464338" cy="46433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Box 32">
            <a:extLst>
              <a:ext uri="{FF2B5EF4-FFF2-40B4-BE49-F238E27FC236}">
                <a16:creationId xmlns:a16="http://schemas.microsoft.com/office/drawing/2014/main" id="{9F9E6BC5-50EE-4165-AB57-E2A6848167C3}"/>
              </a:ext>
            </a:extLst>
          </p:cNvPr>
          <p:cNvSpPr txBox="1"/>
          <p:nvPr/>
        </p:nvSpPr>
        <p:spPr>
          <a:xfrm>
            <a:off x="2364376" y="2301428"/>
            <a:ext cx="7639218" cy="1754326"/>
          </a:xfrm>
          <a:prstGeom prst="rect">
            <a:avLst/>
          </a:prstGeom>
          <a:noFill/>
        </p:spPr>
        <p:txBody>
          <a:bodyPr wrap="square" rtlCol="0">
            <a:spAutoFit/>
          </a:bodyPr>
          <a:lstStyle/>
          <a:p>
            <a:r>
              <a:rPr lang="en-US" sz="5400" b="1" dirty="0">
                <a:solidFill>
                  <a:schemeClr val="bg1"/>
                </a:solidFill>
                <a:effectLst>
                  <a:outerShdw blurRad="977900" sx="102000" sy="102000" algn="ctr" rotWithShape="0">
                    <a:prstClr val="black"/>
                  </a:outerShdw>
                </a:effectLst>
                <a:latin typeface="Aharoni" panose="02010803020104030203" pitchFamily="2" charset="-79"/>
                <a:cs typeface="Aharoni" panose="02010803020104030203" pitchFamily="2" charset="-79"/>
              </a:rPr>
              <a:t>THANKS</a:t>
            </a:r>
          </a:p>
          <a:p>
            <a:r>
              <a:rPr lang="en-US" sz="5400" b="1" dirty="0">
                <a:solidFill>
                  <a:schemeClr val="bg1"/>
                </a:solidFill>
                <a:effectLst>
                  <a:outerShdw blurRad="977900" sx="102000" sy="102000" algn="ctr" rotWithShape="0">
                    <a:prstClr val="black"/>
                  </a:outerShdw>
                </a:effectLst>
                <a:latin typeface="Aharoni" panose="02010803020104030203" pitchFamily="2" charset="-79"/>
                <a:cs typeface="Aharoni" panose="02010803020104030203" pitchFamily="2" charset="-79"/>
              </a:rPr>
              <a:t>FOR YOUR </a:t>
            </a:r>
            <a:r>
              <a:rPr lang="en-US" sz="5400" b="1" dirty="0">
                <a:solidFill>
                  <a:schemeClr val="accent4"/>
                </a:solidFill>
                <a:effectLst>
                  <a:outerShdw blurRad="977900" sx="102000" sy="102000" algn="ctr" rotWithShape="0">
                    <a:prstClr val="black"/>
                  </a:outerShdw>
                </a:effectLst>
                <a:latin typeface="Aharoni" panose="02010803020104030203" pitchFamily="2" charset="-79"/>
                <a:cs typeface="Aharoni" panose="02010803020104030203" pitchFamily="2" charset="-79"/>
              </a:rPr>
              <a:t>ATTENTION</a:t>
            </a:r>
          </a:p>
        </p:txBody>
      </p:sp>
      <p:sp>
        <p:nvSpPr>
          <p:cNvPr id="34" name="Rectangle 33">
            <a:extLst>
              <a:ext uri="{FF2B5EF4-FFF2-40B4-BE49-F238E27FC236}">
                <a16:creationId xmlns:a16="http://schemas.microsoft.com/office/drawing/2014/main" id="{CF711C54-C544-4B9A-B40A-96F6D558981D}"/>
              </a:ext>
            </a:extLst>
          </p:cNvPr>
          <p:cNvSpPr/>
          <p:nvPr/>
        </p:nvSpPr>
        <p:spPr>
          <a:xfrm>
            <a:off x="6096000" y="4239654"/>
            <a:ext cx="6346371" cy="457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6126732"/>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B49DF3-6E9D-47EA-AF1D-D2726AF309CC}"/>
              </a:ext>
            </a:extLst>
          </p:cNvPr>
          <p:cNvSpPr txBox="1"/>
          <p:nvPr/>
        </p:nvSpPr>
        <p:spPr>
          <a:xfrm>
            <a:off x="1833374" y="768346"/>
            <a:ext cx="1501630" cy="338554"/>
          </a:xfrm>
          <a:prstGeom prst="rect">
            <a:avLst/>
          </a:prstGeom>
          <a:noFill/>
        </p:spPr>
        <p:txBody>
          <a:bodyPr wrap="none" rtlCol="0">
            <a:spAutoFit/>
          </a:bodyPr>
          <a:lstStyle/>
          <a:p>
            <a:r>
              <a:rPr lang="en-US" sz="1600" b="1" dirty="0">
                <a:solidFill>
                  <a:schemeClr val="tx1">
                    <a:lumMod val="65000"/>
                    <a:lumOff val="35000"/>
                  </a:schemeClr>
                </a:solidFill>
              </a:rPr>
              <a:t>Insert title here</a:t>
            </a:r>
          </a:p>
        </p:txBody>
      </p:sp>
      <p:sp>
        <p:nvSpPr>
          <p:cNvPr id="15" name="TextBox 14">
            <a:extLst>
              <a:ext uri="{FF2B5EF4-FFF2-40B4-BE49-F238E27FC236}">
                <a16:creationId xmlns:a16="http://schemas.microsoft.com/office/drawing/2014/main" id="{1CBF4659-87CE-454C-97D9-41F5A55A18FA}"/>
              </a:ext>
            </a:extLst>
          </p:cNvPr>
          <p:cNvSpPr txBox="1"/>
          <p:nvPr/>
        </p:nvSpPr>
        <p:spPr>
          <a:xfrm>
            <a:off x="1833375" y="1035086"/>
            <a:ext cx="2241320" cy="894732"/>
          </a:xfrm>
          <a:prstGeom prst="rect">
            <a:avLst/>
          </a:prstGeom>
          <a:noFill/>
        </p:spPr>
        <p:txBody>
          <a:bodyPr wrap="square" rtlCol="0">
            <a:spAutoFit/>
          </a:bodyPr>
          <a:lstStyle/>
          <a:p>
            <a:pPr>
              <a:lnSpc>
                <a:spcPct val="150000"/>
              </a:lnSpc>
            </a:pPr>
            <a:r>
              <a:rPr lang="en-US" sz="1200" dirty="0">
                <a:solidFill>
                  <a:schemeClr val="bg1">
                    <a:lumMod val="65000"/>
                  </a:schemeClr>
                </a:solidFill>
              </a:rPr>
              <a:t>Sed ut perspiciatis unde omnis iste natus error voluptatem rem aperiam doloremque.</a:t>
            </a:r>
          </a:p>
        </p:txBody>
      </p:sp>
      <p:sp>
        <p:nvSpPr>
          <p:cNvPr id="16" name="TextBox 15">
            <a:extLst>
              <a:ext uri="{FF2B5EF4-FFF2-40B4-BE49-F238E27FC236}">
                <a16:creationId xmlns:a16="http://schemas.microsoft.com/office/drawing/2014/main" id="{8D66FEDC-7830-43CE-95A7-B1B9324C29EC}"/>
              </a:ext>
            </a:extLst>
          </p:cNvPr>
          <p:cNvSpPr txBox="1"/>
          <p:nvPr/>
        </p:nvSpPr>
        <p:spPr>
          <a:xfrm>
            <a:off x="1833374" y="2366198"/>
            <a:ext cx="1501630" cy="338554"/>
          </a:xfrm>
          <a:prstGeom prst="rect">
            <a:avLst/>
          </a:prstGeom>
          <a:noFill/>
        </p:spPr>
        <p:txBody>
          <a:bodyPr wrap="none" rtlCol="0">
            <a:spAutoFit/>
          </a:bodyPr>
          <a:lstStyle/>
          <a:p>
            <a:r>
              <a:rPr lang="en-US" sz="1600" b="1" dirty="0">
                <a:solidFill>
                  <a:schemeClr val="tx1">
                    <a:lumMod val="65000"/>
                    <a:lumOff val="35000"/>
                  </a:schemeClr>
                </a:solidFill>
              </a:rPr>
              <a:t>Insert title </a:t>
            </a:r>
            <a:r>
              <a:rPr lang="en-US" sz="1600" b="1" dirty="0">
                <a:solidFill>
                  <a:schemeClr val="accent4"/>
                </a:solidFill>
              </a:rPr>
              <a:t>here</a:t>
            </a:r>
          </a:p>
        </p:txBody>
      </p:sp>
      <p:sp>
        <p:nvSpPr>
          <p:cNvPr id="17" name="TextBox 16">
            <a:extLst>
              <a:ext uri="{FF2B5EF4-FFF2-40B4-BE49-F238E27FC236}">
                <a16:creationId xmlns:a16="http://schemas.microsoft.com/office/drawing/2014/main" id="{5318E96C-49CE-4384-941F-07D5062244C1}"/>
              </a:ext>
            </a:extLst>
          </p:cNvPr>
          <p:cNvSpPr txBox="1"/>
          <p:nvPr/>
        </p:nvSpPr>
        <p:spPr>
          <a:xfrm>
            <a:off x="1833375" y="2632938"/>
            <a:ext cx="2241320" cy="894732"/>
          </a:xfrm>
          <a:prstGeom prst="rect">
            <a:avLst/>
          </a:prstGeom>
          <a:noFill/>
        </p:spPr>
        <p:txBody>
          <a:bodyPr wrap="square" rtlCol="0">
            <a:spAutoFit/>
          </a:bodyPr>
          <a:lstStyle/>
          <a:p>
            <a:pPr>
              <a:lnSpc>
                <a:spcPct val="150000"/>
              </a:lnSpc>
            </a:pPr>
            <a:r>
              <a:rPr lang="en-US" sz="1200" dirty="0">
                <a:solidFill>
                  <a:schemeClr val="bg1">
                    <a:lumMod val="65000"/>
                  </a:schemeClr>
                </a:solidFill>
              </a:rPr>
              <a:t>Sed ut perspiciatis unde omnis iste natus error voluptatem rem aperiam doloremque.</a:t>
            </a:r>
          </a:p>
        </p:txBody>
      </p:sp>
      <p:sp>
        <p:nvSpPr>
          <p:cNvPr id="18" name="Oval 17">
            <a:extLst>
              <a:ext uri="{FF2B5EF4-FFF2-40B4-BE49-F238E27FC236}">
                <a16:creationId xmlns:a16="http://schemas.microsoft.com/office/drawing/2014/main" id="{806147E5-A993-4C78-B741-CA2C64F38021}"/>
              </a:ext>
            </a:extLst>
          </p:cNvPr>
          <p:cNvSpPr/>
          <p:nvPr/>
        </p:nvSpPr>
        <p:spPr>
          <a:xfrm>
            <a:off x="900544" y="844263"/>
            <a:ext cx="761069" cy="761069"/>
          </a:xfrm>
          <a:prstGeom prst="ellipse">
            <a:avLst/>
          </a:prstGeom>
          <a:solidFill>
            <a:schemeClr val="accent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solidFill>
                <a:schemeClr val="tx1">
                  <a:lumMod val="65000"/>
                  <a:lumOff val="35000"/>
                </a:schemeClr>
              </a:solidFill>
            </a:endParaRPr>
          </a:p>
        </p:txBody>
      </p:sp>
      <p:sp>
        <p:nvSpPr>
          <p:cNvPr id="19" name="Oval 18">
            <a:extLst>
              <a:ext uri="{FF2B5EF4-FFF2-40B4-BE49-F238E27FC236}">
                <a16:creationId xmlns:a16="http://schemas.microsoft.com/office/drawing/2014/main" id="{D4DBB386-3C59-42C2-8EC4-8289F102EFE3}"/>
              </a:ext>
            </a:extLst>
          </p:cNvPr>
          <p:cNvSpPr/>
          <p:nvPr/>
        </p:nvSpPr>
        <p:spPr>
          <a:xfrm>
            <a:off x="900544" y="2407242"/>
            <a:ext cx="761069" cy="761069"/>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solidFill>
                <a:schemeClr val="tx1">
                  <a:lumMod val="65000"/>
                  <a:lumOff val="35000"/>
                </a:schemeClr>
              </a:solidFill>
            </a:endParaRPr>
          </a:p>
        </p:txBody>
      </p:sp>
      <p:grpSp>
        <p:nvGrpSpPr>
          <p:cNvPr id="20" name="Group 1047">
            <a:extLst>
              <a:ext uri="{FF2B5EF4-FFF2-40B4-BE49-F238E27FC236}">
                <a16:creationId xmlns:a16="http://schemas.microsoft.com/office/drawing/2014/main" id="{DBE6C753-E506-4D2E-996D-4753D0E45476}"/>
              </a:ext>
            </a:extLst>
          </p:cNvPr>
          <p:cNvGrpSpPr>
            <a:grpSpLocks noChangeAspect="1"/>
          </p:cNvGrpSpPr>
          <p:nvPr/>
        </p:nvGrpSpPr>
        <p:grpSpPr bwMode="auto">
          <a:xfrm>
            <a:off x="1103761" y="1082878"/>
            <a:ext cx="370358" cy="287574"/>
            <a:chOff x="281" y="748"/>
            <a:chExt cx="4098" cy="3182"/>
          </a:xfrm>
          <a:solidFill>
            <a:schemeClr val="bg1"/>
          </a:solidFill>
        </p:grpSpPr>
        <p:sp>
          <p:nvSpPr>
            <p:cNvPr id="21" name="Freeform 1049">
              <a:extLst>
                <a:ext uri="{FF2B5EF4-FFF2-40B4-BE49-F238E27FC236}">
                  <a16:creationId xmlns:a16="http://schemas.microsoft.com/office/drawing/2014/main" id="{55803B90-0AD4-4DD5-A544-D8CC82065440}"/>
                </a:ext>
              </a:extLst>
            </p:cNvPr>
            <p:cNvSpPr>
              <a:spLocks noEditPoints="1"/>
            </p:cNvSpPr>
            <p:nvPr/>
          </p:nvSpPr>
          <p:spPr bwMode="auto">
            <a:xfrm>
              <a:off x="281" y="748"/>
              <a:ext cx="4098" cy="3182"/>
            </a:xfrm>
            <a:custGeom>
              <a:avLst/>
              <a:gdLst>
                <a:gd name="T0" fmla="*/ 1653 w 4098"/>
                <a:gd name="T1" fmla="*/ 2299 h 3182"/>
                <a:gd name="T2" fmla="*/ 1840 w 4098"/>
                <a:gd name="T3" fmla="*/ 2488 h 3182"/>
                <a:gd name="T4" fmla="*/ 3386 w 4098"/>
                <a:gd name="T5" fmla="*/ 565 h 3182"/>
                <a:gd name="T6" fmla="*/ 3757 w 4098"/>
                <a:gd name="T7" fmla="*/ 207 h 3182"/>
                <a:gd name="T8" fmla="*/ 3727 w 4098"/>
                <a:gd name="T9" fmla="*/ 225 h 3182"/>
                <a:gd name="T10" fmla="*/ 3595 w 4098"/>
                <a:gd name="T11" fmla="*/ 544 h 3182"/>
                <a:gd name="T12" fmla="*/ 3914 w 4098"/>
                <a:gd name="T13" fmla="*/ 413 h 3182"/>
                <a:gd name="T14" fmla="*/ 3933 w 4098"/>
                <a:gd name="T15" fmla="*/ 382 h 3182"/>
                <a:gd name="T16" fmla="*/ 3933 w 4098"/>
                <a:gd name="T17" fmla="*/ 346 h 3182"/>
                <a:gd name="T18" fmla="*/ 3914 w 4098"/>
                <a:gd name="T19" fmla="*/ 316 h 3182"/>
                <a:gd name="T20" fmla="*/ 3824 w 4098"/>
                <a:gd name="T21" fmla="*/ 225 h 3182"/>
                <a:gd name="T22" fmla="*/ 3793 w 4098"/>
                <a:gd name="T23" fmla="*/ 207 h 3182"/>
                <a:gd name="T24" fmla="*/ 163 w 4098"/>
                <a:gd name="T25" fmla="*/ 162 h 3182"/>
                <a:gd name="T26" fmla="*/ 3018 w 4098"/>
                <a:gd name="T27" fmla="*/ 3018 h 3182"/>
                <a:gd name="T28" fmla="*/ 1942 w 4098"/>
                <a:gd name="T29" fmla="*/ 2617 h 3182"/>
                <a:gd name="T30" fmla="*/ 1911 w 4098"/>
                <a:gd name="T31" fmla="*/ 2637 h 3182"/>
                <a:gd name="T32" fmla="*/ 1442 w 4098"/>
                <a:gd name="T33" fmla="*/ 2791 h 3182"/>
                <a:gd name="T34" fmla="*/ 1408 w 4098"/>
                <a:gd name="T35" fmla="*/ 2789 h 3182"/>
                <a:gd name="T36" fmla="*/ 1372 w 4098"/>
                <a:gd name="T37" fmla="*/ 2768 h 3182"/>
                <a:gd name="T38" fmla="*/ 1350 w 4098"/>
                <a:gd name="T39" fmla="*/ 2730 h 3182"/>
                <a:gd name="T40" fmla="*/ 1352 w 4098"/>
                <a:gd name="T41" fmla="*/ 2685 h 3182"/>
                <a:gd name="T42" fmla="*/ 1511 w 4098"/>
                <a:gd name="T43" fmla="*/ 2212 h 3182"/>
                <a:gd name="T44" fmla="*/ 3018 w 4098"/>
                <a:gd name="T45" fmla="*/ 703 h 3182"/>
                <a:gd name="T46" fmla="*/ 163 w 4098"/>
                <a:gd name="T47" fmla="*/ 162 h 3182"/>
                <a:gd name="T48" fmla="*/ 3100 w 4098"/>
                <a:gd name="T49" fmla="*/ 0 h 3182"/>
                <a:gd name="T50" fmla="*/ 3141 w 4098"/>
                <a:gd name="T51" fmla="*/ 11 h 3182"/>
                <a:gd name="T52" fmla="*/ 3170 w 4098"/>
                <a:gd name="T53" fmla="*/ 39 h 3182"/>
                <a:gd name="T54" fmla="*/ 3182 w 4098"/>
                <a:gd name="T55" fmla="*/ 82 h 3182"/>
                <a:gd name="T56" fmla="*/ 3611 w 4098"/>
                <a:gd name="T57" fmla="*/ 109 h 3182"/>
                <a:gd name="T58" fmla="*/ 3670 w 4098"/>
                <a:gd name="T59" fmla="*/ 67 h 3182"/>
                <a:gd name="T60" fmla="*/ 3738 w 4098"/>
                <a:gd name="T61" fmla="*/ 44 h 3182"/>
                <a:gd name="T62" fmla="*/ 3811 w 4098"/>
                <a:gd name="T63" fmla="*/ 44 h 3182"/>
                <a:gd name="T64" fmla="*/ 3881 w 4098"/>
                <a:gd name="T65" fmla="*/ 67 h 3182"/>
                <a:gd name="T66" fmla="*/ 3939 w 4098"/>
                <a:gd name="T67" fmla="*/ 109 h 3182"/>
                <a:gd name="T68" fmla="*/ 4055 w 4098"/>
                <a:gd name="T69" fmla="*/ 228 h 3182"/>
                <a:gd name="T70" fmla="*/ 4087 w 4098"/>
                <a:gd name="T71" fmla="*/ 293 h 3182"/>
                <a:gd name="T72" fmla="*/ 4098 w 4098"/>
                <a:gd name="T73" fmla="*/ 365 h 3182"/>
                <a:gd name="T74" fmla="*/ 4087 w 4098"/>
                <a:gd name="T75" fmla="*/ 437 h 3182"/>
                <a:gd name="T76" fmla="*/ 4055 w 4098"/>
                <a:gd name="T77" fmla="*/ 500 h 3182"/>
                <a:gd name="T78" fmla="*/ 3182 w 4098"/>
                <a:gd name="T79" fmla="*/ 1377 h 3182"/>
                <a:gd name="T80" fmla="*/ 3178 w 4098"/>
                <a:gd name="T81" fmla="*/ 3121 h 3182"/>
                <a:gd name="T82" fmla="*/ 3158 w 4098"/>
                <a:gd name="T83" fmla="*/ 3157 h 3182"/>
                <a:gd name="T84" fmla="*/ 3122 w 4098"/>
                <a:gd name="T85" fmla="*/ 3178 h 3182"/>
                <a:gd name="T86" fmla="*/ 82 w 4098"/>
                <a:gd name="T87" fmla="*/ 3182 h 3182"/>
                <a:gd name="T88" fmla="*/ 41 w 4098"/>
                <a:gd name="T89" fmla="*/ 3171 h 3182"/>
                <a:gd name="T90" fmla="*/ 11 w 4098"/>
                <a:gd name="T91" fmla="*/ 3141 h 3182"/>
                <a:gd name="T92" fmla="*/ 0 w 4098"/>
                <a:gd name="T93" fmla="*/ 3100 h 3182"/>
                <a:gd name="T94" fmla="*/ 2 w 4098"/>
                <a:gd name="T95" fmla="*/ 59 h 3182"/>
                <a:gd name="T96" fmla="*/ 24 w 4098"/>
                <a:gd name="T97" fmla="*/ 23 h 3182"/>
                <a:gd name="T98" fmla="*/ 60 w 4098"/>
                <a:gd name="T99" fmla="*/ 2 h 3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098" h="3182">
                  <a:moveTo>
                    <a:pt x="3386" y="565"/>
                  </a:moveTo>
                  <a:lnTo>
                    <a:pt x="1653" y="2299"/>
                  </a:lnTo>
                  <a:lnTo>
                    <a:pt x="1558" y="2582"/>
                  </a:lnTo>
                  <a:lnTo>
                    <a:pt x="1840" y="2488"/>
                  </a:lnTo>
                  <a:lnTo>
                    <a:pt x="3574" y="754"/>
                  </a:lnTo>
                  <a:lnTo>
                    <a:pt x="3386" y="565"/>
                  </a:lnTo>
                  <a:close/>
                  <a:moveTo>
                    <a:pt x="3775" y="205"/>
                  </a:moveTo>
                  <a:lnTo>
                    <a:pt x="3757" y="207"/>
                  </a:lnTo>
                  <a:lnTo>
                    <a:pt x="3740" y="213"/>
                  </a:lnTo>
                  <a:lnTo>
                    <a:pt x="3727" y="225"/>
                  </a:lnTo>
                  <a:lnTo>
                    <a:pt x="3502" y="449"/>
                  </a:lnTo>
                  <a:lnTo>
                    <a:pt x="3595" y="544"/>
                  </a:lnTo>
                  <a:lnTo>
                    <a:pt x="3689" y="638"/>
                  </a:lnTo>
                  <a:lnTo>
                    <a:pt x="3914" y="413"/>
                  </a:lnTo>
                  <a:lnTo>
                    <a:pt x="3925" y="398"/>
                  </a:lnTo>
                  <a:lnTo>
                    <a:pt x="3933" y="382"/>
                  </a:lnTo>
                  <a:lnTo>
                    <a:pt x="3935" y="365"/>
                  </a:lnTo>
                  <a:lnTo>
                    <a:pt x="3933" y="346"/>
                  </a:lnTo>
                  <a:lnTo>
                    <a:pt x="3925" y="330"/>
                  </a:lnTo>
                  <a:lnTo>
                    <a:pt x="3914" y="316"/>
                  </a:lnTo>
                  <a:lnTo>
                    <a:pt x="3914" y="316"/>
                  </a:lnTo>
                  <a:lnTo>
                    <a:pt x="3824" y="225"/>
                  </a:lnTo>
                  <a:lnTo>
                    <a:pt x="3809" y="213"/>
                  </a:lnTo>
                  <a:lnTo>
                    <a:pt x="3793" y="207"/>
                  </a:lnTo>
                  <a:lnTo>
                    <a:pt x="3775" y="205"/>
                  </a:lnTo>
                  <a:close/>
                  <a:moveTo>
                    <a:pt x="163" y="162"/>
                  </a:moveTo>
                  <a:lnTo>
                    <a:pt x="163" y="3018"/>
                  </a:lnTo>
                  <a:lnTo>
                    <a:pt x="3018" y="3018"/>
                  </a:lnTo>
                  <a:lnTo>
                    <a:pt x="3018" y="1541"/>
                  </a:lnTo>
                  <a:lnTo>
                    <a:pt x="1942" y="2617"/>
                  </a:lnTo>
                  <a:lnTo>
                    <a:pt x="1929" y="2628"/>
                  </a:lnTo>
                  <a:lnTo>
                    <a:pt x="1911" y="2637"/>
                  </a:lnTo>
                  <a:lnTo>
                    <a:pt x="1455" y="2788"/>
                  </a:lnTo>
                  <a:lnTo>
                    <a:pt x="1442" y="2791"/>
                  </a:lnTo>
                  <a:lnTo>
                    <a:pt x="1429" y="2792"/>
                  </a:lnTo>
                  <a:lnTo>
                    <a:pt x="1408" y="2789"/>
                  </a:lnTo>
                  <a:lnTo>
                    <a:pt x="1388" y="2782"/>
                  </a:lnTo>
                  <a:lnTo>
                    <a:pt x="1372" y="2768"/>
                  </a:lnTo>
                  <a:lnTo>
                    <a:pt x="1357" y="2750"/>
                  </a:lnTo>
                  <a:lnTo>
                    <a:pt x="1350" y="2730"/>
                  </a:lnTo>
                  <a:lnTo>
                    <a:pt x="1347" y="2708"/>
                  </a:lnTo>
                  <a:lnTo>
                    <a:pt x="1352" y="2685"/>
                  </a:lnTo>
                  <a:lnTo>
                    <a:pt x="1504" y="2229"/>
                  </a:lnTo>
                  <a:lnTo>
                    <a:pt x="1511" y="2212"/>
                  </a:lnTo>
                  <a:lnTo>
                    <a:pt x="1524" y="2197"/>
                  </a:lnTo>
                  <a:lnTo>
                    <a:pt x="3018" y="703"/>
                  </a:lnTo>
                  <a:lnTo>
                    <a:pt x="3018" y="162"/>
                  </a:lnTo>
                  <a:lnTo>
                    <a:pt x="163" y="162"/>
                  </a:lnTo>
                  <a:close/>
                  <a:moveTo>
                    <a:pt x="82" y="0"/>
                  </a:moveTo>
                  <a:lnTo>
                    <a:pt x="3100" y="0"/>
                  </a:lnTo>
                  <a:lnTo>
                    <a:pt x="3122" y="2"/>
                  </a:lnTo>
                  <a:lnTo>
                    <a:pt x="3141" y="11"/>
                  </a:lnTo>
                  <a:lnTo>
                    <a:pt x="3158" y="23"/>
                  </a:lnTo>
                  <a:lnTo>
                    <a:pt x="3170" y="39"/>
                  </a:lnTo>
                  <a:lnTo>
                    <a:pt x="3178" y="59"/>
                  </a:lnTo>
                  <a:lnTo>
                    <a:pt x="3182" y="82"/>
                  </a:lnTo>
                  <a:lnTo>
                    <a:pt x="3182" y="539"/>
                  </a:lnTo>
                  <a:lnTo>
                    <a:pt x="3611" y="109"/>
                  </a:lnTo>
                  <a:lnTo>
                    <a:pt x="3639" y="85"/>
                  </a:lnTo>
                  <a:lnTo>
                    <a:pt x="3670" y="67"/>
                  </a:lnTo>
                  <a:lnTo>
                    <a:pt x="3703" y="53"/>
                  </a:lnTo>
                  <a:lnTo>
                    <a:pt x="3738" y="44"/>
                  </a:lnTo>
                  <a:lnTo>
                    <a:pt x="3775" y="42"/>
                  </a:lnTo>
                  <a:lnTo>
                    <a:pt x="3811" y="44"/>
                  </a:lnTo>
                  <a:lnTo>
                    <a:pt x="3847" y="53"/>
                  </a:lnTo>
                  <a:lnTo>
                    <a:pt x="3881" y="67"/>
                  </a:lnTo>
                  <a:lnTo>
                    <a:pt x="3910" y="85"/>
                  </a:lnTo>
                  <a:lnTo>
                    <a:pt x="3939" y="109"/>
                  </a:lnTo>
                  <a:lnTo>
                    <a:pt x="4030" y="201"/>
                  </a:lnTo>
                  <a:lnTo>
                    <a:pt x="4055" y="228"/>
                  </a:lnTo>
                  <a:lnTo>
                    <a:pt x="4073" y="259"/>
                  </a:lnTo>
                  <a:lnTo>
                    <a:pt x="4087" y="293"/>
                  </a:lnTo>
                  <a:lnTo>
                    <a:pt x="4096" y="328"/>
                  </a:lnTo>
                  <a:lnTo>
                    <a:pt x="4098" y="365"/>
                  </a:lnTo>
                  <a:lnTo>
                    <a:pt x="4096" y="401"/>
                  </a:lnTo>
                  <a:lnTo>
                    <a:pt x="4087" y="437"/>
                  </a:lnTo>
                  <a:lnTo>
                    <a:pt x="4073" y="469"/>
                  </a:lnTo>
                  <a:lnTo>
                    <a:pt x="4055" y="500"/>
                  </a:lnTo>
                  <a:lnTo>
                    <a:pt x="4030" y="529"/>
                  </a:lnTo>
                  <a:lnTo>
                    <a:pt x="3182" y="1377"/>
                  </a:lnTo>
                  <a:lnTo>
                    <a:pt x="3182" y="3100"/>
                  </a:lnTo>
                  <a:lnTo>
                    <a:pt x="3178" y="3121"/>
                  </a:lnTo>
                  <a:lnTo>
                    <a:pt x="3170" y="3141"/>
                  </a:lnTo>
                  <a:lnTo>
                    <a:pt x="3158" y="3157"/>
                  </a:lnTo>
                  <a:lnTo>
                    <a:pt x="3141" y="3171"/>
                  </a:lnTo>
                  <a:lnTo>
                    <a:pt x="3122" y="3178"/>
                  </a:lnTo>
                  <a:lnTo>
                    <a:pt x="3100" y="3182"/>
                  </a:lnTo>
                  <a:lnTo>
                    <a:pt x="82" y="3182"/>
                  </a:lnTo>
                  <a:lnTo>
                    <a:pt x="60" y="3178"/>
                  </a:lnTo>
                  <a:lnTo>
                    <a:pt x="41" y="3171"/>
                  </a:lnTo>
                  <a:lnTo>
                    <a:pt x="24" y="3157"/>
                  </a:lnTo>
                  <a:lnTo>
                    <a:pt x="11" y="3141"/>
                  </a:lnTo>
                  <a:lnTo>
                    <a:pt x="2" y="3121"/>
                  </a:lnTo>
                  <a:lnTo>
                    <a:pt x="0" y="3100"/>
                  </a:lnTo>
                  <a:lnTo>
                    <a:pt x="0" y="82"/>
                  </a:lnTo>
                  <a:lnTo>
                    <a:pt x="2" y="59"/>
                  </a:lnTo>
                  <a:lnTo>
                    <a:pt x="11" y="39"/>
                  </a:lnTo>
                  <a:lnTo>
                    <a:pt x="24" y="23"/>
                  </a:lnTo>
                  <a:lnTo>
                    <a:pt x="41" y="11"/>
                  </a:lnTo>
                  <a:lnTo>
                    <a:pt x="60" y="2"/>
                  </a:lnTo>
                  <a:lnTo>
                    <a:pt x="8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2" name="Freeform 1050">
              <a:extLst>
                <a:ext uri="{FF2B5EF4-FFF2-40B4-BE49-F238E27FC236}">
                  <a16:creationId xmlns:a16="http://schemas.microsoft.com/office/drawing/2014/main" id="{B3DF8B8D-CEA0-429D-891D-42FC8F58D5FE}"/>
                </a:ext>
              </a:extLst>
            </p:cNvPr>
            <p:cNvSpPr>
              <a:spLocks/>
            </p:cNvSpPr>
            <p:nvPr/>
          </p:nvSpPr>
          <p:spPr bwMode="auto">
            <a:xfrm>
              <a:off x="2668" y="1258"/>
              <a:ext cx="241" cy="163"/>
            </a:xfrm>
            <a:custGeom>
              <a:avLst/>
              <a:gdLst>
                <a:gd name="T0" fmla="*/ 82 w 241"/>
                <a:gd name="T1" fmla="*/ 0 h 163"/>
                <a:gd name="T2" fmla="*/ 159 w 241"/>
                <a:gd name="T3" fmla="*/ 0 h 163"/>
                <a:gd name="T4" fmla="*/ 181 w 241"/>
                <a:gd name="T5" fmla="*/ 3 h 163"/>
                <a:gd name="T6" fmla="*/ 201 w 241"/>
                <a:gd name="T7" fmla="*/ 11 h 163"/>
                <a:gd name="T8" fmla="*/ 217 w 241"/>
                <a:gd name="T9" fmla="*/ 24 h 163"/>
                <a:gd name="T10" fmla="*/ 230 w 241"/>
                <a:gd name="T11" fmla="*/ 40 h 163"/>
                <a:gd name="T12" fmla="*/ 238 w 241"/>
                <a:gd name="T13" fmla="*/ 60 h 163"/>
                <a:gd name="T14" fmla="*/ 241 w 241"/>
                <a:gd name="T15" fmla="*/ 81 h 163"/>
                <a:gd name="T16" fmla="*/ 238 w 241"/>
                <a:gd name="T17" fmla="*/ 103 h 163"/>
                <a:gd name="T18" fmla="*/ 230 w 241"/>
                <a:gd name="T19" fmla="*/ 123 h 163"/>
                <a:gd name="T20" fmla="*/ 217 w 241"/>
                <a:gd name="T21" fmla="*/ 139 h 163"/>
                <a:gd name="T22" fmla="*/ 201 w 241"/>
                <a:gd name="T23" fmla="*/ 152 h 163"/>
                <a:gd name="T24" fmla="*/ 181 w 241"/>
                <a:gd name="T25" fmla="*/ 160 h 163"/>
                <a:gd name="T26" fmla="*/ 159 w 241"/>
                <a:gd name="T27" fmla="*/ 163 h 163"/>
                <a:gd name="T28" fmla="*/ 82 w 241"/>
                <a:gd name="T29" fmla="*/ 163 h 163"/>
                <a:gd name="T30" fmla="*/ 59 w 241"/>
                <a:gd name="T31" fmla="*/ 160 h 163"/>
                <a:gd name="T32" fmla="*/ 41 w 241"/>
                <a:gd name="T33" fmla="*/ 152 h 163"/>
                <a:gd name="T34" fmla="*/ 23 w 241"/>
                <a:gd name="T35" fmla="*/ 139 h 163"/>
                <a:gd name="T36" fmla="*/ 11 w 241"/>
                <a:gd name="T37" fmla="*/ 123 h 163"/>
                <a:gd name="T38" fmla="*/ 2 w 241"/>
                <a:gd name="T39" fmla="*/ 103 h 163"/>
                <a:gd name="T40" fmla="*/ 0 w 241"/>
                <a:gd name="T41" fmla="*/ 81 h 163"/>
                <a:gd name="T42" fmla="*/ 2 w 241"/>
                <a:gd name="T43" fmla="*/ 60 h 163"/>
                <a:gd name="T44" fmla="*/ 11 w 241"/>
                <a:gd name="T45" fmla="*/ 40 h 163"/>
                <a:gd name="T46" fmla="*/ 23 w 241"/>
                <a:gd name="T47" fmla="*/ 24 h 163"/>
                <a:gd name="T48" fmla="*/ 41 w 241"/>
                <a:gd name="T49" fmla="*/ 11 h 163"/>
                <a:gd name="T50" fmla="*/ 59 w 241"/>
                <a:gd name="T51" fmla="*/ 3 h 163"/>
                <a:gd name="T52" fmla="*/ 82 w 241"/>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1" h="163">
                  <a:moveTo>
                    <a:pt x="82" y="0"/>
                  </a:moveTo>
                  <a:lnTo>
                    <a:pt x="159" y="0"/>
                  </a:lnTo>
                  <a:lnTo>
                    <a:pt x="181" y="3"/>
                  </a:lnTo>
                  <a:lnTo>
                    <a:pt x="201" y="11"/>
                  </a:lnTo>
                  <a:lnTo>
                    <a:pt x="217" y="24"/>
                  </a:lnTo>
                  <a:lnTo>
                    <a:pt x="230" y="40"/>
                  </a:lnTo>
                  <a:lnTo>
                    <a:pt x="238" y="60"/>
                  </a:lnTo>
                  <a:lnTo>
                    <a:pt x="241" y="81"/>
                  </a:lnTo>
                  <a:lnTo>
                    <a:pt x="238" y="103"/>
                  </a:lnTo>
                  <a:lnTo>
                    <a:pt x="230" y="123"/>
                  </a:lnTo>
                  <a:lnTo>
                    <a:pt x="217" y="139"/>
                  </a:lnTo>
                  <a:lnTo>
                    <a:pt x="201" y="152"/>
                  </a:lnTo>
                  <a:lnTo>
                    <a:pt x="181" y="160"/>
                  </a:lnTo>
                  <a:lnTo>
                    <a:pt x="159" y="163"/>
                  </a:lnTo>
                  <a:lnTo>
                    <a:pt x="82" y="163"/>
                  </a:lnTo>
                  <a:lnTo>
                    <a:pt x="59" y="160"/>
                  </a:lnTo>
                  <a:lnTo>
                    <a:pt x="41" y="152"/>
                  </a:lnTo>
                  <a:lnTo>
                    <a:pt x="23" y="139"/>
                  </a:lnTo>
                  <a:lnTo>
                    <a:pt x="11" y="123"/>
                  </a:lnTo>
                  <a:lnTo>
                    <a:pt x="2" y="103"/>
                  </a:lnTo>
                  <a:lnTo>
                    <a:pt x="0" y="81"/>
                  </a:lnTo>
                  <a:lnTo>
                    <a:pt x="2" y="60"/>
                  </a:lnTo>
                  <a:lnTo>
                    <a:pt x="11" y="40"/>
                  </a:lnTo>
                  <a:lnTo>
                    <a:pt x="23" y="24"/>
                  </a:lnTo>
                  <a:lnTo>
                    <a:pt x="41" y="11"/>
                  </a:lnTo>
                  <a:lnTo>
                    <a:pt x="59" y="3"/>
                  </a:lnTo>
                  <a:lnTo>
                    <a:pt x="8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3" name="Freeform 1051">
              <a:extLst>
                <a:ext uri="{FF2B5EF4-FFF2-40B4-BE49-F238E27FC236}">
                  <a16:creationId xmlns:a16="http://schemas.microsoft.com/office/drawing/2014/main" id="{F9DDF21A-97FF-4320-9F6F-684007A6AA48}"/>
                </a:ext>
              </a:extLst>
            </p:cNvPr>
            <p:cNvSpPr>
              <a:spLocks/>
            </p:cNvSpPr>
            <p:nvPr/>
          </p:nvSpPr>
          <p:spPr bwMode="auto">
            <a:xfrm>
              <a:off x="826" y="1258"/>
              <a:ext cx="1651" cy="163"/>
            </a:xfrm>
            <a:custGeom>
              <a:avLst/>
              <a:gdLst>
                <a:gd name="T0" fmla="*/ 81 w 1651"/>
                <a:gd name="T1" fmla="*/ 0 h 163"/>
                <a:gd name="T2" fmla="*/ 1569 w 1651"/>
                <a:gd name="T3" fmla="*/ 0 h 163"/>
                <a:gd name="T4" fmla="*/ 1591 w 1651"/>
                <a:gd name="T5" fmla="*/ 3 h 163"/>
                <a:gd name="T6" fmla="*/ 1610 w 1651"/>
                <a:gd name="T7" fmla="*/ 11 h 163"/>
                <a:gd name="T8" fmla="*/ 1627 w 1651"/>
                <a:gd name="T9" fmla="*/ 24 h 163"/>
                <a:gd name="T10" fmla="*/ 1639 w 1651"/>
                <a:gd name="T11" fmla="*/ 40 h 163"/>
                <a:gd name="T12" fmla="*/ 1648 w 1651"/>
                <a:gd name="T13" fmla="*/ 60 h 163"/>
                <a:gd name="T14" fmla="*/ 1651 w 1651"/>
                <a:gd name="T15" fmla="*/ 81 h 163"/>
                <a:gd name="T16" fmla="*/ 1648 w 1651"/>
                <a:gd name="T17" fmla="*/ 103 h 163"/>
                <a:gd name="T18" fmla="*/ 1639 w 1651"/>
                <a:gd name="T19" fmla="*/ 123 h 163"/>
                <a:gd name="T20" fmla="*/ 1627 w 1651"/>
                <a:gd name="T21" fmla="*/ 139 h 163"/>
                <a:gd name="T22" fmla="*/ 1610 w 1651"/>
                <a:gd name="T23" fmla="*/ 152 h 163"/>
                <a:gd name="T24" fmla="*/ 1591 w 1651"/>
                <a:gd name="T25" fmla="*/ 160 h 163"/>
                <a:gd name="T26" fmla="*/ 1569 w 1651"/>
                <a:gd name="T27" fmla="*/ 163 h 163"/>
                <a:gd name="T28" fmla="*/ 81 w 1651"/>
                <a:gd name="T29" fmla="*/ 163 h 163"/>
                <a:gd name="T30" fmla="*/ 60 w 1651"/>
                <a:gd name="T31" fmla="*/ 160 h 163"/>
                <a:gd name="T32" fmla="*/ 40 w 1651"/>
                <a:gd name="T33" fmla="*/ 152 h 163"/>
                <a:gd name="T34" fmla="*/ 24 w 1651"/>
                <a:gd name="T35" fmla="*/ 139 h 163"/>
                <a:gd name="T36" fmla="*/ 11 w 1651"/>
                <a:gd name="T37" fmla="*/ 123 h 163"/>
                <a:gd name="T38" fmla="*/ 3 w 1651"/>
                <a:gd name="T39" fmla="*/ 103 h 163"/>
                <a:gd name="T40" fmla="*/ 0 w 1651"/>
                <a:gd name="T41" fmla="*/ 81 h 163"/>
                <a:gd name="T42" fmla="*/ 3 w 1651"/>
                <a:gd name="T43" fmla="*/ 60 h 163"/>
                <a:gd name="T44" fmla="*/ 11 w 1651"/>
                <a:gd name="T45" fmla="*/ 40 h 163"/>
                <a:gd name="T46" fmla="*/ 24 w 1651"/>
                <a:gd name="T47" fmla="*/ 24 h 163"/>
                <a:gd name="T48" fmla="*/ 40 w 1651"/>
                <a:gd name="T49" fmla="*/ 11 h 163"/>
                <a:gd name="T50" fmla="*/ 60 w 1651"/>
                <a:gd name="T51" fmla="*/ 3 h 163"/>
                <a:gd name="T52" fmla="*/ 81 w 1651"/>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651" h="163">
                  <a:moveTo>
                    <a:pt x="81" y="0"/>
                  </a:moveTo>
                  <a:lnTo>
                    <a:pt x="1569" y="0"/>
                  </a:lnTo>
                  <a:lnTo>
                    <a:pt x="1591" y="3"/>
                  </a:lnTo>
                  <a:lnTo>
                    <a:pt x="1610" y="11"/>
                  </a:lnTo>
                  <a:lnTo>
                    <a:pt x="1627" y="24"/>
                  </a:lnTo>
                  <a:lnTo>
                    <a:pt x="1639" y="40"/>
                  </a:lnTo>
                  <a:lnTo>
                    <a:pt x="1648" y="60"/>
                  </a:lnTo>
                  <a:lnTo>
                    <a:pt x="1651" y="81"/>
                  </a:lnTo>
                  <a:lnTo>
                    <a:pt x="1648" y="103"/>
                  </a:lnTo>
                  <a:lnTo>
                    <a:pt x="1639" y="123"/>
                  </a:lnTo>
                  <a:lnTo>
                    <a:pt x="1627" y="139"/>
                  </a:lnTo>
                  <a:lnTo>
                    <a:pt x="1610" y="152"/>
                  </a:lnTo>
                  <a:lnTo>
                    <a:pt x="1591" y="160"/>
                  </a:lnTo>
                  <a:lnTo>
                    <a:pt x="1569" y="163"/>
                  </a:lnTo>
                  <a:lnTo>
                    <a:pt x="81" y="163"/>
                  </a:lnTo>
                  <a:lnTo>
                    <a:pt x="60" y="160"/>
                  </a:lnTo>
                  <a:lnTo>
                    <a:pt x="40" y="152"/>
                  </a:lnTo>
                  <a:lnTo>
                    <a:pt x="24" y="139"/>
                  </a:lnTo>
                  <a:lnTo>
                    <a:pt x="11" y="123"/>
                  </a:lnTo>
                  <a:lnTo>
                    <a:pt x="3" y="103"/>
                  </a:lnTo>
                  <a:lnTo>
                    <a:pt x="0" y="81"/>
                  </a:lnTo>
                  <a:lnTo>
                    <a:pt x="3" y="60"/>
                  </a:lnTo>
                  <a:lnTo>
                    <a:pt x="11" y="40"/>
                  </a:lnTo>
                  <a:lnTo>
                    <a:pt x="24" y="24"/>
                  </a:lnTo>
                  <a:lnTo>
                    <a:pt x="40" y="11"/>
                  </a:lnTo>
                  <a:lnTo>
                    <a:pt x="60" y="3"/>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4" name="Freeform 1052">
              <a:extLst>
                <a:ext uri="{FF2B5EF4-FFF2-40B4-BE49-F238E27FC236}">
                  <a16:creationId xmlns:a16="http://schemas.microsoft.com/office/drawing/2014/main" id="{D3902463-4B1A-4F98-9A17-F2E134CCE778}"/>
                </a:ext>
              </a:extLst>
            </p:cNvPr>
            <p:cNvSpPr>
              <a:spLocks/>
            </p:cNvSpPr>
            <p:nvPr/>
          </p:nvSpPr>
          <p:spPr bwMode="auto">
            <a:xfrm>
              <a:off x="826" y="1734"/>
              <a:ext cx="1572" cy="163"/>
            </a:xfrm>
            <a:custGeom>
              <a:avLst/>
              <a:gdLst>
                <a:gd name="T0" fmla="*/ 81 w 1572"/>
                <a:gd name="T1" fmla="*/ 0 h 163"/>
                <a:gd name="T2" fmla="*/ 1492 w 1572"/>
                <a:gd name="T3" fmla="*/ 0 h 163"/>
                <a:gd name="T4" fmla="*/ 1513 w 1572"/>
                <a:gd name="T5" fmla="*/ 2 h 163"/>
                <a:gd name="T6" fmla="*/ 1533 w 1572"/>
                <a:gd name="T7" fmla="*/ 11 h 163"/>
                <a:gd name="T8" fmla="*/ 1549 w 1572"/>
                <a:gd name="T9" fmla="*/ 24 h 163"/>
                <a:gd name="T10" fmla="*/ 1561 w 1572"/>
                <a:gd name="T11" fmla="*/ 40 h 163"/>
                <a:gd name="T12" fmla="*/ 1570 w 1572"/>
                <a:gd name="T13" fmla="*/ 60 h 163"/>
                <a:gd name="T14" fmla="*/ 1572 w 1572"/>
                <a:gd name="T15" fmla="*/ 81 h 163"/>
                <a:gd name="T16" fmla="*/ 1570 w 1572"/>
                <a:gd name="T17" fmla="*/ 103 h 163"/>
                <a:gd name="T18" fmla="*/ 1561 w 1572"/>
                <a:gd name="T19" fmla="*/ 123 h 163"/>
                <a:gd name="T20" fmla="*/ 1549 w 1572"/>
                <a:gd name="T21" fmla="*/ 139 h 163"/>
                <a:gd name="T22" fmla="*/ 1533 w 1572"/>
                <a:gd name="T23" fmla="*/ 151 h 163"/>
                <a:gd name="T24" fmla="*/ 1513 w 1572"/>
                <a:gd name="T25" fmla="*/ 160 h 163"/>
                <a:gd name="T26" fmla="*/ 1492 w 1572"/>
                <a:gd name="T27" fmla="*/ 163 h 163"/>
                <a:gd name="T28" fmla="*/ 81 w 1572"/>
                <a:gd name="T29" fmla="*/ 163 h 163"/>
                <a:gd name="T30" fmla="*/ 60 w 1572"/>
                <a:gd name="T31" fmla="*/ 160 h 163"/>
                <a:gd name="T32" fmla="*/ 40 w 1572"/>
                <a:gd name="T33" fmla="*/ 151 h 163"/>
                <a:gd name="T34" fmla="*/ 24 w 1572"/>
                <a:gd name="T35" fmla="*/ 139 h 163"/>
                <a:gd name="T36" fmla="*/ 11 w 1572"/>
                <a:gd name="T37" fmla="*/ 123 h 163"/>
                <a:gd name="T38" fmla="*/ 3 w 1572"/>
                <a:gd name="T39" fmla="*/ 103 h 163"/>
                <a:gd name="T40" fmla="*/ 0 w 1572"/>
                <a:gd name="T41" fmla="*/ 81 h 163"/>
                <a:gd name="T42" fmla="*/ 3 w 1572"/>
                <a:gd name="T43" fmla="*/ 60 h 163"/>
                <a:gd name="T44" fmla="*/ 11 w 1572"/>
                <a:gd name="T45" fmla="*/ 40 h 163"/>
                <a:gd name="T46" fmla="*/ 24 w 1572"/>
                <a:gd name="T47" fmla="*/ 24 h 163"/>
                <a:gd name="T48" fmla="*/ 40 w 1572"/>
                <a:gd name="T49" fmla="*/ 11 h 163"/>
                <a:gd name="T50" fmla="*/ 60 w 1572"/>
                <a:gd name="T51" fmla="*/ 2 h 163"/>
                <a:gd name="T52" fmla="*/ 81 w 1572"/>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72" h="163">
                  <a:moveTo>
                    <a:pt x="81" y="0"/>
                  </a:moveTo>
                  <a:lnTo>
                    <a:pt x="1492" y="0"/>
                  </a:lnTo>
                  <a:lnTo>
                    <a:pt x="1513" y="2"/>
                  </a:lnTo>
                  <a:lnTo>
                    <a:pt x="1533" y="11"/>
                  </a:lnTo>
                  <a:lnTo>
                    <a:pt x="1549" y="24"/>
                  </a:lnTo>
                  <a:lnTo>
                    <a:pt x="1561" y="40"/>
                  </a:lnTo>
                  <a:lnTo>
                    <a:pt x="1570" y="60"/>
                  </a:lnTo>
                  <a:lnTo>
                    <a:pt x="1572" y="81"/>
                  </a:lnTo>
                  <a:lnTo>
                    <a:pt x="1570" y="103"/>
                  </a:lnTo>
                  <a:lnTo>
                    <a:pt x="1561" y="123"/>
                  </a:lnTo>
                  <a:lnTo>
                    <a:pt x="1549" y="139"/>
                  </a:lnTo>
                  <a:lnTo>
                    <a:pt x="1533" y="151"/>
                  </a:lnTo>
                  <a:lnTo>
                    <a:pt x="1513" y="160"/>
                  </a:lnTo>
                  <a:lnTo>
                    <a:pt x="1492" y="163"/>
                  </a:lnTo>
                  <a:lnTo>
                    <a:pt x="81" y="163"/>
                  </a:lnTo>
                  <a:lnTo>
                    <a:pt x="60" y="160"/>
                  </a:lnTo>
                  <a:lnTo>
                    <a:pt x="40" y="151"/>
                  </a:lnTo>
                  <a:lnTo>
                    <a:pt x="24" y="139"/>
                  </a:lnTo>
                  <a:lnTo>
                    <a:pt x="11" y="123"/>
                  </a:lnTo>
                  <a:lnTo>
                    <a:pt x="3" y="103"/>
                  </a:lnTo>
                  <a:lnTo>
                    <a:pt x="0" y="81"/>
                  </a:lnTo>
                  <a:lnTo>
                    <a:pt x="3" y="60"/>
                  </a:lnTo>
                  <a:lnTo>
                    <a:pt x="11" y="40"/>
                  </a:lnTo>
                  <a:lnTo>
                    <a:pt x="24" y="24"/>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5" name="Freeform 1053">
              <a:extLst>
                <a:ext uri="{FF2B5EF4-FFF2-40B4-BE49-F238E27FC236}">
                  <a16:creationId xmlns:a16="http://schemas.microsoft.com/office/drawing/2014/main" id="{B22BF117-12D5-460F-8F19-D6C700AE545C}"/>
                </a:ext>
              </a:extLst>
            </p:cNvPr>
            <p:cNvSpPr>
              <a:spLocks/>
            </p:cNvSpPr>
            <p:nvPr/>
          </p:nvSpPr>
          <p:spPr bwMode="auto">
            <a:xfrm>
              <a:off x="826" y="2210"/>
              <a:ext cx="1062" cy="162"/>
            </a:xfrm>
            <a:custGeom>
              <a:avLst/>
              <a:gdLst>
                <a:gd name="T0" fmla="*/ 81 w 1062"/>
                <a:gd name="T1" fmla="*/ 0 h 162"/>
                <a:gd name="T2" fmla="*/ 981 w 1062"/>
                <a:gd name="T3" fmla="*/ 0 h 162"/>
                <a:gd name="T4" fmla="*/ 1002 w 1062"/>
                <a:gd name="T5" fmla="*/ 2 h 162"/>
                <a:gd name="T6" fmla="*/ 1022 w 1062"/>
                <a:gd name="T7" fmla="*/ 11 h 162"/>
                <a:gd name="T8" fmla="*/ 1038 w 1062"/>
                <a:gd name="T9" fmla="*/ 23 h 162"/>
                <a:gd name="T10" fmla="*/ 1051 w 1062"/>
                <a:gd name="T11" fmla="*/ 39 h 162"/>
                <a:gd name="T12" fmla="*/ 1059 w 1062"/>
                <a:gd name="T13" fmla="*/ 59 h 162"/>
                <a:gd name="T14" fmla="*/ 1062 w 1062"/>
                <a:gd name="T15" fmla="*/ 80 h 162"/>
                <a:gd name="T16" fmla="*/ 1059 w 1062"/>
                <a:gd name="T17" fmla="*/ 103 h 162"/>
                <a:gd name="T18" fmla="*/ 1051 w 1062"/>
                <a:gd name="T19" fmla="*/ 123 h 162"/>
                <a:gd name="T20" fmla="*/ 1038 w 1062"/>
                <a:gd name="T21" fmla="*/ 139 h 162"/>
                <a:gd name="T22" fmla="*/ 1022 w 1062"/>
                <a:gd name="T23" fmla="*/ 151 h 162"/>
                <a:gd name="T24" fmla="*/ 1002 w 1062"/>
                <a:gd name="T25" fmla="*/ 160 h 162"/>
                <a:gd name="T26" fmla="*/ 981 w 1062"/>
                <a:gd name="T27" fmla="*/ 162 h 162"/>
                <a:gd name="T28" fmla="*/ 81 w 1062"/>
                <a:gd name="T29" fmla="*/ 162 h 162"/>
                <a:gd name="T30" fmla="*/ 60 w 1062"/>
                <a:gd name="T31" fmla="*/ 160 h 162"/>
                <a:gd name="T32" fmla="*/ 40 w 1062"/>
                <a:gd name="T33" fmla="*/ 151 h 162"/>
                <a:gd name="T34" fmla="*/ 24 w 1062"/>
                <a:gd name="T35" fmla="*/ 139 h 162"/>
                <a:gd name="T36" fmla="*/ 11 w 1062"/>
                <a:gd name="T37" fmla="*/ 123 h 162"/>
                <a:gd name="T38" fmla="*/ 3 w 1062"/>
                <a:gd name="T39" fmla="*/ 103 h 162"/>
                <a:gd name="T40" fmla="*/ 0 w 1062"/>
                <a:gd name="T41" fmla="*/ 80 h 162"/>
                <a:gd name="T42" fmla="*/ 3 w 1062"/>
                <a:gd name="T43" fmla="*/ 59 h 162"/>
                <a:gd name="T44" fmla="*/ 11 w 1062"/>
                <a:gd name="T45" fmla="*/ 39 h 162"/>
                <a:gd name="T46" fmla="*/ 24 w 1062"/>
                <a:gd name="T47" fmla="*/ 23 h 162"/>
                <a:gd name="T48" fmla="*/ 40 w 1062"/>
                <a:gd name="T49" fmla="*/ 11 h 162"/>
                <a:gd name="T50" fmla="*/ 60 w 1062"/>
                <a:gd name="T51" fmla="*/ 2 h 162"/>
                <a:gd name="T52" fmla="*/ 81 w 1062"/>
                <a:gd name="T53"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62" h="162">
                  <a:moveTo>
                    <a:pt x="81" y="0"/>
                  </a:moveTo>
                  <a:lnTo>
                    <a:pt x="981" y="0"/>
                  </a:lnTo>
                  <a:lnTo>
                    <a:pt x="1002" y="2"/>
                  </a:lnTo>
                  <a:lnTo>
                    <a:pt x="1022" y="11"/>
                  </a:lnTo>
                  <a:lnTo>
                    <a:pt x="1038" y="23"/>
                  </a:lnTo>
                  <a:lnTo>
                    <a:pt x="1051" y="39"/>
                  </a:lnTo>
                  <a:lnTo>
                    <a:pt x="1059" y="59"/>
                  </a:lnTo>
                  <a:lnTo>
                    <a:pt x="1062" y="80"/>
                  </a:lnTo>
                  <a:lnTo>
                    <a:pt x="1059" y="103"/>
                  </a:lnTo>
                  <a:lnTo>
                    <a:pt x="1051" y="123"/>
                  </a:lnTo>
                  <a:lnTo>
                    <a:pt x="1038" y="139"/>
                  </a:lnTo>
                  <a:lnTo>
                    <a:pt x="1022" y="151"/>
                  </a:lnTo>
                  <a:lnTo>
                    <a:pt x="1002" y="160"/>
                  </a:lnTo>
                  <a:lnTo>
                    <a:pt x="981" y="162"/>
                  </a:lnTo>
                  <a:lnTo>
                    <a:pt x="81" y="162"/>
                  </a:lnTo>
                  <a:lnTo>
                    <a:pt x="60" y="160"/>
                  </a:lnTo>
                  <a:lnTo>
                    <a:pt x="40" y="151"/>
                  </a:lnTo>
                  <a:lnTo>
                    <a:pt x="24" y="139"/>
                  </a:lnTo>
                  <a:lnTo>
                    <a:pt x="11" y="123"/>
                  </a:lnTo>
                  <a:lnTo>
                    <a:pt x="3" y="103"/>
                  </a:lnTo>
                  <a:lnTo>
                    <a:pt x="0" y="80"/>
                  </a:lnTo>
                  <a:lnTo>
                    <a:pt x="3" y="59"/>
                  </a:lnTo>
                  <a:lnTo>
                    <a:pt x="11" y="39"/>
                  </a:lnTo>
                  <a:lnTo>
                    <a:pt x="24" y="23"/>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6" name="Freeform 1054">
              <a:extLst>
                <a:ext uri="{FF2B5EF4-FFF2-40B4-BE49-F238E27FC236}">
                  <a16:creationId xmlns:a16="http://schemas.microsoft.com/office/drawing/2014/main" id="{FEC0618D-8BEB-4758-A661-3E671D919CCF}"/>
                </a:ext>
              </a:extLst>
            </p:cNvPr>
            <p:cNvSpPr>
              <a:spLocks/>
            </p:cNvSpPr>
            <p:nvPr/>
          </p:nvSpPr>
          <p:spPr bwMode="auto">
            <a:xfrm>
              <a:off x="826" y="2677"/>
              <a:ext cx="673" cy="162"/>
            </a:xfrm>
            <a:custGeom>
              <a:avLst/>
              <a:gdLst>
                <a:gd name="T0" fmla="*/ 81 w 673"/>
                <a:gd name="T1" fmla="*/ 0 h 162"/>
                <a:gd name="T2" fmla="*/ 591 w 673"/>
                <a:gd name="T3" fmla="*/ 0 h 162"/>
                <a:gd name="T4" fmla="*/ 614 w 673"/>
                <a:gd name="T5" fmla="*/ 2 h 162"/>
                <a:gd name="T6" fmla="*/ 633 w 673"/>
                <a:gd name="T7" fmla="*/ 11 h 162"/>
                <a:gd name="T8" fmla="*/ 650 w 673"/>
                <a:gd name="T9" fmla="*/ 23 h 162"/>
                <a:gd name="T10" fmla="*/ 662 w 673"/>
                <a:gd name="T11" fmla="*/ 39 h 162"/>
                <a:gd name="T12" fmla="*/ 671 w 673"/>
                <a:gd name="T13" fmla="*/ 59 h 162"/>
                <a:gd name="T14" fmla="*/ 673 w 673"/>
                <a:gd name="T15" fmla="*/ 80 h 162"/>
                <a:gd name="T16" fmla="*/ 671 w 673"/>
                <a:gd name="T17" fmla="*/ 103 h 162"/>
                <a:gd name="T18" fmla="*/ 662 w 673"/>
                <a:gd name="T19" fmla="*/ 123 h 162"/>
                <a:gd name="T20" fmla="*/ 650 w 673"/>
                <a:gd name="T21" fmla="*/ 139 h 162"/>
                <a:gd name="T22" fmla="*/ 632 w 673"/>
                <a:gd name="T23" fmla="*/ 151 h 162"/>
                <a:gd name="T24" fmla="*/ 614 w 673"/>
                <a:gd name="T25" fmla="*/ 160 h 162"/>
                <a:gd name="T26" fmla="*/ 591 w 673"/>
                <a:gd name="T27" fmla="*/ 162 h 162"/>
                <a:gd name="T28" fmla="*/ 81 w 673"/>
                <a:gd name="T29" fmla="*/ 162 h 162"/>
                <a:gd name="T30" fmla="*/ 60 w 673"/>
                <a:gd name="T31" fmla="*/ 160 h 162"/>
                <a:gd name="T32" fmla="*/ 40 w 673"/>
                <a:gd name="T33" fmla="*/ 151 h 162"/>
                <a:gd name="T34" fmla="*/ 24 w 673"/>
                <a:gd name="T35" fmla="*/ 139 h 162"/>
                <a:gd name="T36" fmla="*/ 11 w 673"/>
                <a:gd name="T37" fmla="*/ 123 h 162"/>
                <a:gd name="T38" fmla="*/ 3 w 673"/>
                <a:gd name="T39" fmla="*/ 103 h 162"/>
                <a:gd name="T40" fmla="*/ 0 w 673"/>
                <a:gd name="T41" fmla="*/ 80 h 162"/>
                <a:gd name="T42" fmla="*/ 3 w 673"/>
                <a:gd name="T43" fmla="*/ 59 h 162"/>
                <a:gd name="T44" fmla="*/ 11 w 673"/>
                <a:gd name="T45" fmla="*/ 39 h 162"/>
                <a:gd name="T46" fmla="*/ 24 w 673"/>
                <a:gd name="T47" fmla="*/ 23 h 162"/>
                <a:gd name="T48" fmla="*/ 40 w 673"/>
                <a:gd name="T49" fmla="*/ 11 h 162"/>
                <a:gd name="T50" fmla="*/ 60 w 673"/>
                <a:gd name="T51" fmla="*/ 2 h 162"/>
                <a:gd name="T52" fmla="*/ 81 w 673"/>
                <a:gd name="T53"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3" h="162">
                  <a:moveTo>
                    <a:pt x="81" y="0"/>
                  </a:moveTo>
                  <a:lnTo>
                    <a:pt x="591" y="0"/>
                  </a:lnTo>
                  <a:lnTo>
                    <a:pt x="614" y="2"/>
                  </a:lnTo>
                  <a:lnTo>
                    <a:pt x="633" y="11"/>
                  </a:lnTo>
                  <a:lnTo>
                    <a:pt x="650" y="23"/>
                  </a:lnTo>
                  <a:lnTo>
                    <a:pt x="662" y="39"/>
                  </a:lnTo>
                  <a:lnTo>
                    <a:pt x="671" y="59"/>
                  </a:lnTo>
                  <a:lnTo>
                    <a:pt x="673" y="80"/>
                  </a:lnTo>
                  <a:lnTo>
                    <a:pt x="671" y="103"/>
                  </a:lnTo>
                  <a:lnTo>
                    <a:pt x="662" y="123"/>
                  </a:lnTo>
                  <a:lnTo>
                    <a:pt x="650" y="139"/>
                  </a:lnTo>
                  <a:lnTo>
                    <a:pt x="632" y="151"/>
                  </a:lnTo>
                  <a:lnTo>
                    <a:pt x="614" y="160"/>
                  </a:lnTo>
                  <a:lnTo>
                    <a:pt x="591" y="162"/>
                  </a:lnTo>
                  <a:lnTo>
                    <a:pt x="81" y="162"/>
                  </a:lnTo>
                  <a:lnTo>
                    <a:pt x="60" y="160"/>
                  </a:lnTo>
                  <a:lnTo>
                    <a:pt x="40" y="151"/>
                  </a:lnTo>
                  <a:lnTo>
                    <a:pt x="24" y="139"/>
                  </a:lnTo>
                  <a:lnTo>
                    <a:pt x="11" y="123"/>
                  </a:lnTo>
                  <a:lnTo>
                    <a:pt x="3" y="103"/>
                  </a:lnTo>
                  <a:lnTo>
                    <a:pt x="0" y="80"/>
                  </a:lnTo>
                  <a:lnTo>
                    <a:pt x="3" y="59"/>
                  </a:lnTo>
                  <a:lnTo>
                    <a:pt x="11" y="39"/>
                  </a:lnTo>
                  <a:lnTo>
                    <a:pt x="24" y="23"/>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grpSp>
        <p:nvGrpSpPr>
          <p:cNvPr id="27" name="Group 1136">
            <a:extLst>
              <a:ext uri="{FF2B5EF4-FFF2-40B4-BE49-F238E27FC236}">
                <a16:creationId xmlns:a16="http://schemas.microsoft.com/office/drawing/2014/main" id="{92CC95E2-64A3-47DF-BD0B-98C59E40686E}"/>
              </a:ext>
            </a:extLst>
          </p:cNvPr>
          <p:cNvGrpSpPr>
            <a:grpSpLocks noChangeAspect="1"/>
          </p:cNvGrpSpPr>
          <p:nvPr/>
        </p:nvGrpSpPr>
        <p:grpSpPr bwMode="auto">
          <a:xfrm>
            <a:off x="1146961" y="2635039"/>
            <a:ext cx="253065" cy="305475"/>
            <a:chOff x="2712" y="795"/>
            <a:chExt cx="2255" cy="2722"/>
          </a:xfrm>
          <a:solidFill>
            <a:schemeClr val="bg1"/>
          </a:solidFill>
        </p:grpSpPr>
        <p:sp>
          <p:nvSpPr>
            <p:cNvPr id="28" name="Freeform 1138">
              <a:extLst>
                <a:ext uri="{FF2B5EF4-FFF2-40B4-BE49-F238E27FC236}">
                  <a16:creationId xmlns:a16="http://schemas.microsoft.com/office/drawing/2014/main" id="{FDC98507-3DD7-41EE-8192-6EB13660D00F}"/>
                </a:ext>
              </a:extLst>
            </p:cNvPr>
            <p:cNvSpPr>
              <a:spLocks/>
            </p:cNvSpPr>
            <p:nvPr/>
          </p:nvSpPr>
          <p:spPr bwMode="auto">
            <a:xfrm>
              <a:off x="3897" y="2545"/>
              <a:ext cx="148" cy="243"/>
            </a:xfrm>
            <a:custGeom>
              <a:avLst/>
              <a:gdLst>
                <a:gd name="T0" fmla="*/ 0 w 298"/>
                <a:gd name="T1" fmla="*/ 0 h 487"/>
                <a:gd name="T2" fmla="*/ 63 w 298"/>
                <a:gd name="T3" fmla="*/ 17 h 487"/>
                <a:gd name="T4" fmla="*/ 124 w 298"/>
                <a:gd name="T5" fmla="*/ 38 h 487"/>
                <a:gd name="T6" fmla="*/ 184 w 298"/>
                <a:gd name="T7" fmla="*/ 65 h 487"/>
                <a:gd name="T8" fmla="*/ 210 w 298"/>
                <a:gd name="T9" fmla="*/ 80 h 487"/>
                <a:gd name="T10" fmla="*/ 235 w 298"/>
                <a:gd name="T11" fmla="*/ 96 h 487"/>
                <a:gd name="T12" fmla="*/ 257 w 298"/>
                <a:gd name="T13" fmla="*/ 118 h 487"/>
                <a:gd name="T14" fmla="*/ 273 w 298"/>
                <a:gd name="T15" fmla="*/ 139 h 487"/>
                <a:gd name="T16" fmla="*/ 285 w 298"/>
                <a:gd name="T17" fmla="*/ 164 h 487"/>
                <a:gd name="T18" fmla="*/ 293 w 298"/>
                <a:gd name="T19" fmla="*/ 191 h 487"/>
                <a:gd name="T20" fmla="*/ 298 w 298"/>
                <a:gd name="T21" fmla="*/ 229 h 487"/>
                <a:gd name="T22" fmla="*/ 296 w 298"/>
                <a:gd name="T23" fmla="*/ 268 h 487"/>
                <a:gd name="T24" fmla="*/ 288 w 298"/>
                <a:gd name="T25" fmla="*/ 306 h 487"/>
                <a:gd name="T26" fmla="*/ 271 w 298"/>
                <a:gd name="T27" fmla="*/ 343 h 487"/>
                <a:gd name="T28" fmla="*/ 250 w 298"/>
                <a:gd name="T29" fmla="*/ 376 h 487"/>
                <a:gd name="T30" fmla="*/ 222 w 298"/>
                <a:gd name="T31" fmla="*/ 404 h 487"/>
                <a:gd name="T32" fmla="*/ 189 w 298"/>
                <a:gd name="T33" fmla="*/ 427 h 487"/>
                <a:gd name="T34" fmla="*/ 154 w 298"/>
                <a:gd name="T35" fmla="*/ 445 h 487"/>
                <a:gd name="T36" fmla="*/ 116 w 298"/>
                <a:gd name="T37" fmla="*/ 460 h 487"/>
                <a:gd name="T38" fmla="*/ 78 w 298"/>
                <a:gd name="T39" fmla="*/ 472 h 487"/>
                <a:gd name="T40" fmla="*/ 38 w 298"/>
                <a:gd name="T41" fmla="*/ 480 h 487"/>
                <a:gd name="T42" fmla="*/ 0 w 298"/>
                <a:gd name="T43" fmla="*/ 487 h 487"/>
                <a:gd name="T44" fmla="*/ 0 w 298"/>
                <a:gd name="T45" fmla="*/ 0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98" h="487">
                  <a:moveTo>
                    <a:pt x="0" y="0"/>
                  </a:moveTo>
                  <a:lnTo>
                    <a:pt x="63" y="17"/>
                  </a:lnTo>
                  <a:lnTo>
                    <a:pt x="124" y="38"/>
                  </a:lnTo>
                  <a:lnTo>
                    <a:pt x="184" y="65"/>
                  </a:lnTo>
                  <a:lnTo>
                    <a:pt x="210" y="80"/>
                  </a:lnTo>
                  <a:lnTo>
                    <a:pt x="235" y="96"/>
                  </a:lnTo>
                  <a:lnTo>
                    <a:pt x="257" y="118"/>
                  </a:lnTo>
                  <a:lnTo>
                    <a:pt x="273" y="139"/>
                  </a:lnTo>
                  <a:lnTo>
                    <a:pt x="285" y="164"/>
                  </a:lnTo>
                  <a:lnTo>
                    <a:pt x="293" y="191"/>
                  </a:lnTo>
                  <a:lnTo>
                    <a:pt x="298" y="229"/>
                  </a:lnTo>
                  <a:lnTo>
                    <a:pt x="296" y="268"/>
                  </a:lnTo>
                  <a:lnTo>
                    <a:pt x="288" y="306"/>
                  </a:lnTo>
                  <a:lnTo>
                    <a:pt x="271" y="343"/>
                  </a:lnTo>
                  <a:lnTo>
                    <a:pt x="250" y="376"/>
                  </a:lnTo>
                  <a:lnTo>
                    <a:pt x="222" y="404"/>
                  </a:lnTo>
                  <a:lnTo>
                    <a:pt x="189" y="427"/>
                  </a:lnTo>
                  <a:lnTo>
                    <a:pt x="154" y="445"/>
                  </a:lnTo>
                  <a:lnTo>
                    <a:pt x="116" y="460"/>
                  </a:lnTo>
                  <a:lnTo>
                    <a:pt x="78" y="472"/>
                  </a:lnTo>
                  <a:lnTo>
                    <a:pt x="38" y="480"/>
                  </a:lnTo>
                  <a:lnTo>
                    <a:pt x="0" y="487"/>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9" name="Freeform 1139">
              <a:extLst>
                <a:ext uri="{FF2B5EF4-FFF2-40B4-BE49-F238E27FC236}">
                  <a16:creationId xmlns:a16="http://schemas.microsoft.com/office/drawing/2014/main" id="{FC957086-1C5F-4898-9D66-D4051C39C710}"/>
                </a:ext>
              </a:extLst>
            </p:cNvPr>
            <p:cNvSpPr>
              <a:spLocks/>
            </p:cNvSpPr>
            <p:nvPr/>
          </p:nvSpPr>
          <p:spPr bwMode="auto">
            <a:xfrm>
              <a:off x="3641" y="2153"/>
              <a:ext cx="122" cy="221"/>
            </a:xfrm>
            <a:custGeom>
              <a:avLst/>
              <a:gdLst>
                <a:gd name="T0" fmla="*/ 243 w 243"/>
                <a:gd name="T1" fmla="*/ 0 h 442"/>
                <a:gd name="T2" fmla="*/ 243 w 243"/>
                <a:gd name="T3" fmla="*/ 442 h 442"/>
                <a:gd name="T4" fmla="*/ 199 w 243"/>
                <a:gd name="T5" fmla="*/ 427 h 442"/>
                <a:gd name="T6" fmla="*/ 157 w 243"/>
                <a:gd name="T7" fmla="*/ 412 h 442"/>
                <a:gd name="T8" fmla="*/ 113 w 243"/>
                <a:gd name="T9" fmla="*/ 390 h 442"/>
                <a:gd name="T10" fmla="*/ 70 w 243"/>
                <a:gd name="T11" fmla="*/ 365 h 442"/>
                <a:gd name="T12" fmla="*/ 47 w 243"/>
                <a:gd name="T13" fmla="*/ 347 h 442"/>
                <a:gd name="T14" fmla="*/ 27 w 243"/>
                <a:gd name="T15" fmla="*/ 327 h 442"/>
                <a:gd name="T16" fmla="*/ 12 w 243"/>
                <a:gd name="T17" fmla="*/ 301 h 442"/>
                <a:gd name="T18" fmla="*/ 4 w 243"/>
                <a:gd name="T19" fmla="*/ 271 h 442"/>
                <a:gd name="T20" fmla="*/ 0 w 243"/>
                <a:gd name="T21" fmla="*/ 238 h 442"/>
                <a:gd name="T22" fmla="*/ 0 w 243"/>
                <a:gd name="T23" fmla="*/ 207 h 442"/>
                <a:gd name="T24" fmla="*/ 7 w 243"/>
                <a:gd name="T25" fmla="*/ 177 h 442"/>
                <a:gd name="T26" fmla="*/ 17 w 243"/>
                <a:gd name="T27" fmla="*/ 147 h 442"/>
                <a:gd name="T28" fmla="*/ 33 w 243"/>
                <a:gd name="T29" fmla="*/ 121 h 442"/>
                <a:gd name="T30" fmla="*/ 58 w 243"/>
                <a:gd name="T31" fmla="*/ 89 h 442"/>
                <a:gd name="T32" fmla="*/ 91 w 243"/>
                <a:gd name="T33" fmla="*/ 63 h 442"/>
                <a:gd name="T34" fmla="*/ 126 w 243"/>
                <a:gd name="T35" fmla="*/ 41 h 442"/>
                <a:gd name="T36" fmla="*/ 164 w 243"/>
                <a:gd name="T37" fmla="*/ 23 h 442"/>
                <a:gd name="T38" fmla="*/ 204 w 243"/>
                <a:gd name="T39" fmla="*/ 10 h 442"/>
                <a:gd name="T40" fmla="*/ 243 w 243"/>
                <a:gd name="T41" fmla="*/ 0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43" h="442">
                  <a:moveTo>
                    <a:pt x="243" y="0"/>
                  </a:moveTo>
                  <a:lnTo>
                    <a:pt x="243" y="442"/>
                  </a:lnTo>
                  <a:lnTo>
                    <a:pt x="199" y="427"/>
                  </a:lnTo>
                  <a:lnTo>
                    <a:pt x="157" y="412"/>
                  </a:lnTo>
                  <a:lnTo>
                    <a:pt x="113" y="390"/>
                  </a:lnTo>
                  <a:lnTo>
                    <a:pt x="70" y="365"/>
                  </a:lnTo>
                  <a:lnTo>
                    <a:pt x="47" y="347"/>
                  </a:lnTo>
                  <a:lnTo>
                    <a:pt x="27" y="327"/>
                  </a:lnTo>
                  <a:lnTo>
                    <a:pt x="12" y="301"/>
                  </a:lnTo>
                  <a:lnTo>
                    <a:pt x="4" y="271"/>
                  </a:lnTo>
                  <a:lnTo>
                    <a:pt x="0" y="238"/>
                  </a:lnTo>
                  <a:lnTo>
                    <a:pt x="0" y="207"/>
                  </a:lnTo>
                  <a:lnTo>
                    <a:pt x="7" y="177"/>
                  </a:lnTo>
                  <a:lnTo>
                    <a:pt x="17" y="147"/>
                  </a:lnTo>
                  <a:lnTo>
                    <a:pt x="33" y="121"/>
                  </a:lnTo>
                  <a:lnTo>
                    <a:pt x="58" y="89"/>
                  </a:lnTo>
                  <a:lnTo>
                    <a:pt x="91" y="63"/>
                  </a:lnTo>
                  <a:lnTo>
                    <a:pt x="126" y="41"/>
                  </a:lnTo>
                  <a:lnTo>
                    <a:pt x="164" y="23"/>
                  </a:lnTo>
                  <a:lnTo>
                    <a:pt x="204" y="10"/>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0" name="Freeform 1140">
              <a:extLst>
                <a:ext uri="{FF2B5EF4-FFF2-40B4-BE49-F238E27FC236}">
                  <a16:creationId xmlns:a16="http://schemas.microsoft.com/office/drawing/2014/main" id="{956E6905-DEF4-429C-ADC3-84D1A34AB07C}"/>
                </a:ext>
              </a:extLst>
            </p:cNvPr>
            <p:cNvSpPr>
              <a:spLocks noEditPoints="1"/>
            </p:cNvSpPr>
            <p:nvPr/>
          </p:nvSpPr>
          <p:spPr bwMode="auto">
            <a:xfrm>
              <a:off x="2712" y="795"/>
              <a:ext cx="2255" cy="2722"/>
            </a:xfrm>
            <a:custGeom>
              <a:avLst/>
              <a:gdLst>
                <a:gd name="T0" fmla="*/ 2105 w 4510"/>
                <a:gd name="T1" fmla="*/ 2268 h 5443"/>
                <a:gd name="T2" fmla="*/ 1792 w 4510"/>
                <a:gd name="T3" fmla="*/ 2563 h 5443"/>
                <a:gd name="T4" fmla="*/ 1592 w 4510"/>
                <a:gd name="T5" fmla="*/ 2900 h 5443"/>
                <a:gd name="T6" fmla="*/ 1683 w 4510"/>
                <a:gd name="T7" fmla="*/ 3220 h 5443"/>
                <a:gd name="T8" fmla="*/ 2040 w 4510"/>
                <a:gd name="T9" fmla="*/ 3420 h 5443"/>
                <a:gd name="T10" fmla="*/ 1898 w 4510"/>
                <a:gd name="T11" fmla="*/ 3837 h 5443"/>
                <a:gd name="T12" fmla="*/ 1781 w 4510"/>
                <a:gd name="T13" fmla="*/ 3635 h 5443"/>
                <a:gd name="T14" fmla="*/ 1592 w 4510"/>
                <a:gd name="T15" fmla="*/ 3688 h 5443"/>
                <a:gd name="T16" fmla="*/ 1632 w 4510"/>
                <a:gd name="T17" fmla="*/ 3916 h 5443"/>
                <a:gd name="T18" fmla="*/ 1971 w 4510"/>
                <a:gd name="T19" fmla="*/ 4206 h 5443"/>
                <a:gd name="T20" fmla="*/ 2153 w 4510"/>
                <a:gd name="T21" fmla="*/ 4502 h 5443"/>
                <a:gd name="T22" fmla="*/ 2343 w 4510"/>
                <a:gd name="T23" fmla="*/ 4476 h 5443"/>
                <a:gd name="T24" fmla="*/ 2568 w 4510"/>
                <a:gd name="T25" fmla="*/ 4214 h 5443"/>
                <a:gd name="T26" fmla="*/ 2900 w 4510"/>
                <a:gd name="T27" fmla="*/ 3920 h 5443"/>
                <a:gd name="T28" fmla="*/ 2877 w 4510"/>
                <a:gd name="T29" fmla="*/ 3511 h 5443"/>
                <a:gd name="T30" fmla="*/ 2887 w 4510"/>
                <a:gd name="T31" fmla="*/ 3529 h 5443"/>
                <a:gd name="T32" fmla="*/ 2869 w 4510"/>
                <a:gd name="T33" fmla="*/ 3496 h 5443"/>
                <a:gd name="T34" fmla="*/ 2870 w 4510"/>
                <a:gd name="T35" fmla="*/ 3498 h 5443"/>
                <a:gd name="T36" fmla="*/ 2735 w 4510"/>
                <a:gd name="T37" fmla="*/ 3362 h 5443"/>
                <a:gd name="T38" fmla="*/ 2369 w 4510"/>
                <a:gd name="T39" fmla="*/ 2715 h 5443"/>
                <a:gd name="T40" fmla="*/ 2627 w 4510"/>
                <a:gd name="T41" fmla="*/ 2874 h 5443"/>
                <a:gd name="T42" fmla="*/ 2740 w 4510"/>
                <a:gd name="T43" fmla="*/ 3021 h 5443"/>
                <a:gd name="T44" fmla="*/ 2907 w 4510"/>
                <a:gd name="T45" fmla="*/ 2925 h 5443"/>
                <a:gd name="T46" fmla="*/ 2812 w 4510"/>
                <a:gd name="T47" fmla="*/ 2669 h 5443"/>
                <a:gd name="T48" fmla="*/ 2421 w 4510"/>
                <a:gd name="T49" fmla="*/ 2452 h 5443"/>
                <a:gd name="T50" fmla="*/ 2292 w 4510"/>
                <a:gd name="T51" fmla="*/ 2176 h 5443"/>
                <a:gd name="T52" fmla="*/ 1528 w 4510"/>
                <a:gd name="T53" fmla="*/ 40 h 5443"/>
                <a:gd name="T54" fmla="*/ 1891 w 4510"/>
                <a:gd name="T55" fmla="*/ 185 h 5443"/>
                <a:gd name="T56" fmla="*/ 2263 w 4510"/>
                <a:gd name="T57" fmla="*/ 174 h 5443"/>
                <a:gd name="T58" fmla="*/ 2721 w 4510"/>
                <a:gd name="T59" fmla="*/ 50 h 5443"/>
                <a:gd name="T60" fmla="*/ 3079 w 4510"/>
                <a:gd name="T61" fmla="*/ 26 h 5443"/>
                <a:gd name="T62" fmla="*/ 3093 w 4510"/>
                <a:gd name="T63" fmla="*/ 260 h 5443"/>
                <a:gd name="T64" fmla="*/ 2931 w 4510"/>
                <a:gd name="T65" fmla="*/ 672 h 5443"/>
                <a:gd name="T66" fmla="*/ 2640 w 4510"/>
                <a:gd name="T67" fmla="*/ 1089 h 5443"/>
                <a:gd name="T68" fmla="*/ 2878 w 4510"/>
                <a:gd name="T69" fmla="*/ 1367 h 5443"/>
                <a:gd name="T70" fmla="*/ 3356 w 4510"/>
                <a:gd name="T71" fmla="*/ 1755 h 5443"/>
                <a:gd name="T72" fmla="*/ 3803 w 4510"/>
                <a:gd name="T73" fmla="*/ 2262 h 5443"/>
                <a:gd name="T74" fmla="*/ 4171 w 4510"/>
                <a:gd name="T75" fmla="*/ 2843 h 5443"/>
                <a:gd name="T76" fmla="*/ 4423 w 4510"/>
                <a:gd name="T77" fmla="*/ 3453 h 5443"/>
                <a:gd name="T78" fmla="*/ 4510 w 4510"/>
                <a:gd name="T79" fmla="*/ 4050 h 5443"/>
                <a:gd name="T80" fmla="*/ 4393 w 4510"/>
                <a:gd name="T81" fmla="*/ 4591 h 5443"/>
                <a:gd name="T82" fmla="*/ 4026 w 4510"/>
                <a:gd name="T83" fmla="*/ 5033 h 5443"/>
                <a:gd name="T84" fmla="*/ 3366 w 4510"/>
                <a:gd name="T85" fmla="*/ 5333 h 5443"/>
                <a:gd name="T86" fmla="*/ 2369 w 4510"/>
                <a:gd name="T87" fmla="*/ 5443 h 5443"/>
                <a:gd name="T88" fmla="*/ 1255 w 4510"/>
                <a:gd name="T89" fmla="*/ 5341 h 5443"/>
                <a:gd name="T90" fmla="*/ 536 w 4510"/>
                <a:gd name="T91" fmla="*/ 5038 h 5443"/>
                <a:gd name="T92" fmla="*/ 134 w 4510"/>
                <a:gd name="T93" fmla="*/ 4578 h 5443"/>
                <a:gd name="T94" fmla="*/ 0 w 4510"/>
                <a:gd name="T95" fmla="*/ 4011 h 5443"/>
                <a:gd name="T96" fmla="*/ 86 w 4510"/>
                <a:gd name="T97" fmla="*/ 3385 h 5443"/>
                <a:gd name="T98" fmla="*/ 341 w 4510"/>
                <a:gd name="T99" fmla="*/ 2750 h 5443"/>
                <a:gd name="T100" fmla="*/ 718 w 4510"/>
                <a:gd name="T101" fmla="*/ 2156 h 5443"/>
                <a:gd name="T102" fmla="*/ 1166 w 4510"/>
                <a:gd name="T103" fmla="*/ 1651 h 5443"/>
                <a:gd name="T104" fmla="*/ 1635 w 4510"/>
                <a:gd name="T105" fmla="*/ 1286 h 5443"/>
                <a:gd name="T106" fmla="*/ 1476 w 4510"/>
                <a:gd name="T107" fmla="*/ 953 h 5443"/>
                <a:gd name="T108" fmla="*/ 1209 w 4510"/>
                <a:gd name="T109" fmla="*/ 505 h 5443"/>
                <a:gd name="T110" fmla="*/ 1161 w 4510"/>
                <a:gd name="T111" fmla="*/ 134 h 5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510" h="5443">
                  <a:moveTo>
                    <a:pt x="2230" y="2164"/>
                  </a:moveTo>
                  <a:lnTo>
                    <a:pt x="2201" y="2167"/>
                  </a:lnTo>
                  <a:lnTo>
                    <a:pt x="2173" y="2179"/>
                  </a:lnTo>
                  <a:lnTo>
                    <a:pt x="2146" y="2197"/>
                  </a:lnTo>
                  <a:lnTo>
                    <a:pt x="2128" y="2219"/>
                  </a:lnTo>
                  <a:lnTo>
                    <a:pt x="2113" y="2242"/>
                  </a:lnTo>
                  <a:lnTo>
                    <a:pt x="2105" y="2268"/>
                  </a:lnTo>
                  <a:lnTo>
                    <a:pt x="2101" y="2297"/>
                  </a:lnTo>
                  <a:lnTo>
                    <a:pt x="2101" y="2445"/>
                  </a:lnTo>
                  <a:lnTo>
                    <a:pt x="2035" y="2457"/>
                  </a:lnTo>
                  <a:lnTo>
                    <a:pt x="1971" y="2475"/>
                  </a:lnTo>
                  <a:lnTo>
                    <a:pt x="1908" y="2498"/>
                  </a:lnTo>
                  <a:lnTo>
                    <a:pt x="1848" y="2528"/>
                  </a:lnTo>
                  <a:lnTo>
                    <a:pt x="1792" y="2563"/>
                  </a:lnTo>
                  <a:lnTo>
                    <a:pt x="1741" y="2606"/>
                  </a:lnTo>
                  <a:lnTo>
                    <a:pt x="1698" y="2651"/>
                  </a:lnTo>
                  <a:lnTo>
                    <a:pt x="1660" y="2702"/>
                  </a:lnTo>
                  <a:lnTo>
                    <a:pt x="1630" y="2756"/>
                  </a:lnTo>
                  <a:lnTo>
                    <a:pt x="1612" y="2803"/>
                  </a:lnTo>
                  <a:lnTo>
                    <a:pt x="1600" y="2851"/>
                  </a:lnTo>
                  <a:lnTo>
                    <a:pt x="1592" y="2900"/>
                  </a:lnTo>
                  <a:lnTo>
                    <a:pt x="1591" y="2950"/>
                  </a:lnTo>
                  <a:lnTo>
                    <a:pt x="1594" y="3000"/>
                  </a:lnTo>
                  <a:lnTo>
                    <a:pt x="1600" y="3048"/>
                  </a:lnTo>
                  <a:lnTo>
                    <a:pt x="1614" y="3096"/>
                  </a:lnTo>
                  <a:lnTo>
                    <a:pt x="1632" y="3142"/>
                  </a:lnTo>
                  <a:lnTo>
                    <a:pt x="1655" y="3183"/>
                  </a:lnTo>
                  <a:lnTo>
                    <a:pt x="1683" y="3220"/>
                  </a:lnTo>
                  <a:lnTo>
                    <a:pt x="1715" y="3254"/>
                  </a:lnTo>
                  <a:lnTo>
                    <a:pt x="1751" y="3284"/>
                  </a:lnTo>
                  <a:lnTo>
                    <a:pt x="1802" y="3321"/>
                  </a:lnTo>
                  <a:lnTo>
                    <a:pt x="1858" y="3352"/>
                  </a:lnTo>
                  <a:lnTo>
                    <a:pt x="1918" y="3379"/>
                  </a:lnTo>
                  <a:lnTo>
                    <a:pt x="1977" y="3400"/>
                  </a:lnTo>
                  <a:lnTo>
                    <a:pt x="2040" y="3420"/>
                  </a:lnTo>
                  <a:lnTo>
                    <a:pt x="2101" y="3436"/>
                  </a:lnTo>
                  <a:lnTo>
                    <a:pt x="2101" y="3966"/>
                  </a:lnTo>
                  <a:lnTo>
                    <a:pt x="2055" y="3951"/>
                  </a:lnTo>
                  <a:lnTo>
                    <a:pt x="2010" y="3930"/>
                  </a:lnTo>
                  <a:lnTo>
                    <a:pt x="1969" y="3905"/>
                  </a:lnTo>
                  <a:lnTo>
                    <a:pt x="1931" y="3873"/>
                  </a:lnTo>
                  <a:lnTo>
                    <a:pt x="1898" y="3837"/>
                  </a:lnTo>
                  <a:lnTo>
                    <a:pt x="1872" y="3797"/>
                  </a:lnTo>
                  <a:lnTo>
                    <a:pt x="1852" y="3754"/>
                  </a:lnTo>
                  <a:lnTo>
                    <a:pt x="1843" y="3731"/>
                  </a:lnTo>
                  <a:lnTo>
                    <a:pt x="1837" y="3708"/>
                  </a:lnTo>
                  <a:lnTo>
                    <a:pt x="1824" y="3680"/>
                  </a:lnTo>
                  <a:lnTo>
                    <a:pt x="1805" y="3655"/>
                  </a:lnTo>
                  <a:lnTo>
                    <a:pt x="1781" y="3635"/>
                  </a:lnTo>
                  <a:lnTo>
                    <a:pt x="1753" y="3622"/>
                  </a:lnTo>
                  <a:lnTo>
                    <a:pt x="1723" y="3617"/>
                  </a:lnTo>
                  <a:lnTo>
                    <a:pt x="1690" y="3617"/>
                  </a:lnTo>
                  <a:lnTo>
                    <a:pt x="1660" y="3625"/>
                  </a:lnTo>
                  <a:lnTo>
                    <a:pt x="1634" y="3640"/>
                  </a:lnTo>
                  <a:lnTo>
                    <a:pt x="1610" y="3662"/>
                  </a:lnTo>
                  <a:lnTo>
                    <a:pt x="1592" y="3688"/>
                  </a:lnTo>
                  <a:lnTo>
                    <a:pt x="1582" y="3711"/>
                  </a:lnTo>
                  <a:lnTo>
                    <a:pt x="1577" y="3738"/>
                  </a:lnTo>
                  <a:lnTo>
                    <a:pt x="1577" y="3762"/>
                  </a:lnTo>
                  <a:lnTo>
                    <a:pt x="1581" y="3786"/>
                  </a:lnTo>
                  <a:lnTo>
                    <a:pt x="1587" y="3809"/>
                  </a:lnTo>
                  <a:lnTo>
                    <a:pt x="1604" y="3857"/>
                  </a:lnTo>
                  <a:lnTo>
                    <a:pt x="1632" y="3916"/>
                  </a:lnTo>
                  <a:lnTo>
                    <a:pt x="1665" y="3973"/>
                  </a:lnTo>
                  <a:lnTo>
                    <a:pt x="1705" y="4024"/>
                  </a:lnTo>
                  <a:lnTo>
                    <a:pt x="1751" y="4070"/>
                  </a:lnTo>
                  <a:lnTo>
                    <a:pt x="1801" y="4113"/>
                  </a:lnTo>
                  <a:lnTo>
                    <a:pt x="1853" y="4148"/>
                  </a:lnTo>
                  <a:lnTo>
                    <a:pt x="1911" y="4179"/>
                  </a:lnTo>
                  <a:lnTo>
                    <a:pt x="1971" y="4206"/>
                  </a:lnTo>
                  <a:lnTo>
                    <a:pt x="2032" y="4226"/>
                  </a:lnTo>
                  <a:lnTo>
                    <a:pt x="2101" y="4241"/>
                  </a:lnTo>
                  <a:lnTo>
                    <a:pt x="2101" y="4396"/>
                  </a:lnTo>
                  <a:lnTo>
                    <a:pt x="2105" y="4428"/>
                  </a:lnTo>
                  <a:lnTo>
                    <a:pt x="2115" y="4456"/>
                  </a:lnTo>
                  <a:lnTo>
                    <a:pt x="2131" y="4481"/>
                  </a:lnTo>
                  <a:lnTo>
                    <a:pt x="2153" y="4502"/>
                  </a:lnTo>
                  <a:lnTo>
                    <a:pt x="2179" y="4519"/>
                  </a:lnTo>
                  <a:lnTo>
                    <a:pt x="2209" y="4528"/>
                  </a:lnTo>
                  <a:lnTo>
                    <a:pt x="2239" y="4530"/>
                  </a:lnTo>
                  <a:lnTo>
                    <a:pt x="2270" y="4525"/>
                  </a:lnTo>
                  <a:lnTo>
                    <a:pt x="2298" y="4515"/>
                  </a:lnTo>
                  <a:lnTo>
                    <a:pt x="2323" y="4497"/>
                  </a:lnTo>
                  <a:lnTo>
                    <a:pt x="2343" y="4476"/>
                  </a:lnTo>
                  <a:lnTo>
                    <a:pt x="2356" y="4452"/>
                  </a:lnTo>
                  <a:lnTo>
                    <a:pt x="2366" y="4424"/>
                  </a:lnTo>
                  <a:lnTo>
                    <a:pt x="2369" y="4396"/>
                  </a:lnTo>
                  <a:lnTo>
                    <a:pt x="2369" y="4254"/>
                  </a:lnTo>
                  <a:lnTo>
                    <a:pt x="2435" y="4246"/>
                  </a:lnTo>
                  <a:lnTo>
                    <a:pt x="2503" y="4234"/>
                  </a:lnTo>
                  <a:lnTo>
                    <a:pt x="2568" y="4214"/>
                  </a:lnTo>
                  <a:lnTo>
                    <a:pt x="2630" y="4189"/>
                  </a:lnTo>
                  <a:lnTo>
                    <a:pt x="2690" y="4160"/>
                  </a:lnTo>
                  <a:lnTo>
                    <a:pt x="2746" y="4120"/>
                  </a:lnTo>
                  <a:lnTo>
                    <a:pt x="2794" y="4078"/>
                  </a:lnTo>
                  <a:lnTo>
                    <a:pt x="2837" y="4030"/>
                  </a:lnTo>
                  <a:lnTo>
                    <a:pt x="2872" y="3978"/>
                  </a:lnTo>
                  <a:lnTo>
                    <a:pt x="2900" y="3920"/>
                  </a:lnTo>
                  <a:lnTo>
                    <a:pt x="2920" y="3858"/>
                  </a:lnTo>
                  <a:lnTo>
                    <a:pt x="2931" y="3796"/>
                  </a:lnTo>
                  <a:lnTo>
                    <a:pt x="2935" y="3738"/>
                  </a:lnTo>
                  <a:lnTo>
                    <a:pt x="2930" y="3678"/>
                  </a:lnTo>
                  <a:lnTo>
                    <a:pt x="2920" y="3620"/>
                  </a:lnTo>
                  <a:lnTo>
                    <a:pt x="2902" y="3564"/>
                  </a:lnTo>
                  <a:lnTo>
                    <a:pt x="2877" y="3511"/>
                  </a:lnTo>
                  <a:lnTo>
                    <a:pt x="2878" y="3514"/>
                  </a:lnTo>
                  <a:lnTo>
                    <a:pt x="2882" y="3518"/>
                  </a:lnTo>
                  <a:lnTo>
                    <a:pt x="2883" y="3521"/>
                  </a:lnTo>
                  <a:lnTo>
                    <a:pt x="2885" y="3524"/>
                  </a:lnTo>
                  <a:lnTo>
                    <a:pt x="2887" y="3527"/>
                  </a:lnTo>
                  <a:lnTo>
                    <a:pt x="2887" y="3527"/>
                  </a:lnTo>
                  <a:lnTo>
                    <a:pt x="2887" y="3529"/>
                  </a:lnTo>
                  <a:lnTo>
                    <a:pt x="2887" y="3527"/>
                  </a:lnTo>
                  <a:lnTo>
                    <a:pt x="2885" y="3526"/>
                  </a:lnTo>
                  <a:lnTo>
                    <a:pt x="2883" y="3523"/>
                  </a:lnTo>
                  <a:lnTo>
                    <a:pt x="2880" y="3516"/>
                  </a:lnTo>
                  <a:lnTo>
                    <a:pt x="2877" y="3509"/>
                  </a:lnTo>
                  <a:lnTo>
                    <a:pt x="2872" y="3503"/>
                  </a:lnTo>
                  <a:lnTo>
                    <a:pt x="2869" y="3496"/>
                  </a:lnTo>
                  <a:lnTo>
                    <a:pt x="2867" y="3493"/>
                  </a:lnTo>
                  <a:lnTo>
                    <a:pt x="2865" y="3491"/>
                  </a:lnTo>
                  <a:lnTo>
                    <a:pt x="2865" y="3489"/>
                  </a:lnTo>
                  <a:lnTo>
                    <a:pt x="2865" y="3491"/>
                  </a:lnTo>
                  <a:lnTo>
                    <a:pt x="2867" y="3491"/>
                  </a:lnTo>
                  <a:lnTo>
                    <a:pt x="2869" y="3494"/>
                  </a:lnTo>
                  <a:lnTo>
                    <a:pt x="2870" y="3498"/>
                  </a:lnTo>
                  <a:lnTo>
                    <a:pt x="2872" y="3501"/>
                  </a:lnTo>
                  <a:lnTo>
                    <a:pt x="2874" y="3504"/>
                  </a:lnTo>
                  <a:lnTo>
                    <a:pt x="2877" y="3509"/>
                  </a:lnTo>
                  <a:lnTo>
                    <a:pt x="2847" y="3466"/>
                  </a:lnTo>
                  <a:lnTo>
                    <a:pt x="2814" y="3427"/>
                  </a:lnTo>
                  <a:lnTo>
                    <a:pt x="2776" y="3392"/>
                  </a:lnTo>
                  <a:lnTo>
                    <a:pt x="2735" y="3362"/>
                  </a:lnTo>
                  <a:lnTo>
                    <a:pt x="2692" y="3334"/>
                  </a:lnTo>
                  <a:lnTo>
                    <a:pt x="2645" y="3311"/>
                  </a:lnTo>
                  <a:lnTo>
                    <a:pt x="2597" y="3291"/>
                  </a:lnTo>
                  <a:lnTo>
                    <a:pt x="2523" y="3264"/>
                  </a:lnTo>
                  <a:lnTo>
                    <a:pt x="2445" y="3241"/>
                  </a:lnTo>
                  <a:lnTo>
                    <a:pt x="2369" y="3223"/>
                  </a:lnTo>
                  <a:lnTo>
                    <a:pt x="2369" y="2715"/>
                  </a:lnTo>
                  <a:lnTo>
                    <a:pt x="2417" y="2727"/>
                  </a:lnTo>
                  <a:lnTo>
                    <a:pt x="2465" y="2742"/>
                  </a:lnTo>
                  <a:lnTo>
                    <a:pt x="2510" y="2761"/>
                  </a:lnTo>
                  <a:lnTo>
                    <a:pt x="2553" y="2788"/>
                  </a:lnTo>
                  <a:lnTo>
                    <a:pt x="2587" y="2818"/>
                  </a:lnTo>
                  <a:lnTo>
                    <a:pt x="2616" y="2854"/>
                  </a:lnTo>
                  <a:lnTo>
                    <a:pt x="2627" y="2874"/>
                  </a:lnTo>
                  <a:lnTo>
                    <a:pt x="2637" y="2895"/>
                  </a:lnTo>
                  <a:lnTo>
                    <a:pt x="2645" y="2919"/>
                  </a:lnTo>
                  <a:lnTo>
                    <a:pt x="2652" y="2940"/>
                  </a:lnTo>
                  <a:lnTo>
                    <a:pt x="2667" y="2968"/>
                  </a:lnTo>
                  <a:lnTo>
                    <a:pt x="2687" y="2991"/>
                  </a:lnTo>
                  <a:lnTo>
                    <a:pt x="2711" y="3010"/>
                  </a:lnTo>
                  <a:lnTo>
                    <a:pt x="2740" y="3021"/>
                  </a:lnTo>
                  <a:lnTo>
                    <a:pt x="2771" y="3026"/>
                  </a:lnTo>
                  <a:lnTo>
                    <a:pt x="2802" y="3025"/>
                  </a:lnTo>
                  <a:lnTo>
                    <a:pt x="2832" y="3015"/>
                  </a:lnTo>
                  <a:lnTo>
                    <a:pt x="2859" y="2998"/>
                  </a:lnTo>
                  <a:lnTo>
                    <a:pt x="2880" y="2977"/>
                  </a:lnTo>
                  <a:lnTo>
                    <a:pt x="2898" y="2948"/>
                  </a:lnTo>
                  <a:lnTo>
                    <a:pt x="2907" y="2925"/>
                  </a:lnTo>
                  <a:lnTo>
                    <a:pt x="2910" y="2899"/>
                  </a:lnTo>
                  <a:lnTo>
                    <a:pt x="2908" y="2872"/>
                  </a:lnTo>
                  <a:lnTo>
                    <a:pt x="2903" y="2849"/>
                  </a:lnTo>
                  <a:lnTo>
                    <a:pt x="2897" y="2824"/>
                  </a:lnTo>
                  <a:lnTo>
                    <a:pt x="2877" y="2776"/>
                  </a:lnTo>
                  <a:lnTo>
                    <a:pt x="2849" y="2720"/>
                  </a:lnTo>
                  <a:lnTo>
                    <a:pt x="2812" y="2669"/>
                  </a:lnTo>
                  <a:lnTo>
                    <a:pt x="2771" y="2622"/>
                  </a:lnTo>
                  <a:lnTo>
                    <a:pt x="2721" y="2579"/>
                  </a:lnTo>
                  <a:lnTo>
                    <a:pt x="2667" y="2541"/>
                  </a:lnTo>
                  <a:lnTo>
                    <a:pt x="2609" y="2512"/>
                  </a:lnTo>
                  <a:lnTo>
                    <a:pt x="2548" y="2487"/>
                  </a:lnTo>
                  <a:lnTo>
                    <a:pt x="2485" y="2467"/>
                  </a:lnTo>
                  <a:lnTo>
                    <a:pt x="2421" y="2452"/>
                  </a:lnTo>
                  <a:lnTo>
                    <a:pt x="2369" y="2444"/>
                  </a:lnTo>
                  <a:lnTo>
                    <a:pt x="2369" y="2297"/>
                  </a:lnTo>
                  <a:lnTo>
                    <a:pt x="2366" y="2267"/>
                  </a:lnTo>
                  <a:lnTo>
                    <a:pt x="2354" y="2239"/>
                  </a:lnTo>
                  <a:lnTo>
                    <a:pt x="2338" y="2212"/>
                  </a:lnTo>
                  <a:lnTo>
                    <a:pt x="2316" y="2192"/>
                  </a:lnTo>
                  <a:lnTo>
                    <a:pt x="2292" y="2176"/>
                  </a:lnTo>
                  <a:lnTo>
                    <a:pt x="2262" y="2166"/>
                  </a:lnTo>
                  <a:lnTo>
                    <a:pt x="2230" y="2164"/>
                  </a:lnTo>
                  <a:close/>
                  <a:moveTo>
                    <a:pt x="1346" y="0"/>
                  </a:moveTo>
                  <a:lnTo>
                    <a:pt x="1389" y="2"/>
                  </a:lnTo>
                  <a:lnTo>
                    <a:pt x="1433" y="10"/>
                  </a:lnTo>
                  <a:lnTo>
                    <a:pt x="1480" y="23"/>
                  </a:lnTo>
                  <a:lnTo>
                    <a:pt x="1528" y="40"/>
                  </a:lnTo>
                  <a:lnTo>
                    <a:pt x="1577" y="58"/>
                  </a:lnTo>
                  <a:lnTo>
                    <a:pt x="1627" y="79"/>
                  </a:lnTo>
                  <a:lnTo>
                    <a:pt x="1680" y="103"/>
                  </a:lnTo>
                  <a:lnTo>
                    <a:pt x="1731" y="126"/>
                  </a:lnTo>
                  <a:lnTo>
                    <a:pt x="1784" y="147"/>
                  </a:lnTo>
                  <a:lnTo>
                    <a:pt x="1837" y="167"/>
                  </a:lnTo>
                  <a:lnTo>
                    <a:pt x="1891" y="185"/>
                  </a:lnTo>
                  <a:lnTo>
                    <a:pt x="1944" y="199"/>
                  </a:lnTo>
                  <a:lnTo>
                    <a:pt x="1999" y="207"/>
                  </a:lnTo>
                  <a:lnTo>
                    <a:pt x="2052" y="212"/>
                  </a:lnTo>
                  <a:lnTo>
                    <a:pt x="2106" y="208"/>
                  </a:lnTo>
                  <a:lnTo>
                    <a:pt x="2153" y="200"/>
                  </a:lnTo>
                  <a:lnTo>
                    <a:pt x="2206" y="189"/>
                  </a:lnTo>
                  <a:lnTo>
                    <a:pt x="2263" y="174"/>
                  </a:lnTo>
                  <a:lnTo>
                    <a:pt x="2323" y="157"/>
                  </a:lnTo>
                  <a:lnTo>
                    <a:pt x="2387" y="139"/>
                  </a:lnTo>
                  <a:lnTo>
                    <a:pt x="2452" y="121"/>
                  </a:lnTo>
                  <a:lnTo>
                    <a:pt x="2520" y="103"/>
                  </a:lnTo>
                  <a:lnTo>
                    <a:pt x="2587" y="83"/>
                  </a:lnTo>
                  <a:lnTo>
                    <a:pt x="2655" y="66"/>
                  </a:lnTo>
                  <a:lnTo>
                    <a:pt x="2721" y="50"/>
                  </a:lnTo>
                  <a:lnTo>
                    <a:pt x="2786" y="35"/>
                  </a:lnTo>
                  <a:lnTo>
                    <a:pt x="2849" y="25"/>
                  </a:lnTo>
                  <a:lnTo>
                    <a:pt x="2908" y="17"/>
                  </a:lnTo>
                  <a:lnTo>
                    <a:pt x="2964" y="13"/>
                  </a:lnTo>
                  <a:lnTo>
                    <a:pt x="3016" y="13"/>
                  </a:lnTo>
                  <a:lnTo>
                    <a:pt x="3060" y="18"/>
                  </a:lnTo>
                  <a:lnTo>
                    <a:pt x="3079" y="26"/>
                  </a:lnTo>
                  <a:lnTo>
                    <a:pt x="3093" y="43"/>
                  </a:lnTo>
                  <a:lnTo>
                    <a:pt x="3103" y="65"/>
                  </a:lnTo>
                  <a:lnTo>
                    <a:pt x="3110" y="93"/>
                  </a:lnTo>
                  <a:lnTo>
                    <a:pt x="3112" y="127"/>
                  </a:lnTo>
                  <a:lnTo>
                    <a:pt x="3108" y="167"/>
                  </a:lnTo>
                  <a:lnTo>
                    <a:pt x="3103" y="210"/>
                  </a:lnTo>
                  <a:lnTo>
                    <a:pt x="3093" y="260"/>
                  </a:lnTo>
                  <a:lnTo>
                    <a:pt x="3080" y="311"/>
                  </a:lnTo>
                  <a:lnTo>
                    <a:pt x="3062" y="366"/>
                  </a:lnTo>
                  <a:lnTo>
                    <a:pt x="3042" y="424"/>
                  </a:lnTo>
                  <a:lnTo>
                    <a:pt x="3019" y="485"/>
                  </a:lnTo>
                  <a:lnTo>
                    <a:pt x="2993" y="546"/>
                  </a:lnTo>
                  <a:lnTo>
                    <a:pt x="2963" y="609"/>
                  </a:lnTo>
                  <a:lnTo>
                    <a:pt x="2931" y="672"/>
                  </a:lnTo>
                  <a:lnTo>
                    <a:pt x="2897" y="736"/>
                  </a:lnTo>
                  <a:lnTo>
                    <a:pt x="2860" y="799"/>
                  </a:lnTo>
                  <a:lnTo>
                    <a:pt x="2821" y="860"/>
                  </a:lnTo>
                  <a:lnTo>
                    <a:pt x="2778" y="922"/>
                  </a:lnTo>
                  <a:lnTo>
                    <a:pt x="2735" y="979"/>
                  </a:lnTo>
                  <a:lnTo>
                    <a:pt x="2688" y="1036"/>
                  </a:lnTo>
                  <a:lnTo>
                    <a:pt x="2640" y="1089"/>
                  </a:lnTo>
                  <a:lnTo>
                    <a:pt x="2591" y="1138"/>
                  </a:lnTo>
                  <a:lnTo>
                    <a:pt x="2540" y="1185"/>
                  </a:lnTo>
                  <a:lnTo>
                    <a:pt x="2606" y="1214"/>
                  </a:lnTo>
                  <a:lnTo>
                    <a:pt x="2673" y="1246"/>
                  </a:lnTo>
                  <a:lnTo>
                    <a:pt x="2741" y="1284"/>
                  </a:lnTo>
                  <a:lnTo>
                    <a:pt x="2809" y="1324"/>
                  </a:lnTo>
                  <a:lnTo>
                    <a:pt x="2878" y="1367"/>
                  </a:lnTo>
                  <a:lnTo>
                    <a:pt x="2946" y="1413"/>
                  </a:lnTo>
                  <a:lnTo>
                    <a:pt x="3016" y="1463"/>
                  </a:lnTo>
                  <a:lnTo>
                    <a:pt x="3084" y="1516"/>
                  </a:lnTo>
                  <a:lnTo>
                    <a:pt x="3153" y="1572"/>
                  </a:lnTo>
                  <a:lnTo>
                    <a:pt x="3221" y="1631"/>
                  </a:lnTo>
                  <a:lnTo>
                    <a:pt x="3289" y="1693"/>
                  </a:lnTo>
                  <a:lnTo>
                    <a:pt x="3356" y="1755"/>
                  </a:lnTo>
                  <a:lnTo>
                    <a:pt x="3422" y="1822"/>
                  </a:lnTo>
                  <a:lnTo>
                    <a:pt x="3489" y="1891"/>
                  </a:lnTo>
                  <a:lnTo>
                    <a:pt x="3553" y="1961"/>
                  </a:lnTo>
                  <a:lnTo>
                    <a:pt x="3618" y="2033"/>
                  </a:lnTo>
                  <a:lnTo>
                    <a:pt x="3680" y="2108"/>
                  </a:lnTo>
                  <a:lnTo>
                    <a:pt x="3742" y="2184"/>
                  </a:lnTo>
                  <a:lnTo>
                    <a:pt x="3803" y="2262"/>
                  </a:lnTo>
                  <a:lnTo>
                    <a:pt x="3861" y="2341"/>
                  </a:lnTo>
                  <a:lnTo>
                    <a:pt x="3917" y="2422"/>
                  </a:lnTo>
                  <a:lnTo>
                    <a:pt x="3973" y="2505"/>
                  </a:lnTo>
                  <a:lnTo>
                    <a:pt x="4026" y="2588"/>
                  </a:lnTo>
                  <a:lnTo>
                    <a:pt x="4077" y="2672"/>
                  </a:lnTo>
                  <a:lnTo>
                    <a:pt x="4125" y="2756"/>
                  </a:lnTo>
                  <a:lnTo>
                    <a:pt x="4171" y="2843"/>
                  </a:lnTo>
                  <a:lnTo>
                    <a:pt x="4216" y="2929"/>
                  </a:lnTo>
                  <a:lnTo>
                    <a:pt x="4257" y="3016"/>
                  </a:lnTo>
                  <a:lnTo>
                    <a:pt x="4297" y="3102"/>
                  </a:lnTo>
                  <a:lnTo>
                    <a:pt x="4333" y="3190"/>
                  </a:lnTo>
                  <a:lnTo>
                    <a:pt x="4367" y="3278"/>
                  </a:lnTo>
                  <a:lnTo>
                    <a:pt x="4396" y="3365"/>
                  </a:lnTo>
                  <a:lnTo>
                    <a:pt x="4423" y="3453"/>
                  </a:lnTo>
                  <a:lnTo>
                    <a:pt x="4446" y="3541"/>
                  </a:lnTo>
                  <a:lnTo>
                    <a:pt x="4467" y="3627"/>
                  </a:lnTo>
                  <a:lnTo>
                    <a:pt x="4484" y="3713"/>
                  </a:lnTo>
                  <a:lnTo>
                    <a:pt x="4495" y="3799"/>
                  </a:lnTo>
                  <a:lnTo>
                    <a:pt x="4505" y="3883"/>
                  </a:lnTo>
                  <a:lnTo>
                    <a:pt x="4510" y="3968"/>
                  </a:lnTo>
                  <a:lnTo>
                    <a:pt x="4510" y="4050"/>
                  </a:lnTo>
                  <a:lnTo>
                    <a:pt x="4509" y="4133"/>
                  </a:lnTo>
                  <a:lnTo>
                    <a:pt x="4500" y="4212"/>
                  </a:lnTo>
                  <a:lnTo>
                    <a:pt x="4489" y="4292"/>
                  </a:lnTo>
                  <a:lnTo>
                    <a:pt x="4472" y="4370"/>
                  </a:lnTo>
                  <a:lnTo>
                    <a:pt x="4451" y="4446"/>
                  </a:lnTo>
                  <a:lnTo>
                    <a:pt x="4424" y="4520"/>
                  </a:lnTo>
                  <a:lnTo>
                    <a:pt x="4393" y="4591"/>
                  </a:lnTo>
                  <a:lnTo>
                    <a:pt x="4357" y="4663"/>
                  </a:lnTo>
                  <a:lnTo>
                    <a:pt x="4315" y="4730"/>
                  </a:lnTo>
                  <a:lnTo>
                    <a:pt x="4269" y="4797"/>
                  </a:lnTo>
                  <a:lnTo>
                    <a:pt x="4216" y="4859"/>
                  </a:lnTo>
                  <a:lnTo>
                    <a:pt x="4158" y="4921"/>
                  </a:lnTo>
                  <a:lnTo>
                    <a:pt x="4095" y="4979"/>
                  </a:lnTo>
                  <a:lnTo>
                    <a:pt x="4026" y="5033"/>
                  </a:lnTo>
                  <a:lnTo>
                    <a:pt x="3950" y="5086"/>
                  </a:lnTo>
                  <a:lnTo>
                    <a:pt x="3869" y="5136"/>
                  </a:lnTo>
                  <a:lnTo>
                    <a:pt x="3781" y="5182"/>
                  </a:lnTo>
                  <a:lnTo>
                    <a:pt x="3687" y="5225"/>
                  </a:lnTo>
                  <a:lnTo>
                    <a:pt x="3586" y="5263"/>
                  </a:lnTo>
                  <a:lnTo>
                    <a:pt x="3480" y="5300"/>
                  </a:lnTo>
                  <a:lnTo>
                    <a:pt x="3366" y="5333"/>
                  </a:lnTo>
                  <a:lnTo>
                    <a:pt x="3246" y="5361"/>
                  </a:lnTo>
                  <a:lnTo>
                    <a:pt x="3117" y="5386"/>
                  </a:lnTo>
                  <a:lnTo>
                    <a:pt x="2983" y="5405"/>
                  </a:lnTo>
                  <a:lnTo>
                    <a:pt x="2840" y="5422"/>
                  </a:lnTo>
                  <a:lnTo>
                    <a:pt x="2692" y="5434"/>
                  </a:lnTo>
                  <a:lnTo>
                    <a:pt x="2535" y="5442"/>
                  </a:lnTo>
                  <a:lnTo>
                    <a:pt x="2369" y="5443"/>
                  </a:lnTo>
                  <a:lnTo>
                    <a:pt x="2197" y="5442"/>
                  </a:lnTo>
                  <a:lnTo>
                    <a:pt x="2017" y="5435"/>
                  </a:lnTo>
                  <a:lnTo>
                    <a:pt x="1829" y="5424"/>
                  </a:lnTo>
                  <a:lnTo>
                    <a:pt x="1673" y="5410"/>
                  </a:lnTo>
                  <a:lnTo>
                    <a:pt x="1526" y="5392"/>
                  </a:lnTo>
                  <a:lnTo>
                    <a:pt x="1387" y="5369"/>
                  </a:lnTo>
                  <a:lnTo>
                    <a:pt x="1255" y="5341"/>
                  </a:lnTo>
                  <a:lnTo>
                    <a:pt x="1131" y="5309"/>
                  </a:lnTo>
                  <a:lnTo>
                    <a:pt x="1015" y="5273"/>
                  </a:lnTo>
                  <a:lnTo>
                    <a:pt x="904" y="5233"/>
                  </a:lnTo>
                  <a:lnTo>
                    <a:pt x="802" y="5190"/>
                  </a:lnTo>
                  <a:lnTo>
                    <a:pt x="706" y="5142"/>
                  </a:lnTo>
                  <a:lnTo>
                    <a:pt x="618" y="5093"/>
                  </a:lnTo>
                  <a:lnTo>
                    <a:pt x="536" y="5038"/>
                  </a:lnTo>
                  <a:lnTo>
                    <a:pt x="460" y="4982"/>
                  </a:lnTo>
                  <a:lnTo>
                    <a:pt x="390" y="4921"/>
                  </a:lnTo>
                  <a:lnTo>
                    <a:pt x="327" y="4858"/>
                  </a:lnTo>
                  <a:lnTo>
                    <a:pt x="269" y="4792"/>
                  </a:lnTo>
                  <a:lnTo>
                    <a:pt x="218" y="4724"/>
                  </a:lnTo>
                  <a:lnTo>
                    <a:pt x="174" y="4653"/>
                  </a:lnTo>
                  <a:lnTo>
                    <a:pt x="134" y="4578"/>
                  </a:lnTo>
                  <a:lnTo>
                    <a:pt x="99" y="4504"/>
                  </a:lnTo>
                  <a:lnTo>
                    <a:pt x="69" y="4426"/>
                  </a:lnTo>
                  <a:lnTo>
                    <a:pt x="46" y="4345"/>
                  </a:lnTo>
                  <a:lnTo>
                    <a:pt x="26" y="4264"/>
                  </a:lnTo>
                  <a:lnTo>
                    <a:pt x="13" y="4181"/>
                  </a:lnTo>
                  <a:lnTo>
                    <a:pt x="5" y="4097"/>
                  </a:lnTo>
                  <a:lnTo>
                    <a:pt x="0" y="4011"/>
                  </a:lnTo>
                  <a:lnTo>
                    <a:pt x="0" y="3925"/>
                  </a:lnTo>
                  <a:lnTo>
                    <a:pt x="3" y="3835"/>
                  </a:lnTo>
                  <a:lnTo>
                    <a:pt x="13" y="3748"/>
                  </a:lnTo>
                  <a:lnTo>
                    <a:pt x="25" y="3657"/>
                  </a:lnTo>
                  <a:lnTo>
                    <a:pt x="41" y="3567"/>
                  </a:lnTo>
                  <a:lnTo>
                    <a:pt x="61" y="3476"/>
                  </a:lnTo>
                  <a:lnTo>
                    <a:pt x="86" y="3385"/>
                  </a:lnTo>
                  <a:lnTo>
                    <a:pt x="112" y="3294"/>
                  </a:lnTo>
                  <a:lnTo>
                    <a:pt x="144" y="3203"/>
                  </a:lnTo>
                  <a:lnTo>
                    <a:pt x="177" y="3111"/>
                  </a:lnTo>
                  <a:lnTo>
                    <a:pt x="215" y="3020"/>
                  </a:lnTo>
                  <a:lnTo>
                    <a:pt x="255" y="2930"/>
                  </a:lnTo>
                  <a:lnTo>
                    <a:pt x="296" y="2839"/>
                  </a:lnTo>
                  <a:lnTo>
                    <a:pt x="341" y="2750"/>
                  </a:lnTo>
                  <a:lnTo>
                    <a:pt x="389" y="2662"/>
                  </a:lnTo>
                  <a:lnTo>
                    <a:pt x="438" y="2574"/>
                  </a:lnTo>
                  <a:lnTo>
                    <a:pt x="491" y="2487"/>
                  </a:lnTo>
                  <a:lnTo>
                    <a:pt x="546" y="2402"/>
                  </a:lnTo>
                  <a:lnTo>
                    <a:pt x="600" y="2318"/>
                  </a:lnTo>
                  <a:lnTo>
                    <a:pt x="658" y="2237"/>
                  </a:lnTo>
                  <a:lnTo>
                    <a:pt x="718" y="2156"/>
                  </a:lnTo>
                  <a:lnTo>
                    <a:pt x="779" y="2076"/>
                  </a:lnTo>
                  <a:lnTo>
                    <a:pt x="840" y="2000"/>
                  </a:lnTo>
                  <a:lnTo>
                    <a:pt x="904" y="1926"/>
                  </a:lnTo>
                  <a:lnTo>
                    <a:pt x="969" y="1853"/>
                  </a:lnTo>
                  <a:lnTo>
                    <a:pt x="1033" y="1784"/>
                  </a:lnTo>
                  <a:lnTo>
                    <a:pt x="1099" y="1716"/>
                  </a:lnTo>
                  <a:lnTo>
                    <a:pt x="1166" y="1651"/>
                  </a:lnTo>
                  <a:lnTo>
                    <a:pt x="1232" y="1588"/>
                  </a:lnTo>
                  <a:lnTo>
                    <a:pt x="1300" y="1530"/>
                  </a:lnTo>
                  <a:lnTo>
                    <a:pt x="1367" y="1474"/>
                  </a:lnTo>
                  <a:lnTo>
                    <a:pt x="1435" y="1421"/>
                  </a:lnTo>
                  <a:lnTo>
                    <a:pt x="1501" y="1373"/>
                  </a:lnTo>
                  <a:lnTo>
                    <a:pt x="1569" y="1327"/>
                  </a:lnTo>
                  <a:lnTo>
                    <a:pt x="1635" y="1286"/>
                  </a:lnTo>
                  <a:lnTo>
                    <a:pt x="1701" y="1248"/>
                  </a:lnTo>
                  <a:lnTo>
                    <a:pt x="1766" y="1214"/>
                  </a:lnTo>
                  <a:lnTo>
                    <a:pt x="1703" y="1170"/>
                  </a:lnTo>
                  <a:lnTo>
                    <a:pt x="1642" y="1122"/>
                  </a:lnTo>
                  <a:lnTo>
                    <a:pt x="1584" y="1069"/>
                  </a:lnTo>
                  <a:lnTo>
                    <a:pt x="1529" y="1013"/>
                  </a:lnTo>
                  <a:lnTo>
                    <a:pt x="1476" y="953"/>
                  </a:lnTo>
                  <a:lnTo>
                    <a:pt x="1427" y="892"/>
                  </a:lnTo>
                  <a:lnTo>
                    <a:pt x="1382" y="829"/>
                  </a:lnTo>
                  <a:lnTo>
                    <a:pt x="1339" y="764"/>
                  </a:lnTo>
                  <a:lnTo>
                    <a:pt x="1301" y="698"/>
                  </a:lnTo>
                  <a:lnTo>
                    <a:pt x="1266" y="634"/>
                  </a:lnTo>
                  <a:lnTo>
                    <a:pt x="1235" y="569"/>
                  </a:lnTo>
                  <a:lnTo>
                    <a:pt x="1209" y="505"/>
                  </a:lnTo>
                  <a:lnTo>
                    <a:pt x="1187" y="443"/>
                  </a:lnTo>
                  <a:lnTo>
                    <a:pt x="1171" y="382"/>
                  </a:lnTo>
                  <a:lnTo>
                    <a:pt x="1157" y="326"/>
                  </a:lnTo>
                  <a:lnTo>
                    <a:pt x="1151" y="271"/>
                  </a:lnTo>
                  <a:lnTo>
                    <a:pt x="1149" y="222"/>
                  </a:lnTo>
                  <a:lnTo>
                    <a:pt x="1152" y="175"/>
                  </a:lnTo>
                  <a:lnTo>
                    <a:pt x="1161" y="134"/>
                  </a:lnTo>
                  <a:lnTo>
                    <a:pt x="1176" y="99"/>
                  </a:lnTo>
                  <a:lnTo>
                    <a:pt x="1197" y="69"/>
                  </a:lnTo>
                  <a:lnTo>
                    <a:pt x="1230" y="38"/>
                  </a:lnTo>
                  <a:lnTo>
                    <a:pt x="1266" y="18"/>
                  </a:lnTo>
                  <a:lnTo>
                    <a:pt x="1306" y="5"/>
                  </a:lnTo>
                  <a:lnTo>
                    <a:pt x="13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1" name="Freeform 1141">
              <a:extLst>
                <a:ext uri="{FF2B5EF4-FFF2-40B4-BE49-F238E27FC236}">
                  <a16:creationId xmlns:a16="http://schemas.microsoft.com/office/drawing/2014/main" id="{815526D6-FA90-42AA-A924-67B7FC6E0859}"/>
                </a:ext>
              </a:extLst>
            </p:cNvPr>
            <p:cNvSpPr>
              <a:spLocks/>
            </p:cNvSpPr>
            <p:nvPr/>
          </p:nvSpPr>
          <p:spPr bwMode="auto">
            <a:xfrm>
              <a:off x="4031" y="2718"/>
              <a:ext cx="0" cy="1"/>
            </a:xfrm>
            <a:custGeom>
              <a:avLst/>
              <a:gdLst>
                <a:gd name="T0" fmla="*/ 2 w 2"/>
                <a:gd name="T1" fmla="*/ 0 h 3"/>
                <a:gd name="T2" fmla="*/ 2 w 2"/>
                <a:gd name="T3" fmla="*/ 2 h 3"/>
                <a:gd name="T4" fmla="*/ 0 w 2"/>
                <a:gd name="T5" fmla="*/ 3 h 3"/>
                <a:gd name="T6" fmla="*/ 2 w 2"/>
                <a:gd name="T7" fmla="*/ 2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2" y="2"/>
                  </a:lnTo>
                  <a:lnTo>
                    <a:pt x="0" y="3"/>
                  </a:lnTo>
                  <a:lnTo>
                    <a:pt x="2" y="2"/>
                  </a:lnTo>
                  <a:lnTo>
                    <a:pt x="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sp>
        <p:nvSpPr>
          <p:cNvPr id="32" name="Rectangle 31">
            <a:extLst>
              <a:ext uri="{FF2B5EF4-FFF2-40B4-BE49-F238E27FC236}">
                <a16:creationId xmlns:a16="http://schemas.microsoft.com/office/drawing/2014/main" id="{3FA7836B-8DAC-481F-98FE-AB22B72BADCD}"/>
              </a:ext>
            </a:extLst>
          </p:cNvPr>
          <p:cNvSpPr/>
          <p:nvPr/>
        </p:nvSpPr>
        <p:spPr>
          <a:xfrm>
            <a:off x="7933627" y="1920529"/>
            <a:ext cx="3526683" cy="1351588"/>
          </a:xfrm>
          <a:prstGeom prst="rect">
            <a:avLst/>
          </a:prstGeom>
        </p:spPr>
        <p:txBody>
          <a:bodyPr wrap="square">
            <a:spAutoFit/>
          </a:bodyPr>
          <a:lstStyle/>
          <a:p>
            <a:pPr>
              <a:lnSpc>
                <a:spcPct val="150000"/>
              </a:lnSpc>
            </a:pPr>
            <a:r>
              <a:rPr lang="en-US" sz="1400" b="1" dirty="0">
                <a:solidFill>
                  <a:schemeClr val="tx1">
                    <a:lumMod val="65000"/>
                    <a:lumOff val="35000"/>
                  </a:schemeClr>
                </a:solidFill>
              </a:rPr>
              <a:t>Lorem ipsum dolor sit </a:t>
            </a:r>
            <a:r>
              <a:rPr lang="en-US" sz="1400" b="1" dirty="0" err="1">
                <a:solidFill>
                  <a:schemeClr val="tx1">
                    <a:lumMod val="65000"/>
                    <a:lumOff val="35000"/>
                  </a:schemeClr>
                </a:solidFill>
              </a:rPr>
              <a:t>amet</a:t>
            </a:r>
            <a:r>
              <a:rPr lang="en-US" sz="1400" b="1" dirty="0">
                <a:solidFill>
                  <a:schemeClr val="tx1">
                    <a:lumMod val="65000"/>
                    <a:lumOff val="35000"/>
                  </a:schemeClr>
                </a:solidFill>
              </a:rPr>
              <a:t>, </a:t>
            </a:r>
            <a:r>
              <a:rPr lang="en-US" sz="1400" b="1" dirty="0" err="1">
                <a:solidFill>
                  <a:schemeClr val="tx1">
                    <a:lumMod val="65000"/>
                    <a:lumOff val="35000"/>
                  </a:schemeClr>
                </a:solidFill>
              </a:rPr>
              <a:t>consectetur</a:t>
            </a:r>
            <a:r>
              <a:rPr lang="en-US" sz="1400" b="1" dirty="0">
                <a:solidFill>
                  <a:schemeClr val="tx1">
                    <a:lumMod val="65000"/>
                    <a:lumOff val="35000"/>
                  </a:schemeClr>
                </a:solidFill>
              </a:rPr>
              <a:t> </a:t>
            </a:r>
            <a:r>
              <a:rPr lang="en-US" sz="1400" dirty="0" err="1">
                <a:solidFill>
                  <a:schemeClr val="bg1">
                    <a:lumMod val="65000"/>
                  </a:schemeClr>
                </a:solidFill>
              </a:rPr>
              <a:t>adipiscing</a:t>
            </a:r>
            <a:r>
              <a:rPr lang="en-US" sz="1400" dirty="0">
                <a:solidFill>
                  <a:schemeClr val="bg1">
                    <a:lumMod val="65000"/>
                  </a:schemeClr>
                </a:solidFill>
              </a:rPr>
              <a:t> </a:t>
            </a:r>
            <a:r>
              <a:rPr lang="en-US" sz="1400" dirty="0" err="1">
                <a:solidFill>
                  <a:schemeClr val="bg1">
                    <a:lumMod val="65000"/>
                  </a:schemeClr>
                </a:solidFill>
              </a:rPr>
              <a:t>elit</a:t>
            </a:r>
            <a:r>
              <a:rPr lang="en-US" sz="1400" dirty="0">
                <a:solidFill>
                  <a:schemeClr val="bg1">
                    <a:lumMod val="65000"/>
                  </a:schemeClr>
                </a:solidFill>
              </a:rPr>
              <a:t>. </a:t>
            </a:r>
            <a:r>
              <a:rPr lang="en-US" sz="1400" dirty="0" err="1">
                <a:solidFill>
                  <a:schemeClr val="bg1">
                    <a:lumMod val="65000"/>
                  </a:schemeClr>
                </a:solidFill>
              </a:rPr>
              <a:t>Aliquam</a:t>
            </a:r>
            <a:r>
              <a:rPr lang="en-US" sz="1400" dirty="0">
                <a:solidFill>
                  <a:schemeClr val="bg1">
                    <a:lumMod val="65000"/>
                  </a:schemeClr>
                </a:solidFill>
              </a:rPr>
              <a:t> sit </a:t>
            </a:r>
            <a:r>
              <a:rPr lang="en-US" sz="1400" dirty="0" err="1">
                <a:solidFill>
                  <a:schemeClr val="bg1">
                    <a:lumMod val="65000"/>
                  </a:schemeClr>
                </a:solidFill>
              </a:rPr>
              <a:t>amet</a:t>
            </a:r>
            <a:r>
              <a:rPr lang="en-US" sz="1400" dirty="0">
                <a:solidFill>
                  <a:schemeClr val="bg1">
                    <a:lumMod val="65000"/>
                  </a:schemeClr>
                </a:solidFill>
              </a:rPr>
              <a:t> </a:t>
            </a:r>
            <a:r>
              <a:rPr lang="en-US" sz="1400" dirty="0" err="1">
                <a:solidFill>
                  <a:schemeClr val="bg1">
                    <a:lumMod val="65000"/>
                  </a:schemeClr>
                </a:solidFill>
              </a:rPr>
              <a:t>metus</a:t>
            </a:r>
            <a:r>
              <a:rPr lang="en-US" sz="1400" dirty="0">
                <a:solidFill>
                  <a:schemeClr val="bg1">
                    <a:lumMod val="65000"/>
                  </a:schemeClr>
                </a:solidFill>
              </a:rPr>
              <a:t> </a:t>
            </a:r>
            <a:r>
              <a:rPr lang="en-US" sz="1400" dirty="0" err="1">
                <a:solidFill>
                  <a:schemeClr val="bg1">
                    <a:lumMod val="65000"/>
                  </a:schemeClr>
                </a:solidFill>
              </a:rPr>
              <a:t>commodo</a:t>
            </a:r>
            <a:r>
              <a:rPr lang="en-US" sz="1400" dirty="0">
                <a:solidFill>
                  <a:schemeClr val="bg1">
                    <a:lumMod val="65000"/>
                  </a:schemeClr>
                </a:solidFill>
              </a:rPr>
              <a:t>, </a:t>
            </a:r>
            <a:r>
              <a:rPr lang="en-US" sz="1400" dirty="0" err="1">
                <a:solidFill>
                  <a:schemeClr val="bg1">
                    <a:lumMod val="65000"/>
                  </a:schemeClr>
                </a:solidFill>
              </a:rPr>
              <a:t>tempor</a:t>
            </a:r>
            <a:r>
              <a:rPr lang="en-US" sz="1400" dirty="0">
                <a:solidFill>
                  <a:schemeClr val="bg1">
                    <a:lumMod val="65000"/>
                  </a:schemeClr>
                </a:solidFill>
              </a:rPr>
              <a:t> </a:t>
            </a:r>
            <a:r>
              <a:rPr lang="en-US" sz="1400" dirty="0" err="1">
                <a:solidFill>
                  <a:schemeClr val="bg1">
                    <a:lumMod val="65000"/>
                  </a:schemeClr>
                </a:solidFill>
              </a:rPr>
              <a:t>nisl</a:t>
            </a:r>
            <a:r>
              <a:rPr lang="en-US" sz="1400" dirty="0">
                <a:solidFill>
                  <a:schemeClr val="bg1">
                    <a:lumMod val="65000"/>
                  </a:schemeClr>
                </a:solidFill>
              </a:rPr>
              <a:t> non, </a:t>
            </a:r>
            <a:r>
              <a:rPr lang="en-US" sz="1400" dirty="0" err="1">
                <a:solidFill>
                  <a:schemeClr val="bg1">
                    <a:lumMod val="65000"/>
                  </a:schemeClr>
                </a:solidFill>
              </a:rPr>
              <a:t>finibus</a:t>
            </a:r>
            <a:r>
              <a:rPr lang="en-US" sz="1400" dirty="0">
                <a:solidFill>
                  <a:schemeClr val="bg1">
                    <a:lumMod val="65000"/>
                  </a:schemeClr>
                </a:solidFill>
              </a:rPr>
              <a:t> sem. </a:t>
            </a:r>
            <a:r>
              <a:rPr lang="en-US" sz="1400" dirty="0" err="1">
                <a:solidFill>
                  <a:schemeClr val="bg1">
                    <a:lumMod val="65000"/>
                  </a:schemeClr>
                </a:solidFill>
              </a:rPr>
              <a:t>Quisque</a:t>
            </a:r>
            <a:r>
              <a:rPr lang="en-US" sz="1400" dirty="0">
                <a:solidFill>
                  <a:schemeClr val="bg1">
                    <a:lumMod val="65000"/>
                  </a:schemeClr>
                </a:solidFill>
              </a:rPr>
              <a:t> </a:t>
            </a:r>
            <a:r>
              <a:rPr lang="en-US" sz="1400" dirty="0" err="1">
                <a:solidFill>
                  <a:schemeClr val="bg1">
                    <a:lumMod val="65000"/>
                  </a:schemeClr>
                </a:solidFill>
              </a:rPr>
              <a:t>blandit</a:t>
            </a:r>
            <a:r>
              <a:rPr lang="en-US" sz="1400" dirty="0">
                <a:solidFill>
                  <a:schemeClr val="bg1">
                    <a:lumMod val="65000"/>
                  </a:schemeClr>
                </a:solidFill>
              </a:rPr>
              <a:t> </a:t>
            </a:r>
            <a:r>
              <a:rPr lang="en-US" sz="1400" dirty="0" err="1">
                <a:solidFill>
                  <a:schemeClr val="bg1">
                    <a:lumMod val="65000"/>
                  </a:schemeClr>
                </a:solidFill>
              </a:rPr>
              <a:t>nibh</a:t>
            </a:r>
            <a:r>
              <a:rPr lang="en-US" sz="1400" dirty="0">
                <a:solidFill>
                  <a:schemeClr val="bg1">
                    <a:lumMod val="65000"/>
                  </a:schemeClr>
                </a:solidFill>
              </a:rPr>
              <a:t> </a:t>
            </a:r>
            <a:r>
              <a:rPr lang="en-US" sz="1400" dirty="0" err="1">
                <a:solidFill>
                  <a:schemeClr val="bg1">
                    <a:lumMod val="65000"/>
                  </a:schemeClr>
                </a:solidFill>
              </a:rPr>
              <a:t>quis</a:t>
            </a:r>
            <a:endParaRPr lang="en-US" sz="1400" b="1" dirty="0">
              <a:solidFill>
                <a:schemeClr val="bg1">
                  <a:lumMod val="65000"/>
                </a:schemeClr>
              </a:solidFill>
              <a:cs typeface="Lato Light"/>
            </a:endParaRPr>
          </a:p>
        </p:txBody>
      </p:sp>
      <p:sp>
        <p:nvSpPr>
          <p:cNvPr id="33" name="Title 2">
            <a:extLst>
              <a:ext uri="{FF2B5EF4-FFF2-40B4-BE49-F238E27FC236}">
                <a16:creationId xmlns:a16="http://schemas.microsoft.com/office/drawing/2014/main" id="{9C502DB5-7080-4218-924D-A86D420F88D5}"/>
              </a:ext>
            </a:extLst>
          </p:cNvPr>
          <p:cNvSpPr txBox="1">
            <a:spLocks/>
          </p:cNvSpPr>
          <p:nvPr/>
        </p:nvSpPr>
        <p:spPr>
          <a:xfrm>
            <a:off x="7933627" y="1132368"/>
            <a:ext cx="3526683" cy="64163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chemeClr val="tx1">
                    <a:lumMod val="65000"/>
                    <a:lumOff val="35000"/>
                  </a:schemeClr>
                </a:solidFill>
                <a:latin typeface="+mn-lt"/>
              </a:rPr>
              <a:t>Company </a:t>
            </a:r>
            <a:r>
              <a:rPr lang="en-US" sz="3200" b="1" dirty="0">
                <a:solidFill>
                  <a:schemeClr val="accent4"/>
                </a:solidFill>
                <a:latin typeface="+mn-lt"/>
              </a:rPr>
              <a:t>Slide</a:t>
            </a:r>
          </a:p>
        </p:txBody>
      </p:sp>
      <p:sp>
        <p:nvSpPr>
          <p:cNvPr id="34" name="Rectangle 33">
            <a:extLst>
              <a:ext uri="{FF2B5EF4-FFF2-40B4-BE49-F238E27FC236}">
                <a16:creationId xmlns:a16="http://schemas.microsoft.com/office/drawing/2014/main" id="{426390B9-8D27-4AFE-BF23-3F08DF5EFED3}"/>
              </a:ext>
            </a:extLst>
          </p:cNvPr>
          <p:cNvSpPr/>
          <p:nvPr/>
        </p:nvSpPr>
        <p:spPr>
          <a:xfrm>
            <a:off x="7939446" y="665898"/>
            <a:ext cx="1653979" cy="464871"/>
          </a:xfrm>
          <a:prstGeom prst="rect">
            <a:avLst/>
          </a:prstGeom>
        </p:spPr>
        <p:txBody>
          <a:bodyPr wrap="none">
            <a:spAutoFit/>
          </a:bodyPr>
          <a:lstStyle/>
          <a:p>
            <a:pPr>
              <a:lnSpc>
                <a:spcPct val="150000"/>
              </a:lnSpc>
              <a:buClr>
                <a:schemeClr val="tx2"/>
              </a:buClr>
            </a:pPr>
            <a:r>
              <a:rPr lang="en-US" dirty="0">
                <a:solidFill>
                  <a:schemeClr val="bg1">
                    <a:lumMod val="75000"/>
                  </a:schemeClr>
                </a:solidFill>
                <a:cs typeface="Arial" panose="020B0604020202020204" pitchFamily="34" charset="0"/>
              </a:rPr>
              <a:t>text ever since. </a:t>
            </a:r>
          </a:p>
        </p:txBody>
      </p:sp>
      <p:sp>
        <p:nvSpPr>
          <p:cNvPr id="35" name="Cross 34">
            <a:extLst>
              <a:ext uri="{FF2B5EF4-FFF2-40B4-BE49-F238E27FC236}">
                <a16:creationId xmlns:a16="http://schemas.microsoft.com/office/drawing/2014/main" id="{7998066C-55AF-47AB-B8D9-18829193CBF6}"/>
              </a:ext>
            </a:extLst>
          </p:cNvPr>
          <p:cNvSpPr/>
          <p:nvPr/>
        </p:nvSpPr>
        <p:spPr>
          <a:xfrm>
            <a:off x="10618719" y="629212"/>
            <a:ext cx="316114" cy="316114"/>
          </a:xfrm>
          <a:prstGeom prst="plus">
            <a:avLst>
              <a:gd name="adj" fmla="val 4378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22561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lumMod val="95000"/>
            <a:lumOff val="5000"/>
          </a:schemeClr>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BB2A9972-A699-45AA-B664-4CF8DE657530}"/>
              </a:ext>
            </a:extLst>
          </p:cNvPr>
          <p:cNvSpPr/>
          <p:nvPr/>
        </p:nvSpPr>
        <p:spPr>
          <a:xfrm>
            <a:off x="3698511" y="2374034"/>
            <a:ext cx="5012352" cy="1351588"/>
          </a:xfrm>
          <a:prstGeom prst="rect">
            <a:avLst/>
          </a:prstGeom>
        </p:spPr>
        <p:txBody>
          <a:bodyPr wrap="square">
            <a:spAutoFit/>
          </a:bodyPr>
          <a:lstStyle/>
          <a:p>
            <a:pPr>
              <a:lnSpc>
                <a:spcPct val="150000"/>
              </a:lnSpc>
            </a:pPr>
            <a:r>
              <a:rPr lang="en-US" sz="1400" b="1" dirty="0">
                <a:solidFill>
                  <a:schemeClr val="bg1"/>
                </a:solidFill>
                <a:latin typeface="+mj-lt"/>
              </a:rPr>
              <a:t>Lorem ipsum dolor sit </a:t>
            </a:r>
            <a:r>
              <a:rPr lang="en-US" sz="1400" b="1" dirty="0" err="1">
                <a:solidFill>
                  <a:schemeClr val="bg1"/>
                </a:solidFill>
                <a:latin typeface="+mj-lt"/>
              </a:rPr>
              <a:t>amet</a:t>
            </a:r>
            <a:r>
              <a:rPr lang="en-US" sz="1400" b="1" dirty="0">
                <a:solidFill>
                  <a:schemeClr val="bg1"/>
                </a:solidFill>
                <a:latin typeface="+mj-lt"/>
              </a:rPr>
              <a:t>, </a:t>
            </a:r>
            <a:r>
              <a:rPr lang="en-US" sz="1400" b="1" dirty="0" err="1">
                <a:solidFill>
                  <a:schemeClr val="bg1"/>
                </a:solidFill>
                <a:latin typeface="+mj-lt"/>
              </a:rPr>
              <a:t>consectetur</a:t>
            </a:r>
            <a:r>
              <a:rPr lang="en-US" sz="1400" b="1" dirty="0">
                <a:solidFill>
                  <a:schemeClr val="bg1"/>
                </a:solidFill>
                <a:latin typeface="+mj-lt"/>
              </a:rPr>
              <a:t> </a:t>
            </a:r>
            <a:r>
              <a:rPr lang="en-US" sz="1400" dirty="0" err="1">
                <a:solidFill>
                  <a:schemeClr val="bg1"/>
                </a:solidFill>
                <a:latin typeface="+mj-lt"/>
              </a:rPr>
              <a:t>adipiscing</a:t>
            </a:r>
            <a:r>
              <a:rPr lang="en-US" sz="1400" dirty="0">
                <a:solidFill>
                  <a:schemeClr val="bg1"/>
                </a:solidFill>
                <a:latin typeface="+mj-lt"/>
              </a:rPr>
              <a:t> </a:t>
            </a:r>
            <a:r>
              <a:rPr lang="en-US" sz="1400" dirty="0" err="1">
                <a:solidFill>
                  <a:schemeClr val="bg1"/>
                </a:solidFill>
                <a:latin typeface="+mj-lt"/>
              </a:rPr>
              <a:t>elit</a:t>
            </a:r>
            <a:r>
              <a:rPr lang="en-US" sz="1400" dirty="0">
                <a:solidFill>
                  <a:schemeClr val="bg1"/>
                </a:solidFill>
                <a:latin typeface="+mj-lt"/>
              </a:rPr>
              <a:t>. </a:t>
            </a:r>
            <a:r>
              <a:rPr lang="en-US" sz="1400" dirty="0" err="1">
                <a:solidFill>
                  <a:schemeClr val="bg1"/>
                </a:solidFill>
                <a:latin typeface="+mj-lt"/>
              </a:rPr>
              <a:t>Aliquam</a:t>
            </a:r>
            <a:r>
              <a:rPr lang="en-US" sz="1400" dirty="0">
                <a:solidFill>
                  <a:schemeClr val="bg1"/>
                </a:solidFill>
                <a:latin typeface="+mj-lt"/>
              </a:rPr>
              <a:t> sit </a:t>
            </a:r>
            <a:r>
              <a:rPr lang="en-US" sz="1400" dirty="0" err="1">
                <a:solidFill>
                  <a:schemeClr val="bg1"/>
                </a:solidFill>
                <a:latin typeface="+mj-lt"/>
              </a:rPr>
              <a:t>amet</a:t>
            </a:r>
            <a:r>
              <a:rPr lang="en-US" sz="1400" dirty="0">
                <a:solidFill>
                  <a:schemeClr val="bg1"/>
                </a:solidFill>
                <a:latin typeface="+mj-lt"/>
              </a:rPr>
              <a:t> </a:t>
            </a:r>
            <a:r>
              <a:rPr lang="en-US" sz="1400" dirty="0" err="1">
                <a:solidFill>
                  <a:schemeClr val="bg1"/>
                </a:solidFill>
                <a:latin typeface="+mj-lt"/>
              </a:rPr>
              <a:t>metus</a:t>
            </a:r>
            <a:r>
              <a:rPr lang="en-US" sz="1400" dirty="0">
                <a:solidFill>
                  <a:schemeClr val="bg1"/>
                </a:solidFill>
                <a:latin typeface="+mj-lt"/>
              </a:rPr>
              <a:t> </a:t>
            </a:r>
            <a:r>
              <a:rPr lang="en-US" sz="1400" dirty="0" err="1">
                <a:solidFill>
                  <a:schemeClr val="bg1"/>
                </a:solidFill>
                <a:latin typeface="+mj-lt"/>
              </a:rPr>
              <a:t>commodo</a:t>
            </a:r>
            <a:r>
              <a:rPr lang="en-US" sz="1400" dirty="0">
                <a:solidFill>
                  <a:schemeClr val="bg1"/>
                </a:solidFill>
                <a:latin typeface="+mj-lt"/>
              </a:rPr>
              <a:t>, </a:t>
            </a:r>
            <a:r>
              <a:rPr lang="en-US" sz="1400" dirty="0" err="1">
                <a:solidFill>
                  <a:schemeClr val="bg1"/>
                </a:solidFill>
                <a:latin typeface="+mj-lt"/>
              </a:rPr>
              <a:t>tempor</a:t>
            </a:r>
            <a:r>
              <a:rPr lang="en-US" sz="1400" dirty="0">
                <a:solidFill>
                  <a:schemeClr val="bg1"/>
                </a:solidFill>
                <a:latin typeface="+mj-lt"/>
              </a:rPr>
              <a:t> </a:t>
            </a:r>
            <a:r>
              <a:rPr lang="en-US" sz="1400" dirty="0" err="1">
                <a:solidFill>
                  <a:schemeClr val="bg1"/>
                </a:solidFill>
                <a:latin typeface="+mj-lt"/>
              </a:rPr>
              <a:t>nisl</a:t>
            </a:r>
            <a:r>
              <a:rPr lang="en-US" sz="1400" dirty="0">
                <a:solidFill>
                  <a:schemeClr val="bg1"/>
                </a:solidFill>
                <a:latin typeface="+mj-lt"/>
              </a:rPr>
              <a:t> non, </a:t>
            </a:r>
            <a:r>
              <a:rPr lang="en-US" sz="1400" dirty="0" err="1">
                <a:solidFill>
                  <a:schemeClr val="bg1"/>
                </a:solidFill>
                <a:latin typeface="+mj-lt"/>
              </a:rPr>
              <a:t>finibus</a:t>
            </a:r>
            <a:r>
              <a:rPr lang="en-US" sz="1400" dirty="0">
                <a:solidFill>
                  <a:schemeClr val="bg1"/>
                </a:solidFill>
                <a:latin typeface="+mj-lt"/>
              </a:rPr>
              <a:t> sem. </a:t>
            </a:r>
            <a:r>
              <a:rPr lang="en-US" sz="1400" dirty="0" err="1">
                <a:solidFill>
                  <a:schemeClr val="bg1"/>
                </a:solidFill>
                <a:latin typeface="+mj-lt"/>
              </a:rPr>
              <a:t>Quisque</a:t>
            </a:r>
            <a:r>
              <a:rPr lang="en-US" sz="1400" dirty="0">
                <a:solidFill>
                  <a:schemeClr val="bg1"/>
                </a:solidFill>
                <a:latin typeface="+mj-lt"/>
              </a:rPr>
              <a:t> </a:t>
            </a:r>
            <a:r>
              <a:rPr lang="en-US" sz="1400" dirty="0" err="1">
                <a:solidFill>
                  <a:schemeClr val="bg1"/>
                </a:solidFill>
                <a:latin typeface="+mj-lt"/>
              </a:rPr>
              <a:t>blandit</a:t>
            </a:r>
            <a:r>
              <a:rPr lang="en-US" sz="1400" dirty="0">
                <a:solidFill>
                  <a:schemeClr val="bg1"/>
                </a:solidFill>
                <a:latin typeface="+mj-lt"/>
              </a:rPr>
              <a:t> </a:t>
            </a:r>
            <a:r>
              <a:rPr lang="en-US" sz="1400" dirty="0" err="1">
                <a:solidFill>
                  <a:schemeClr val="bg1"/>
                </a:solidFill>
                <a:latin typeface="+mj-lt"/>
              </a:rPr>
              <a:t>nibh</a:t>
            </a:r>
            <a:r>
              <a:rPr lang="en-US" sz="1400" dirty="0">
                <a:solidFill>
                  <a:schemeClr val="bg1"/>
                </a:solidFill>
                <a:latin typeface="+mj-lt"/>
              </a:rPr>
              <a:t> </a:t>
            </a:r>
            <a:r>
              <a:rPr lang="en-US" sz="1400" dirty="0" err="1">
                <a:solidFill>
                  <a:schemeClr val="bg1"/>
                </a:solidFill>
                <a:latin typeface="+mj-lt"/>
              </a:rPr>
              <a:t>quis</a:t>
            </a:r>
            <a:r>
              <a:rPr lang="en-US" sz="1400" dirty="0">
                <a:solidFill>
                  <a:schemeClr val="bg1"/>
                </a:solidFill>
                <a:latin typeface="+mj-lt"/>
              </a:rPr>
              <a:t> </a:t>
            </a:r>
            <a:r>
              <a:rPr lang="en-US" sz="1400" dirty="0" err="1">
                <a:solidFill>
                  <a:schemeClr val="bg1"/>
                </a:solidFill>
                <a:latin typeface="+mj-lt"/>
              </a:rPr>
              <a:t>velit</a:t>
            </a:r>
            <a:r>
              <a:rPr lang="en-US" sz="1400" dirty="0">
                <a:solidFill>
                  <a:schemeClr val="bg1"/>
                </a:solidFill>
                <a:latin typeface="+mj-lt"/>
              </a:rPr>
              <a:t> </a:t>
            </a:r>
            <a:r>
              <a:rPr lang="en-US" sz="1400" dirty="0" err="1">
                <a:solidFill>
                  <a:schemeClr val="bg1"/>
                </a:solidFill>
                <a:latin typeface="+mj-lt"/>
              </a:rPr>
              <a:t>metus</a:t>
            </a:r>
            <a:r>
              <a:rPr lang="en-US" sz="1400" dirty="0">
                <a:solidFill>
                  <a:schemeClr val="bg1"/>
                </a:solidFill>
                <a:latin typeface="+mj-lt"/>
              </a:rPr>
              <a:t> </a:t>
            </a:r>
            <a:r>
              <a:rPr lang="en-US" sz="1400" dirty="0" err="1">
                <a:solidFill>
                  <a:schemeClr val="bg1"/>
                </a:solidFill>
                <a:latin typeface="+mj-lt"/>
              </a:rPr>
              <a:t>commodo</a:t>
            </a:r>
            <a:r>
              <a:rPr lang="en-US" sz="1400" dirty="0">
                <a:solidFill>
                  <a:schemeClr val="bg1"/>
                </a:solidFill>
                <a:latin typeface="+mj-lt"/>
              </a:rPr>
              <a:t>, </a:t>
            </a:r>
            <a:r>
              <a:rPr lang="en-US" sz="1400" dirty="0" err="1">
                <a:solidFill>
                  <a:schemeClr val="bg1"/>
                </a:solidFill>
                <a:latin typeface="+mj-lt"/>
              </a:rPr>
              <a:t>tempor</a:t>
            </a:r>
            <a:r>
              <a:rPr lang="en-US" sz="1400" dirty="0">
                <a:solidFill>
                  <a:schemeClr val="bg1"/>
                </a:solidFill>
                <a:latin typeface="+mj-lt"/>
              </a:rPr>
              <a:t> </a:t>
            </a:r>
            <a:r>
              <a:rPr lang="en-US" sz="1400" dirty="0" err="1">
                <a:solidFill>
                  <a:schemeClr val="bg1"/>
                </a:solidFill>
                <a:latin typeface="+mj-lt"/>
              </a:rPr>
              <a:t>nisl</a:t>
            </a:r>
            <a:r>
              <a:rPr lang="en-US" sz="1400" dirty="0">
                <a:solidFill>
                  <a:schemeClr val="bg1"/>
                </a:solidFill>
                <a:latin typeface="+mj-lt"/>
              </a:rPr>
              <a:t> non, </a:t>
            </a:r>
            <a:r>
              <a:rPr lang="en-US" sz="1400" dirty="0" err="1">
                <a:solidFill>
                  <a:schemeClr val="bg1"/>
                </a:solidFill>
                <a:latin typeface="+mj-lt"/>
              </a:rPr>
              <a:t>finibus</a:t>
            </a:r>
            <a:r>
              <a:rPr lang="en-US" sz="1400" dirty="0">
                <a:solidFill>
                  <a:schemeClr val="bg1"/>
                </a:solidFill>
                <a:latin typeface="+mj-lt"/>
              </a:rPr>
              <a:t> sem. </a:t>
            </a:r>
            <a:r>
              <a:rPr lang="en-US" sz="1400" dirty="0" err="1">
                <a:solidFill>
                  <a:schemeClr val="bg1"/>
                </a:solidFill>
                <a:latin typeface="+mj-lt"/>
              </a:rPr>
              <a:t>Quisque</a:t>
            </a:r>
            <a:r>
              <a:rPr lang="en-US" sz="1400" dirty="0">
                <a:solidFill>
                  <a:schemeClr val="bg1"/>
                </a:solidFill>
                <a:latin typeface="+mj-lt"/>
              </a:rPr>
              <a:t> </a:t>
            </a:r>
            <a:r>
              <a:rPr lang="en-US" sz="1400" dirty="0" err="1">
                <a:solidFill>
                  <a:schemeClr val="bg1"/>
                </a:solidFill>
                <a:latin typeface="+mj-lt"/>
              </a:rPr>
              <a:t>blandit</a:t>
            </a:r>
            <a:r>
              <a:rPr lang="en-US" sz="1400" dirty="0">
                <a:solidFill>
                  <a:schemeClr val="bg1"/>
                </a:solidFill>
                <a:latin typeface="+mj-lt"/>
              </a:rPr>
              <a:t> </a:t>
            </a:r>
            <a:r>
              <a:rPr lang="en-US" sz="1400" dirty="0" err="1">
                <a:solidFill>
                  <a:schemeClr val="bg1"/>
                </a:solidFill>
                <a:latin typeface="+mj-lt"/>
              </a:rPr>
              <a:t>nibh</a:t>
            </a:r>
            <a:r>
              <a:rPr lang="en-US" sz="1400" dirty="0">
                <a:solidFill>
                  <a:schemeClr val="bg1"/>
                </a:solidFill>
                <a:latin typeface="+mj-lt"/>
              </a:rPr>
              <a:t> </a:t>
            </a:r>
            <a:r>
              <a:rPr lang="en-US" sz="1400" dirty="0" err="1">
                <a:solidFill>
                  <a:schemeClr val="bg1"/>
                </a:solidFill>
                <a:latin typeface="+mj-lt"/>
              </a:rPr>
              <a:t>quis</a:t>
            </a:r>
            <a:r>
              <a:rPr lang="en-US" sz="1400" dirty="0">
                <a:solidFill>
                  <a:schemeClr val="bg1"/>
                </a:solidFill>
                <a:latin typeface="+mj-lt"/>
              </a:rPr>
              <a:t> </a:t>
            </a:r>
            <a:r>
              <a:rPr lang="en-US" sz="1400" dirty="0" err="1">
                <a:solidFill>
                  <a:schemeClr val="bg1"/>
                </a:solidFill>
                <a:latin typeface="+mj-lt"/>
              </a:rPr>
              <a:t>velit</a:t>
            </a:r>
            <a:endParaRPr lang="en-US" sz="1400" b="1" dirty="0">
              <a:solidFill>
                <a:schemeClr val="bg1"/>
              </a:solidFill>
              <a:latin typeface="+mj-lt"/>
              <a:cs typeface="Lato Light"/>
            </a:endParaRPr>
          </a:p>
        </p:txBody>
      </p:sp>
      <p:sp>
        <p:nvSpPr>
          <p:cNvPr id="15" name="Title 2">
            <a:extLst>
              <a:ext uri="{FF2B5EF4-FFF2-40B4-BE49-F238E27FC236}">
                <a16:creationId xmlns:a16="http://schemas.microsoft.com/office/drawing/2014/main" id="{ECD85866-917D-42BF-91D6-9CBEE730F37A}"/>
              </a:ext>
            </a:extLst>
          </p:cNvPr>
          <p:cNvSpPr txBox="1">
            <a:spLocks/>
          </p:cNvSpPr>
          <p:nvPr/>
        </p:nvSpPr>
        <p:spPr>
          <a:xfrm>
            <a:off x="3704330" y="1536383"/>
            <a:ext cx="3526683" cy="64163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chemeClr val="bg1"/>
                </a:solidFill>
              </a:rPr>
              <a:t>Company</a:t>
            </a:r>
            <a:r>
              <a:rPr lang="en-US" sz="3600" b="1" dirty="0">
                <a:solidFill>
                  <a:schemeClr val="tx1">
                    <a:lumMod val="65000"/>
                    <a:lumOff val="35000"/>
                  </a:schemeClr>
                </a:solidFill>
              </a:rPr>
              <a:t> </a:t>
            </a:r>
            <a:r>
              <a:rPr lang="en-US" sz="3600" b="1" dirty="0">
                <a:solidFill>
                  <a:schemeClr val="accent4"/>
                </a:solidFill>
              </a:rPr>
              <a:t>Slide</a:t>
            </a:r>
          </a:p>
        </p:txBody>
      </p:sp>
      <p:sp>
        <p:nvSpPr>
          <p:cNvPr id="16" name="Rectangle 15">
            <a:extLst>
              <a:ext uri="{FF2B5EF4-FFF2-40B4-BE49-F238E27FC236}">
                <a16:creationId xmlns:a16="http://schemas.microsoft.com/office/drawing/2014/main" id="{C16CD488-E167-427E-B23E-BFEA07BAE3C0}"/>
              </a:ext>
            </a:extLst>
          </p:cNvPr>
          <p:cNvSpPr/>
          <p:nvPr/>
        </p:nvSpPr>
        <p:spPr>
          <a:xfrm>
            <a:off x="3704330" y="1119403"/>
            <a:ext cx="1653979" cy="464871"/>
          </a:xfrm>
          <a:prstGeom prst="rect">
            <a:avLst/>
          </a:prstGeom>
        </p:spPr>
        <p:txBody>
          <a:bodyPr wrap="none">
            <a:spAutoFit/>
          </a:bodyPr>
          <a:lstStyle/>
          <a:p>
            <a:pPr>
              <a:lnSpc>
                <a:spcPct val="150000"/>
              </a:lnSpc>
              <a:buClr>
                <a:schemeClr val="tx2"/>
              </a:buClr>
            </a:pPr>
            <a:r>
              <a:rPr lang="en-US" dirty="0">
                <a:solidFill>
                  <a:schemeClr val="bg1">
                    <a:lumMod val="75000"/>
                  </a:schemeClr>
                </a:solidFill>
                <a:latin typeface="+mj-lt"/>
                <a:cs typeface="Arial" panose="020B0604020202020204" pitchFamily="34" charset="0"/>
              </a:rPr>
              <a:t>text ever since. </a:t>
            </a:r>
          </a:p>
        </p:txBody>
      </p:sp>
      <p:sp>
        <p:nvSpPr>
          <p:cNvPr id="17" name="Rectangle 16">
            <a:extLst>
              <a:ext uri="{FF2B5EF4-FFF2-40B4-BE49-F238E27FC236}">
                <a16:creationId xmlns:a16="http://schemas.microsoft.com/office/drawing/2014/main" id="{D9B0C599-F9D7-476B-A490-D8F0E3657C9B}"/>
              </a:ext>
            </a:extLst>
          </p:cNvPr>
          <p:cNvSpPr/>
          <p:nvPr/>
        </p:nvSpPr>
        <p:spPr>
          <a:xfrm>
            <a:off x="4362047" y="4346105"/>
            <a:ext cx="1733953" cy="338554"/>
          </a:xfrm>
          <a:prstGeom prst="rect">
            <a:avLst/>
          </a:prstGeom>
        </p:spPr>
        <p:txBody>
          <a:bodyPr wrap="square" anchor="b">
            <a:spAutoFit/>
          </a:bodyPr>
          <a:lstStyle/>
          <a:p>
            <a:r>
              <a:rPr lang="en-US" sz="1600" dirty="0">
                <a:solidFill>
                  <a:schemeClr val="bg1"/>
                </a:solidFill>
                <a:latin typeface="+mj-lt"/>
              </a:rPr>
              <a:t>Insert title here</a:t>
            </a:r>
          </a:p>
        </p:txBody>
      </p:sp>
      <p:sp>
        <p:nvSpPr>
          <p:cNvPr id="18" name="Oval 17">
            <a:extLst>
              <a:ext uri="{FF2B5EF4-FFF2-40B4-BE49-F238E27FC236}">
                <a16:creationId xmlns:a16="http://schemas.microsoft.com/office/drawing/2014/main" id="{A9A75A31-0E9D-42B5-AC25-FFB3865B181C}"/>
              </a:ext>
            </a:extLst>
          </p:cNvPr>
          <p:cNvSpPr/>
          <p:nvPr/>
        </p:nvSpPr>
        <p:spPr>
          <a:xfrm>
            <a:off x="3705613" y="4346105"/>
            <a:ext cx="540108" cy="540108"/>
          </a:xfrm>
          <a:prstGeom prst="ellipse">
            <a:avLst/>
          </a:prstGeom>
          <a:solidFill>
            <a:schemeClr val="accent4"/>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dirty="0">
              <a:latin typeface="+mj-lt"/>
            </a:endParaRPr>
          </a:p>
        </p:txBody>
      </p:sp>
      <p:sp>
        <p:nvSpPr>
          <p:cNvPr id="19" name="Shape 2587">
            <a:extLst>
              <a:ext uri="{FF2B5EF4-FFF2-40B4-BE49-F238E27FC236}">
                <a16:creationId xmlns:a16="http://schemas.microsoft.com/office/drawing/2014/main" id="{EFAAB0EC-B79F-438C-A05F-CC75C0FEAC15}"/>
              </a:ext>
            </a:extLst>
          </p:cNvPr>
          <p:cNvSpPr/>
          <p:nvPr/>
        </p:nvSpPr>
        <p:spPr>
          <a:xfrm>
            <a:off x="3822404" y="4462896"/>
            <a:ext cx="306526" cy="306526"/>
          </a:xfrm>
          <a:custGeom>
            <a:avLst/>
            <a:gdLst/>
            <a:ahLst/>
            <a:cxnLst>
              <a:cxn ang="0">
                <a:pos x="wd2" y="hd2"/>
              </a:cxn>
              <a:cxn ang="5400000">
                <a:pos x="wd2" y="hd2"/>
              </a:cxn>
              <a:cxn ang="10800000">
                <a:pos x="wd2" y="hd2"/>
              </a:cxn>
              <a:cxn ang="16200000">
                <a:pos x="wd2" y="hd2"/>
              </a:cxn>
            </a:cxnLst>
            <a:rect l="0" t="0" r="r" b="b"/>
            <a:pathLst>
              <a:path w="21600" h="21600" extrusionOk="0">
                <a:moveTo>
                  <a:pt x="12281" y="19846"/>
                </a:moveTo>
                <a:lnTo>
                  <a:pt x="9413" y="12882"/>
                </a:lnTo>
                <a:lnTo>
                  <a:pt x="19655" y="2640"/>
                </a:lnTo>
                <a:cubicBezTo>
                  <a:pt x="19655" y="2640"/>
                  <a:pt x="12281" y="19846"/>
                  <a:pt x="12281" y="19846"/>
                </a:cubicBezTo>
                <a:close/>
                <a:moveTo>
                  <a:pt x="1755" y="9320"/>
                </a:moveTo>
                <a:lnTo>
                  <a:pt x="18960" y="1945"/>
                </a:lnTo>
                <a:lnTo>
                  <a:pt x="8719" y="12187"/>
                </a:lnTo>
                <a:cubicBezTo>
                  <a:pt x="8719" y="12187"/>
                  <a:pt x="1755" y="9320"/>
                  <a:pt x="1755" y="9320"/>
                </a:cubicBezTo>
                <a:close/>
                <a:moveTo>
                  <a:pt x="21600" y="491"/>
                </a:moveTo>
                <a:cubicBezTo>
                  <a:pt x="21600" y="220"/>
                  <a:pt x="21380" y="0"/>
                  <a:pt x="21109" y="0"/>
                </a:cubicBezTo>
                <a:cubicBezTo>
                  <a:pt x="21034" y="0"/>
                  <a:pt x="20964" y="20"/>
                  <a:pt x="20900" y="52"/>
                </a:cubicBezTo>
                <a:lnTo>
                  <a:pt x="20898" y="48"/>
                </a:lnTo>
                <a:lnTo>
                  <a:pt x="302" y="8875"/>
                </a:lnTo>
                <a:cubicBezTo>
                  <a:pt x="301" y="8875"/>
                  <a:pt x="299" y="8876"/>
                  <a:pt x="297" y="8877"/>
                </a:cubicBezTo>
                <a:lnTo>
                  <a:pt x="280" y="8885"/>
                </a:lnTo>
                <a:lnTo>
                  <a:pt x="281" y="8887"/>
                </a:lnTo>
                <a:cubicBezTo>
                  <a:pt x="116" y="8967"/>
                  <a:pt x="0" y="9132"/>
                  <a:pt x="0" y="9327"/>
                </a:cubicBezTo>
                <a:cubicBezTo>
                  <a:pt x="0" y="9550"/>
                  <a:pt x="151" y="9731"/>
                  <a:pt x="355" y="9791"/>
                </a:cubicBezTo>
                <a:lnTo>
                  <a:pt x="353" y="9799"/>
                </a:lnTo>
                <a:lnTo>
                  <a:pt x="8462" y="13138"/>
                </a:lnTo>
                <a:lnTo>
                  <a:pt x="11801" y="21248"/>
                </a:lnTo>
                <a:lnTo>
                  <a:pt x="11809" y="21245"/>
                </a:lnTo>
                <a:cubicBezTo>
                  <a:pt x="11869" y="21449"/>
                  <a:pt x="12050" y="21600"/>
                  <a:pt x="12273" y="21600"/>
                </a:cubicBezTo>
                <a:cubicBezTo>
                  <a:pt x="12468" y="21600"/>
                  <a:pt x="12634" y="21484"/>
                  <a:pt x="12713" y="21319"/>
                </a:cubicBezTo>
                <a:lnTo>
                  <a:pt x="12716" y="21320"/>
                </a:lnTo>
                <a:lnTo>
                  <a:pt x="12723" y="21303"/>
                </a:lnTo>
                <a:cubicBezTo>
                  <a:pt x="12724" y="21301"/>
                  <a:pt x="12725" y="21300"/>
                  <a:pt x="12725" y="21298"/>
                </a:cubicBezTo>
                <a:lnTo>
                  <a:pt x="21553" y="702"/>
                </a:lnTo>
                <a:lnTo>
                  <a:pt x="21547" y="699"/>
                </a:lnTo>
                <a:cubicBezTo>
                  <a:pt x="21578" y="636"/>
                  <a:pt x="21600" y="567"/>
                  <a:pt x="21600" y="491"/>
                </a:cubicBezTo>
                <a:moveTo>
                  <a:pt x="7855" y="16200"/>
                </a:moveTo>
                <a:cubicBezTo>
                  <a:pt x="7719" y="16200"/>
                  <a:pt x="7596" y="16255"/>
                  <a:pt x="7507" y="16344"/>
                </a:cubicBezTo>
                <a:lnTo>
                  <a:pt x="6035" y="17817"/>
                </a:lnTo>
                <a:cubicBezTo>
                  <a:pt x="5946" y="17905"/>
                  <a:pt x="5891" y="18029"/>
                  <a:pt x="5891" y="18164"/>
                </a:cubicBezTo>
                <a:cubicBezTo>
                  <a:pt x="5891" y="18435"/>
                  <a:pt x="6111" y="18655"/>
                  <a:pt x="6382" y="18655"/>
                </a:cubicBezTo>
                <a:cubicBezTo>
                  <a:pt x="6517" y="18655"/>
                  <a:pt x="6640" y="18600"/>
                  <a:pt x="6729" y="18511"/>
                </a:cubicBezTo>
                <a:lnTo>
                  <a:pt x="8202" y="17038"/>
                </a:lnTo>
                <a:cubicBezTo>
                  <a:pt x="8291" y="16950"/>
                  <a:pt x="8345" y="16827"/>
                  <a:pt x="8345" y="16691"/>
                </a:cubicBezTo>
                <a:cubicBezTo>
                  <a:pt x="8345" y="16420"/>
                  <a:pt x="8126" y="16200"/>
                  <a:pt x="7855" y="16200"/>
                </a:cubicBezTo>
                <a:moveTo>
                  <a:pt x="7855" y="14237"/>
                </a:moveTo>
                <a:cubicBezTo>
                  <a:pt x="7855" y="13966"/>
                  <a:pt x="7635" y="13745"/>
                  <a:pt x="7364" y="13745"/>
                </a:cubicBezTo>
                <a:cubicBezTo>
                  <a:pt x="7228" y="13745"/>
                  <a:pt x="7105" y="13801"/>
                  <a:pt x="7017" y="13889"/>
                </a:cubicBezTo>
                <a:lnTo>
                  <a:pt x="2107" y="18798"/>
                </a:lnTo>
                <a:cubicBezTo>
                  <a:pt x="2019" y="18888"/>
                  <a:pt x="1964" y="19011"/>
                  <a:pt x="1964" y="19145"/>
                </a:cubicBezTo>
                <a:cubicBezTo>
                  <a:pt x="1964" y="19417"/>
                  <a:pt x="2184" y="19636"/>
                  <a:pt x="2455" y="19636"/>
                </a:cubicBezTo>
                <a:cubicBezTo>
                  <a:pt x="2590" y="19636"/>
                  <a:pt x="2713" y="19582"/>
                  <a:pt x="2802" y="19493"/>
                </a:cubicBezTo>
                <a:lnTo>
                  <a:pt x="7711" y="14583"/>
                </a:lnTo>
                <a:cubicBezTo>
                  <a:pt x="7800" y="14495"/>
                  <a:pt x="7855" y="14372"/>
                  <a:pt x="7855" y="14237"/>
                </a:cubicBezTo>
                <a:moveTo>
                  <a:pt x="4765" y="14583"/>
                </a:moveTo>
                <a:lnTo>
                  <a:pt x="5256" y="14093"/>
                </a:lnTo>
                <a:cubicBezTo>
                  <a:pt x="5345" y="14004"/>
                  <a:pt x="5400" y="13881"/>
                  <a:pt x="5400" y="13745"/>
                </a:cubicBezTo>
                <a:cubicBezTo>
                  <a:pt x="5400" y="13475"/>
                  <a:pt x="5180" y="13255"/>
                  <a:pt x="4909" y="13255"/>
                </a:cubicBezTo>
                <a:cubicBezTo>
                  <a:pt x="4774" y="13255"/>
                  <a:pt x="4651" y="13310"/>
                  <a:pt x="4562" y="13398"/>
                </a:cubicBezTo>
                <a:lnTo>
                  <a:pt x="4071" y="13889"/>
                </a:lnTo>
                <a:cubicBezTo>
                  <a:pt x="3982" y="13979"/>
                  <a:pt x="3927" y="14101"/>
                  <a:pt x="3927" y="14237"/>
                </a:cubicBezTo>
                <a:cubicBezTo>
                  <a:pt x="3927" y="14507"/>
                  <a:pt x="4147" y="14727"/>
                  <a:pt x="4418" y="14727"/>
                </a:cubicBezTo>
                <a:cubicBezTo>
                  <a:pt x="4554" y="14727"/>
                  <a:pt x="4676" y="14673"/>
                  <a:pt x="4765" y="14583"/>
                </a:cubicBezTo>
              </a:path>
            </a:pathLst>
          </a:custGeom>
          <a:solidFill>
            <a:schemeClr val="bg1"/>
          </a:solidFill>
          <a:ln w="12700">
            <a:miter lim="400000"/>
          </a:ln>
        </p:spPr>
        <p:txBody>
          <a:bodyPr lIns="19045" tIns="19045" rIns="19045" bIns="19045" anchor="ctr"/>
          <a:lstStyle/>
          <a:p>
            <a:pPr defTabSz="228532">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dirty="0">
              <a:latin typeface="+mj-lt"/>
            </a:endParaRPr>
          </a:p>
        </p:txBody>
      </p:sp>
      <p:sp>
        <p:nvSpPr>
          <p:cNvPr id="20" name="TextBox 8">
            <a:extLst>
              <a:ext uri="{FF2B5EF4-FFF2-40B4-BE49-F238E27FC236}">
                <a16:creationId xmlns:a16="http://schemas.microsoft.com/office/drawing/2014/main" id="{6EC58C4D-4B2C-4012-8D84-F76FC03C4B86}"/>
              </a:ext>
            </a:extLst>
          </p:cNvPr>
          <p:cNvSpPr txBox="1">
            <a:spLocks noChangeArrowheads="1"/>
          </p:cNvSpPr>
          <p:nvPr/>
        </p:nvSpPr>
        <p:spPr bwMode="auto">
          <a:xfrm>
            <a:off x="4362047" y="4669830"/>
            <a:ext cx="2552100" cy="705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3000" b="1">
                <a:solidFill>
                  <a:srgbClr val="000000"/>
                </a:solidFill>
                <a:latin typeface="Helvetica Neue" charset="0"/>
                <a:ea typeface="Helvetica Neue" charset="0"/>
                <a:cs typeface="Helvetica Neue" charset="0"/>
                <a:sym typeface="Helvetica Neue" charset="0"/>
              </a:defRPr>
            </a:lvl1pPr>
            <a:lvl2pPr marL="742950" indent="-285750">
              <a:defRPr sz="3000" b="1">
                <a:solidFill>
                  <a:srgbClr val="000000"/>
                </a:solidFill>
                <a:latin typeface="Helvetica Neue" charset="0"/>
                <a:ea typeface="Helvetica Neue" charset="0"/>
                <a:cs typeface="Helvetica Neue" charset="0"/>
                <a:sym typeface="Helvetica Neue" charset="0"/>
              </a:defRPr>
            </a:lvl2pPr>
            <a:lvl3pPr marL="1143000" indent="-228600">
              <a:defRPr sz="3000" b="1">
                <a:solidFill>
                  <a:srgbClr val="000000"/>
                </a:solidFill>
                <a:latin typeface="Helvetica Neue" charset="0"/>
                <a:ea typeface="Helvetica Neue" charset="0"/>
                <a:cs typeface="Helvetica Neue" charset="0"/>
                <a:sym typeface="Helvetica Neue" charset="0"/>
              </a:defRPr>
            </a:lvl3pPr>
            <a:lvl4pPr marL="1600200" indent="-228600">
              <a:defRPr sz="3000" b="1">
                <a:solidFill>
                  <a:srgbClr val="000000"/>
                </a:solidFill>
                <a:latin typeface="Helvetica Neue" charset="0"/>
                <a:ea typeface="Helvetica Neue" charset="0"/>
                <a:cs typeface="Helvetica Neue" charset="0"/>
                <a:sym typeface="Helvetica Neue" charset="0"/>
              </a:defRPr>
            </a:lvl4pPr>
            <a:lvl5pPr marL="2057400" indent="-228600">
              <a:defRPr sz="3000" b="1">
                <a:solidFill>
                  <a:srgbClr val="000000"/>
                </a:solidFill>
                <a:latin typeface="Helvetica Neue" charset="0"/>
                <a:ea typeface="Helvetica Neue" charset="0"/>
                <a:cs typeface="Helvetica Neue" charset="0"/>
                <a:sym typeface="Helvetica Neue" charset="0"/>
              </a:defRPr>
            </a:lvl5pPr>
            <a:lvl6pPr marL="25146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6pPr>
            <a:lvl7pPr marL="29718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7pPr>
            <a:lvl8pPr marL="34290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8pPr>
            <a:lvl9pPr marL="38862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9pPr>
          </a:lstStyle>
          <a:p>
            <a:pPr marL="0" indent="0">
              <a:lnSpc>
                <a:spcPct val="150000"/>
              </a:lnSpc>
              <a:buClr>
                <a:schemeClr val="tx2"/>
              </a:buClr>
            </a:pPr>
            <a:r>
              <a:rPr lang="en-US" sz="1400" b="0" dirty="0">
                <a:solidFill>
                  <a:schemeClr val="bg1"/>
                </a:solidFill>
                <a:latin typeface="+mj-lt"/>
                <a:cs typeface="Arial" panose="020B0604020202020204" pitchFamily="34" charset="0"/>
              </a:rPr>
              <a:t>Lorem Ipsum is simply dummy text of the printing</a:t>
            </a:r>
          </a:p>
        </p:txBody>
      </p:sp>
      <p:sp>
        <p:nvSpPr>
          <p:cNvPr id="21" name="Rectangle 20">
            <a:extLst>
              <a:ext uri="{FF2B5EF4-FFF2-40B4-BE49-F238E27FC236}">
                <a16:creationId xmlns:a16="http://schemas.microsoft.com/office/drawing/2014/main" id="{44C50050-1095-44F1-8696-B0B06E29A631}"/>
              </a:ext>
            </a:extLst>
          </p:cNvPr>
          <p:cNvSpPr/>
          <p:nvPr/>
        </p:nvSpPr>
        <p:spPr>
          <a:xfrm>
            <a:off x="8099858" y="4346105"/>
            <a:ext cx="1733953" cy="338554"/>
          </a:xfrm>
          <a:prstGeom prst="rect">
            <a:avLst/>
          </a:prstGeom>
        </p:spPr>
        <p:txBody>
          <a:bodyPr wrap="square" anchor="b">
            <a:spAutoFit/>
          </a:bodyPr>
          <a:lstStyle/>
          <a:p>
            <a:r>
              <a:rPr lang="en-US" sz="1600" dirty="0">
                <a:solidFill>
                  <a:schemeClr val="bg1"/>
                </a:solidFill>
                <a:latin typeface="+mj-lt"/>
              </a:rPr>
              <a:t>Insert title here</a:t>
            </a:r>
          </a:p>
        </p:txBody>
      </p:sp>
      <p:sp>
        <p:nvSpPr>
          <p:cNvPr id="22" name="Oval 21">
            <a:extLst>
              <a:ext uri="{FF2B5EF4-FFF2-40B4-BE49-F238E27FC236}">
                <a16:creationId xmlns:a16="http://schemas.microsoft.com/office/drawing/2014/main" id="{197F0A3F-5210-4147-AB36-55913D20745F}"/>
              </a:ext>
            </a:extLst>
          </p:cNvPr>
          <p:cNvSpPr/>
          <p:nvPr/>
        </p:nvSpPr>
        <p:spPr>
          <a:xfrm>
            <a:off x="7443424" y="4346105"/>
            <a:ext cx="540108" cy="540108"/>
          </a:xfrm>
          <a:prstGeom prst="ellipse">
            <a:avLst/>
          </a:prstGeom>
          <a:solidFill>
            <a:schemeClr val="accent4"/>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dirty="0">
              <a:latin typeface="+mj-lt"/>
            </a:endParaRPr>
          </a:p>
        </p:txBody>
      </p:sp>
      <p:sp>
        <p:nvSpPr>
          <p:cNvPr id="23" name="Shape 2587">
            <a:extLst>
              <a:ext uri="{FF2B5EF4-FFF2-40B4-BE49-F238E27FC236}">
                <a16:creationId xmlns:a16="http://schemas.microsoft.com/office/drawing/2014/main" id="{9268FABE-0094-4BCA-AF12-16DAE94EB8E9}"/>
              </a:ext>
            </a:extLst>
          </p:cNvPr>
          <p:cNvSpPr/>
          <p:nvPr/>
        </p:nvSpPr>
        <p:spPr>
          <a:xfrm>
            <a:off x="7560215" y="4462896"/>
            <a:ext cx="306526" cy="306526"/>
          </a:xfrm>
          <a:custGeom>
            <a:avLst/>
            <a:gdLst/>
            <a:ahLst/>
            <a:cxnLst>
              <a:cxn ang="0">
                <a:pos x="wd2" y="hd2"/>
              </a:cxn>
              <a:cxn ang="5400000">
                <a:pos x="wd2" y="hd2"/>
              </a:cxn>
              <a:cxn ang="10800000">
                <a:pos x="wd2" y="hd2"/>
              </a:cxn>
              <a:cxn ang="16200000">
                <a:pos x="wd2" y="hd2"/>
              </a:cxn>
            </a:cxnLst>
            <a:rect l="0" t="0" r="r" b="b"/>
            <a:pathLst>
              <a:path w="21600" h="21600" extrusionOk="0">
                <a:moveTo>
                  <a:pt x="12281" y="19846"/>
                </a:moveTo>
                <a:lnTo>
                  <a:pt x="9413" y="12882"/>
                </a:lnTo>
                <a:lnTo>
                  <a:pt x="19655" y="2640"/>
                </a:lnTo>
                <a:cubicBezTo>
                  <a:pt x="19655" y="2640"/>
                  <a:pt x="12281" y="19846"/>
                  <a:pt x="12281" y="19846"/>
                </a:cubicBezTo>
                <a:close/>
                <a:moveTo>
                  <a:pt x="1755" y="9320"/>
                </a:moveTo>
                <a:lnTo>
                  <a:pt x="18960" y="1945"/>
                </a:lnTo>
                <a:lnTo>
                  <a:pt x="8719" y="12187"/>
                </a:lnTo>
                <a:cubicBezTo>
                  <a:pt x="8719" y="12187"/>
                  <a:pt x="1755" y="9320"/>
                  <a:pt x="1755" y="9320"/>
                </a:cubicBezTo>
                <a:close/>
                <a:moveTo>
                  <a:pt x="21600" y="491"/>
                </a:moveTo>
                <a:cubicBezTo>
                  <a:pt x="21600" y="220"/>
                  <a:pt x="21380" y="0"/>
                  <a:pt x="21109" y="0"/>
                </a:cubicBezTo>
                <a:cubicBezTo>
                  <a:pt x="21034" y="0"/>
                  <a:pt x="20964" y="20"/>
                  <a:pt x="20900" y="52"/>
                </a:cubicBezTo>
                <a:lnTo>
                  <a:pt x="20898" y="48"/>
                </a:lnTo>
                <a:lnTo>
                  <a:pt x="302" y="8875"/>
                </a:lnTo>
                <a:cubicBezTo>
                  <a:pt x="301" y="8875"/>
                  <a:pt x="299" y="8876"/>
                  <a:pt x="297" y="8877"/>
                </a:cubicBezTo>
                <a:lnTo>
                  <a:pt x="280" y="8885"/>
                </a:lnTo>
                <a:lnTo>
                  <a:pt x="281" y="8887"/>
                </a:lnTo>
                <a:cubicBezTo>
                  <a:pt x="116" y="8967"/>
                  <a:pt x="0" y="9132"/>
                  <a:pt x="0" y="9327"/>
                </a:cubicBezTo>
                <a:cubicBezTo>
                  <a:pt x="0" y="9550"/>
                  <a:pt x="151" y="9731"/>
                  <a:pt x="355" y="9791"/>
                </a:cubicBezTo>
                <a:lnTo>
                  <a:pt x="353" y="9799"/>
                </a:lnTo>
                <a:lnTo>
                  <a:pt x="8462" y="13138"/>
                </a:lnTo>
                <a:lnTo>
                  <a:pt x="11801" y="21248"/>
                </a:lnTo>
                <a:lnTo>
                  <a:pt x="11809" y="21245"/>
                </a:lnTo>
                <a:cubicBezTo>
                  <a:pt x="11869" y="21449"/>
                  <a:pt x="12050" y="21600"/>
                  <a:pt x="12273" y="21600"/>
                </a:cubicBezTo>
                <a:cubicBezTo>
                  <a:pt x="12468" y="21600"/>
                  <a:pt x="12634" y="21484"/>
                  <a:pt x="12713" y="21319"/>
                </a:cubicBezTo>
                <a:lnTo>
                  <a:pt x="12716" y="21320"/>
                </a:lnTo>
                <a:lnTo>
                  <a:pt x="12723" y="21303"/>
                </a:lnTo>
                <a:cubicBezTo>
                  <a:pt x="12724" y="21301"/>
                  <a:pt x="12725" y="21300"/>
                  <a:pt x="12725" y="21298"/>
                </a:cubicBezTo>
                <a:lnTo>
                  <a:pt x="21553" y="702"/>
                </a:lnTo>
                <a:lnTo>
                  <a:pt x="21547" y="699"/>
                </a:lnTo>
                <a:cubicBezTo>
                  <a:pt x="21578" y="636"/>
                  <a:pt x="21600" y="567"/>
                  <a:pt x="21600" y="491"/>
                </a:cubicBezTo>
                <a:moveTo>
                  <a:pt x="7855" y="16200"/>
                </a:moveTo>
                <a:cubicBezTo>
                  <a:pt x="7719" y="16200"/>
                  <a:pt x="7596" y="16255"/>
                  <a:pt x="7507" y="16344"/>
                </a:cubicBezTo>
                <a:lnTo>
                  <a:pt x="6035" y="17817"/>
                </a:lnTo>
                <a:cubicBezTo>
                  <a:pt x="5946" y="17905"/>
                  <a:pt x="5891" y="18029"/>
                  <a:pt x="5891" y="18164"/>
                </a:cubicBezTo>
                <a:cubicBezTo>
                  <a:pt x="5891" y="18435"/>
                  <a:pt x="6111" y="18655"/>
                  <a:pt x="6382" y="18655"/>
                </a:cubicBezTo>
                <a:cubicBezTo>
                  <a:pt x="6517" y="18655"/>
                  <a:pt x="6640" y="18600"/>
                  <a:pt x="6729" y="18511"/>
                </a:cubicBezTo>
                <a:lnTo>
                  <a:pt x="8202" y="17038"/>
                </a:lnTo>
                <a:cubicBezTo>
                  <a:pt x="8291" y="16950"/>
                  <a:pt x="8345" y="16827"/>
                  <a:pt x="8345" y="16691"/>
                </a:cubicBezTo>
                <a:cubicBezTo>
                  <a:pt x="8345" y="16420"/>
                  <a:pt x="8126" y="16200"/>
                  <a:pt x="7855" y="16200"/>
                </a:cubicBezTo>
                <a:moveTo>
                  <a:pt x="7855" y="14237"/>
                </a:moveTo>
                <a:cubicBezTo>
                  <a:pt x="7855" y="13966"/>
                  <a:pt x="7635" y="13745"/>
                  <a:pt x="7364" y="13745"/>
                </a:cubicBezTo>
                <a:cubicBezTo>
                  <a:pt x="7228" y="13745"/>
                  <a:pt x="7105" y="13801"/>
                  <a:pt x="7017" y="13889"/>
                </a:cubicBezTo>
                <a:lnTo>
                  <a:pt x="2107" y="18798"/>
                </a:lnTo>
                <a:cubicBezTo>
                  <a:pt x="2019" y="18888"/>
                  <a:pt x="1964" y="19011"/>
                  <a:pt x="1964" y="19145"/>
                </a:cubicBezTo>
                <a:cubicBezTo>
                  <a:pt x="1964" y="19417"/>
                  <a:pt x="2184" y="19636"/>
                  <a:pt x="2455" y="19636"/>
                </a:cubicBezTo>
                <a:cubicBezTo>
                  <a:pt x="2590" y="19636"/>
                  <a:pt x="2713" y="19582"/>
                  <a:pt x="2802" y="19493"/>
                </a:cubicBezTo>
                <a:lnTo>
                  <a:pt x="7711" y="14583"/>
                </a:lnTo>
                <a:cubicBezTo>
                  <a:pt x="7800" y="14495"/>
                  <a:pt x="7855" y="14372"/>
                  <a:pt x="7855" y="14237"/>
                </a:cubicBezTo>
                <a:moveTo>
                  <a:pt x="4765" y="14583"/>
                </a:moveTo>
                <a:lnTo>
                  <a:pt x="5256" y="14093"/>
                </a:lnTo>
                <a:cubicBezTo>
                  <a:pt x="5345" y="14004"/>
                  <a:pt x="5400" y="13881"/>
                  <a:pt x="5400" y="13745"/>
                </a:cubicBezTo>
                <a:cubicBezTo>
                  <a:pt x="5400" y="13475"/>
                  <a:pt x="5180" y="13255"/>
                  <a:pt x="4909" y="13255"/>
                </a:cubicBezTo>
                <a:cubicBezTo>
                  <a:pt x="4774" y="13255"/>
                  <a:pt x="4651" y="13310"/>
                  <a:pt x="4562" y="13398"/>
                </a:cubicBezTo>
                <a:lnTo>
                  <a:pt x="4071" y="13889"/>
                </a:lnTo>
                <a:cubicBezTo>
                  <a:pt x="3982" y="13979"/>
                  <a:pt x="3927" y="14101"/>
                  <a:pt x="3927" y="14237"/>
                </a:cubicBezTo>
                <a:cubicBezTo>
                  <a:pt x="3927" y="14507"/>
                  <a:pt x="4147" y="14727"/>
                  <a:pt x="4418" y="14727"/>
                </a:cubicBezTo>
                <a:cubicBezTo>
                  <a:pt x="4554" y="14727"/>
                  <a:pt x="4676" y="14673"/>
                  <a:pt x="4765" y="14583"/>
                </a:cubicBezTo>
              </a:path>
            </a:pathLst>
          </a:custGeom>
          <a:solidFill>
            <a:schemeClr val="bg1"/>
          </a:solidFill>
          <a:ln w="12700">
            <a:miter lim="400000"/>
          </a:ln>
        </p:spPr>
        <p:txBody>
          <a:bodyPr lIns="19045" tIns="19045" rIns="19045" bIns="19045" anchor="ctr"/>
          <a:lstStyle/>
          <a:p>
            <a:pPr defTabSz="228532">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dirty="0">
              <a:latin typeface="+mj-lt"/>
            </a:endParaRPr>
          </a:p>
        </p:txBody>
      </p:sp>
      <p:sp>
        <p:nvSpPr>
          <p:cNvPr id="24" name="TextBox 8">
            <a:extLst>
              <a:ext uri="{FF2B5EF4-FFF2-40B4-BE49-F238E27FC236}">
                <a16:creationId xmlns:a16="http://schemas.microsoft.com/office/drawing/2014/main" id="{81C2A7C8-9437-452E-929E-FAA2F04C07EB}"/>
              </a:ext>
            </a:extLst>
          </p:cNvPr>
          <p:cNvSpPr txBox="1">
            <a:spLocks noChangeArrowheads="1"/>
          </p:cNvSpPr>
          <p:nvPr/>
        </p:nvSpPr>
        <p:spPr bwMode="auto">
          <a:xfrm>
            <a:off x="8099858" y="4669830"/>
            <a:ext cx="2552100" cy="705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3000" b="1">
                <a:solidFill>
                  <a:srgbClr val="000000"/>
                </a:solidFill>
                <a:latin typeface="Helvetica Neue" charset="0"/>
                <a:ea typeface="Helvetica Neue" charset="0"/>
                <a:cs typeface="Helvetica Neue" charset="0"/>
                <a:sym typeface="Helvetica Neue" charset="0"/>
              </a:defRPr>
            </a:lvl1pPr>
            <a:lvl2pPr marL="742950" indent="-285750">
              <a:defRPr sz="3000" b="1">
                <a:solidFill>
                  <a:srgbClr val="000000"/>
                </a:solidFill>
                <a:latin typeface="Helvetica Neue" charset="0"/>
                <a:ea typeface="Helvetica Neue" charset="0"/>
                <a:cs typeface="Helvetica Neue" charset="0"/>
                <a:sym typeface="Helvetica Neue" charset="0"/>
              </a:defRPr>
            </a:lvl2pPr>
            <a:lvl3pPr marL="1143000" indent="-228600">
              <a:defRPr sz="3000" b="1">
                <a:solidFill>
                  <a:srgbClr val="000000"/>
                </a:solidFill>
                <a:latin typeface="Helvetica Neue" charset="0"/>
                <a:ea typeface="Helvetica Neue" charset="0"/>
                <a:cs typeface="Helvetica Neue" charset="0"/>
                <a:sym typeface="Helvetica Neue" charset="0"/>
              </a:defRPr>
            </a:lvl3pPr>
            <a:lvl4pPr marL="1600200" indent="-228600">
              <a:defRPr sz="3000" b="1">
                <a:solidFill>
                  <a:srgbClr val="000000"/>
                </a:solidFill>
                <a:latin typeface="Helvetica Neue" charset="0"/>
                <a:ea typeface="Helvetica Neue" charset="0"/>
                <a:cs typeface="Helvetica Neue" charset="0"/>
                <a:sym typeface="Helvetica Neue" charset="0"/>
              </a:defRPr>
            </a:lvl4pPr>
            <a:lvl5pPr marL="2057400" indent="-228600">
              <a:defRPr sz="3000" b="1">
                <a:solidFill>
                  <a:srgbClr val="000000"/>
                </a:solidFill>
                <a:latin typeface="Helvetica Neue" charset="0"/>
                <a:ea typeface="Helvetica Neue" charset="0"/>
                <a:cs typeface="Helvetica Neue" charset="0"/>
                <a:sym typeface="Helvetica Neue" charset="0"/>
              </a:defRPr>
            </a:lvl5pPr>
            <a:lvl6pPr marL="25146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6pPr>
            <a:lvl7pPr marL="29718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7pPr>
            <a:lvl8pPr marL="34290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8pPr>
            <a:lvl9pPr marL="38862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9pPr>
          </a:lstStyle>
          <a:p>
            <a:pPr marL="0" indent="0">
              <a:lnSpc>
                <a:spcPct val="150000"/>
              </a:lnSpc>
              <a:buClr>
                <a:schemeClr val="tx2"/>
              </a:buClr>
            </a:pPr>
            <a:r>
              <a:rPr lang="en-US" sz="1400" b="0" dirty="0">
                <a:solidFill>
                  <a:schemeClr val="bg1"/>
                </a:solidFill>
                <a:latin typeface="+mj-lt"/>
                <a:cs typeface="Arial" panose="020B0604020202020204" pitchFamily="34" charset="0"/>
              </a:rPr>
              <a:t>Lorem Ipsum is simply dummy text of the printing</a:t>
            </a:r>
          </a:p>
        </p:txBody>
      </p:sp>
    </p:spTree>
    <p:extLst>
      <p:ext uri="{BB962C8B-B14F-4D97-AF65-F5344CB8AC3E}">
        <p14:creationId xmlns:p14="http://schemas.microsoft.com/office/powerpoint/2010/main" val="843065821"/>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56C85417-5886-4D65-9BDB-9D50AC90EDCE}"/>
              </a:ext>
            </a:extLst>
          </p:cNvPr>
          <p:cNvSpPr/>
          <p:nvPr/>
        </p:nvSpPr>
        <p:spPr>
          <a:xfrm>
            <a:off x="1272155" y="4561324"/>
            <a:ext cx="3108241" cy="91440"/>
          </a:xfrm>
          <a:prstGeom prst="roundRect">
            <a:avLst>
              <a:gd name="adj" fmla="val 50000"/>
            </a:avLst>
          </a:prstGeom>
          <a:solidFill>
            <a:schemeClr val="bg1">
              <a:lumMod val="75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8" name="Rectangle: Rounded Corners 7">
            <a:extLst>
              <a:ext uri="{FF2B5EF4-FFF2-40B4-BE49-F238E27FC236}">
                <a16:creationId xmlns:a16="http://schemas.microsoft.com/office/drawing/2014/main" id="{142D3471-5669-43D3-8FEE-CFB51E3BAD3D}"/>
              </a:ext>
            </a:extLst>
          </p:cNvPr>
          <p:cNvSpPr/>
          <p:nvPr/>
        </p:nvSpPr>
        <p:spPr>
          <a:xfrm>
            <a:off x="1272155" y="4561324"/>
            <a:ext cx="2584334" cy="91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grpSp>
        <p:nvGrpSpPr>
          <p:cNvPr id="9" name="Group 8">
            <a:extLst>
              <a:ext uri="{FF2B5EF4-FFF2-40B4-BE49-F238E27FC236}">
                <a16:creationId xmlns:a16="http://schemas.microsoft.com/office/drawing/2014/main" id="{16A10A24-C66D-49AB-8958-171F9CB8899E}"/>
              </a:ext>
            </a:extLst>
          </p:cNvPr>
          <p:cNvGrpSpPr/>
          <p:nvPr/>
        </p:nvGrpSpPr>
        <p:grpSpPr>
          <a:xfrm>
            <a:off x="3730886" y="4481631"/>
            <a:ext cx="250824" cy="250824"/>
            <a:chOff x="2436700" y="4989244"/>
            <a:chExt cx="250824" cy="250824"/>
          </a:xfrm>
          <a:solidFill>
            <a:schemeClr val="accent1"/>
          </a:solidFill>
        </p:grpSpPr>
        <p:sp>
          <p:nvSpPr>
            <p:cNvPr id="10" name="Oval 9">
              <a:extLst>
                <a:ext uri="{FF2B5EF4-FFF2-40B4-BE49-F238E27FC236}">
                  <a16:creationId xmlns:a16="http://schemas.microsoft.com/office/drawing/2014/main" id="{D598F5AA-B994-4A0A-A60A-0AD97793D599}"/>
                </a:ext>
              </a:extLst>
            </p:cNvPr>
            <p:cNvSpPr/>
            <p:nvPr/>
          </p:nvSpPr>
          <p:spPr>
            <a:xfrm>
              <a:off x="2436700" y="4989244"/>
              <a:ext cx="250824" cy="25082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1" name="Oval 10">
              <a:extLst>
                <a:ext uri="{FF2B5EF4-FFF2-40B4-BE49-F238E27FC236}">
                  <a16:creationId xmlns:a16="http://schemas.microsoft.com/office/drawing/2014/main" id="{6E56BE20-93D6-4DE7-AFD9-4E1905DD6C2B}"/>
                </a:ext>
              </a:extLst>
            </p:cNvPr>
            <p:cNvSpPr/>
            <p:nvPr/>
          </p:nvSpPr>
          <p:spPr>
            <a:xfrm>
              <a:off x="2466750" y="5019294"/>
              <a:ext cx="190725" cy="190725"/>
            </a:xfrm>
            <a:prstGeom prst="ellipse">
              <a:avLst/>
            </a:prstGeom>
            <a:grpFill/>
            <a:ln>
              <a:noFill/>
            </a:ln>
            <a:effectLst>
              <a:outerShdw blurRad="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grpSp>
      <p:sp>
        <p:nvSpPr>
          <p:cNvPr id="12" name="Rectangle: Rounded Corners 11">
            <a:extLst>
              <a:ext uri="{FF2B5EF4-FFF2-40B4-BE49-F238E27FC236}">
                <a16:creationId xmlns:a16="http://schemas.microsoft.com/office/drawing/2014/main" id="{D8FDAEA3-8BCE-42ED-AF4F-9FA86C16DE96}"/>
              </a:ext>
            </a:extLst>
          </p:cNvPr>
          <p:cNvSpPr/>
          <p:nvPr/>
        </p:nvSpPr>
        <p:spPr>
          <a:xfrm>
            <a:off x="1272155" y="5045323"/>
            <a:ext cx="3108241" cy="91440"/>
          </a:xfrm>
          <a:prstGeom prst="roundRect">
            <a:avLst>
              <a:gd name="adj" fmla="val 50000"/>
            </a:avLst>
          </a:prstGeom>
          <a:solidFill>
            <a:schemeClr val="bg1">
              <a:lumMod val="75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3" name="Rectangle: Rounded Corners 12">
            <a:extLst>
              <a:ext uri="{FF2B5EF4-FFF2-40B4-BE49-F238E27FC236}">
                <a16:creationId xmlns:a16="http://schemas.microsoft.com/office/drawing/2014/main" id="{6F843B8A-F516-40E4-9BE1-41F52EF59BF7}"/>
              </a:ext>
            </a:extLst>
          </p:cNvPr>
          <p:cNvSpPr/>
          <p:nvPr/>
        </p:nvSpPr>
        <p:spPr>
          <a:xfrm>
            <a:off x="1272155" y="5045323"/>
            <a:ext cx="2197015" cy="91440"/>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grpSp>
        <p:nvGrpSpPr>
          <p:cNvPr id="14" name="Group 13">
            <a:extLst>
              <a:ext uri="{FF2B5EF4-FFF2-40B4-BE49-F238E27FC236}">
                <a16:creationId xmlns:a16="http://schemas.microsoft.com/office/drawing/2014/main" id="{57C81DD7-5FFF-471E-B07A-5C8DB1E7A138}"/>
              </a:ext>
            </a:extLst>
          </p:cNvPr>
          <p:cNvGrpSpPr/>
          <p:nvPr/>
        </p:nvGrpSpPr>
        <p:grpSpPr>
          <a:xfrm>
            <a:off x="3349886" y="4965630"/>
            <a:ext cx="250824" cy="250824"/>
            <a:chOff x="2436700" y="4989244"/>
            <a:chExt cx="250824" cy="250824"/>
          </a:xfrm>
          <a:solidFill>
            <a:schemeClr val="accent2"/>
          </a:solidFill>
        </p:grpSpPr>
        <p:sp>
          <p:nvSpPr>
            <p:cNvPr id="15" name="Oval 14">
              <a:extLst>
                <a:ext uri="{FF2B5EF4-FFF2-40B4-BE49-F238E27FC236}">
                  <a16:creationId xmlns:a16="http://schemas.microsoft.com/office/drawing/2014/main" id="{A9AB8697-A652-43FD-97AF-111FD7315641}"/>
                </a:ext>
              </a:extLst>
            </p:cNvPr>
            <p:cNvSpPr/>
            <p:nvPr/>
          </p:nvSpPr>
          <p:spPr>
            <a:xfrm>
              <a:off x="2436700" y="4989244"/>
              <a:ext cx="250824" cy="25082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6" name="Oval 15">
              <a:extLst>
                <a:ext uri="{FF2B5EF4-FFF2-40B4-BE49-F238E27FC236}">
                  <a16:creationId xmlns:a16="http://schemas.microsoft.com/office/drawing/2014/main" id="{CC755596-DA89-49AC-9E1D-D96C7CF96C8F}"/>
                </a:ext>
              </a:extLst>
            </p:cNvPr>
            <p:cNvSpPr/>
            <p:nvPr/>
          </p:nvSpPr>
          <p:spPr>
            <a:xfrm>
              <a:off x="2466750" y="5019294"/>
              <a:ext cx="190725" cy="190725"/>
            </a:xfrm>
            <a:prstGeom prst="ellipse">
              <a:avLst/>
            </a:prstGeom>
            <a:grpFill/>
            <a:ln>
              <a:noFill/>
            </a:ln>
            <a:effectLst>
              <a:outerShdw blurRad="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grpSp>
      <p:sp>
        <p:nvSpPr>
          <p:cNvPr id="17" name="Rectangle 16">
            <a:extLst>
              <a:ext uri="{FF2B5EF4-FFF2-40B4-BE49-F238E27FC236}">
                <a16:creationId xmlns:a16="http://schemas.microsoft.com/office/drawing/2014/main" id="{CEF20763-1837-4E1E-978D-A7397E9F41D4}"/>
              </a:ext>
            </a:extLst>
          </p:cNvPr>
          <p:cNvSpPr/>
          <p:nvPr/>
        </p:nvSpPr>
        <p:spPr>
          <a:xfrm>
            <a:off x="1178150" y="4299267"/>
            <a:ext cx="1268608" cy="273280"/>
          </a:xfrm>
          <a:prstGeom prst="rect">
            <a:avLst/>
          </a:prstGeom>
        </p:spPr>
        <p:txBody>
          <a:bodyPr wrap="square">
            <a:spAutoFit/>
          </a:bodyPr>
          <a:lstStyle/>
          <a:p>
            <a:pPr>
              <a:lnSpc>
                <a:spcPct val="120000"/>
              </a:lnSpc>
            </a:pPr>
            <a:r>
              <a:rPr lang="en-US" sz="1050" dirty="0">
                <a:solidFill>
                  <a:schemeClr val="tx1">
                    <a:lumMod val="65000"/>
                    <a:lumOff val="35000"/>
                  </a:schemeClr>
                </a:solidFill>
                <a:latin typeface="+mj-lt"/>
                <a:cs typeface="Segoe UI" panose="020B0502040204020203" pitchFamily="34" charset="0"/>
              </a:rPr>
              <a:t>Factor 1</a:t>
            </a:r>
          </a:p>
        </p:txBody>
      </p:sp>
      <p:sp>
        <p:nvSpPr>
          <p:cNvPr id="18" name="Rectangle 17">
            <a:extLst>
              <a:ext uri="{FF2B5EF4-FFF2-40B4-BE49-F238E27FC236}">
                <a16:creationId xmlns:a16="http://schemas.microsoft.com/office/drawing/2014/main" id="{99F1C381-05A6-409B-A699-A88AFD1B758F}"/>
              </a:ext>
            </a:extLst>
          </p:cNvPr>
          <p:cNvSpPr/>
          <p:nvPr/>
        </p:nvSpPr>
        <p:spPr>
          <a:xfrm>
            <a:off x="1178150" y="4778181"/>
            <a:ext cx="1268608" cy="273280"/>
          </a:xfrm>
          <a:prstGeom prst="rect">
            <a:avLst/>
          </a:prstGeom>
        </p:spPr>
        <p:txBody>
          <a:bodyPr wrap="square">
            <a:spAutoFit/>
          </a:bodyPr>
          <a:lstStyle/>
          <a:p>
            <a:pPr>
              <a:lnSpc>
                <a:spcPct val="120000"/>
              </a:lnSpc>
            </a:pPr>
            <a:r>
              <a:rPr lang="en-US" sz="1050" dirty="0">
                <a:solidFill>
                  <a:schemeClr val="tx1">
                    <a:lumMod val="65000"/>
                    <a:lumOff val="35000"/>
                  </a:schemeClr>
                </a:solidFill>
                <a:latin typeface="+mj-lt"/>
                <a:cs typeface="Segoe UI" panose="020B0502040204020203" pitchFamily="34" charset="0"/>
              </a:rPr>
              <a:t>Factor 2</a:t>
            </a:r>
          </a:p>
        </p:txBody>
      </p:sp>
      <p:sp>
        <p:nvSpPr>
          <p:cNvPr id="19" name="Rectangle: Rounded Corners 18">
            <a:extLst>
              <a:ext uri="{FF2B5EF4-FFF2-40B4-BE49-F238E27FC236}">
                <a16:creationId xmlns:a16="http://schemas.microsoft.com/office/drawing/2014/main" id="{081BC422-D352-4C22-891B-5E97A3662485}"/>
              </a:ext>
            </a:extLst>
          </p:cNvPr>
          <p:cNvSpPr/>
          <p:nvPr/>
        </p:nvSpPr>
        <p:spPr>
          <a:xfrm>
            <a:off x="1272155" y="5517573"/>
            <a:ext cx="3108241" cy="91440"/>
          </a:xfrm>
          <a:prstGeom prst="roundRect">
            <a:avLst>
              <a:gd name="adj" fmla="val 50000"/>
            </a:avLst>
          </a:prstGeom>
          <a:solidFill>
            <a:schemeClr val="bg1">
              <a:lumMod val="75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0" name="Rectangle: Rounded Corners 19">
            <a:extLst>
              <a:ext uri="{FF2B5EF4-FFF2-40B4-BE49-F238E27FC236}">
                <a16:creationId xmlns:a16="http://schemas.microsoft.com/office/drawing/2014/main" id="{6CBFF492-2659-4017-8B0C-BED449D2539C}"/>
              </a:ext>
            </a:extLst>
          </p:cNvPr>
          <p:cNvSpPr/>
          <p:nvPr/>
        </p:nvSpPr>
        <p:spPr>
          <a:xfrm>
            <a:off x="1272155" y="5517573"/>
            <a:ext cx="1908091" cy="91440"/>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grpSp>
        <p:nvGrpSpPr>
          <p:cNvPr id="21" name="Group 20">
            <a:extLst>
              <a:ext uri="{FF2B5EF4-FFF2-40B4-BE49-F238E27FC236}">
                <a16:creationId xmlns:a16="http://schemas.microsoft.com/office/drawing/2014/main" id="{1552801E-9354-4B7C-A8F6-474129339654}"/>
              </a:ext>
            </a:extLst>
          </p:cNvPr>
          <p:cNvGrpSpPr/>
          <p:nvPr/>
        </p:nvGrpSpPr>
        <p:grpSpPr>
          <a:xfrm>
            <a:off x="3063853" y="5437880"/>
            <a:ext cx="250824" cy="250824"/>
            <a:chOff x="2436700" y="4989244"/>
            <a:chExt cx="250824" cy="250824"/>
          </a:xfrm>
          <a:solidFill>
            <a:schemeClr val="accent4"/>
          </a:solidFill>
        </p:grpSpPr>
        <p:sp>
          <p:nvSpPr>
            <p:cNvPr id="22" name="Oval 21">
              <a:extLst>
                <a:ext uri="{FF2B5EF4-FFF2-40B4-BE49-F238E27FC236}">
                  <a16:creationId xmlns:a16="http://schemas.microsoft.com/office/drawing/2014/main" id="{BBE3C7C4-8DC5-4D53-8351-D4E98B59966B}"/>
                </a:ext>
              </a:extLst>
            </p:cNvPr>
            <p:cNvSpPr/>
            <p:nvPr/>
          </p:nvSpPr>
          <p:spPr>
            <a:xfrm>
              <a:off x="2436700" y="4989244"/>
              <a:ext cx="250824" cy="25082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3" name="Oval 22">
              <a:extLst>
                <a:ext uri="{FF2B5EF4-FFF2-40B4-BE49-F238E27FC236}">
                  <a16:creationId xmlns:a16="http://schemas.microsoft.com/office/drawing/2014/main" id="{D2FF79B4-5CF4-4EBE-9C9B-0B8D4CDA1D39}"/>
                </a:ext>
              </a:extLst>
            </p:cNvPr>
            <p:cNvSpPr/>
            <p:nvPr/>
          </p:nvSpPr>
          <p:spPr>
            <a:xfrm>
              <a:off x="2466750" y="5019294"/>
              <a:ext cx="190725" cy="190725"/>
            </a:xfrm>
            <a:prstGeom prst="ellipse">
              <a:avLst/>
            </a:prstGeom>
            <a:grpFill/>
            <a:ln>
              <a:noFill/>
            </a:ln>
            <a:effectLst>
              <a:outerShdw blurRad="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grpSp>
      <p:sp>
        <p:nvSpPr>
          <p:cNvPr id="24" name="Rectangle 23">
            <a:extLst>
              <a:ext uri="{FF2B5EF4-FFF2-40B4-BE49-F238E27FC236}">
                <a16:creationId xmlns:a16="http://schemas.microsoft.com/office/drawing/2014/main" id="{1DCFBF4D-481E-4834-89D7-F6F42F0BE835}"/>
              </a:ext>
            </a:extLst>
          </p:cNvPr>
          <p:cNvSpPr/>
          <p:nvPr/>
        </p:nvSpPr>
        <p:spPr>
          <a:xfrm>
            <a:off x="1178150" y="5250431"/>
            <a:ext cx="1268608" cy="273280"/>
          </a:xfrm>
          <a:prstGeom prst="rect">
            <a:avLst/>
          </a:prstGeom>
        </p:spPr>
        <p:txBody>
          <a:bodyPr wrap="square">
            <a:spAutoFit/>
          </a:bodyPr>
          <a:lstStyle/>
          <a:p>
            <a:pPr>
              <a:lnSpc>
                <a:spcPct val="120000"/>
              </a:lnSpc>
            </a:pPr>
            <a:r>
              <a:rPr lang="en-US" sz="1050" dirty="0">
                <a:solidFill>
                  <a:schemeClr val="tx1">
                    <a:lumMod val="65000"/>
                    <a:lumOff val="35000"/>
                  </a:schemeClr>
                </a:solidFill>
                <a:latin typeface="+mj-lt"/>
                <a:cs typeface="Segoe UI" panose="020B0502040204020203" pitchFamily="34" charset="0"/>
              </a:rPr>
              <a:t>Factor 3</a:t>
            </a:r>
          </a:p>
        </p:txBody>
      </p:sp>
      <p:sp>
        <p:nvSpPr>
          <p:cNvPr id="25" name="Rectangle 24">
            <a:extLst>
              <a:ext uri="{FF2B5EF4-FFF2-40B4-BE49-F238E27FC236}">
                <a16:creationId xmlns:a16="http://schemas.microsoft.com/office/drawing/2014/main" id="{ABBA2469-A8D0-4C94-AC87-692E6B191DFB}"/>
              </a:ext>
            </a:extLst>
          </p:cNvPr>
          <p:cNvSpPr/>
          <p:nvPr/>
        </p:nvSpPr>
        <p:spPr>
          <a:xfrm>
            <a:off x="1195996" y="2277781"/>
            <a:ext cx="4281261" cy="1674754"/>
          </a:xfrm>
          <a:prstGeom prst="rect">
            <a:avLst/>
          </a:prstGeom>
        </p:spPr>
        <p:txBody>
          <a:bodyPr wrap="square">
            <a:spAutoFit/>
          </a:bodyPr>
          <a:lstStyle/>
          <a:p>
            <a:pPr>
              <a:lnSpc>
                <a:spcPct val="150000"/>
              </a:lnSpc>
            </a:pPr>
            <a:r>
              <a:rPr lang="en-US" sz="1400" b="1" dirty="0">
                <a:solidFill>
                  <a:schemeClr val="tx1">
                    <a:lumMod val="65000"/>
                    <a:lumOff val="35000"/>
                  </a:schemeClr>
                </a:solidFill>
                <a:latin typeface="+mj-lt"/>
              </a:rPr>
              <a:t>Lorem ipsum dolor sit </a:t>
            </a:r>
            <a:r>
              <a:rPr lang="en-US" sz="1400" b="1" dirty="0" err="1">
                <a:solidFill>
                  <a:schemeClr val="tx1">
                    <a:lumMod val="65000"/>
                    <a:lumOff val="35000"/>
                  </a:schemeClr>
                </a:solidFill>
                <a:latin typeface="+mj-lt"/>
              </a:rPr>
              <a:t>amet</a:t>
            </a:r>
            <a:r>
              <a:rPr lang="en-US" sz="1400" b="1" dirty="0">
                <a:solidFill>
                  <a:schemeClr val="tx1">
                    <a:lumMod val="65000"/>
                    <a:lumOff val="35000"/>
                  </a:schemeClr>
                </a:solidFill>
                <a:latin typeface="+mj-lt"/>
              </a:rPr>
              <a:t>, </a:t>
            </a:r>
            <a:r>
              <a:rPr lang="en-US" sz="1400" b="1" dirty="0" err="1">
                <a:solidFill>
                  <a:schemeClr val="tx1">
                    <a:lumMod val="65000"/>
                    <a:lumOff val="35000"/>
                  </a:schemeClr>
                </a:solidFill>
                <a:latin typeface="+mj-lt"/>
              </a:rPr>
              <a:t>consectetur</a:t>
            </a:r>
            <a:r>
              <a:rPr lang="en-US" sz="1400" b="1" dirty="0">
                <a:solidFill>
                  <a:schemeClr val="tx1">
                    <a:lumMod val="65000"/>
                    <a:lumOff val="35000"/>
                  </a:schemeClr>
                </a:solidFill>
                <a:latin typeface="+mj-lt"/>
              </a:rPr>
              <a:t> </a:t>
            </a:r>
            <a:r>
              <a:rPr lang="en-US" sz="1400" dirty="0" err="1">
                <a:solidFill>
                  <a:schemeClr val="bg1">
                    <a:lumMod val="65000"/>
                  </a:schemeClr>
                </a:solidFill>
                <a:latin typeface="+mj-lt"/>
              </a:rPr>
              <a:t>adipiscing</a:t>
            </a:r>
            <a:r>
              <a:rPr lang="en-US" sz="1400" dirty="0">
                <a:solidFill>
                  <a:schemeClr val="bg1">
                    <a:lumMod val="65000"/>
                  </a:schemeClr>
                </a:solidFill>
                <a:latin typeface="+mj-lt"/>
              </a:rPr>
              <a:t> </a:t>
            </a:r>
            <a:r>
              <a:rPr lang="en-US" sz="1400" dirty="0" err="1">
                <a:solidFill>
                  <a:schemeClr val="bg1">
                    <a:lumMod val="65000"/>
                  </a:schemeClr>
                </a:solidFill>
                <a:latin typeface="+mj-lt"/>
              </a:rPr>
              <a:t>elit</a:t>
            </a:r>
            <a:r>
              <a:rPr lang="en-US" sz="1400" dirty="0">
                <a:solidFill>
                  <a:schemeClr val="bg1">
                    <a:lumMod val="65000"/>
                  </a:schemeClr>
                </a:solidFill>
                <a:latin typeface="+mj-lt"/>
              </a:rPr>
              <a:t>. </a:t>
            </a:r>
            <a:r>
              <a:rPr lang="en-US" sz="1400" dirty="0" err="1">
                <a:solidFill>
                  <a:schemeClr val="bg1">
                    <a:lumMod val="65000"/>
                  </a:schemeClr>
                </a:solidFill>
                <a:latin typeface="+mj-lt"/>
              </a:rPr>
              <a:t>Aliquam</a:t>
            </a:r>
            <a:r>
              <a:rPr lang="en-US" sz="1400" dirty="0">
                <a:solidFill>
                  <a:schemeClr val="bg1">
                    <a:lumMod val="65000"/>
                  </a:schemeClr>
                </a:solidFill>
                <a:latin typeface="+mj-lt"/>
              </a:rPr>
              <a:t> sit </a:t>
            </a:r>
            <a:r>
              <a:rPr lang="en-US" sz="1400" dirty="0" err="1">
                <a:solidFill>
                  <a:schemeClr val="bg1">
                    <a:lumMod val="65000"/>
                  </a:schemeClr>
                </a:solidFill>
                <a:latin typeface="+mj-lt"/>
              </a:rPr>
              <a:t>amet</a:t>
            </a:r>
            <a:r>
              <a:rPr lang="en-US" sz="1400" dirty="0">
                <a:solidFill>
                  <a:schemeClr val="bg1">
                    <a:lumMod val="65000"/>
                  </a:schemeClr>
                </a:solidFill>
                <a:latin typeface="+mj-lt"/>
              </a:rPr>
              <a:t> </a:t>
            </a:r>
            <a:r>
              <a:rPr lang="en-US" sz="1400" dirty="0" err="1">
                <a:solidFill>
                  <a:schemeClr val="bg1">
                    <a:lumMod val="65000"/>
                  </a:schemeClr>
                </a:solidFill>
                <a:latin typeface="+mj-lt"/>
              </a:rPr>
              <a:t>metus</a:t>
            </a:r>
            <a:r>
              <a:rPr lang="en-US" sz="1400" dirty="0">
                <a:solidFill>
                  <a:schemeClr val="bg1">
                    <a:lumMod val="65000"/>
                  </a:schemeClr>
                </a:solidFill>
                <a:latin typeface="+mj-lt"/>
              </a:rPr>
              <a:t> </a:t>
            </a:r>
            <a:r>
              <a:rPr lang="en-US" sz="1400" dirty="0" err="1">
                <a:solidFill>
                  <a:schemeClr val="bg1">
                    <a:lumMod val="65000"/>
                  </a:schemeClr>
                </a:solidFill>
                <a:latin typeface="+mj-lt"/>
              </a:rPr>
              <a:t>commodo</a:t>
            </a:r>
            <a:r>
              <a:rPr lang="en-US" sz="1400" dirty="0">
                <a:solidFill>
                  <a:schemeClr val="bg1">
                    <a:lumMod val="65000"/>
                  </a:schemeClr>
                </a:solidFill>
                <a:latin typeface="+mj-lt"/>
              </a:rPr>
              <a:t>, </a:t>
            </a:r>
            <a:r>
              <a:rPr lang="en-US" sz="1400" dirty="0" err="1">
                <a:solidFill>
                  <a:schemeClr val="bg1">
                    <a:lumMod val="65000"/>
                  </a:schemeClr>
                </a:solidFill>
                <a:latin typeface="+mj-lt"/>
              </a:rPr>
              <a:t>tempor</a:t>
            </a:r>
            <a:r>
              <a:rPr lang="en-US" sz="1400" dirty="0">
                <a:solidFill>
                  <a:schemeClr val="bg1">
                    <a:lumMod val="65000"/>
                  </a:schemeClr>
                </a:solidFill>
                <a:latin typeface="+mj-lt"/>
              </a:rPr>
              <a:t> </a:t>
            </a:r>
            <a:r>
              <a:rPr lang="en-US" sz="1400" dirty="0" err="1">
                <a:solidFill>
                  <a:schemeClr val="bg1">
                    <a:lumMod val="65000"/>
                  </a:schemeClr>
                </a:solidFill>
                <a:latin typeface="+mj-lt"/>
              </a:rPr>
              <a:t>nisl</a:t>
            </a:r>
            <a:r>
              <a:rPr lang="en-US" sz="1400" dirty="0">
                <a:solidFill>
                  <a:schemeClr val="bg1">
                    <a:lumMod val="65000"/>
                  </a:schemeClr>
                </a:solidFill>
                <a:latin typeface="+mj-lt"/>
              </a:rPr>
              <a:t> non, </a:t>
            </a:r>
            <a:r>
              <a:rPr lang="en-US" sz="1400" dirty="0" err="1">
                <a:solidFill>
                  <a:schemeClr val="bg1">
                    <a:lumMod val="65000"/>
                  </a:schemeClr>
                </a:solidFill>
                <a:latin typeface="+mj-lt"/>
              </a:rPr>
              <a:t>finibus</a:t>
            </a:r>
            <a:r>
              <a:rPr lang="en-US" sz="1400" dirty="0">
                <a:solidFill>
                  <a:schemeClr val="bg1">
                    <a:lumMod val="65000"/>
                  </a:schemeClr>
                </a:solidFill>
                <a:latin typeface="+mj-lt"/>
              </a:rPr>
              <a:t> sem. </a:t>
            </a:r>
            <a:r>
              <a:rPr lang="en-US" sz="1400" dirty="0" err="1">
                <a:solidFill>
                  <a:schemeClr val="bg1">
                    <a:lumMod val="65000"/>
                  </a:schemeClr>
                </a:solidFill>
                <a:latin typeface="+mj-lt"/>
              </a:rPr>
              <a:t>Quisque</a:t>
            </a:r>
            <a:r>
              <a:rPr lang="en-US" sz="1400" dirty="0">
                <a:solidFill>
                  <a:schemeClr val="bg1">
                    <a:lumMod val="65000"/>
                  </a:schemeClr>
                </a:solidFill>
                <a:latin typeface="+mj-lt"/>
              </a:rPr>
              <a:t> </a:t>
            </a:r>
            <a:r>
              <a:rPr lang="en-US" sz="1400" dirty="0" err="1">
                <a:solidFill>
                  <a:schemeClr val="bg1">
                    <a:lumMod val="65000"/>
                  </a:schemeClr>
                </a:solidFill>
                <a:latin typeface="+mj-lt"/>
              </a:rPr>
              <a:t>blandit</a:t>
            </a:r>
            <a:r>
              <a:rPr lang="en-US" sz="1400" dirty="0">
                <a:solidFill>
                  <a:schemeClr val="bg1">
                    <a:lumMod val="65000"/>
                  </a:schemeClr>
                </a:solidFill>
                <a:latin typeface="+mj-lt"/>
              </a:rPr>
              <a:t> </a:t>
            </a:r>
            <a:r>
              <a:rPr lang="en-US" sz="1400" dirty="0" err="1">
                <a:solidFill>
                  <a:schemeClr val="bg1">
                    <a:lumMod val="65000"/>
                  </a:schemeClr>
                </a:solidFill>
                <a:latin typeface="+mj-lt"/>
              </a:rPr>
              <a:t>nibh</a:t>
            </a:r>
            <a:r>
              <a:rPr lang="en-US" sz="1400" dirty="0">
                <a:solidFill>
                  <a:schemeClr val="bg1">
                    <a:lumMod val="65000"/>
                  </a:schemeClr>
                </a:solidFill>
                <a:latin typeface="+mj-lt"/>
              </a:rPr>
              <a:t> </a:t>
            </a:r>
            <a:r>
              <a:rPr lang="en-US" sz="1400" dirty="0" err="1">
                <a:solidFill>
                  <a:schemeClr val="bg1">
                    <a:lumMod val="65000"/>
                  </a:schemeClr>
                </a:solidFill>
                <a:latin typeface="+mj-lt"/>
              </a:rPr>
              <a:t>quis</a:t>
            </a:r>
            <a:r>
              <a:rPr lang="en-US" sz="1400" dirty="0">
                <a:solidFill>
                  <a:schemeClr val="bg1">
                    <a:lumMod val="65000"/>
                  </a:schemeClr>
                </a:solidFill>
                <a:latin typeface="+mj-lt"/>
              </a:rPr>
              <a:t> </a:t>
            </a:r>
            <a:r>
              <a:rPr lang="en-US" sz="1400" dirty="0" err="1">
                <a:solidFill>
                  <a:schemeClr val="bg1">
                    <a:lumMod val="65000"/>
                  </a:schemeClr>
                </a:solidFill>
                <a:latin typeface="+mj-lt"/>
              </a:rPr>
              <a:t>velit</a:t>
            </a:r>
            <a:r>
              <a:rPr lang="en-US" sz="1400" dirty="0">
                <a:solidFill>
                  <a:schemeClr val="bg1">
                    <a:lumMod val="65000"/>
                  </a:schemeClr>
                </a:solidFill>
                <a:latin typeface="+mj-lt"/>
              </a:rPr>
              <a:t> </a:t>
            </a:r>
            <a:r>
              <a:rPr lang="en-US" sz="1400" dirty="0" err="1">
                <a:solidFill>
                  <a:schemeClr val="bg1">
                    <a:lumMod val="65000"/>
                  </a:schemeClr>
                </a:solidFill>
                <a:latin typeface="+mj-lt"/>
              </a:rPr>
              <a:t>metus</a:t>
            </a:r>
            <a:r>
              <a:rPr lang="en-US" sz="1400" dirty="0">
                <a:solidFill>
                  <a:schemeClr val="bg1">
                    <a:lumMod val="65000"/>
                  </a:schemeClr>
                </a:solidFill>
                <a:latin typeface="+mj-lt"/>
              </a:rPr>
              <a:t> </a:t>
            </a:r>
            <a:r>
              <a:rPr lang="en-US" sz="1400" dirty="0" err="1">
                <a:solidFill>
                  <a:schemeClr val="bg1">
                    <a:lumMod val="65000"/>
                  </a:schemeClr>
                </a:solidFill>
                <a:latin typeface="+mj-lt"/>
              </a:rPr>
              <a:t>commodo</a:t>
            </a:r>
            <a:r>
              <a:rPr lang="en-US" sz="1400" dirty="0">
                <a:solidFill>
                  <a:schemeClr val="bg1">
                    <a:lumMod val="65000"/>
                  </a:schemeClr>
                </a:solidFill>
                <a:latin typeface="+mj-lt"/>
              </a:rPr>
              <a:t>, </a:t>
            </a:r>
            <a:r>
              <a:rPr lang="en-US" sz="1400" dirty="0" err="1">
                <a:solidFill>
                  <a:schemeClr val="bg1">
                    <a:lumMod val="65000"/>
                  </a:schemeClr>
                </a:solidFill>
                <a:latin typeface="+mj-lt"/>
              </a:rPr>
              <a:t>tempor</a:t>
            </a:r>
            <a:r>
              <a:rPr lang="en-US" sz="1400" dirty="0">
                <a:solidFill>
                  <a:schemeClr val="bg1">
                    <a:lumMod val="65000"/>
                  </a:schemeClr>
                </a:solidFill>
                <a:latin typeface="+mj-lt"/>
              </a:rPr>
              <a:t> </a:t>
            </a:r>
            <a:r>
              <a:rPr lang="en-US" sz="1400" dirty="0" err="1">
                <a:solidFill>
                  <a:schemeClr val="bg1">
                    <a:lumMod val="65000"/>
                  </a:schemeClr>
                </a:solidFill>
                <a:latin typeface="+mj-lt"/>
              </a:rPr>
              <a:t>nisl</a:t>
            </a:r>
            <a:r>
              <a:rPr lang="en-US" sz="1400" dirty="0">
                <a:solidFill>
                  <a:schemeClr val="bg1">
                    <a:lumMod val="65000"/>
                  </a:schemeClr>
                </a:solidFill>
                <a:latin typeface="+mj-lt"/>
              </a:rPr>
              <a:t> non, </a:t>
            </a:r>
            <a:r>
              <a:rPr lang="en-US" sz="1400" dirty="0" err="1">
                <a:solidFill>
                  <a:schemeClr val="bg1">
                    <a:lumMod val="65000"/>
                  </a:schemeClr>
                </a:solidFill>
                <a:latin typeface="+mj-lt"/>
              </a:rPr>
              <a:t>finibus</a:t>
            </a:r>
            <a:r>
              <a:rPr lang="en-US" sz="1400" dirty="0">
                <a:solidFill>
                  <a:schemeClr val="bg1">
                    <a:lumMod val="65000"/>
                  </a:schemeClr>
                </a:solidFill>
                <a:latin typeface="+mj-lt"/>
              </a:rPr>
              <a:t> sem. </a:t>
            </a:r>
            <a:r>
              <a:rPr lang="en-US" sz="1400" dirty="0" err="1">
                <a:solidFill>
                  <a:schemeClr val="bg1">
                    <a:lumMod val="65000"/>
                  </a:schemeClr>
                </a:solidFill>
                <a:latin typeface="+mj-lt"/>
              </a:rPr>
              <a:t>Quisque</a:t>
            </a:r>
            <a:r>
              <a:rPr lang="en-US" sz="1400" dirty="0">
                <a:solidFill>
                  <a:schemeClr val="bg1">
                    <a:lumMod val="65000"/>
                  </a:schemeClr>
                </a:solidFill>
                <a:latin typeface="+mj-lt"/>
              </a:rPr>
              <a:t> </a:t>
            </a:r>
            <a:r>
              <a:rPr lang="en-US" sz="1400" dirty="0" err="1">
                <a:solidFill>
                  <a:schemeClr val="bg1">
                    <a:lumMod val="65000"/>
                  </a:schemeClr>
                </a:solidFill>
                <a:latin typeface="+mj-lt"/>
              </a:rPr>
              <a:t>blandit</a:t>
            </a:r>
            <a:r>
              <a:rPr lang="en-US" sz="1400" dirty="0">
                <a:solidFill>
                  <a:schemeClr val="bg1">
                    <a:lumMod val="65000"/>
                  </a:schemeClr>
                </a:solidFill>
                <a:latin typeface="+mj-lt"/>
              </a:rPr>
              <a:t> </a:t>
            </a:r>
            <a:r>
              <a:rPr lang="en-US" sz="1400" dirty="0" err="1">
                <a:solidFill>
                  <a:schemeClr val="bg1">
                    <a:lumMod val="65000"/>
                  </a:schemeClr>
                </a:solidFill>
                <a:latin typeface="+mj-lt"/>
              </a:rPr>
              <a:t>nibh</a:t>
            </a:r>
            <a:r>
              <a:rPr lang="en-US" sz="1400" dirty="0">
                <a:solidFill>
                  <a:schemeClr val="bg1">
                    <a:lumMod val="65000"/>
                  </a:schemeClr>
                </a:solidFill>
                <a:latin typeface="+mj-lt"/>
              </a:rPr>
              <a:t> </a:t>
            </a:r>
            <a:r>
              <a:rPr lang="en-US" sz="1400" dirty="0" err="1">
                <a:solidFill>
                  <a:schemeClr val="bg1">
                    <a:lumMod val="65000"/>
                  </a:schemeClr>
                </a:solidFill>
                <a:latin typeface="+mj-lt"/>
              </a:rPr>
              <a:t>quis</a:t>
            </a:r>
            <a:r>
              <a:rPr lang="en-US" sz="1400" dirty="0">
                <a:solidFill>
                  <a:schemeClr val="bg1">
                    <a:lumMod val="65000"/>
                  </a:schemeClr>
                </a:solidFill>
                <a:latin typeface="+mj-lt"/>
              </a:rPr>
              <a:t> </a:t>
            </a:r>
            <a:r>
              <a:rPr lang="en-US" sz="1400" dirty="0" err="1">
                <a:solidFill>
                  <a:schemeClr val="bg1">
                    <a:lumMod val="65000"/>
                  </a:schemeClr>
                </a:solidFill>
                <a:latin typeface="+mj-lt"/>
              </a:rPr>
              <a:t>velit</a:t>
            </a:r>
            <a:endParaRPr lang="en-US" sz="1400" b="1" dirty="0">
              <a:solidFill>
                <a:schemeClr val="bg1">
                  <a:lumMod val="65000"/>
                </a:schemeClr>
              </a:solidFill>
              <a:latin typeface="+mj-lt"/>
              <a:cs typeface="Lato Light"/>
            </a:endParaRPr>
          </a:p>
        </p:txBody>
      </p:sp>
      <p:sp>
        <p:nvSpPr>
          <p:cNvPr id="26" name="Title 2">
            <a:extLst>
              <a:ext uri="{FF2B5EF4-FFF2-40B4-BE49-F238E27FC236}">
                <a16:creationId xmlns:a16="http://schemas.microsoft.com/office/drawing/2014/main" id="{833900D9-92A7-47D1-8F9D-AC294EC49F38}"/>
              </a:ext>
            </a:extLst>
          </p:cNvPr>
          <p:cNvSpPr txBox="1">
            <a:spLocks/>
          </p:cNvSpPr>
          <p:nvPr/>
        </p:nvSpPr>
        <p:spPr>
          <a:xfrm>
            <a:off x="1201815" y="1440130"/>
            <a:ext cx="3526683" cy="64163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chemeClr val="tx1">
                    <a:lumMod val="65000"/>
                    <a:lumOff val="35000"/>
                  </a:schemeClr>
                </a:solidFill>
              </a:rPr>
              <a:t>Company </a:t>
            </a:r>
            <a:r>
              <a:rPr lang="en-US" sz="3600" b="1" dirty="0">
                <a:solidFill>
                  <a:schemeClr val="accent4"/>
                </a:solidFill>
              </a:rPr>
              <a:t>Slide</a:t>
            </a:r>
          </a:p>
        </p:txBody>
      </p:sp>
      <p:sp>
        <p:nvSpPr>
          <p:cNvPr id="27" name="Rectangle 26">
            <a:extLst>
              <a:ext uri="{FF2B5EF4-FFF2-40B4-BE49-F238E27FC236}">
                <a16:creationId xmlns:a16="http://schemas.microsoft.com/office/drawing/2014/main" id="{3E41046A-B9DB-4F20-9906-6DD3052D6C1F}"/>
              </a:ext>
            </a:extLst>
          </p:cNvPr>
          <p:cNvSpPr/>
          <p:nvPr/>
        </p:nvSpPr>
        <p:spPr>
          <a:xfrm>
            <a:off x="1201815" y="1023150"/>
            <a:ext cx="1653979" cy="464871"/>
          </a:xfrm>
          <a:prstGeom prst="rect">
            <a:avLst/>
          </a:prstGeom>
        </p:spPr>
        <p:txBody>
          <a:bodyPr wrap="none">
            <a:spAutoFit/>
          </a:bodyPr>
          <a:lstStyle/>
          <a:p>
            <a:pPr>
              <a:lnSpc>
                <a:spcPct val="150000"/>
              </a:lnSpc>
              <a:buClr>
                <a:schemeClr val="tx2"/>
              </a:buClr>
            </a:pPr>
            <a:r>
              <a:rPr lang="en-US" dirty="0">
                <a:solidFill>
                  <a:schemeClr val="bg1">
                    <a:lumMod val="75000"/>
                  </a:schemeClr>
                </a:solidFill>
                <a:latin typeface="+mj-lt"/>
                <a:cs typeface="Arial" panose="020B0604020202020204" pitchFamily="34" charset="0"/>
              </a:rPr>
              <a:t>text ever since. </a:t>
            </a:r>
          </a:p>
        </p:txBody>
      </p:sp>
      <p:sp>
        <p:nvSpPr>
          <p:cNvPr id="28" name="Cross 27">
            <a:extLst>
              <a:ext uri="{FF2B5EF4-FFF2-40B4-BE49-F238E27FC236}">
                <a16:creationId xmlns:a16="http://schemas.microsoft.com/office/drawing/2014/main" id="{71F838D9-2D8A-488B-A1F1-35E23210161D}"/>
              </a:ext>
            </a:extLst>
          </p:cNvPr>
          <p:cNvSpPr/>
          <p:nvPr/>
        </p:nvSpPr>
        <p:spPr>
          <a:xfrm>
            <a:off x="4361975" y="1125639"/>
            <a:ext cx="316114" cy="316114"/>
          </a:xfrm>
          <a:prstGeom prst="plus">
            <a:avLst>
              <a:gd name="adj" fmla="val 4378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Tree>
    <p:extLst>
      <p:ext uri="{BB962C8B-B14F-4D97-AF65-F5344CB8AC3E}">
        <p14:creationId xmlns:p14="http://schemas.microsoft.com/office/powerpoint/2010/main" val="1524998154"/>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10">
            <a:extLst>
              <a:ext uri="{FF2B5EF4-FFF2-40B4-BE49-F238E27FC236}">
                <a16:creationId xmlns:a16="http://schemas.microsoft.com/office/drawing/2014/main" id="{81F44120-3237-48B0-8D04-851FDAB6844A}"/>
              </a:ext>
            </a:extLst>
          </p:cNvPr>
          <p:cNvSpPr/>
          <p:nvPr/>
        </p:nvSpPr>
        <p:spPr>
          <a:xfrm>
            <a:off x="4541520" y="320040"/>
            <a:ext cx="3108960" cy="3108960"/>
          </a:xfrm>
          <a:prstGeom prst="ellipse">
            <a:avLst/>
          </a:prstGeom>
          <a:solidFill>
            <a:schemeClr val="accent4"/>
          </a:solidFill>
          <a:ln>
            <a:noFill/>
          </a:ln>
          <a:effectLst>
            <a:outerShdw blurRad="1270000" sx="90000" sy="9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latin typeface="+mj-lt"/>
            </a:endParaRPr>
          </a:p>
        </p:txBody>
      </p:sp>
      <p:grpSp>
        <p:nvGrpSpPr>
          <p:cNvPr id="38" name="Group 37">
            <a:extLst>
              <a:ext uri="{FF2B5EF4-FFF2-40B4-BE49-F238E27FC236}">
                <a16:creationId xmlns:a16="http://schemas.microsoft.com/office/drawing/2014/main" id="{B9C5BB85-B5F1-4237-9632-F34AF48F5640}"/>
              </a:ext>
            </a:extLst>
          </p:cNvPr>
          <p:cNvGrpSpPr/>
          <p:nvPr/>
        </p:nvGrpSpPr>
        <p:grpSpPr>
          <a:xfrm>
            <a:off x="4803058" y="1237423"/>
            <a:ext cx="2585884" cy="1274195"/>
            <a:chOff x="4803058" y="2776428"/>
            <a:chExt cx="2585884" cy="1274195"/>
          </a:xfrm>
        </p:grpSpPr>
        <p:sp>
          <p:nvSpPr>
            <p:cNvPr id="36" name="TextBox 35">
              <a:extLst>
                <a:ext uri="{FF2B5EF4-FFF2-40B4-BE49-F238E27FC236}">
                  <a16:creationId xmlns:a16="http://schemas.microsoft.com/office/drawing/2014/main" id="{E02C72CE-4C15-453E-8B57-9BA946A2FCD7}"/>
                </a:ext>
              </a:extLst>
            </p:cNvPr>
            <p:cNvSpPr txBox="1"/>
            <p:nvPr/>
          </p:nvSpPr>
          <p:spPr>
            <a:xfrm>
              <a:off x="4803058" y="3238093"/>
              <a:ext cx="2585884" cy="812530"/>
            </a:xfrm>
            <a:prstGeom prst="rect">
              <a:avLst/>
            </a:prstGeom>
            <a:noFill/>
          </p:spPr>
          <p:txBody>
            <a:bodyPr wrap="square" rtlCol="0">
              <a:spAutoFit/>
            </a:bodyPr>
            <a:lstStyle/>
            <a:p>
              <a:pPr algn="ctr">
                <a:lnSpc>
                  <a:spcPct val="130000"/>
                </a:lnSpc>
              </a:pPr>
              <a:r>
                <a:rPr lang="en-US" sz="1200" dirty="0">
                  <a:solidFill>
                    <a:schemeClr val="bg1"/>
                  </a:solidFill>
                  <a:latin typeface="+mj-lt"/>
                </a:rPr>
                <a:t>A wonderful serenity has taken possession of my entire soul, like these sweet mornings.</a:t>
              </a:r>
            </a:p>
          </p:txBody>
        </p:sp>
        <p:sp>
          <p:nvSpPr>
            <p:cNvPr id="37" name="TextBox 36">
              <a:extLst>
                <a:ext uri="{FF2B5EF4-FFF2-40B4-BE49-F238E27FC236}">
                  <a16:creationId xmlns:a16="http://schemas.microsoft.com/office/drawing/2014/main" id="{BFD171AC-05D8-473E-AF9D-10D99672CE27}"/>
                </a:ext>
              </a:extLst>
            </p:cNvPr>
            <p:cNvSpPr txBox="1"/>
            <p:nvPr/>
          </p:nvSpPr>
          <p:spPr>
            <a:xfrm>
              <a:off x="4803058" y="2776428"/>
              <a:ext cx="2585884" cy="461665"/>
            </a:xfrm>
            <a:prstGeom prst="rect">
              <a:avLst/>
            </a:prstGeom>
            <a:noFill/>
          </p:spPr>
          <p:txBody>
            <a:bodyPr wrap="square" rtlCol="0">
              <a:spAutoFit/>
            </a:bodyPr>
            <a:lstStyle/>
            <a:p>
              <a:pPr algn="ctr"/>
              <a:r>
                <a:rPr lang="en-US" sz="2400" b="1" dirty="0">
                  <a:solidFill>
                    <a:schemeClr val="bg1"/>
                  </a:solidFill>
                  <a:latin typeface="+mj-lt"/>
                </a:rPr>
                <a:t>Gallery Slide</a:t>
              </a:r>
            </a:p>
          </p:txBody>
        </p:sp>
      </p:grpSp>
      <p:sp>
        <p:nvSpPr>
          <p:cNvPr id="15" name="TextBox 14">
            <a:extLst>
              <a:ext uri="{FF2B5EF4-FFF2-40B4-BE49-F238E27FC236}">
                <a16:creationId xmlns:a16="http://schemas.microsoft.com/office/drawing/2014/main" id="{A76EEDE4-DA62-4E2B-8F96-E7BAAC329535}"/>
              </a:ext>
            </a:extLst>
          </p:cNvPr>
          <p:cNvSpPr txBox="1"/>
          <p:nvPr/>
        </p:nvSpPr>
        <p:spPr>
          <a:xfrm>
            <a:off x="8218430" y="647490"/>
            <a:ext cx="3308552" cy="617733"/>
          </a:xfrm>
          <a:prstGeom prst="rect">
            <a:avLst/>
          </a:prstGeom>
          <a:noFill/>
        </p:spPr>
        <p:txBody>
          <a:bodyPr wrap="square" rtlCol="0">
            <a:spAutoFit/>
          </a:bodyPr>
          <a:lstStyle/>
          <a:p>
            <a:pPr>
              <a:lnSpc>
                <a:spcPct val="150000"/>
              </a:lnSpc>
            </a:pPr>
            <a:r>
              <a:rPr lang="en-US" sz="1200" dirty="0">
                <a:solidFill>
                  <a:schemeClr val="bg1">
                    <a:lumMod val="65000"/>
                  </a:schemeClr>
                </a:solidFill>
                <a:latin typeface="+mj-lt"/>
              </a:rPr>
              <a:t>A wonderful serenity has taken possession of my entire soul, like these sweet mornings</a:t>
            </a:r>
          </a:p>
        </p:txBody>
      </p:sp>
      <p:sp>
        <p:nvSpPr>
          <p:cNvPr id="17" name="TextBox 16">
            <a:extLst>
              <a:ext uri="{FF2B5EF4-FFF2-40B4-BE49-F238E27FC236}">
                <a16:creationId xmlns:a16="http://schemas.microsoft.com/office/drawing/2014/main" id="{450FD0DE-FB56-43EC-912B-00C35CB53569}"/>
              </a:ext>
            </a:extLst>
          </p:cNvPr>
          <p:cNvSpPr txBox="1"/>
          <p:nvPr/>
        </p:nvSpPr>
        <p:spPr>
          <a:xfrm>
            <a:off x="665018" y="647489"/>
            <a:ext cx="3308552" cy="617733"/>
          </a:xfrm>
          <a:prstGeom prst="rect">
            <a:avLst/>
          </a:prstGeom>
          <a:noFill/>
        </p:spPr>
        <p:txBody>
          <a:bodyPr wrap="square" rtlCol="0">
            <a:spAutoFit/>
          </a:bodyPr>
          <a:lstStyle/>
          <a:p>
            <a:pPr algn="r">
              <a:lnSpc>
                <a:spcPct val="150000"/>
              </a:lnSpc>
            </a:pPr>
            <a:r>
              <a:rPr lang="en-US" sz="1200" dirty="0">
                <a:solidFill>
                  <a:schemeClr val="bg1">
                    <a:lumMod val="65000"/>
                  </a:schemeClr>
                </a:solidFill>
                <a:latin typeface="+mj-lt"/>
              </a:rPr>
              <a:t>A wonderful serenity has taken possession of my entire soul, like these sweet mornings</a:t>
            </a:r>
          </a:p>
        </p:txBody>
      </p:sp>
    </p:spTree>
    <p:extLst>
      <p:ext uri="{BB962C8B-B14F-4D97-AF65-F5344CB8AC3E}">
        <p14:creationId xmlns:p14="http://schemas.microsoft.com/office/powerpoint/2010/main" val="1122921408"/>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62F2C72A-0808-4524-94A0-81AF3E354F58}"/>
              </a:ext>
            </a:extLst>
          </p:cNvPr>
          <p:cNvSpPr/>
          <p:nvPr/>
        </p:nvSpPr>
        <p:spPr>
          <a:xfrm>
            <a:off x="6430252" y="1920529"/>
            <a:ext cx="4686927" cy="1028423"/>
          </a:xfrm>
          <a:prstGeom prst="rect">
            <a:avLst/>
          </a:prstGeom>
        </p:spPr>
        <p:txBody>
          <a:bodyPr wrap="square">
            <a:spAutoFit/>
          </a:bodyPr>
          <a:lstStyle/>
          <a:p>
            <a:pPr>
              <a:lnSpc>
                <a:spcPct val="150000"/>
              </a:lnSpc>
            </a:pPr>
            <a:r>
              <a:rPr lang="en-US" sz="1400" b="1" dirty="0">
                <a:solidFill>
                  <a:schemeClr val="tx1">
                    <a:lumMod val="65000"/>
                    <a:lumOff val="35000"/>
                  </a:schemeClr>
                </a:solidFill>
              </a:rPr>
              <a:t>Lorem ipsum dolor sit </a:t>
            </a:r>
            <a:r>
              <a:rPr lang="en-US" sz="1400" b="1" dirty="0" err="1">
                <a:solidFill>
                  <a:schemeClr val="tx1">
                    <a:lumMod val="65000"/>
                    <a:lumOff val="35000"/>
                  </a:schemeClr>
                </a:solidFill>
              </a:rPr>
              <a:t>amet</a:t>
            </a:r>
            <a:r>
              <a:rPr lang="en-US" sz="1400" b="1" dirty="0">
                <a:solidFill>
                  <a:schemeClr val="tx1">
                    <a:lumMod val="65000"/>
                    <a:lumOff val="35000"/>
                  </a:schemeClr>
                </a:solidFill>
              </a:rPr>
              <a:t>, </a:t>
            </a:r>
            <a:r>
              <a:rPr lang="en-US" sz="1400" b="1" dirty="0" err="1">
                <a:solidFill>
                  <a:schemeClr val="tx1">
                    <a:lumMod val="65000"/>
                    <a:lumOff val="35000"/>
                  </a:schemeClr>
                </a:solidFill>
              </a:rPr>
              <a:t>consectetur</a:t>
            </a:r>
            <a:r>
              <a:rPr lang="en-US" sz="1400" b="1" dirty="0">
                <a:solidFill>
                  <a:schemeClr val="tx1">
                    <a:lumMod val="65000"/>
                    <a:lumOff val="35000"/>
                  </a:schemeClr>
                </a:solidFill>
              </a:rPr>
              <a:t> </a:t>
            </a:r>
            <a:r>
              <a:rPr lang="en-US" sz="1400" dirty="0" err="1">
                <a:solidFill>
                  <a:schemeClr val="tx1">
                    <a:lumMod val="50000"/>
                    <a:lumOff val="50000"/>
                  </a:schemeClr>
                </a:solidFill>
              </a:rPr>
              <a:t>adipiscing</a:t>
            </a:r>
            <a:r>
              <a:rPr lang="en-US" sz="1400" dirty="0">
                <a:solidFill>
                  <a:schemeClr val="tx1">
                    <a:lumMod val="50000"/>
                    <a:lumOff val="50000"/>
                  </a:schemeClr>
                </a:solidFill>
              </a:rPr>
              <a:t> </a:t>
            </a:r>
            <a:r>
              <a:rPr lang="en-US" sz="1400" dirty="0" err="1">
                <a:solidFill>
                  <a:schemeClr val="tx1">
                    <a:lumMod val="50000"/>
                    <a:lumOff val="50000"/>
                  </a:schemeClr>
                </a:solidFill>
              </a:rPr>
              <a:t>elit</a:t>
            </a:r>
            <a:r>
              <a:rPr lang="en-US" sz="1400" dirty="0">
                <a:solidFill>
                  <a:schemeClr val="tx1">
                    <a:lumMod val="50000"/>
                    <a:lumOff val="50000"/>
                  </a:schemeClr>
                </a:solidFill>
              </a:rPr>
              <a:t>. </a:t>
            </a:r>
            <a:r>
              <a:rPr lang="en-US" sz="1400" dirty="0" err="1">
                <a:solidFill>
                  <a:schemeClr val="tx1">
                    <a:lumMod val="50000"/>
                    <a:lumOff val="50000"/>
                  </a:schemeClr>
                </a:solidFill>
              </a:rPr>
              <a:t>Aliquam</a:t>
            </a:r>
            <a:r>
              <a:rPr lang="en-US" sz="1400" dirty="0">
                <a:solidFill>
                  <a:schemeClr val="tx1">
                    <a:lumMod val="50000"/>
                    <a:lumOff val="50000"/>
                  </a:schemeClr>
                </a:solidFill>
              </a:rPr>
              <a:t> sit </a:t>
            </a:r>
            <a:r>
              <a:rPr lang="en-US" sz="1400" dirty="0" err="1">
                <a:solidFill>
                  <a:schemeClr val="tx1">
                    <a:lumMod val="50000"/>
                    <a:lumOff val="50000"/>
                  </a:schemeClr>
                </a:solidFill>
              </a:rPr>
              <a:t>amet</a:t>
            </a:r>
            <a:r>
              <a:rPr lang="en-US" sz="1400" dirty="0">
                <a:solidFill>
                  <a:schemeClr val="tx1">
                    <a:lumMod val="50000"/>
                    <a:lumOff val="50000"/>
                  </a:schemeClr>
                </a:solidFill>
              </a:rPr>
              <a:t> </a:t>
            </a:r>
            <a:r>
              <a:rPr lang="en-US" sz="1400" dirty="0" err="1">
                <a:solidFill>
                  <a:schemeClr val="tx1">
                    <a:lumMod val="50000"/>
                    <a:lumOff val="50000"/>
                  </a:schemeClr>
                </a:solidFill>
              </a:rPr>
              <a:t>metus</a:t>
            </a:r>
            <a:r>
              <a:rPr lang="en-US" sz="1400" dirty="0">
                <a:solidFill>
                  <a:schemeClr val="tx1">
                    <a:lumMod val="50000"/>
                    <a:lumOff val="50000"/>
                  </a:schemeClr>
                </a:solidFill>
              </a:rPr>
              <a:t> </a:t>
            </a:r>
            <a:r>
              <a:rPr lang="en-US" sz="1400" dirty="0" err="1">
                <a:solidFill>
                  <a:schemeClr val="tx1">
                    <a:lumMod val="50000"/>
                    <a:lumOff val="50000"/>
                  </a:schemeClr>
                </a:solidFill>
              </a:rPr>
              <a:t>commodo</a:t>
            </a:r>
            <a:r>
              <a:rPr lang="en-US" sz="1400" dirty="0">
                <a:solidFill>
                  <a:schemeClr val="tx1">
                    <a:lumMod val="50000"/>
                    <a:lumOff val="50000"/>
                  </a:schemeClr>
                </a:solidFill>
              </a:rPr>
              <a:t>, </a:t>
            </a:r>
            <a:r>
              <a:rPr lang="en-US" sz="1400" dirty="0" err="1">
                <a:solidFill>
                  <a:schemeClr val="tx1">
                    <a:lumMod val="50000"/>
                    <a:lumOff val="50000"/>
                  </a:schemeClr>
                </a:solidFill>
              </a:rPr>
              <a:t>tempor</a:t>
            </a:r>
            <a:r>
              <a:rPr lang="en-US" sz="1400" dirty="0">
                <a:solidFill>
                  <a:schemeClr val="tx1">
                    <a:lumMod val="50000"/>
                    <a:lumOff val="50000"/>
                  </a:schemeClr>
                </a:solidFill>
              </a:rPr>
              <a:t> </a:t>
            </a:r>
            <a:r>
              <a:rPr lang="en-US" sz="1400" dirty="0" err="1">
                <a:solidFill>
                  <a:schemeClr val="tx1">
                    <a:lumMod val="50000"/>
                    <a:lumOff val="50000"/>
                  </a:schemeClr>
                </a:solidFill>
              </a:rPr>
              <a:t>nisl</a:t>
            </a:r>
            <a:r>
              <a:rPr lang="en-US" sz="1400" dirty="0">
                <a:solidFill>
                  <a:schemeClr val="tx1">
                    <a:lumMod val="50000"/>
                    <a:lumOff val="50000"/>
                  </a:schemeClr>
                </a:solidFill>
              </a:rPr>
              <a:t> non, </a:t>
            </a:r>
            <a:r>
              <a:rPr lang="en-US" sz="1400" dirty="0" err="1">
                <a:solidFill>
                  <a:schemeClr val="tx1">
                    <a:lumMod val="50000"/>
                    <a:lumOff val="50000"/>
                  </a:schemeClr>
                </a:solidFill>
              </a:rPr>
              <a:t>finibus</a:t>
            </a:r>
            <a:r>
              <a:rPr lang="en-US" sz="1400" dirty="0">
                <a:solidFill>
                  <a:schemeClr val="tx1">
                    <a:lumMod val="50000"/>
                    <a:lumOff val="50000"/>
                  </a:schemeClr>
                </a:solidFill>
              </a:rPr>
              <a:t> sem. </a:t>
            </a:r>
            <a:r>
              <a:rPr lang="en-US" sz="1400" dirty="0" err="1">
                <a:solidFill>
                  <a:schemeClr val="tx1">
                    <a:lumMod val="50000"/>
                    <a:lumOff val="50000"/>
                  </a:schemeClr>
                </a:solidFill>
              </a:rPr>
              <a:t>Quisque</a:t>
            </a:r>
            <a:r>
              <a:rPr lang="en-US" sz="1400" dirty="0">
                <a:solidFill>
                  <a:schemeClr val="tx1">
                    <a:lumMod val="50000"/>
                    <a:lumOff val="50000"/>
                  </a:schemeClr>
                </a:solidFill>
              </a:rPr>
              <a:t> </a:t>
            </a:r>
            <a:r>
              <a:rPr lang="en-US" sz="1400" dirty="0" err="1">
                <a:solidFill>
                  <a:schemeClr val="tx1">
                    <a:lumMod val="50000"/>
                    <a:lumOff val="50000"/>
                  </a:schemeClr>
                </a:solidFill>
              </a:rPr>
              <a:t>blandit</a:t>
            </a:r>
            <a:r>
              <a:rPr lang="en-US" sz="1400" dirty="0">
                <a:solidFill>
                  <a:schemeClr val="tx1">
                    <a:lumMod val="50000"/>
                    <a:lumOff val="50000"/>
                  </a:schemeClr>
                </a:solidFill>
              </a:rPr>
              <a:t> </a:t>
            </a:r>
            <a:r>
              <a:rPr lang="en-US" sz="1400" dirty="0" err="1">
                <a:solidFill>
                  <a:schemeClr val="tx1">
                    <a:lumMod val="50000"/>
                    <a:lumOff val="50000"/>
                  </a:schemeClr>
                </a:solidFill>
              </a:rPr>
              <a:t>nibh</a:t>
            </a:r>
            <a:r>
              <a:rPr lang="en-US" sz="1400" dirty="0">
                <a:solidFill>
                  <a:schemeClr val="tx1">
                    <a:lumMod val="50000"/>
                    <a:lumOff val="50000"/>
                  </a:schemeClr>
                </a:solidFill>
              </a:rPr>
              <a:t> </a:t>
            </a:r>
            <a:r>
              <a:rPr lang="en-US" sz="1400" dirty="0" err="1">
                <a:solidFill>
                  <a:schemeClr val="tx1">
                    <a:lumMod val="50000"/>
                    <a:lumOff val="50000"/>
                  </a:schemeClr>
                </a:solidFill>
              </a:rPr>
              <a:t>quis</a:t>
            </a:r>
            <a:endParaRPr lang="en-US" sz="1400" b="1" dirty="0">
              <a:solidFill>
                <a:schemeClr val="tx1">
                  <a:lumMod val="50000"/>
                  <a:lumOff val="50000"/>
                </a:schemeClr>
              </a:solidFill>
              <a:cs typeface="Lato Light"/>
            </a:endParaRPr>
          </a:p>
        </p:txBody>
      </p:sp>
      <p:sp>
        <p:nvSpPr>
          <p:cNvPr id="20" name="Title 2">
            <a:extLst>
              <a:ext uri="{FF2B5EF4-FFF2-40B4-BE49-F238E27FC236}">
                <a16:creationId xmlns:a16="http://schemas.microsoft.com/office/drawing/2014/main" id="{2B0E5364-419F-461C-999C-A2B38E2C0BB6}"/>
              </a:ext>
            </a:extLst>
          </p:cNvPr>
          <p:cNvSpPr txBox="1">
            <a:spLocks/>
          </p:cNvSpPr>
          <p:nvPr/>
        </p:nvSpPr>
        <p:spPr>
          <a:xfrm>
            <a:off x="6430252" y="1132368"/>
            <a:ext cx="3526683" cy="64163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chemeClr val="tx1">
                    <a:lumMod val="65000"/>
                    <a:lumOff val="35000"/>
                  </a:schemeClr>
                </a:solidFill>
                <a:latin typeface="+mn-lt"/>
              </a:rPr>
              <a:t>Company </a:t>
            </a:r>
            <a:r>
              <a:rPr lang="en-US" sz="3200" b="1" dirty="0">
                <a:solidFill>
                  <a:schemeClr val="accent4"/>
                </a:solidFill>
                <a:latin typeface="+mn-lt"/>
              </a:rPr>
              <a:t>Slide</a:t>
            </a:r>
          </a:p>
        </p:txBody>
      </p:sp>
      <p:sp>
        <p:nvSpPr>
          <p:cNvPr id="21" name="Rectangle 20">
            <a:extLst>
              <a:ext uri="{FF2B5EF4-FFF2-40B4-BE49-F238E27FC236}">
                <a16:creationId xmlns:a16="http://schemas.microsoft.com/office/drawing/2014/main" id="{3BE35E7E-BE29-4B26-AAEC-27A4BB63C165}"/>
              </a:ext>
            </a:extLst>
          </p:cNvPr>
          <p:cNvSpPr/>
          <p:nvPr/>
        </p:nvSpPr>
        <p:spPr>
          <a:xfrm>
            <a:off x="6436071" y="665898"/>
            <a:ext cx="1653979" cy="464871"/>
          </a:xfrm>
          <a:prstGeom prst="rect">
            <a:avLst/>
          </a:prstGeom>
        </p:spPr>
        <p:txBody>
          <a:bodyPr wrap="none">
            <a:spAutoFit/>
          </a:bodyPr>
          <a:lstStyle/>
          <a:p>
            <a:pPr>
              <a:lnSpc>
                <a:spcPct val="150000"/>
              </a:lnSpc>
              <a:buClr>
                <a:schemeClr val="tx2"/>
              </a:buClr>
            </a:pPr>
            <a:r>
              <a:rPr lang="en-US" dirty="0">
                <a:solidFill>
                  <a:schemeClr val="bg1">
                    <a:lumMod val="75000"/>
                  </a:schemeClr>
                </a:solidFill>
                <a:cs typeface="Arial" panose="020B0604020202020204" pitchFamily="34" charset="0"/>
              </a:rPr>
              <a:t>text ever since. </a:t>
            </a:r>
          </a:p>
        </p:txBody>
      </p:sp>
      <p:sp>
        <p:nvSpPr>
          <p:cNvPr id="22" name="Rounded Rectangle 21">
            <a:extLst>
              <a:ext uri="{FF2B5EF4-FFF2-40B4-BE49-F238E27FC236}">
                <a16:creationId xmlns:a16="http://schemas.microsoft.com/office/drawing/2014/main" id="{788A1006-7216-461D-97E7-3D507D7C44CF}"/>
              </a:ext>
            </a:extLst>
          </p:cNvPr>
          <p:cNvSpPr/>
          <p:nvPr/>
        </p:nvSpPr>
        <p:spPr>
          <a:xfrm>
            <a:off x="3622684" y="4447083"/>
            <a:ext cx="1754606" cy="389599"/>
          </a:xfrm>
          <a:prstGeom prst="round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8">
            <a:extLst>
              <a:ext uri="{FF2B5EF4-FFF2-40B4-BE49-F238E27FC236}">
                <a16:creationId xmlns:a16="http://schemas.microsoft.com/office/drawing/2014/main" id="{1B8D49D4-3ECA-4386-B70A-7C3C8CFC67D4}"/>
              </a:ext>
            </a:extLst>
          </p:cNvPr>
          <p:cNvSpPr txBox="1">
            <a:spLocks noChangeArrowheads="1"/>
          </p:cNvSpPr>
          <p:nvPr/>
        </p:nvSpPr>
        <p:spPr bwMode="auto">
          <a:xfrm>
            <a:off x="3527127" y="5082977"/>
            <a:ext cx="2278471" cy="89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3000" b="1">
                <a:solidFill>
                  <a:srgbClr val="000000"/>
                </a:solidFill>
                <a:latin typeface="Helvetica Neue" charset="0"/>
                <a:ea typeface="Helvetica Neue" charset="0"/>
                <a:cs typeface="Helvetica Neue" charset="0"/>
                <a:sym typeface="Helvetica Neue" charset="0"/>
              </a:defRPr>
            </a:lvl1pPr>
            <a:lvl2pPr marL="742950" indent="-285750">
              <a:defRPr sz="3000" b="1">
                <a:solidFill>
                  <a:srgbClr val="000000"/>
                </a:solidFill>
                <a:latin typeface="Helvetica Neue" charset="0"/>
                <a:ea typeface="Helvetica Neue" charset="0"/>
                <a:cs typeface="Helvetica Neue" charset="0"/>
                <a:sym typeface="Helvetica Neue" charset="0"/>
              </a:defRPr>
            </a:lvl2pPr>
            <a:lvl3pPr marL="1143000" indent="-228600">
              <a:defRPr sz="3000" b="1">
                <a:solidFill>
                  <a:srgbClr val="000000"/>
                </a:solidFill>
                <a:latin typeface="Helvetica Neue" charset="0"/>
                <a:ea typeface="Helvetica Neue" charset="0"/>
                <a:cs typeface="Helvetica Neue" charset="0"/>
                <a:sym typeface="Helvetica Neue" charset="0"/>
              </a:defRPr>
            </a:lvl3pPr>
            <a:lvl4pPr marL="1600200" indent="-228600">
              <a:defRPr sz="3000" b="1">
                <a:solidFill>
                  <a:srgbClr val="000000"/>
                </a:solidFill>
                <a:latin typeface="Helvetica Neue" charset="0"/>
                <a:ea typeface="Helvetica Neue" charset="0"/>
                <a:cs typeface="Helvetica Neue" charset="0"/>
                <a:sym typeface="Helvetica Neue" charset="0"/>
              </a:defRPr>
            </a:lvl4pPr>
            <a:lvl5pPr marL="2057400" indent="-228600">
              <a:defRPr sz="3000" b="1">
                <a:solidFill>
                  <a:srgbClr val="000000"/>
                </a:solidFill>
                <a:latin typeface="Helvetica Neue" charset="0"/>
                <a:ea typeface="Helvetica Neue" charset="0"/>
                <a:cs typeface="Helvetica Neue" charset="0"/>
                <a:sym typeface="Helvetica Neue" charset="0"/>
              </a:defRPr>
            </a:lvl5pPr>
            <a:lvl6pPr marL="25146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6pPr>
            <a:lvl7pPr marL="29718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7pPr>
            <a:lvl8pPr marL="34290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8pPr>
            <a:lvl9pPr marL="38862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9pPr>
          </a:lstStyle>
          <a:p>
            <a:pPr marL="0" indent="0">
              <a:lnSpc>
                <a:spcPct val="150000"/>
              </a:lnSpc>
              <a:buClr>
                <a:schemeClr val="tx2"/>
              </a:buClr>
            </a:pPr>
            <a:r>
              <a:rPr lang="en-US" sz="1200" b="0" dirty="0">
                <a:solidFill>
                  <a:schemeClr val="bg1">
                    <a:lumMod val="50000"/>
                  </a:schemeClr>
                </a:solidFill>
                <a:latin typeface="+mn-lt"/>
                <a:cs typeface="Arial" panose="020B0604020202020204" pitchFamily="34" charset="0"/>
              </a:rPr>
              <a:t>Lorem Ipsum is simply dummy text of the printing and typesetting industry.  </a:t>
            </a:r>
          </a:p>
        </p:txBody>
      </p:sp>
      <p:sp>
        <p:nvSpPr>
          <p:cNvPr id="24" name="Rectangle 23">
            <a:extLst>
              <a:ext uri="{FF2B5EF4-FFF2-40B4-BE49-F238E27FC236}">
                <a16:creationId xmlns:a16="http://schemas.microsoft.com/office/drawing/2014/main" id="{D4EEB061-E3FB-4F1B-80EE-86F7F78837D1}"/>
              </a:ext>
            </a:extLst>
          </p:cNvPr>
          <p:cNvSpPr/>
          <p:nvPr/>
        </p:nvSpPr>
        <p:spPr>
          <a:xfrm>
            <a:off x="3835541" y="4390112"/>
            <a:ext cx="1328889" cy="382092"/>
          </a:xfrm>
          <a:prstGeom prst="rect">
            <a:avLst/>
          </a:prstGeom>
        </p:spPr>
        <p:txBody>
          <a:bodyPr wrap="none">
            <a:spAutoFit/>
          </a:bodyPr>
          <a:lstStyle/>
          <a:p>
            <a:pPr algn="ctr">
              <a:lnSpc>
                <a:spcPct val="150000"/>
              </a:lnSpc>
              <a:buClr>
                <a:schemeClr val="tx2"/>
              </a:buClr>
            </a:pPr>
            <a:r>
              <a:rPr lang="en-US" sz="1400" dirty="0">
                <a:solidFill>
                  <a:schemeClr val="accent4"/>
                </a:solidFill>
                <a:cs typeface="Arial" panose="020B0604020202020204" pitchFamily="34" charset="0"/>
              </a:rPr>
              <a:t>text ever since. </a:t>
            </a:r>
          </a:p>
        </p:txBody>
      </p:sp>
      <p:sp>
        <p:nvSpPr>
          <p:cNvPr id="27" name="Rounded Rectangle 21">
            <a:extLst>
              <a:ext uri="{FF2B5EF4-FFF2-40B4-BE49-F238E27FC236}">
                <a16:creationId xmlns:a16="http://schemas.microsoft.com/office/drawing/2014/main" id="{B3AE361D-0F97-430C-AAF7-FC96C21F3A66}"/>
              </a:ext>
            </a:extLst>
          </p:cNvPr>
          <p:cNvSpPr/>
          <p:nvPr/>
        </p:nvSpPr>
        <p:spPr>
          <a:xfrm>
            <a:off x="6335444" y="4447083"/>
            <a:ext cx="1754606" cy="389599"/>
          </a:xfrm>
          <a:prstGeom prst="round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8">
            <a:extLst>
              <a:ext uri="{FF2B5EF4-FFF2-40B4-BE49-F238E27FC236}">
                <a16:creationId xmlns:a16="http://schemas.microsoft.com/office/drawing/2014/main" id="{89BBDA05-EB9C-4C91-B264-6FD9FB5BED90}"/>
              </a:ext>
            </a:extLst>
          </p:cNvPr>
          <p:cNvSpPr txBox="1">
            <a:spLocks noChangeArrowheads="1"/>
          </p:cNvSpPr>
          <p:nvPr/>
        </p:nvSpPr>
        <p:spPr bwMode="auto">
          <a:xfrm>
            <a:off x="6239887" y="5082977"/>
            <a:ext cx="2278471" cy="89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3000" b="1">
                <a:solidFill>
                  <a:srgbClr val="000000"/>
                </a:solidFill>
                <a:latin typeface="Helvetica Neue" charset="0"/>
                <a:ea typeface="Helvetica Neue" charset="0"/>
                <a:cs typeface="Helvetica Neue" charset="0"/>
                <a:sym typeface="Helvetica Neue" charset="0"/>
              </a:defRPr>
            </a:lvl1pPr>
            <a:lvl2pPr marL="742950" indent="-285750">
              <a:defRPr sz="3000" b="1">
                <a:solidFill>
                  <a:srgbClr val="000000"/>
                </a:solidFill>
                <a:latin typeface="Helvetica Neue" charset="0"/>
                <a:ea typeface="Helvetica Neue" charset="0"/>
                <a:cs typeface="Helvetica Neue" charset="0"/>
                <a:sym typeface="Helvetica Neue" charset="0"/>
              </a:defRPr>
            </a:lvl2pPr>
            <a:lvl3pPr marL="1143000" indent="-228600">
              <a:defRPr sz="3000" b="1">
                <a:solidFill>
                  <a:srgbClr val="000000"/>
                </a:solidFill>
                <a:latin typeface="Helvetica Neue" charset="0"/>
                <a:ea typeface="Helvetica Neue" charset="0"/>
                <a:cs typeface="Helvetica Neue" charset="0"/>
                <a:sym typeface="Helvetica Neue" charset="0"/>
              </a:defRPr>
            </a:lvl3pPr>
            <a:lvl4pPr marL="1600200" indent="-228600">
              <a:defRPr sz="3000" b="1">
                <a:solidFill>
                  <a:srgbClr val="000000"/>
                </a:solidFill>
                <a:latin typeface="Helvetica Neue" charset="0"/>
                <a:ea typeface="Helvetica Neue" charset="0"/>
                <a:cs typeface="Helvetica Neue" charset="0"/>
                <a:sym typeface="Helvetica Neue" charset="0"/>
              </a:defRPr>
            </a:lvl4pPr>
            <a:lvl5pPr marL="2057400" indent="-228600">
              <a:defRPr sz="3000" b="1">
                <a:solidFill>
                  <a:srgbClr val="000000"/>
                </a:solidFill>
                <a:latin typeface="Helvetica Neue" charset="0"/>
                <a:ea typeface="Helvetica Neue" charset="0"/>
                <a:cs typeface="Helvetica Neue" charset="0"/>
                <a:sym typeface="Helvetica Neue" charset="0"/>
              </a:defRPr>
            </a:lvl5pPr>
            <a:lvl6pPr marL="25146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6pPr>
            <a:lvl7pPr marL="29718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7pPr>
            <a:lvl8pPr marL="34290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8pPr>
            <a:lvl9pPr marL="38862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9pPr>
          </a:lstStyle>
          <a:p>
            <a:pPr marL="0" indent="0">
              <a:lnSpc>
                <a:spcPct val="150000"/>
              </a:lnSpc>
              <a:buClr>
                <a:schemeClr val="tx2"/>
              </a:buClr>
            </a:pPr>
            <a:r>
              <a:rPr lang="en-US" sz="1200" b="0" dirty="0">
                <a:solidFill>
                  <a:schemeClr val="bg1">
                    <a:lumMod val="50000"/>
                  </a:schemeClr>
                </a:solidFill>
                <a:latin typeface="+mn-lt"/>
                <a:cs typeface="Arial" panose="020B0604020202020204" pitchFamily="34" charset="0"/>
              </a:rPr>
              <a:t>Lorem Ipsum is simply dummy text of the printing and typesetting industry.  </a:t>
            </a:r>
          </a:p>
        </p:txBody>
      </p:sp>
      <p:sp>
        <p:nvSpPr>
          <p:cNvPr id="29" name="Rectangle 28">
            <a:extLst>
              <a:ext uri="{FF2B5EF4-FFF2-40B4-BE49-F238E27FC236}">
                <a16:creationId xmlns:a16="http://schemas.microsoft.com/office/drawing/2014/main" id="{7BA3029F-5FD1-47B0-80AF-D096CC93C8B9}"/>
              </a:ext>
            </a:extLst>
          </p:cNvPr>
          <p:cNvSpPr/>
          <p:nvPr/>
        </p:nvSpPr>
        <p:spPr>
          <a:xfrm>
            <a:off x="6548301" y="4390112"/>
            <a:ext cx="1328889" cy="382092"/>
          </a:xfrm>
          <a:prstGeom prst="rect">
            <a:avLst/>
          </a:prstGeom>
        </p:spPr>
        <p:txBody>
          <a:bodyPr wrap="none">
            <a:spAutoFit/>
          </a:bodyPr>
          <a:lstStyle/>
          <a:p>
            <a:pPr algn="ctr">
              <a:lnSpc>
                <a:spcPct val="150000"/>
              </a:lnSpc>
              <a:buClr>
                <a:schemeClr val="tx2"/>
              </a:buClr>
            </a:pPr>
            <a:r>
              <a:rPr lang="en-US" sz="1400" dirty="0">
                <a:solidFill>
                  <a:schemeClr val="accent4"/>
                </a:solidFill>
                <a:cs typeface="Arial" panose="020B0604020202020204" pitchFamily="34" charset="0"/>
              </a:rPr>
              <a:t>text ever since. </a:t>
            </a:r>
          </a:p>
        </p:txBody>
      </p:sp>
      <p:sp>
        <p:nvSpPr>
          <p:cNvPr id="30" name="Cross 29">
            <a:extLst>
              <a:ext uri="{FF2B5EF4-FFF2-40B4-BE49-F238E27FC236}">
                <a16:creationId xmlns:a16="http://schemas.microsoft.com/office/drawing/2014/main" id="{DA397575-313D-4AFB-A82B-3CB453B72473}"/>
              </a:ext>
            </a:extLst>
          </p:cNvPr>
          <p:cNvSpPr/>
          <p:nvPr/>
        </p:nvSpPr>
        <p:spPr>
          <a:xfrm>
            <a:off x="9095873" y="749934"/>
            <a:ext cx="316114" cy="316114"/>
          </a:xfrm>
          <a:prstGeom prst="plus">
            <a:avLst>
              <a:gd name="adj" fmla="val 4378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91315269"/>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EACBE61-9D2A-49CB-B616-9C4B8C77541A}"/>
              </a:ext>
            </a:extLst>
          </p:cNvPr>
          <p:cNvSpPr/>
          <p:nvPr/>
        </p:nvSpPr>
        <p:spPr>
          <a:xfrm>
            <a:off x="560127" y="1568954"/>
            <a:ext cx="11071746" cy="2537823"/>
          </a:xfrm>
          <a:prstGeom prst="rect">
            <a:avLst/>
          </a:prstGeom>
          <a:solidFill>
            <a:schemeClr val="tx1">
              <a:lumMod val="85000"/>
              <a:lumOff val="15000"/>
            </a:schemeClr>
          </a:solidFill>
          <a:ln>
            <a:noFill/>
          </a:ln>
          <a:effectLst>
            <a:outerShdw blurRad="4699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8">
            <a:extLst>
              <a:ext uri="{FF2B5EF4-FFF2-40B4-BE49-F238E27FC236}">
                <a16:creationId xmlns:a16="http://schemas.microsoft.com/office/drawing/2014/main" id="{BF31F758-9FBD-41CC-8CD7-B0877F3A0A9A}"/>
              </a:ext>
            </a:extLst>
          </p:cNvPr>
          <p:cNvSpPr txBox="1">
            <a:spLocks noChangeArrowheads="1"/>
          </p:cNvSpPr>
          <p:nvPr/>
        </p:nvSpPr>
        <p:spPr bwMode="auto">
          <a:xfrm>
            <a:off x="1292276" y="2926278"/>
            <a:ext cx="9622467" cy="705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3000" b="1">
                <a:solidFill>
                  <a:srgbClr val="000000"/>
                </a:solidFill>
                <a:latin typeface="Helvetica Neue" charset="0"/>
                <a:ea typeface="Helvetica Neue" charset="0"/>
                <a:cs typeface="Helvetica Neue" charset="0"/>
                <a:sym typeface="Helvetica Neue" charset="0"/>
              </a:defRPr>
            </a:lvl1pPr>
            <a:lvl2pPr marL="742950" indent="-285750">
              <a:defRPr sz="3000" b="1">
                <a:solidFill>
                  <a:srgbClr val="000000"/>
                </a:solidFill>
                <a:latin typeface="Helvetica Neue" charset="0"/>
                <a:ea typeface="Helvetica Neue" charset="0"/>
                <a:cs typeface="Helvetica Neue" charset="0"/>
                <a:sym typeface="Helvetica Neue" charset="0"/>
              </a:defRPr>
            </a:lvl2pPr>
            <a:lvl3pPr marL="1143000" indent="-228600">
              <a:defRPr sz="3000" b="1">
                <a:solidFill>
                  <a:srgbClr val="000000"/>
                </a:solidFill>
                <a:latin typeface="Helvetica Neue" charset="0"/>
                <a:ea typeface="Helvetica Neue" charset="0"/>
                <a:cs typeface="Helvetica Neue" charset="0"/>
                <a:sym typeface="Helvetica Neue" charset="0"/>
              </a:defRPr>
            </a:lvl3pPr>
            <a:lvl4pPr marL="1600200" indent="-228600">
              <a:defRPr sz="3000" b="1">
                <a:solidFill>
                  <a:srgbClr val="000000"/>
                </a:solidFill>
                <a:latin typeface="Helvetica Neue" charset="0"/>
                <a:ea typeface="Helvetica Neue" charset="0"/>
                <a:cs typeface="Helvetica Neue" charset="0"/>
                <a:sym typeface="Helvetica Neue" charset="0"/>
              </a:defRPr>
            </a:lvl4pPr>
            <a:lvl5pPr marL="2057400" indent="-228600">
              <a:defRPr sz="3000" b="1">
                <a:solidFill>
                  <a:srgbClr val="000000"/>
                </a:solidFill>
                <a:latin typeface="Helvetica Neue" charset="0"/>
                <a:ea typeface="Helvetica Neue" charset="0"/>
                <a:cs typeface="Helvetica Neue" charset="0"/>
                <a:sym typeface="Helvetica Neue" charset="0"/>
              </a:defRPr>
            </a:lvl5pPr>
            <a:lvl6pPr marL="25146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6pPr>
            <a:lvl7pPr marL="29718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7pPr>
            <a:lvl8pPr marL="34290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8pPr>
            <a:lvl9pPr marL="38862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9pPr>
          </a:lstStyle>
          <a:p>
            <a:pPr marL="0" indent="0">
              <a:lnSpc>
                <a:spcPct val="150000"/>
              </a:lnSpc>
              <a:buClr>
                <a:schemeClr val="tx2"/>
              </a:buClr>
            </a:pPr>
            <a:r>
              <a:rPr lang="en-US" sz="1400" b="0" dirty="0">
                <a:solidFill>
                  <a:schemeClr val="bg1"/>
                </a:solidFill>
                <a:latin typeface="+mn-lt"/>
                <a:cs typeface="Arial" panose="020B0604020202020204" pitchFamily="34" charset="0"/>
              </a:rPr>
              <a:t>Lorem Ipsum is simply dummy text of the printing and typesetting industry.  Lorem Ipsum has been the industry's standard dummy text ever since. industry's standard dummy text ever since. industry's standard dummy text ever since. </a:t>
            </a:r>
          </a:p>
        </p:txBody>
      </p:sp>
      <p:sp>
        <p:nvSpPr>
          <p:cNvPr id="6" name="Title 2">
            <a:extLst>
              <a:ext uri="{FF2B5EF4-FFF2-40B4-BE49-F238E27FC236}">
                <a16:creationId xmlns:a16="http://schemas.microsoft.com/office/drawing/2014/main" id="{E45DD4F4-02DF-4819-8850-EC9328E9A7DC}"/>
              </a:ext>
            </a:extLst>
          </p:cNvPr>
          <p:cNvSpPr txBox="1">
            <a:spLocks/>
          </p:cNvSpPr>
          <p:nvPr/>
        </p:nvSpPr>
        <p:spPr>
          <a:xfrm>
            <a:off x="1292277" y="2284648"/>
            <a:ext cx="3526683" cy="64163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chemeClr val="bg1"/>
                </a:solidFill>
                <a:latin typeface="+mn-lt"/>
              </a:rPr>
              <a:t>Company </a:t>
            </a:r>
            <a:r>
              <a:rPr lang="en-US" sz="3600" b="1" dirty="0">
                <a:solidFill>
                  <a:schemeClr val="accent4"/>
                </a:solidFill>
                <a:latin typeface="+mn-lt"/>
              </a:rPr>
              <a:t>Slide</a:t>
            </a:r>
          </a:p>
        </p:txBody>
      </p:sp>
      <p:sp>
        <p:nvSpPr>
          <p:cNvPr id="7" name="Rectangle 6">
            <a:extLst>
              <a:ext uri="{FF2B5EF4-FFF2-40B4-BE49-F238E27FC236}">
                <a16:creationId xmlns:a16="http://schemas.microsoft.com/office/drawing/2014/main" id="{AEBFC1FE-7B6C-4590-BFAA-F486663DEE5B}"/>
              </a:ext>
            </a:extLst>
          </p:cNvPr>
          <p:cNvSpPr/>
          <p:nvPr/>
        </p:nvSpPr>
        <p:spPr>
          <a:xfrm>
            <a:off x="1292277" y="1867668"/>
            <a:ext cx="1653979" cy="464871"/>
          </a:xfrm>
          <a:prstGeom prst="rect">
            <a:avLst/>
          </a:prstGeom>
        </p:spPr>
        <p:txBody>
          <a:bodyPr wrap="none">
            <a:spAutoFit/>
          </a:bodyPr>
          <a:lstStyle/>
          <a:p>
            <a:pPr>
              <a:lnSpc>
                <a:spcPct val="150000"/>
              </a:lnSpc>
              <a:buClr>
                <a:schemeClr val="tx2"/>
              </a:buClr>
            </a:pPr>
            <a:r>
              <a:rPr lang="en-US" dirty="0">
                <a:solidFill>
                  <a:schemeClr val="bg1"/>
                </a:solidFill>
                <a:cs typeface="Arial" panose="020B0604020202020204" pitchFamily="34" charset="0"/>
              </a:rPr>
              <a:t>text ever since. </a:t>
            </a:r>
          </a:p>
        </p:txBody>
      </p:sp>
      <p:sp>
        <p:nvSpPr>
          <p:cNvPr id="8" name="Rectangle 7">
            <a:extLst>
              <a:ext uri="{FF2B5EF4-FFF2-40B4-BE49-F238E27FC236}">
                <a16:creationId xmlns:a16="http://schemas.microsoft.com/office/drawing/2014/main" id="{C463E418-F02D-4780-94F0-560C352F109B}"/>
              </a:ext>
            </a:extLst>
          </p:cNvPr>
          <p:cNvSpPr/>
          <p:nvPr/>
        </p:nvSpPr>
        <p:spPr>
          <a:xfrm>
            <a:off x="5781389" y="2374631"/>
            <a:ext cx="3526683" cy="461665"/>
          </a:xfrm>
          <a:prstGeom prst="rect">
            <a:avLst/>
          </a:prstGeom>
        </p:spPr>
        <p:txBody>
          <a:bodyPr wrap="square" anchor="b">
            <a:spAutoFit/>
          </a:bodyPr>
          <a:lstStyle/>
          <a:p>
            <a:r>
              <a:rPr lang="en-US" sz="2400" dirty="0">
                <a:solidFill>
                  <a:schemeClr val="accent4"/>
                </a:solidFill>
              </a:rPr>
              <a:t>192.937.366 </a:t>
            </a:r>
            <a:r>
              <a:rPr lang="en-US" sz="2400" dirty="0">
                <a:solidFill>
                  <a:schemeClr val="bg1"/>
                </a:solidFill>
              </a:rPr>
              <a:t>Product Sold</a:t>
            </a:r>
          </a:p>
        </p:txBody>
      </p:sp>
      <p:cxnSp>
        <p:nvCxnSpPr>
          <p:cNvPr id="9" name="Straight Connector 8">
            <a:extLst>
              <a:ext uri="{FF2B5EF4-FFF2-40B4-BE49-F238E27FC236}">
                <a16:creationId xmlns:a16="http://schemas.microsoft.com/office/drawing/2014/main" id="{3CA6824F-3ACF-4555-86BC-4893E1810EE0}"/>
              </a:ext>
            </a:extLst>
          </p:cNvPr>
          <p:cNvCxnSpPr/>
          <p:nvPr/>
        </p:nvCxnSpPr>
        <p:spPr>
          <a:xfrm>
            <a:off x="4332659" y="2684378"/>
            <a:ext cx="1402270" cy="0"/>
          </a:xfrm>
          <a:prstGeom prst="line">
            <a:avLst/>
          </a:prstGeom>
          <a:ln>
            <a:solidFill>
              <a:schemeClr val="bg1">
                <a:lumMod val="95000"/>
                <a:alpha val="22000"/>
              </a:schemeClr>
            </a:solidFill>
          </a:ln>
        </p:spPr>
        <p:style>
          <a:lnRef idx="1">
            <a:schemeClr val="accent1"/>
          </a:lnRef>
          <a:fillRef idx="0">
            <a:schemeClr val="accent1"/>
          </a:fillRef>
          <a:effectRef idx="0">
            <a:schemeClr val="accent1"/>
          </a:effectRef>
          <a:fontRef idx="minor">
            <a:schemeClr val="tx1"/>
          </a:fontRef>
        </p:style>
      </p:cxnSp>
      <p:sp>
        <p:nvSpPr>
          <p:cNvPr id="13" name="TextBox 8">
            <a:extLst>
              <a:ext uri="{FF2B5EF4-FFF2-40B4-BE49-F238E27FC236}">
                <a16:creationId xmlns:a16="http://schemas.microsoft.com/office/drawing/2014/main" id="{A3FDF8E4-4FA3-408E-A74A-FBE5789F2FAB}"/>
              </a:ext>
            </a:extLst>
          </p:cNvPr>
          <p:cNvSpPr txBox="1">
            <a:spLocks noChangeArrowheads="1"/>
          </p:cNvSpPr>
          <p:nvPr/>
        </p:nvSpPr>
        <p:spPr bwMode="auto">
          <a:xfrm>
            <a:off x="1284766" y="569797"/>
            <a:ext cx="96224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3000" b="1">
                <a:solidFill>
                  <a:srgbClr val="000000"/>
                </a:solidFill>
                <a:latin typeface="Helvetica Neue" charset="0"/>
                <a:ea typeface="Helvetica Neue" charset="0"/>
                <a:cs typeface="Helvetica Neue" charset="0"/>
                <a:sym typeface="Helvetica Neue" charset="0"/>
              </a:defRPr>
            </a:lvl1pPr>
            <a:lvl2pPr marL="742950" indent="-285750">
              <a:defRPr sz="3000" b="1">
                <a:solidFill>
                  <a:srgbClr val="000000"/>
                </a:solidFill>
                <a:latin typeface="Helvetica Neue" charset="0"/>
                <a:ea typeface="Helvetica Neue" charset="0"/>
                <a:cs typeface="Helvetica Neue" charset="0"/>
                <a:sym typeface="Helvetica Neue" charset="0"/>
              </a:defRPr>
            </a:lvl2pPr>
            <a:lvl3pPr marL="1143000" indent="-228600">
              <a:defRPr sz="3000" b="1">
                <a:solidFill>
                  <a:srgbClr val="000000"/>
                </a:solidFill>
                <a:latin typeface="Helvetica Neue" charset="0"/>
                <a:ea typeface="Helvetica Neue" charset="0"/>
                <a:cs typeface="Helvetica Neue" charset="0"/>
                <a:sym typeface="Helvetica Neue" charset="0"/>
              </a:defRPr>
            </a:lvl3pPr>
            <a:lvl4pPr marL="1600200" indent="-228600">
              <a:defRPr sz="3000" b="1">
                <a:solidFill>
                  <a:srgbClr val="000000"/>
                </a:solidFill>
                <a:latin typeface="Helvetica Neue" charset="0"/>
                <a:ea typeface="Helvetica Neue" charset="0"/>
                <a:cs typeface="Helvetica Neue" charset="0"/>
                <a:sym typeface="Helvetica Neue" charset="0"/>
              </a:defRPr>
            </a:lvl4pPr>
            <a:lvl5pPr marL="2057400" indent="-228600">
              <a:defRPr sz="3000" b="1">
                <a:solidFill>
                  <a:srgbClr val="000000"/>
                </a:solidFill>
                <a:latin typeface="Helvetica Neue" charset="0"/>
                <a:ea typeface="Helvetica Neue" charset="0"/>
                <a:cs typeface="Helvetica Neue" charset="0"/>
                <a:sym typeface="Helvetica Neue" charset="0"/>
              </a:defRPr>
            </a:lvl5pPr>
            <a:lvl6pPr marL="25146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6pPr>
            <a:lvl7pPr marL="29718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7pPr>
            <a:lvl8pPr marL="34290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8pPr>
            <a:lvl9pPr marL="38862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9pPr>
          </a:lstStyle>
          <a:p>
            <a:pPr marL="0" indent="0" algn="ctr">
              <a:buClr>
                <a:schemeClr val="tx2"/>
              </a:buClr>
            </a:pPr>
            <a:r>
              <a:rPr lang="en-US" sz="1400" b="0" dirty="0">
                <a:solidFill>
                  <a:schemeClr val="tx1">
                    <a:lumMod val="65000"/>
                    <a:lumOff val="35000"/>
                  </a:schemeClr>
                </a:solidFill>
                <a:latin typeface="+mn-lt"/>
                <a:cs typeface="Arial" panose="020B0604020202020204" pitchFamily="34" charset="0"/>
              </a:rPr>
              <a:t>Lorem Ipsum is simply dummy text of the printing and typesetting industry.  Lorem Ipsum has been the industry's standard dummy text ever since. industry's standard dummy text ever since. industry's standard dummy text ever since. </a:t>
            </a:r>
          </a:p>
        </p:txBody>
      </p:sp>
      <p:sp>
        <p:nvSpPr>
          <p:cNvPr id="14" name="Cross 13">
            <a:extLst>
              <a:ext uri="{FF2B5EF4-FFF2-40B4-BE49-F238E27FC236}">
                <a16:creationId xmlns:a16="http://schemas.microsoft.com/office/drawing/2014/main" id="{17964BF4-FA35-486A-868D-DD427708C3C6}"/>
              </a:ext>
            </a:extLst>
          </p:cNvPr>
          <p:cNvSpPr/>
          <p:nvPr/>
        </p:nvSpPr>
        <p:spPr>
          <a:xfrm>
            <a:off x="4332659" y="1913338"/>
            <a:ext cx="316114" cy="316114"/>
          </a:xfrm>
          <a:prstGeom prst="plus">
            <a:avLst>
              <a:gd name="adj" fmla="val 4378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3092806"/>
      </p:ext>
    </p:extLst>
  </p:cSld>
  <p:clrMapOvr>
    <a:masterClrMapping/>
  </p:clrMapOvr>
  <p:transition spd="slow">
    <p:wipe/>
  </p:transition>
</p:sld>
</file>

<file path=ppt/theme/theme1.xml><?xml version="1.0" encoding="utf-8"?>
<a:theme xmlns:a="http://schemas.openxmlformats.org/drawingml/2006/main" name="Office Theme">
  <a:themeElements>
    <a:clrScheme name="Custom 21">
      <a:dk1>
        <a:sysClr val="windowText" lastClr="000000"/>
      </a:dk1>
      <a:lt1>
        <a:sysClr val="window" lastClr="FFFFFF"/>
      </a:lt1>
      <a:dk2>
        <a:srgbClr val="44546A"/>
      </a:dk2>
      <a:lt2>
        <a:srgbClr val="E7E6E6"/>
      </a:lt2>
      <a:accent1>
        <a:srgbClr val="D8D8D8"/>
      </a:accent1>
      <a:accent2>
        <a:srgbClr val="BFBFBF"/>
      </a:accent2>
      <a:accent3>
        <a:srgbClr val="A5A5A5"/>
      </a:accent3>
      <a:accent4>
        <a:srgbClr val="9966FF"/>
      </a:accent4>
      <a:accent5>
        <a:srgbClr val="A5A5A5"/>
      </a:accent5>
      <a:accent6>
        <a:srgbClr val="9966FF"/>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328</TotalTime>
  <Words>1786</Words>
  <PresentationFormat>Widescreen</PresentationFormat>
  <Paragraphs>332</Paragraphs>
  <Slides>30</Slides>
  <Notes>5</Notes>
  <HiddenSlides>0</HiddenSlides>
  <MMClips>0</MMClips>
  <ScaleCrop>false</ScaleCrop>
  <HeadingPairs>
    <vt:vector size="6" baseType="variant">
      <vt:variant>
        <vt:lpstr>Fonts Used</vt:lpstr>
      </vt:variant>
      <vt:variant>
        <vt:i4>25</vt:i4>
      </vt:variant>
      <vt:variant>
        <vt:lpstr>Theme</vt:lpstr>
      </vt:variant>
      <vt:variant>
        <vt:i4>1</vt:i4>
      </vt:variant>
      <vt:variant>
        <vt:lpstr>Slide Titles</vt:lpstr>
      </vt:variant>
      <vt:variant>
        <vt:i4>30</vt:i4>
      </vt:variant>
    </vt:vector>
  </HeadingPairs>
  <TitlesOfParts>
    <vt:vector size="56" baseType="lpstr">
      <vt:lpstr>Aharoni</vt:lpstr>
      <vt:lpstr>Arial</vt:lpstr>
      <vt:lpstr>Arimo</vt:lpstr>
      <vt:lpstr>Bebas Neue</vt:lpstr>
      <vt:lpstr>Brush Script MT</vt:lpstr>
      <vt:lpstr>Calibri</vt:lpstr>
      <vt:lpstr>Gill Sans</vt:lpstr>
      <vt:lpstr>Helvetica Neue</vt:lpstr>
      <vt:lpstr>Lato Black</vt:lpstr>
      <vt:lpstr>Lato Bold</vt:lpstr>
      <vt:lpstr>Lato Heavy</vt:lpstr>
      <vt:lpstr>Lato Light</vt:lpstr>
      <vt:lpstr>Lato Medium</vt:lpstr>
      <vt:lpstr>Montserrat</vt:lpstr>
      <vt:lpstr>Montserrat Ultra Light</vt:lpstr>
      <vt:lpstr>Poppins Light</vt:lpstr>
      <vt:lpstr>Poppins Medium</vt:lpstr>
      <vt:lpstr>Poppins SemiBold</vt:lpstr>
      <vt:lpstr>Questrial</vt:lpstr>
      <vt:lpstr>Roboto</vt:lpstr>
      <vt:lpstr>Roboto Bk</vt:lpstr>
      <vt:lpstr>Roboto Light</vt:lpstr>
      <vt:lpstr>Segoe UI</vt:lpstr>
      <vt:lpstr>Segoe UI Light</vt:lpstr>
      <vt:lpstr>Tahoma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2018-08-21T03:45:59Z</dcterms:created>
  <dcterms:modified xsi:type="dcterms:W3CDTF">2018-08-21T12:45:34Z</dcterms:modified>
</cp:coreProperties>
</file>