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 rot="10800000">
            <a:off x="4860032" y="0"/>
            <a:ext cx="3816424" cy="3507854"/>
          </a:xfrm>
          <a:prstGeom prst="round2SameRect">
            <a:avLst>
              <a:gd name="adj1" fmla="val 14350"/>
              <a:gd name="adj2" fmla="val 0"/>
            </a:avLst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860032" y="2028596"/>
            <a:ext cx="38164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860032" y="620688"/>
            <a:ext cx="38164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593" y="2656789"/>
            <a:ext cx="1301512" cy="32184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5184068" y="1786507"/>
            <a:ext cx="3168352" cy="144016"/>
            <a:chOff x="899592" y="1359873"/>
            <a:chExt cx="3168352" cy="144016"/>
          </a:xfrm>
        </p:grpSpPr>
        <p:sp>
          <p:nvSpPr>
            <p:cNvPr id="13" name="Rectangle 12"/>
            <p:cNvSpPr/>
            <p:nvPr/>
          </p:nvSpPr>
          <p:spPr>
            <a:xfrm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Rectangle 13"/>
            <p:cNvSpPr/>
            <p:nvPr/>
          </p:nvSpPr>
          <p:spPr>
            <a:xfrm rot="2700000">
              <a:off x="2430865" y="1359873"/>
              <a:ext cx="144016" cy="144016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771800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flipH="1">
              <a:off x="899592" y="1408806"/>
              <a:ext cx="1296144" cy="46150"/>
              <a:chOff x="2771800" y="1410205"/>
              <a:chExt cx="1296144" cy="4615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71800" y="1410205"/>
                <a:ext cx="12961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71800" y="1456355"/>
                <a:ext cx="9277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EB4FEE8B-1992-4711-81CC-181063F62FB6}"/>
              </a:ext>
            </a:extLst>
          </p:cNvPr>
          <p:cNvSpPr/>
          <p:nvPr/>
        </p:nvSpPr>
        <p:spPr>
          <a:xfrm>
            <a:off x="6335992" y="4587974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282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2014-04-01T16:27:38Z</dcterms:created>
  <dcterms:modified xsi:type="dcterms:W3CDTF">2022-10-13T02:33:28Z</dcterms:modified>
</cp:coreProperties>
</file>