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 rot="10800000">
            <a:off x="4860032" y="0"/>
            <a:ext cx="3816424" cy="3507854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860032" y="2028596"/>
            <a:ext cx="3816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860032" y="620688"/>
            <a:ext cx="38164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593" y="2656789"/>
            <a:ext cx="1301512" cy="32184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184068" y="1786507"/>
            <a:ext cx="3168352" cy="144016"/>
            <a:chOff x="899592" y="1359873"/>
            <a:chExt cx="3168352" cy="144016"/>
          </a:xfrm>
        </p:grpSpPr>
        <p:sp>
          <p:nvSpPr>
            <p:cNvPr id="13" name="Rectangle 1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4FEE8B-1992-4711-81CC-181063F62FB6}"/>
              </a:ext>
            </a:extLst>
          </p:cNvPr>
          <p:cNvSpPr/>
          <p:nvPr/>
        </p:nvSpPr>
        <p:spPr>
          <a:xfrm>
            <a:off x="6335992" y="4587974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282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2022-10-13T02:33:28Z</dcterms:modified>
</cp:coreProperties>
</file>