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4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9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6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480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94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7535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8334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767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360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2952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6850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94126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960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652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5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9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4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A4911-F42D-49E1-9580-1D3DBED8A8A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31BA4-BEE0-45D3-878D-BB60CE3B4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4554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2.xml"/><Relationship Id="rId5" Type="http://schemas.openxmlformats.org/officeDocument/2006/relationships/image" Target="../media/image2.jpg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5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06284" y="3326721"/>
            <a:ext cx="752004" cy="11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0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91445 -0.02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5087" y="676275"/>
            <a:ext cx="69818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2366" y="1512867"/>
            <a:ext cx="6118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</a:b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gió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236" y="1717339"/>
            <a:ext cx="8451631" cy="3191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7926" y="1850852"/>
            <a:ext cx="8858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210" y="1641303"/>
            <a:ext cx="7848600" cy="334327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78966" y="1641303"/>
            <a:ext cx="7169834" cy="3046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7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52887" y="1512867"/>
            <a:ext cx="72779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khuyên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nhỏ</a:t>
            </a:r>
            <a:endParaRPr kumimoji="0" lang="en-US" sz="4800" b="0" i="0" u="none" strike="noStrike" kern="1200" cap="none" spc="0" normalizeH="0" noProof="0" dirty="0" smtClean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480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80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 smtClean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Đừng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hái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kết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trái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49514687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Widescreen</PresentationFormat>
  <Paragraphs>29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2021-01-19T09:04:02Z</dcterms:created>
  <dcterms:modified xsi:type="dcterms:W3CDTF">2021-01-19T09:04:34Z</dcterms:modified>
</cp:coreProperties>
</file>