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10"/>
  </p:notesMasterIdLst>
  <p:sldIdLst>
    <p:sldId id="260" r:id="rId2"/>
    <p:sldId id="271" r:id="rId3"/>
    <p:sldId id="274" r:id="rId4"/>
    <p:sldId id="275" r:id="rId5"/>
    <p:sldId id="282" r:id="rId6"/>
    <p:sldId id="294" r:id="rId7"/>
    <p:sldId id="295" r:id="rId8"/>
    <p:sldId id="270" r:id="rId9"/>
  </p:sldIdLst>
  <p:sldSz cx="18288000" cy="10287000"/>
  <p:notesSz cx="6858000" cy="9144000"/>
  <p:embeddedFontLst>
    <p:embeddedFont>
      <p:font typeface="Gill Sans MT" pitchFamily="34" charset="0"/>
      <p:regular r:id="rId11"/>
      <p:bold r:id="rId12"/>
      <p:italic r:id="rId13"/>
      <p:boldItalic r:id="rId14"/>
    </p:embeddedFont>
    <p:embeddedFont>
      <p:font typeface="Calibri" pitchFamily="34" charset="0"/>
      <p:regular r:id="rId15"/>
      <p:bold r:id="rId16"/>
      <p:italic r:id="rId17"/>
      <p:boldItalic r:id="rId1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09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p:scale>
          <a:sx n="51" d="100"/>
          <a:sy n="51" d="100"/>
        </p:scale>
        <p:origin x="-456" y="-54"/>
      </p:cViewPr>
      <p:guideLst>
        <p:guide orient="horz" pos="209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07/11/2022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extLst>
      <p:ext uri="{BB962C8B-B14F-4D97-AF65-F5344CB8AC3E}">
        <p14:creationId xmlns:p14="http://schemas.microsoft.com/office/powerpoint/2010/main" val="293311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26669" y="1203448"/>
            <a:ext cx="12955610" cy="3812147"/>
          </a:xfrm>
        </p:spPr>
        <p:txBody>
          <a:bodyPr bIns="0" anchor="b">
            <a:normAutofit/>
          </a:bodyPr>
          <a:lstStyle>
            <a:lvl1pPr algn="l">
              <a:defRPr sz="9900"/>
            </a:lvl1pPr>
          </a:lstStyle>
          <a:p>
            <a:r>
              <a:rPr lang="en-US"/>
              <a:t>Click to edit Master title style</a:t>
            </a:r>
            <a:endParaRPr lang="en-US" dirty="0"/>
          </a:p>
        </p:txBody>
      </p:sp>
      <p:sp>
        <p:nvSpPr>
          <p:cNvPr id="3" name="Subtitle 2"/>
          <p:cNvSpPr>
            <a:spLocks noGrp="1"/>
          </p:cNvSpPr>
          <p:nvPr>
            <p:ph type="subTitle" idx="1"/>
          </p:nvPr>
        </p:nvSpPr>
        <p:spPr>
          <a:xfrm>
            <a:off x="3626670" y="5296807"/>
            <a:ext cx="12955608" cy="1466432"/>
          </a:xfrm>
        </p:spPr>
        <p:txBody>
          <a:bodyPr tIns="91440" bIns="91440">
            <a:normAutofit/>
          </a:bodyPr>
          <a:lstStyle>
            <a:lvl1pPr marL="0" indent="0" algn="l">
              <a:buNone/>
              <a:defRPr sz="2700" b="0" cap="all" baseline="0">
                <a:solidFill>
                  <a:schemeClr val="tx1"/>
                </a:solidFill>
              </a:defRPr>
            </a:lvl1pPr>
            <a:lvl2pPr marL="685800" indent="0" algn="ctr">
              <a:buNone/>
              <a:defRPr sz="27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a:xfrm>
            <a:off x="3624751" y="493961"/>
            <a:ext cx="7460873" cy="463802"/>
          </a:xfrm>
        </p:spPr>
        <p:txBody>
          <a:bodyPr/>
          <a:lstStyle/>
          <a:p>
            <a:endParaRPr lang="en-US"/>
          </a:p>
        </p:txBody>
      </p:sp>
      <p:sp>
        <p:nvSpPr>
          <p:cNvPr id="6" name="Slide Number Placeholder 5"/>
          <p:cNvSpPr>
            <a:spLocks noGrp="1"/>
          </p:cNvSpPr>
          <p:nvPr>
            <p:ph type="sldNum" sz="quarter" idx="12"/>
          </p:nvPr>
        </p:nvSpPr>
        <p:spPr>
          <a:xfrm>
            <a:off x="2156497" y="1198460"/>
            <a:ext cx="1216529" cy="755367"/>
          </a:xfrm>
        </p:spPr>
        <p:txBody>
          <a:bodyPr/>
          <a:lstStyle/>
          <a:p>
            <a:fld id="{B6F15528-21DE-4FAA-801E-634DDDAF4B2B}" type="slidenum">
              <a:rPr lang="en-US" smtClean="0"/>
              <a:t>‹#›</a:t>
            </a:fld>
            <a:endParaRPr lang="en-US"/>
          </a:p>
        </p:txBody>
      </p:sp>
      <p:cxnSp>
        <p:nvCxnSpPr>
          <p:cNvPr id="15" name="Straight Connector 14"/>
          <p:cNvCxnSpPr/>
          <p:nvPr/>
        </p:nvCxnSpPr>
        <p:spPr>
          <a:xfrm>
            <a:off x="3626670" y="5292813"/>
            <a:ext cx="1295560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4459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26" name="Straight Connector 25"/>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8329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158667" y="1198460"/>
            <a:ext cx="2423613" cy="6989834"/>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167008" y="1198460"/>
            <a:ext cx="11743245" cy="69898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15" name="Straight Connector 14"/>
          <p:cNvCxnSpPr/>
          <p:nvPr/>
        </p:nvCxnSpPr>
        <p:spPr>
          <a:xfrm>
            <a:off x="14158667" y="1198460"/>
            <a:ext cx="0" cy="6989834"/>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84882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33" name="Straight Connector 32"/>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9771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1359" y="2634195"/>
            <a:ext cx="12964731" cy="2831925"/>
          </a:xfrm>
        </p:spPr>
        <p:txBody>
          <a:bodyPr anchor="b">
            <a:normAutofit/>
          </a:bodyPr>
          <a:lstStyle>
            <a:lvl1pPr algn="l">
              <a:defRPr sz="5400"/>
            </a:lvl1pPr>
          </a:lstStyle>
          <a:p>
            <a:r>
              <a:rPr lang="en-US"/>
              <a:t>Click to edit Master title style</a:t>
            </a:r>
            <a:endParaRPr lang="en-US" dirty="0"/>
          </a:p>
        </p:txBody>
      </p:sp>
      <p:sp>
        <p:nvSpPr>
          <p:cNvPr id="3" name="Text Placeholder 2"/>
          <p:cNvSpPr>
            <a:spLocks noGrp="1"/>
          </p:cNvSpPr>
          <p:nvPr>
            <p:ph type="body" idx="1"/>
          </p:nvPr>
        </p:nvSpPr>
        <p:spPr>
          <a:xfrm>
            <a:off x="2181359" y="5709293"/>
            <a:ext cx="12945669" cy="1519394"/>
          </a:xfrm>
        </p:spPr>
        <p:txBody>
          <a:bodyPr tIns="91440">
            <a:normAutofit/>
          </a:bodyPr>
          <a:lstStyle>
            <a:lvl1pPr marL="0" indent="0" algn="l">
              <a:buNone/>
              <a:defRPr sz="2700">
                <a:solidFill>
                  <a:schemeClr val="tx1"/>
                </a:solidFill>
              </a:defRPr>
            </a:lvl1pPr>
            <a:lvl2pPr marL="685800" indent="0">
              <a:buNone/>
              <a:defRPr sz="27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15" name="Straight Connector 14"/>
          <p:cNvCxnSpPr/>
          <p:nvPr/>
        </p:nvCxnSpPr>
        <p:spPr>
          <a:xfrm>
            <a:off x="2181359" y="5707478"/>
            <a:ext cx="1294566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06519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73826" y="1207334"/>
            <a:ext cx="14408453" cy="158895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170997" y="3016318"/>
            <a:ext cx="6967728" cy="51728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620657" y="3026015"/>
            <a:ext cx="6967728" cy="5162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07/11/2022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cxnSp>
        <p:nvCxnSpPr>
          <p:cNvPr id="35" name="Straight Connector 34"/>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954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0787" y="1206245"/>
            <a:ext cx="14411492" cy="158447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170787" y="3029324"/>
            <a:ext cx="6967728" cy="1202915"/>
          </a:xfrm>
        </p:spPr>
        <p:txBody>
          <a:bodyPr anchor="b">
            <a:normAutofit/>
          </a:bodyPr>
          <a:lstStyle>
            <a:lvl1pPr marL="0" indent="0">
              <a:lnSpc>
                <a:spcPct val="100000"/>
              </a:lnSpc>
              <a:buNone/>
              <a:defRPr sz="3300" b="0" cap="all" baseline="0">
                <a:solidFill>
                  <a:schemeClr val="accent1"/>
                </a:solidFill>
              </a:defRPr>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4" name="Content Placeholder 3"/>
          <p:cNvSpPr>
            <a:spLocks noGrp="1"/>
          </p:cNvSpPr>
          <p:nvPr>
            <p:ph sz="half" idx="2"/>
          </p:nvPr>
        </p:nvSpPr>
        <p:spPr>
          <a:xfrm>
            <a:off x="2170787" y="4236404"/>
            <a:ext cx="6967728" cy="39666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618543" y="3034505"/>
            <a:ext cx="6967728" cy="1203356"/>
          </a:xfrm>
        </p:spPr>
        <p:txBody>
          <a:bodyPr anchor="b">
            <a:normAutofit/>
          </a:bodyPr>
          <a:lstStyle>
            <a:lvl1pPr marL="0" indent="0">
              <a:lnSpc>
                <a:spcPct val="100000"/>
              </a:lnSpc>
              <a:buNone/>
              <a:defRPr sz="3300" b="0" cap="all" baseline="0">
                <a:solidFill>
                  <a:schemeClr val="accent1"/>
                </a:solidFill>
              </a:defRPr>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6" name="Content Placeholder 5"/>
          <p:cNvSpPr>
            <a:spLocks noGrp="1"/>
          </p:cNvSpPr>
          <p:nvPr>
            <p:ph sz="quarter" idx="4"/>
          </p:nvPr>
        </p:nvSpPr>
        <p:spPr>
          <a:xfrm>
            <a:off x="9618543" y="4232237"/>
            <a:ext cx="6967728" cy="39560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07/11/2022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cxnSp>
        <p:nvCxnSpPr>
          <p:cNvPr id="29" name="Straight Connector 28"/>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0265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07/11/2022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cxnSp>
        <p:nvCxnSpPr>
          <p:cNvPr id="25" name="Straight Connector 24"/>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7060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07/11/2022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6022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67007" y="1198460"/>
            <a:ext cx="4909649" cy="3370676"/>
          </a:xfrm>
        </p:spPr>
        <p:txBody>
          <a:bodyPr anchor="b">
            <a:normAutofit/>
          </a:bodyPr>
          <a:lstStyle>
            <a:lvl1pPr algn="l">
              <a:defRPr sz="3600"/>
            </a:lvl1pPr>
          </a:lstStyle>
          <a:p>
            <a:r>
              <a:rPr lang="en-US"/>
              <a:t>Click to edit Master title style</a:t>
            </a:r>
            <a:endParaRPr lang="en-US" dirty="0"/>
          </a:p>
        </p:txBody>
      </p:sp>
      <p:sp>
        <p:nvSpPr>
          <p:cNvPr id="3" name="Content Placeholder 2"/>
          <p:cNvSpPr>
            <a:spLocks noGrp="1"/>
          </p:cNvSpPr>
          <p:nvPr>
            <p:ph idx="1"/>
          </p:nvPr>
        </p:nvSpPr>
        <p:spPr>
          <a:xfrm>
            <a:off x="7565571" y="1198461"/>
            <a:ext cx="9018705" cy="6988239"/>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167007" y="4808237"/>
            <a:ext cx="4912520" cy="3372272"/>
          </a:xfrm>
        </p:spPr>
        <p:txBody>
          <a:bodyPr/>
          <a:lstStyle>
            <a:lvl1pPr marL="0" indent="0" algn="l">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07/11/2022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cxnSp>
        <p:nvCxnSpPr>
          <p:cNvPr id="17" name="Straight Connector 16"/>
          <p:cNvCxnSpPr/>
          <p:nvPr/>
        </p:nvCxnSpPr>
        <p:spPr>
          <a:xfrm>
            <a:off x="2172420" y="4808237"/>
            <a:ext cx="490423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803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1216081" y="723256"/>
            <a:ext cx="6111800" cy="7723652"/>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2176809" y="1694270"/>
            <a:ext cx="8298492" cy="2745876"/>
          </a:xfrm>
        </p:spPr>
        <p:txBody>
          <a:bodyPr anchor="b">
            <a:normAutofit/>
          </a:bodyPr>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2186584" y="1683814"/>
            <a:ext cx="4186757" cy="5799491"/>
          </a:xfrm>
          <a:solidFill>
            <a:schemeClr val="bg1">
              <a:lumMod val="85000"/>
            </a:schemeClr>
          </a:solidFill>
          <a:ln w="9525" cap="sq">
            <a:noFill/>
            <a:miter lim="800000"/>
          </a:ln>
          <a:effectLst/>
        </p:spPr>
        <p:txBody>
          <a:bodyPr anchor="t"/>
          <a:lstStyle>
            <a:lvl1pPr marL="0" indent="0" algn="ctr">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2175494" y="4718988"/>
            <a:ext cx="8286606" cy="3005613"/>
          </a:xfrm>
        </p:spPr>
        <p:txBody>
          <a:bodyPr>
            <a:normAutofit/>
          </a:bodyPr>
          <a:lstStyle>
            <a:lvl1pPr marL="0" indent="0" algn="l">
              <a:buNone/>
              <a:defRPr sz="27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a:xfrm>
            <a:off x="2171074" y="8204785"/>
            <a:ext cx="8291027" cy="480185"/>
          </a:xfrm>
        </p:spPr>
        <p:txBody>
          <a:bodyPr/>
          <a:lstStyle>
            <a:lvl1pPr algn="l">
              <a:defRPr/>
            </a:lvl1pPr>
          </a:lstStyle>
          <a:p>
            <a:fld id="{1D8BD707-D9CF-40AE-B4C6-C98DA3205C09}" type="datetimeFigureOut">
              <a:rPr lang="en-US" smtClean="0"/>
              <a:t>07/11/2022</a:t>
            </a:fld>
            <a:endParaRPr lang="en-US"/>
          </a:p>
        </p:txBody>
      </p:sp>
      <p:sp>
        <p:nvSpPr>
          <p:cNvPr id="6" name="Footer Placeholder 5"/>
          <p:cNvSpPr>
            <a:spLocks noGrp="1"/>
          </p:cNvSpPr>
          <p:nvPr>
            <p:ph type="ftr" sz="quarter" idx="11"/>
          </p:nvPr>
        </p:nvSpPr>
        <p:spPr>
          <a:xfrm>
            <a:off x="2171073" y="477961"/>
            <a:ext cx="8311506" cy="481397"/>
          </a:xfr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cxnSp>
        <p:nvCxnSpPr>
          <p:cNvPr id="31" name="Straight Connector 30"/>
          <p:cNvCxnSpPr/>
          <p:nvPr/>
        </p:nvCxnSpPr>
        <p:spPr>
          <a:xfrm>
            <a:off x="2171074" y="4715408"/>
            <a:ext cx="829102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1231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3029215"/>
            <a:ext cx="18288000" cy="615891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9189720"/>
            <a:ext cx="18288000" cy="1114425"/>
          </a:xfrm>
          <a:prstGeom prst="rect">
            <a:avLst/>
          </a:prstGeom>
        </p:spPr>
      </p:pic>
      <p:sp>
        <p:nvSpPr>
          <p:cNvPr id="2" name="Title Placeholder 1"/>
          <p:cNvSpPr>
            <a:spLocks noGrp="1"/>
          </p:cNvSpPr>
          <p:nvPr>
            <p:ph type="title"/>
          </p:nvPr>
        </p:nvSpPr>
        <p:spPr>
          <a:xfrm>
            <a:off x="2177369" y="1206779"/>
            <a:ext cx="14404913" cy="157385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177369" y="3023599"/>
            <a:ext cx="14404913" cy="5175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331208" y="495555"/>
            <a:ext cx="5251073" cy="463802"/>
          </a:xfrm>
          <a:prstGeom prst="rect">
            <a:avLst/>
          </a:prstGeom>
        </p:spPr>
        <p:txBody>
          <a:bodyPr vert="horz" lIns="91440" tIns="45720" rIns="91440" bIns="45720" rtlCol="0" anchor="ctr"/>
          <a:lstStyle>
            <a:lvl1pPr algn="r">
              <a:defRPr sz="1500">
                <a:solidFill>
                  <a:schemeClr val="tx1">
                    <a:tint val="75000"/>
                  </a:schemeClr>
                </a:solidFill>
              </a:defRPr>
            </a:lvl1pPr>
          </a:lstStyle>
          <a:p>
            <a:fld id="{1D8BD707-D9CF-40AE-B4C6-C98DA3205C09}" type="datetimeFigureOut">
              <a:rPr lang="en-US" smtClean="0"/>
              <a:t>07/11/2022</a:t>
            </a:fld>
            <a:endParaRPr lang="en-US"/>
          </a:p>
        </p:txBody>
      </p:sp>
      <p:sp>
        <p:nvSpPr>
          <p:cNvPr id="5" name="Footer Placeholder 4"/>
          <p:cNvSpPr>
            <a:spLocks noGrp="1"/>
          </p:cNvSpPr>
          <p:nvPr>
            <p:ph type="ftr" sz="quarter" idx="3"/>
          </p:nvPr>
        </p:nvSpPr>
        <p:spPr>
          <a:xfrm>
            <a:off x="2177369" y="493961"/>
            <a:ext cx="8908254" cy="463802"/>
          </a:xfrm>
          <a:prstGeom prst="rect">
            <a:avLst/>
          </a:prstGeom>
        </p:spPr>
        <p:txBody>
          <a:bodyPr vert="horz" lIns="91440" tIns="45720" rIns="91440" bIns="45720" rtlCol="0" anchor="ctr"/>
          <a:lstStyle>
            <a:lvl1pPr algn="l">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091" y="1198460"/>
            <a:ext cx="1216529" cy="755367"/>
          </a:xfrm>
          <a:prstGeom prst="rect">
            <a:avLst/>
          </a:prstGeom>
        </p:spPr>
        <p:txBody>
          <a:bodyPr vert="horz" lIns="91440" tIns="45720" rIns="91440" bIns="45720" rtlCol="0" anchor="t"/>
          <a:lstStyle>
            <a:lvl1pPr algn="r">
              <a:defRPr sz="4200">
                <a:solidFill>
                  <a:schemeClr val="accent1"/>
                </a:solidFill>
              </a:defRPr>
            </a:lvl1pPr>
          </a:lstStyle>
          <a:p>
            <a:fld id="{B6F15528-21DE-4FAA-801E-634DDDAF4B2B}" type="slidenum">
              <a:rPr lang="en-US" smtClean="0"/>
              <a:t>‹#›</a:t>
            </a:fld>
            <a:endParaRPr lang="en-US"/>
          </a:p>
        </p:txBody>
      </p:sp>
      <p:cxnSp>
        <p:nvCxnSpPr>
          <p:cNvPr id="10" name="Straight Connector 9"/>
          <p:cNvCxnSpPr/>
          <p:nvPr/>
        </p:nvCxnSpPr>
        <p:spPr>
          <a:xfrm>
            <a:off x="0" y="9192620"/>
            <a:ext cx="18288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9447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4800" b="0" i="0" kern="1200" cap="all">
          <a:solidFill>
            <a:schemeClr val="tx1"/>
          </a:solidFill>
          <a:effectLst/>
          <a:latin typeface="+mj-lt"/>
          <a:ea typeface="+mj-ea"/>
          <a:cs typeface="+mj-cs"/>
        </a:defRPr>
      </a:lvl1pPr>
    </p:titleStyle>
    <p:bodyStyle>
      <a:lvl1pPr marL="342900" indent="-342900" algn="l" defTabSz="1371600" rtl="0" eaLnBrk="1" latinLnBrk="0" hangingPunct="1">
        <a:lnSpc>
          <a:spcPct val="120000"/>
        </a:lnSpc>
        <a:spcBef>
          <a:spcPts val="1500"/>
        </a:spcBef>
        <a:buClr>
          <a:schemeClr val="accent1"/>
        </a:buClr>
        <a:buSzPct val="100000"/>
        <a:buFont typeface="Arial" panose="020B0604020202020204" pitchFamily="34" charset="0"/>
        <a:buChar char="•"/>
        <a:defRPr sz="3000" kern="1200">
          <a:solidFill>
            <a:schemeClr val="tx1"/>
          </a:solidFill>
          <a:effectLst/>
          <a:latin typeface="+mn-lt"/>
          <a:ea typeface="+mn-ea"/>
          <a:cs typeface="+mn-cs"/>
        </a:defRPr>
      </a:lvl1pPr>
      <a:lvl2pPr marL="10287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2700" kern="1200" cap="none" baseline="0">
          <a:solidFill>
            <a:schemeClr val="tx1"/>
          </a:solidFill>
          <a:effectLst/>
          <a:latin typeface="+mn-lt"/>
          <a:ea typeface="+mn-ea"/>
          <a:cs typeface="+mn-cs"/>
        </a:defRPr>
      </a:lvl2pPr>
      <a:lvl3pPr marL="17145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2400" kern="1200">
          <a:solidFill>
            <a:schemeClr val="tx1"/>
          </a:solidFill>
          <a:effectLst/>
          <a:latin typeface="+mn-lt"/>
          <a:ea typeface="+mn-ea"/>
          <a:cs typeface="+mn-cs"/>
        </a:defRPr>
      </a:lvl3pPr>
      <a:lvl4pPr marL="24003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2100" kern="1200" cap="none" baseline="0">
          <a:solidFill>
            <a:schemeClr val="tx1"/>
          </a:solidFill>
          <a:effectLst/>
          <a:latin typeface="+mn-lt"/>
          <a:ea typeface="+mn-ea"/>
          <a:cs typeface="+mn-cs"/>
        </a:defRPr>
      </a:lvl4pPr>
      <a:lvl5pPr marL="30861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a:solidFill>
            <a:schemeClr val="tx1"/>
          </a:solidFill>
          <a:effectLst/>
          <a:latin typeface="+mn-lt"/>
          <a:ea typeface="+mn-ea"/>
          <a:cs typeface="+mn-cs"/>
        </a:defRPr>
      </a:lvl5pPr>
      <a:lvl6pPr marL="37719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a:solidFill>
            <a:schemeClr val="tx1"/>
          </a:solidFill>
          <a:effectLst/>
          <a:latin typeface="+mn-lt"/>
          <a:ea typeface="+mn-ea"/>
          <a:cs typeface="+mn-cs"/>
        </a:defRPr>
      </a:lvl6pPr>
      <a:lvl7pPr marL="44577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a:solidFill>
            <a:schemeClr val="tx1"/>
          </a:solidFill>
          <a:effectLst/>
          <a:latin typeface="+mn-lt"/>
          <a:ea typeface="+mn-ea"/>
          <a:cs typeface="+mn-cs"/>
        </a:defRPr>
      </a:lvl7pPr>
      <a:lvl8pPr marL="51435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baseline="0">
          <a:solidFill>
            <a:schemeClr val="tx1"/>
          </a:solidFill>
          <a:effectLst/>
          <a:latin typeface="+mn-lt"/>
          <a:ea typeface="+mn-ea"/>
          <a:cs typeface="+mn-cs"/>
        </a:defRPr>
      </a:lvl8pPr>
      <a:lvl9pPr marL="58293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baseline="0">
          <a:solidFill>
            <a:schemeClr val="tx1"/>
          </a:solidFill>
          <a:effectLst/>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8" name="TextBox 8"/>
          <p:cNvSpPr txBox="1"/>
          <p:nvPr/>
        </p:nvSpPr>
        <p:spPr>
          <a:xfrm>
            <a:off x="3962400" y="2910840"/>
            <a:ext cx="10483850" cy="4570095"/>
          </a:xfrm>
          <a:prstGeom prst="rect">
            <a:avLst/>
          </a:prstGeom>
        </p:spPr>
        <p:txBody>
          <a:bodyPr wrap="square" lIns="0" tIns="0" rIns="0" bIns="0" rtlCol="0" anchor="t">
            <a:spAutoFit/>
          </a:bodyPr>
          <a:lstStyle/>
          <a:p>
            <a:pPr algn="ctr">
              <a:lnSpc>
                <a:spcPct val="150000"/>
              </a:lnSpc>
            </a:pPr>
            <a:r>
              <a:rPr lang="en-US" sz="6600" b="1" spc="160">
                <a:solidFill>
                  <a:srgbClr val="000000"/>
                </a:solidFill>
                <a:latin typeface="Arial" panose="020B0604020202020204" pitchFamily="34" charset="0"/>
                <a:cs typeface="Arial" panose="020B0604020202020204" pitchFamily="34" charset="0"/>
              </a:rPr>
              <a:t>BÀI 12: MỘT SỐ PHƯƠNG PHÁP CHỌN, TẠO GIỐNG CÂY TRỒNG</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grpSp>
        <p:nvGrpSpPr>
          <p:cNvPr id="5" name="Group 5"/>
          <p:cNvGrpSpPr/>
          <p:nvPr/>
        </p:nvGrpSpPr>
        <p:grpSpPr>
          <a:xfrm>
            <a:off x="7475855" y="3546475"/>
            <a:ext cx="7268845" cy="4153535"/>
            <a:chOff x="0" y="0"/>
            <a:chExt cx="812800" cy="533400"/>
          </a:xfrm>
        </p:grpSpPr>
        <p:sp>
          <p:nvSpPr>
            <p:cNvPr id="6" name="Freeform 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 name="TextBox 7"/>
            <p:cNvSpPr txBox="1"/>
            <p:nvPr/>
          </p:nvSpPr>
          <p:spPr>
            <a:xfrm>
              <a:off x="38100" y="50800"/>
              <a:ext cx="736600" cy="406400"/>
            </a:xfrm>
            <a:prstGeom prst="rect">
              <a:avLst/>
            </a:prstGeom>
          </p:spPr>
          <p:txBody>
            <a:bodyPr lIns="50800" tIns="50800" rIns="50800" bIns="50800" rtlCol="0" anchor="ctr"/>
            <a:lstStyle/>
            <a:p>
              <a:pPr algn="ctr">
                <a:lnSpc>
                  <a:spcPts val="2660"/>
                </a:lnSpc>
              </a:pPr>
              <a:endParaRPr/>
            </a:p>
          </p:txBody>
        </p:sp>
      </p:grpSp>
      <p:grpSp>
        <p:nvGrpSpPr>
          <p:cNvPr id="9" name="Group 9"/>
          <p:cNvGrpSpPr/>
          <p:nvPr/>
        </p:nvGrpSpPr>
        <p:grpSpPr>
          <a:xfrm>
            <a:off x="2446285" y="3545663"/>
            <a:ext cx="6328780" cy="4153262"/>
            <a:chOff x="0" y="0"/>
            <a:chExt cx="812800" cy="533400"/>
          </a:xfrm>
        </p:grpSpPr>
        <p:sp>
          <p:nvSpPr>
            <p:cNvPr id="10" name="Freeform 1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1" name="TextBox 11"/>
            <p:cNvSpPr txBox="1"/>
            <p:nvPr/>
          </p:nvSpPr>
          <p:spPr>
            <a:xfrm>
              <a:off x="38100" y="50800"/>
              <a:ext cx="736600" cy="406400"/>
            </a:xfrm>
            <a:prstGeom prst="rect">
              <a:avLst/>
            </a:prstGeom>
          </p:spPr>
          <p:txBody>
            <a:bodyPr lIns="50800" tIns="50800" rIns="50800" bIns="50800" rtlCol="0" anchor="ctr"/>
            <a:lstStyle/>
            <a:p>
              <a:pPr algn="ctr">
                <a:lnSpc>
                  <a:spcPts val="2660"/>
                </a:lnSpc>
              </a:pPr>
              <a:endParaRPr/>
            </a:p>
          </p:txBody>
        </p:sp>
      </p:grpSp>
      <p:sp>
        <p:nvSpPr>
          <p:cNvPr id="12" name="TextBox 12"/>
          <p:cNvSpPr txBox="1"/>
          <p:nvPr/>
        </p:nvSpPr>
        <p:spPr>
          <a:xfrm>
            <a:off x="4496054" y="4000403"/>
            <a:ext cx="9173972" cy="3046730"/>
          </a:xfrm>
          <a:prstGeom prst="rect">
            <a:avLst/>
          </a:prstGeom>
        </p:spPr>
        <p:txBody>
          <a:bodyPr lIns="0" tIns="0" rIns="0" bIns="0" rtlCol="0" anchor="t">
            <a:spAutoFit/>
          </a:bodyPr>
          <a:lstStyle/>
          <a:p>
            <a:pPr algn="ctr">
              <a:lnSpc>
                <a:spcPct val="150000"/>
              </a:lnSpc>
            </a:pPr>
            <a:r>
              <a:rPr lang="en-US" sz="6600" b="1">
                <a:solidFill>
                  <a:srgbClr val="000000"/>
                </a:solidFill>
                <a:latin typeface="Arial" panose="020B0604020202020204" pitchFamily="34" charset="0"/>
                <a:cs typeface="Arial" panose="020B0604020202020204" pitchFamily="34" charset="0"/>
              </a:rPr>
              <a:t>I. Các phương pháp chọn giống cây trồng</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7" name="TextBox 7"/>
          <p:cNvSpPr txBox="1"/>
          <p:nvPr/>
        </p:nvSpPr>
        <p:spPr>
          <a:xfrm>
            <a:off x="5599890" y="1707671"/>
            <a:ext cx="8876380" cy="1435735"/>
          </a:xfrm>
          <a:prstGeom prst="rect">
            <a:avLst/>
          </a:prstGeom>
        </p:spPr>
        <p:txBody>
          <a:bodyPr lIns="0" tIns="0" rIns="0" bIns="0" rtlCol="0" anchor="t">
            <a:spAutoFit/>
          </a:bodyPr>
          <a:lstStyle/>
          <a:p>
            <a:pPr algn="ctr">
              <a:lnSpc>
                <a:spcPts val="11200"/>
              </a:lnSpc>
            </a:pPr>
            <a:r>
              <a:rPr lang="en-US" sz="4800" b="1">
                <a:solidFill>
                  <a:srgbClr val="000000"/>
                </a:solidFill>
                <a:latin typeface="Arial" panose="020B0604020202020204" pitchFamily="34" charset="0"/>
                <a:cs typeface="Arial" panose="020B0604020202020204" pitchFamily="34" charset="0"/>
              </a:rPr>
              <a:t>1. Chọn lọc hỗn hợp</a:t>
            </a:r>
          </a:p>
        </p:txBody>
      </p:sp>
      <p:sp>
        <p:nvSpPr>
          <p:cNvPr id="8" name="TextBox 8"/>
          <p:cNvSpPr txBox="1"/>
          <p:nvPr/>
        </p:nvSpPr>
        <p:spPr>
          <a:xfrm>
            <a:off x="2164080" y="2857500"/>
            <a:ext cx="15748000" cy="3693160"/>
          </a:xfrm>
          <a:prstGeom prst="rect">
            <a:avLst/>
          </a:prstGeom>
        </p:spPr>
        <p:txBody>
          <a:bodyPr wrap="square" lIns="0" tIns="0" rIns="0" bIns="0" rtlCol="0" anchor="t">
            <a:spAutoFit/>
          </a:bodyPr>
          <a:lstStyle/>
          <a:p>
            <a:pPr algn="just">
              <a:lnSpc>
                <a:spcPct val="150000"/>
              </a:lnSpc>
            </a:pPr>
            <a:r>
              <a:rPr lang="en-US" sz="4000">
                <a:solidFill>
                  <a:srgbClr val="000000"/>
                </a:solidFill>
                <a:latin typeface="Arial" panose="020B0604020202020204" pitchFamily="34" charset="0"/>
                <a:cs typeface="Arial" panose="020B0604020202020204" pitchFamily="34" charset="0"/>
              </a:rPr>
              <a:t>Chọn lọc hỗn hợp là phương pháp chọn các cá thể mong muốn dựa vào kiểu hình, thu hoạch và hỗn hợp hạt của các cá thể được chọn đề gieo trồng và đánh giá ở vụ sau. Quá trình được lặp lại cho đến khi đạt kết quả chọn giống mong muốn.</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7" name="TextBox 7"/>
          <p:cNvSpPr txBox="1"/>
          <p:nvPr/>
        </p:nvSpPr>
        <p:spPr>
          <a:xfrm>
            <a:off x="609757" y="1036003"/>
            <a:ext cx="8876380" cy="1435735"/>
          </a:xfrm>
          <a:prstGeom prst="rect">
            <a:avLst/>
          </a:prstGeom>
        </p:spPr>
        <p:txBody>
          <a:bodyPr lIns="0" tIns="0" rIns="0" bIns="0" rtlCol="0" anchor="t">
            <a:spAutoFit/>
          </a:bodyPr>
          <a:lstStyle/>
          <a:p>
            <a:pPr algn="ctr">
              <a:lnSpc>
                <a:spcPts val="11200"/>
              </a:lnSpc>
            </a:pPr>
            <a:r>
              <a:rPr lang="en-US" sz="4800" b="1">
                <a:solidFill>
                  <a:srgbClr val="000000"/>
                </a:solidFill>
                <a:latin typeface="Arial" panose="020B0604020202020204" pitchFamily="34" charset="0"/>
                <a:cs typeface="Arial" panose="020B0604020202020204" pitchFamily="34" charset="0"/>
              </a:rPr>
              <a:t>2. Chọn lọc cá thể</a:t>
            </a:r>
          </a:p>
        </p:txBody>
      </p:sp>
      <p:sp>
        <p:nvSpPr>
          <p:cNvPr id="8" name="TextBox 8"/>
          <p:cNvSpPr txBox="1"/>
          <p:nvPr/>
        </p:nvSpPr>
        <p:spPr>
          <a:xfrm>
            <a:off x="2164080" y="2857500"/>
            <a:ext cx="15748000" cy="3693160"/>
          </a:xfrm>
          <a:prstGeom prst="rect">
            <a:avLst/>
          </a:prstGeom>
        </p:spPr>
        <p:txBody>
          <a:bodyPr wrap="square" lIns="0" tIns="0" rIns="0" bIns="0" rtlCol="0" anchor="t">
            <a:spAutoFit/>
          </a:bodyPr>
          <a:lstStyle/>
          <a:p>
            <a:pPr algn="just">
              <a:lnSpc>
                <a:spcPct val="150000"/>
              </a:lnSpc>
            </a:pPr>
            <a:r>
              <a:rPr lang="en-US" sz="4000">
                <a:solidFill>
                  <a:srgbClr val="000000"/>
                </a:solidFill>
                <a:latin typeface="Arial" panose="020B0604020202020204" pitchFamily="34" charset="0"/>
                <a:cs typeface="Arial" panose="020B0604020202020204" pitchFamily="34" charset="0"/>
              </a:rPr>
              <a:t>Chọn lọc cá thể là phương pháp chọn lọc dựa vào quần thể cây trồng để chọn ra một hay một số cá thể biểu hiện các đặc điểm phù hợp với mục tiêu đặt ra của chọn giống. Chọn lọc cá thể thường áp dụng đối với các cây tự thụ phấn.</a:t>
            </a:r>
          </a:p>
        </p:txBody>
      </p:sp>
      <p:grpSp>
        <p:nvGrpSpPr>
          <p:cNvPr id="2" name="Group 5"/>
          <p:cNvGrpSpPr/>
          <p:nvPr/>
        </p:nvGrpSpPr>
        <p:grpSpPr>
          <a:xfrm>
            <a:off x="7319010" y="6271895"/>
            <a:ext cx="7268845" cy="3942715"/>
            <a:chOff x="0" y="0"/>
            <a:chExt cx="812800" cy="533400"/>
          </a:xfrm>
        </p:grpSpPr>
        <p:sp>
          <p:nvSpPr>
            <p:cNvPr id="3" name="Freeform 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 name="TextBox 7"/>
            <p:cNvSpPr txBox="1"/>
            <p:nvPr/>
          </p:nvSpPr>
          <p:spPr>
            <a:xfrm>
              <a:off x="38100" y="50800"/>
              <a:ext cx="736600" cy="406400"/>
            </a:xfrm>
            <a:prstGeom prst="rect">
              <a:avLst/>
            </a:prstGeom>
          </p:spPr>
          <p:txBody>
            <a:bodyPr lIns="50800" tIns="50800" rIns="50800" bIns="50800" rtlCol="0" anchor="ctr"/>
            <a:lstStyle/>
            <a:p>
              <a:pPr algn="ctr">
                <a:lnSpc>
                  <a:spcPts val="2660"/>
                </a:lnSpc>
              </a:pPr>
              <a:endParaRPr/>
            </a:p>
          </p:txBody>
        </p:sp>
      </p:grpSp>
      <p:sp>
        <p:nvSpPr>
          <p:cNvPr id="12" name="TextBox 7"/>
          <p:cNvSpPr txBox="1"/>
          <p:nvPr/>
        </p:nvSpPr>
        <p:spPr>
          <a:xfrm>
            <a:off x="8658860" y="7810500"/>
            <a:ext cx="4725670" cy="830580"/>
          </a:xfrm>
          <a:prstGeom prst="rect">
            <a:avLst/>
          </a:prstGeom>
        </p:spPr>
        <p:txBody>
          <a:bodyPr wrap="square" lIns="0" tIns="0" rIns="0" bIns="0" rtlCol="0" anchor="t">
            <a:spAutoFit/>
          </a:bodyPr>
          <a:lstStyle/>
          <a:p>
            <a:pPr algn="ctr">
              <a:lnSpc>
                <a:spcPct val="150000"/>
              </a:lnSpc>
            </a:pPr>
            <a:r>
              <a:rPr lang="en-US" sz="3600" b="1">
                <a:solidFill>
                  <a:srgbClr val="000000"/>
                </a:solidFill>
                <a:latin typeface="Arial" panose="020B0604020202020204" pitchFamily="34" charset="0"/>
                <a:cs typeface="Arial" panose="020B0604020202020204" pitchFamily="34" charset="0"/>
              </a:rPr>
              <a:t>Lọc cá thể là gì?</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grpSp>
        <p:nvGrpSpPr>
          <p:cNvPr id="5" name="Group 5"/>
          <p:cNvGrpSpPr/>
          <p:nvPr/>
        </p:nvGrpSpPr>
        <p:grpSpPr>
          <a:xfrm>
            <a:off x="7475855" y="3546475"/>
            <a:ext cx="7268845" cy="4153535"/>
            <a:chOff x="0" y="0"/>
            <a:chExt cx="812800" cy="533400"/>
          </a:xfrm>
        </p:grpSpPr>
        <p:sp>
          <p:nvSpPr>
            <p:cNvPr id="6" name="Freeform 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 name="TextBox 7"/>
            <p:cNvSpPr txBox="1"/>
            <p:nvPr/>
          </p:nvSpPr>
          <p:spPr>
            <a:xfrm>
              <a:off x="38100" y="50800"/>
              <a:ext cx="736600" cy="406400"/>
            </a:xfrm>
            <a:prstGeom prst="rect">
              <a:avLst/>
            </a:prstGeom>
          </p:spPr>
          <p:txBody>
            <a:bodyPr lIns="50800" tIns="50800" rIns="50800" bIns="50800" rtlCol="0" anchor="ctr"/>
            <a:lstStyle/>
            <a:p>
              <a:pPr algn="ctr">
                <a:lnSpc>
                  <a:spcPts val="2660"/>
                </a:lnSpc>
              </a:pPr>
              <a:endParaRPr/>
            </a:p>
          </p:txBody>
        </p:sp>
      </p:grpSp>
      <p:grpSp>
        <p:nvGrpSpPr>
          <p:cNvPr id="9" name="Group 9"/>
          <p:cNvGrpSpPr/>
          <p:nvPr/>
        </p:nvGrpSpPr>
        <p:grpSpPr>
          <a:xfrm>
            <a:off x="2446285" y="3545663"/>
            <a:ext cx="6328780" cy="4153262"/>
            <a:chOff x="0" y="0"/>
            <a:chExt cx="812800" cy="533400"/>
          </a:xfrm>
        </p:grpSpPr>
        <p:sp>
          <p:nvSpPr>
            <p:cNvPr id="10" name="Freeform 1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1" name="TextBox 11"/>
            <p:cNvSpPr txBox="1"/>
            <p:nvPr/>
          </p:nvSpPr>
          <p:spPr>
            <a:xfrm>
              <a:off x="38100" y="50800"/>
              <a:ext cx="736600" cy="406400"/>
            </a:xfrm>
            <a:prstGeom prst="rect">
              <a:avLst/>
            </a:prstGeom>
          </p:spPr>
          <p:txBody>
            <a:bodyPr lIns="50800" tIns="50800" rIns="50800" bIns="50800" rtlCol="0" anchor="ctr"/>
            <a:lstStyle/>
            <a:p>
              <a:pPr algn="ctr">
                <a:lnSpc>
                  <a:spcPts val="2660"/>
                </a:lnSpc>
              </a:pPr>
              <a:endParaRPr/>
            </a:p>
          </p:txBody>
        </p:sp>
      </p:grpSp>
      <p:sp>
        <p:nvSpPr>
          <p:cNvPr id="12" name="TextBox 12"/>
          <p:cNvSpPr txBox="1"/>
          <p:nvPr/>
        </p:nvSpPr>
        <p:spPr>
          <a:xfrm>
            <a:off x="4495800" y="4000500"/>
            <a:ext cx="9803765" cy="3046730"/>
          </a:xfrm>
          <a:prstGeom prst="rect">
            <a:avLst/>
          </a:prstGeom>
        </p:spPr>
        <p:txBody>
          <a:bodyPr wrap="square" lIns="0" tIns="0" rIns="0" bIns="0" rtlCol="0" anchor="t">
            <a:spAutoFit/>
          </a:bodyPr>
          <a:lstStyle/>
          <a:p>
            <a:pPr algn="ctr">
              <a:lnSpc>
                <a:spcPct val="150000"/>
              </a:lnSpc>
            </a:pPr>
            <a:r>
              <a:rPr lang="en-US" sz="6600" b="1">
                <a:solidFill>
                  <a:srgbClr val="000000"/>
                </a:solidFill>
                <a:latin typeface="Arial" panose="020B0604020202020204" pitchFamily="34" charset="0"/>
                <a:cs typeface="Arial" panose="020B0604020202020204" pitchFamily="34" charset="0"/>
              </a:rPr>
              <a:t>II. Một số phương pháp tạo giống cây trồng</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7" name="TextBox 7"/>
          <p:cNvSpPr txBox="1"/>
          <p:nvPr/>
        </p:nvSpPr>
        <p:spPr>
          <a:xfrm>
            <a:off x="1143000" y="2705100"/>
            <a:ext cx="16871950" cy="4308475"/>
          </a:xfrm>
          <a:prstGeom prst="rect">
            <a:avLst/>
          </a:prstGeom>
        </p:spPr>
        <p:txBody>
          <a:bodyPr wrap="square" lIns="0" tIns="0" rIns="0" bIns="0" rtlCol="0" anchor="t">
            <a:spAutoFit/>
          </a:bodyPr>
          <a:lstStyle/>
          <a:p>
            <a:pPr algn="l">
              <a:lnSpc>
                <a:spcPts val="11200"/>
              </a:lnSpc>
            </a:pPr>
            <a:r>
              <a:rPr lang="en-US" sz="4400" b="1">
                <a:solidFill>
                  <a:srgbClr val="000000"/>
                </a:solidFill>
                <a:latin typeface="Arial" panose="020B0604020202020204" pitchFamily="34" charset="0"/>
                <a:cs typeface="Arial" panose="020B0604020202020204" pitchFamily="34" charset="0"/>
              </a:rPr>
              <a:t>Bước 1: </a:t>
            </a:r>
            <a:r>
              <a:rPr lang="en-US" sz="4400">
                <a:solidFill>
                  <a:srgbClr val="000000"/>
                </a:solidFill>
                <a:latin typeface="Arial" panose="020B0604020202020204" pitchFamily="34" charset="0"/>
                <a:cs typeface="Arial" panose="020B0604020202020204" pitchFamily="34" charset="0"/>
              </a:rPr>
              <a:t>Thu thập vật liệu di truyền.</a:t>
            </a:r>
          </a:p>
          <a:p>
            <a:pPr algn="l">
              <a:lnSpc>
                <a:spcPts val="11200"/>
              </a:lnSpc>
            </a:pPr>
            <a:r>
              <a:rPr lang="en-US" sz="4400" b="1">
                <a:solidFill>
                  <a:srgbClr val="000000"/>
                </a:solidFill>
                <a:latin typeface="Arial" panose="020B0604020202020204" pitchFamily="34" charset="0"/>
                <a:cs typeface="Arial" panose="020B0604020202020204" pitchFamily="34" charset="0"/>
              </a:rPr>
              <a:t>Bước 2:</a:t>
            </a:r>
            <a:r>
              <a:rPr lang="en-US" sz="4400">
                <a:solidFill>
                  <a:srgbClr val="000000"/>
                </a:solidFill>
                <a:latin typeface="Arial" panose="020B0604020202020204" pitchFamily="34" charset="0"/>
                <a:cs typeface="Arial" panose="020B0604020202020204" pitchFamily="34" charset="0"/>
              </a:rPr>
              <a:t> Tự thụ phấn qua nhiều thế hệ để tạo dòng thuần bố mẹ.</a:t>
            </a:r>
          </a:p>
          <a:p>
            <a:pPr algn="l">
              <a:lnSpc>
                <a:spcPts val="11200"/>
              </a:lnSpc>
            </a:pPr>
            <a:r>
              <a:rPr lang="en-US" sz="4400" b="1">
                <a:solidFill>
                  <a:srgbClr val="000000"/>
                </a:solidFill>
                <a:latin typeface="Arial" panose="020B0604020202020204" pitchFamily="34" charset="0"/>
                <a:cs typeface="Arial" panose="020B0604020202020204" pitchFamily="34" charset="0"/>
              </a:rPr>
              <a:t>Bước 3:</a:t>
            </a:r>
            <a:r>
              <a:rPr lang="en-US" sz="4400">
                <a:solidFill>
                  <a:srgbClr val="000000"/>
                </a:solidFill>
                <a:latin typeface="Arial" panose="020B0604020202020204" pitchFamily="34" charset="0"/>
                <a:cs typeface="Arial" panose="020B0604020202020204" pitchFamily="34" charset="0"/>
              </a:rPr>
              <a:t> Cho các dòng thuần bố mẹ lại với nhau. </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arn(inVertical)">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extBox 7"/>
          <p:cNvSpPr txBox="1"/>
          <p:nvPr/>
        </p:nvSpPr>
        <p:spPr>
          <a:xfrm>
            <a:off x="609600" y="2628900"/>
            <a:ext cx="17319625" cy="4308475"/>
          </a:xfrm>
          <a:prstGeom prst="rect">
            <a:avLst/>
          </a:prstGeom>
        </p:spPr>
        <p:txBody>
          <a:bodyPr wrap="square" lIns="0" tIns="0" rIns="0" bIns="0" rtlCol="0" anchor="t">
            <a:spAutoFit/>
          </a:bodyPr>
          <a:lstStyle/>
          <a:p>
            <a:pPr algn="l">
              <a:lnSpc>
                <a:spcPts val="11200"/>
              </a:lnSpc>
            </a:pPr>
            <a:r>
              <a:rPr lang="en-US" sz="4400" b="1">
                <a:solidFill>
                  <a:srgbClr val="000000"/>
                </a:solidFill>
                <a:latin typeface="Arial" panose="020B0604020202020204" pitchFamily="34" charset="0"/>
                <a:cs typeface="Arial" panose="020B0604020202020204" pitchFamily="34" charset="0"/>
              </a:rPr>
              <a:t>Bước 4:</a:t>
            </a:r>
            <a:r>
              <a:rPr lang="en-US" sz="4400">
                <a:solidFill>
                  <a:srgbClr val="000000"/>
                </a:solidFill>
                <a:latin typeface="Arial" panose="020B0604020202020204" pitchFamily="34" charset="0"/>
                <a:cs typeface="Arial" panose="020B0604020202020204" pitchFamily="34" charset="0"/>
              </a:rPr>
              <a:t> Đánh giá và chọn các tổ hợp lại có ưu thế lai mong muốn.</a:t>
            </a:r>
          </a:p>
          <a:p>
            <a:pPr algn="l">
              <a:lnSpc>
                <a:spcPts val="11200"/>
              </a:lnSpc>
            </a:pPr>
            <a:r>
              <a:rPr lang="en-US" sz="4400" b="1">
                <a:solidFill>
                  <a:srgbClr val="000000"/>
                </a:solidFill>
                <a:latin typeface="Arial" panose="020B0604020202020204" pitchFamily="34" charset="0"/>
                <a:cs typeface="Arial" panose="020B0604020202020204" pitchFamily="34" charset="0"/>
              </a:rPr>
              <a:t>Bước 5:</a:t>
            </a:r>
            <a:r>
              <a:rPr lang="en-US" sz="4400">
                <a:solidFill>
                  <a:srgbClr val="000000"/>
                </a:solidFill>
                <a:latin typeface="Arial" panose="020B0604020202020204" pitchFamily="34" charset="0"/>
                <a:cs typeface="Arial" panose="020B0604020202020204" pitchFamily="34" charset="0"/>
              </a:rPr>
              <a:t> Nghiên cứu sản xuất hạt lai.</a:t>
            </a:r>
          </a:p>
          <a:p>
            <a:pPr algn="l">
              <a:lnSpc>
                <a:spcPts val="11200"/>
              </a:lnSpc>
            </a:pPr>
            <a:r>
              <a:rPr lang="en-US" sz="4400" b="1">
                <a:solidFill>
                  <a:srgbClr val="000000"/>
                </a:solidFill>
                <a:latin typeface="Arial" panose="020B0604020202020204" pitchFamily="34" charset="0"/>
                <a:cs typeface="Arial" panose="020B0604020202020204" pitchFamily="34" charset="0"/>
              </a:rPr>
              <a:t>Bước 6: </a:t>
            </a:r>
            <a:r>
              <a:rPr lang="en-US" sz="4400">
                <a:solidFill>
                  <a:srgbClr val="000000"/>
                </a:solidFill>
                <a:latin typeface="Arial" panose="020B0604020202020204" pitchFamily="34" charset="0"/>
                <a:cs typeface="Arial" panose="020B0604020202020204" pitchFamily="34" charset="0"/>
              </a:rPr>
              <a:t>Khảo nghiệm và đăng kí công nhận giống mới theo quy định.</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16" name="Rectangle 12"/>
          <p:cNvSpPr/>
          <p:nvPr/>
        </p:nvSpPr>
        <p:spPr>
          <a:xfrm>
            <a:off x="2819154" y="3775013"/>
            <a:ext cx="13258021" cy="2951064"/>
          </a:xfrm>
          <a:prstGeom prst="rect">
            <a:avLst/>
          </a:prstGeom>
        </p:spPr>
        <p:txBody>
          <a:bodyPr wrap="square">
            <a:spAutoFit/>
          </a:bodyPr>
          <a:lstStyle/>
          <a:p>
            <a:pPr algn="ctr">
              <a:lnSpc>
                <a:spcPct val="150000"/>
              </a:lnSpc>
            </a:pPr>
            <a:r>
              <a:rPr lang="vi-VN" sz="6600" b="1" spc="-216">
                <a:solidFill>
                  <a:srgbClr val="000000"/>
                </a:solidFill>
                <a:cs typeface="Arial" panose="020B0604020202020204" pitchFamily="34" charset="0"/>
              </a:rPr>
              <a:t>CẢM ƠN CÁC EM ĐÃ </a:t>
            </a:r>
          </a:p>
          <a:p>
            <a:pPr algn="ctr">
              <a:lnSpc>
                <a:spcPct val="150000"/>
              </a:lnSpc>
            </a:pPr>
            <a:r>
              <a:rPr lang="vi-VN" sz="6600" b="1" spc="-216">
                <a:solidFill>
                  <a:srgbClr val="000000"/>
                </a:solidFill>
                <a:cs typeface="Arial" panose="020B0604020202020204" pitchFamily="34" charset="0"/>
              </a:rPr>
              <a:t>LẮNG NGHE BÀI GIẢNG!</a:t>
            </a:r>
            <a:endParaRPr lang="en-US" sz="6600" b="1" spc="-216">
              <a:solidFill>
                <a:srgbClr val="000000"/>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TotalTime>
  <Words>255</Words>
  <PresentationFormat>Custom</PresentationFormat>
  <Paragraphs>16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Gill Sans MT</vt:lpstr>
      <vt:lpstr>Calibri</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2006-08-16T00:00:00Z</dcterms:created>
  <dcterms:modified xsi:type="dcterms:W3CDTF">2022-11-07T14:43:55Z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9F6FAE8F0E8842B4A6DA1957636CCB74</vt:lpwstr>
  </property>
  <property fmtid="{D5CDD505-2E9C-101B-9397-08002B2CF9AE}" pid="3" name="KSOProductBuildVer">
    <vt:lpwstr>1033-11.2.0.11341</vt:lpwstr>
  </property>
</Properties>
</file>