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7" r:id="rId2"/>
    <p:sldId id="345" r:id="rId3"/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374" r:id="rId32"/>
    <p:sldId id="37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E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90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6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74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8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4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8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22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1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50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6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4235" y="1015304"/>
            <a:ext cx="45886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 ẢNH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300" y="2296774"/>
            <a:ext cx="11115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SÁCH GIÁO KHOA TOÁN LỚP 2 -  TẬP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090" y="3890665"/>
            <a:ext cx="6030304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 SÁCH </a:t>
            </a:r>
            <a:r>
              <a:rPr lang="en-US" sz="5400" b="0" cap="none" spc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 DIỀU</a:t>
            </a:r>
            <a:endParaRPr lang="en-US" sz="5400" b="0" cap="none" spc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Double Wave 10"/>
          <p:cNvSpPr/>
          <p:nvPr/>
        </p:nvSpPr>
        <p:spPr>
          <a:xfrm>
            <a:off x="6216073" y="5052528"/>
            <a:ext cx="5797616" cy="1422163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56238" y="5335390"/>
            <a:ext cx="5084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 CÓ LOGO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04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949" t="22371" r="47658" b="44891"/>
          <a:stretch/>
        </p:blipFill>
        <p:spPr>
          <a:xfrm>
            <a:off x="754743" y="1407886"/>
            <a:ext cx="9506857" cy="403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42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530" t="30367" r="8247" b="51593"/>
          <a:stretch/>
        </p:blipFill>
        <p:spPr>
          <a:xfrm>
            <a:off x="1190171" y="2191656"/>
            <a:ext cx="9226945" cy="258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85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116" t="27133" r="18877" b="37947"/>
          <a:stretch/>
        </p:blipFill>
        <p:spPr>
          <a:xfrm>
            <a:off x="2960915" y="1190170"/>
            <a:ext cx="6278007" cy="410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4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853" t="59077" r="47881" b="29812"/>
          <a:stretch/>
        </p:blipFill>
        <p:spPr>
          <a:xfrm>
            <a:off x="740228" y="2409371"/>
            <a:ext cx="10218050" cy="162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8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685" t="18601" r="14972" b="46478"/>
          <a:stretch/>
        </p:blipFill>
        <p:spPr>
          <a:xfrm>
            <a:off x="2757713" y="841828"/>
            <a:ext cx="7010401" cy="45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02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028" t="65030" r="16534" b="11954"/>
          <a:stretch/>
        </p:blipFill>
        <p:spPr>
          <a:xfrm>
            <a:off x="2612571" y="1625599"/>
            <a:ext cx="8006636" cy="391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29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888" t="24950" r="50893" b="48065"/>
          <a:stretch/>
        </p:blipFill>
        <p:spPr>
          <a:xfrm>
            <a:off x="2438399" y="1596570"/>
            <a:ext cx="7561944" cy="42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89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701" t="28919" r="21554" b="63343"/>
          <a:stretch/>
        </p:blipFill>
        <p:spPr>
          <a:xfrm>
            <a:off x="2612570" y="2002971"/>
            <a:ext cx="7180115" cy="158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31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247" t="49554" r="19769" b="34375"/>
          <a:stretch/>
        </p:blipFill>
        <p:spPr>
          <a:xfrm>
            <a:off x="1944913" y="1582056"/>
            <a:ext cx="9515823" cy="358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11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904" t="73164" r="18431" b="15923"/>
          <a:stretch/>
        </p:blipFill>
        <p:spPr>
          <a:xfrm>
            <a:off x="1781562" y="2598057"/>
            <a:ext cx="9031582" cy="200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6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0526" t="54117" r="6606" b="20486"/>
          <a:stretch/>
        </p:blipFill>
        <p:spPr>
          <a:xfrm>
            <a:off x="3135085" y="1277255"/>
            <a:ext cx="6487885" cy="40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5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45" t="19593" r="42414" b="42113"/>
          <a:stretch/>
        </p:blipFill>
        <p:spPr>
          <a:xfrm>
            <a:off x="1001485" y="1204686"/>
            <a:ext cx="8917413" cy="410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74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673" t="72966" r="20662" b="11558"/>
          <a:stretch/>
        </p:blipFill>
        <p:spPr>
          <a:xfrm>
            <a:off x="1712686" y="2090056"/>
            <a:ext cx="7891310" cy="24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63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841" t="13244" r="53458" b="57986"/>
          <a:stretch/>
        </p:blipFill>
        <p:spPr>
          <a:xfrm>
            <a:off x="870856" y="740228"/>
            <a:ext cx="9813863" cy="432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39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574" t="66617" r="22558" b="18502"/>
          <a:stretch/>
        </p:blipFill>
        <p:spPr>
          <a:xfrm>
            <a:off x="2119084" y="1727200"/>
            <a:ext cx="9203988" cy="336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35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510" t="47372" r="54016" b="23263"/>
          <a:stretch/>
        </p:blipFill>
        <p:spPr>
          <a:xfrm>
            <a:off x="1567543" y="1335315"/>
            <a:ext cx="8824686" cy="41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05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677" t="42213" r="14638" b="26438"/>
          <a:stretch/>
        </p:blipFill>
        <p:spPr>
          <a:xfrm>
            <a:off x="2177143" y="1001485"/>
            <a:ext cx="8693784" cy="468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80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837" t="32490" r="55578" b="28621"/>
          <a:stretch/>
        </p:blipFill>
        <p:spPr>
          <a:xfrm>
            <a:off x="1857829" y="914399"/>
            <a:ext cx="7881257" cy="484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02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892" t="39236" r="14192" b="41121"/>
          <a:stretch/>
        </p:blipFill>
        <p:spPr>
          <a:xfrm>
            <a:off x="1001484" y="1698172"/>
            <a:ext cx="10554385" cy="33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73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012" t="69989" r="37060" b="17907"/>
          <a:stretch/>
        </p:blipFill>
        <p:spPr>
          <a:xfrm>
            <a:off x="2119085" y="1930399"/>
            <a:ext cx="4006681" cy="2746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0414" t="70386" r="19881" b="17907"/>
          <a:stretch/>
        </p:blipFill>
        <p:spPr>
          <a:xfrm>
            <a:off x="7315200" y="1959429"/>
            <a:ext cx="3916646" cy="26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24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219" t="48562" r="11291" b="16915"/>
          <a:stretch/>
        </p:blipFill>
        <p:spPr>
          <a:xfrm>
            <a:off x="1654629" y="1175657"/>
            <a:ext cx="8374742" cy="41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93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307" t="14037" r="44088" b="45486"/>
          <a:stretch/>
        </p:blipFill>
        <p:spPr>
          <a:xfrm>
            <a:off x="1582057" y="798285"/>
            <a:ext cx="8853714" cy="496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68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294" t="12450" r="53682" b="59772"/>
          <a:stretch/>
        </p:blipFill>
        <p:spPr>
          <a:xfrm>
            <a:off x="1190170" y="682171"/>
            <a:ext cx="8374743" cy="38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44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46" t="60466" r="74541" b="29812"/>
          <a:stretch/>
        </p:blipFill>
        <p:spPr>
          <a:xfrm>
            <a:off x="2728685" y="2293258"/>
            <a:ext cx="2323831" cy="1441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821" t="61657" r="58813" b="30407"/>
          <a:stretch/>
        </p:blipFill>
        <p:spPr>
          <a:xfrm>
            <a:off x="8026399" y="2786741"/>
            <a:ext cx="2206171" cy="11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62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441" t="42808" r="16200" b="28820"/>
          <a:stretch/>
        </p:blipFill>
        <p:spPr>
          <a:xfrm>
            <a:off x="1320801" y="1001484"/>
            <a:ext cx="9722340" cy="45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4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24000" y="1349829"/>
            <a:ext cx="10508343" cy="3672113"/>
            <a:chOff x="1524000" y="1349829"/>
            <a:chExt cx="10508343" cy="36721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6383" t="52778" r="45873" b="19444"/>
            <a:stretch/>
          </p:blipFill>
          <p:spPr>
            <a:xfrm>
              <a:off x="1567543" y="1741713"/>
              <a:ext cx="10028128" cy="328022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24000" y="1683657"/>
              <a:ext cx="5297714" cy="60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567543" y="4412342"/>
              <a:ext cx="1132114" cy="60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415482" y="1349829"/>
              <a:ext cx="616861" cy="8563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669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076" t="17807" r="18654" b="29613"/>
          <a:stretch/>
        </p:blipFill>
        <p:spPr>
          <a:xfrm>
            <a:off x="2641600" y="812799"/>
            <a:ext cx="8186057" cy="600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20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988" t="65427" r="5379" b="14335"/>
          <a:stretch/>
        </p:blipFill>
        <p:spPr>
          <a:xfrm>
            <a:off x="1103085" y="2365829"/>
            <a:ext cx="9843248" cy="23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24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634" t="14634" r="41299" b="23263"/>
          <a:stretch/>
        </p:blipFill>
        <p:spPr>
          <a:xfrm>
            <a:off x="2844800" y="478971"/>
            <a:ext cx="5863771" cy="454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00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462" t="66022" r="64168" b="21875"/>
          <a:stretch/>
        </p:blipFill>
        <p:spPr>
          <a:xfrm>
            <a:off x="1451428" y="1161142"/>
            <a:ext cx="1219201" cy="885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462" t="78125" r="60152" b="10169"/>
          <a:stretch/>
        </p:blipFill>
        <p:spPr>
          <a:xfrm>
            <a:off x="1451428" y="2960914"/>
            <a:ext cx="1741715" cy="8563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354" t="25546" r="17650" b="43502"/>
          <a:stretch/>
        </p:blipFill>
        <p:spPr>
          <a:xfrm>
            <a:off x="4746171" y="471712"/>
            <a:ext cx="6991145" cy="450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8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514" t="77927" r="17650" b="12153"/>
          <a:stretch/>
        </p:blipFill>
        <p:spPr>
          <a:xfrm>
            <a:off x="2757713" y="1959428"/>
            <a:ext cx="6988049" cy="262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51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18</Words>
  <Application>Microsoft Office PowerPoint</Application>
  <PresentationFormat>Widescreen</PresentationFormat>
  <Paragraphs>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</cp:revision>
  <dcterms:created xsi:type="dcterms:W3CDTF">2021-08-26T02:16:05Z</dcterms:created>
  <dcterms:modified xsi:type="dcterms:W3CDTF">2021-08-26T10:24:57Z</dcterms:modified>
</cp:coreProperties>
</file>