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01297" y="804788"/>
            <a:ext cx="11989406" cy="1910277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/>
              <a:t> </a:t>
            </a:r>
            <a:r>
              <a:rPr lang="en-US" sz="3200">
                <a:solidFill>
                  <a:srgbClr val="000099"/>
                </a:solidFill>
              </a:rPr>
              <a:t>Vẽ hình biểu diễn của:</a:t>
            </a:r>
          </a:p>
          <a:p>
            <a:r>
              <a:rPr lang="en-US" sz="3200">
                <a:solidFill>
                  <a:srgbClr val="000099"/>
                </a:solidFill>
              </a:rPr>
              <a:t>a) Hình lăng trụ có đáy là tam giác đều</a:t>
            </a:r>
          </a:p>
          <a:p>
            <a:r>
              <a:rPr lang="en-US" sz="3200">
                <a:solidFill>
                  <a:srgbClr val="000099"/>
                </a:solidFill>
              </a:rPr>
              <a:t>b) Hình lăng trụ có đáy là lục giác đều</a:t>
            </a:r>
          </a:p>
          <a:p>
            <a:r>
              <a:rPr lang="en-US" sz="3200">
                <a:solidFill>
                  <a:srgbClr val="000099"/>
                </a:solidFill>
              </a:rPr>
              <a:t>c) Hình hộp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C21E14-7595-4A43-A473-ADEAC832307B}"/>
              </a:ext>
            </a:extLst>
          </p:cNvPr>
          <p:cNvSpPr txBox="1">
            <a:spLocks/>
          </p:cNvSpPr>
          <p:nvPr/>
        </p:nvSpPr>
        <p:spPr>
          <a:xfrm>
            <a:off x="202594" y="2741983"/>
            <a:ext cx="11989406" cy="411601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giải</a:t>
            </a: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endParaRPr lang="en-US" b="1">
              <a:solidFill>
                <a:srgbClr val="0000FF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/>
              <a:t>                  a)                                 b)                             c)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sz="2800" dirty="0">
              <a:latin typeface="Aarial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55C06-4ABD-4E75-9F7A-5A0C9F9943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554" y="4362566"/>
            <a:ext cx="960892" cy="125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93D65D-E502-48A9-8B12-0FB1C93669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457" y="4404773"/>
            <a:ext cx="1079086" cy="1255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F032AE-85EE-4E2D-A5EF-414B3D0E1C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4903" y="4362566"/>
            <a:ext cx="107908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56</Words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Georgia Pro Cond Black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2023-08-03T04:53:27Z</dcterms:modified>
</cp:coreProperties>
</file>