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  <p:sldMasterId id="2147483706" r:id="rId5"/>
  </p:sldMasterIdLst>
  <p:notesMasterIdLst>
    <p:notesMasterId r:id="rId22"/>
  </p:notesMasterIdLst>
  <p:sldIdLst>
    <p:sldId id="331" r:id="rId6"/>
    <p:sldId id="327" r:id="rId7"/>
    <p:sldId id="277" r:id="rId8"/>
    <p:sldId id="278" r:id="rId9"/>
    <p:sldId id="279" r:id="rId10"/>
    <p:sldId id="280" r:id="rId11"/>
    <p:sldId id="281" r:id="rId12"/>
    <p:sldId id="282" r:id="rId13"/>
    <p:sldId id="321" r:id="rId14"/>
    <p:sldId id="322" r:id="rId15"/>
    <p:sldId id="264" r:id="rId16"/>
    <p:sldId id="265" r:id="rId17"/>
    <p:sldId id="329" r:id="rId18"/>
    <p:sldId id="266" r:id="rId19"/>
    <p:sldId id="28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7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BB962C8B-B14F-4D97-AF65-F5344CB8AC3E}" type="datetimeFigureOut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6/26/2021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3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3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6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5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BB962C8B-B14F-4D97-AF65-F5344CB8AC3E}" type="datetimeFigureOut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6/26/2021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70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0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5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7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2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606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/>
                </a:solidFill>
              </a:rPr>
              <a:pPr/>
              <a:t>6/26/2021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4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11.wdp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0" Type="http://schemas.openxmlformats.org/officeDocument/2006/relationships/image" Target="../media/image42.GIF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94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8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6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560546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34011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44390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54769" y="472767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40"/>
            <a:ext cx="11934334" cy="25191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26004" y="1729948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26004" y="2585496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84796" y="1744089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84796" y="2585496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059212" y="1729948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59212" y="2502947"/>
            <a:ext cx="1036948" cy="607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Mongolian Baiti" panose="03000500000000000000" pitchFamily="66" charset="0"/>
                <a:ea typeface="微软雅黑"/>
                <a:cs typeface="Mongolian Baiti" panose="03000500000000000000" pitchFamily="66" charset="0"/>
                <a:sym typeface="微软雅黑"/>
              </a:rPr>
              <a:t>Giải</a:t>
            </a:r>
            <a:r>
              <a:rPr lang="en-US" altLang="zh-CN" sz="8800" b="1" dirty="0">
                <a:solidFill>
                  <a:srgbClr val="79C245"/>
                </a:solidFill>
                <a:latin typeface="Mongolian Baiti" panose="03000500000000000000" pitchFamily="66" charset="0"/>
                <a:ea typeface="微软雅黑"/>
                <a:cs typeface="Mongolian Baiti" panose="03000500000000000000" pitchFamily="66" charset="0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Mongolian Baiti" panose="03000500000000000000" pitchFamily="66" charset="0"/>
                <a:ea typeface="微软雅黑"/>
                <a:cs typeface="Mongolian Baiti" panose="03000500000000000000" pitchFamily="66" charset="0"/>
                <a:sym typeface="微软雅黑"/>
              </a:rPr>
              <a:t>lao</a:t>
            </a:r>
            <a:endParaRPr lang="zh-CN" altLang="en-US" sz="8800" b="1" dirty="0">
              <a:solidFill>
                <a:srgbClr val="79C245"/>
              </a:solidFill>
              <a:latin typeface="Mongolian Baiti" panose="03000500000000000000" pitchFamily="66" charset="0"/>
              <a:ea typeface="微软雅黑"/>
              <a:cs typeface="Mongolian Baiti" panose="03000500000000000000" pitchFamily="66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828"/>
            <a:ext cx="11368726" cy="24574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30079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19249" y="2309503"/>
            <a:ext cx="110293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47932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66406" y="23095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129102" y="17016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86616" y="2309503"/>
            <a:ext cx="1036948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 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03695"/>
            <a:ext cx="12179431" cy="569703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682424" y="2748042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3112" y="2748042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2548" y="27551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8828" y="27551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98394" y="3363076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598394" y="3930828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98253" y="3370210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98253" y="3951974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17619" y="3407917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717619" y="3996421"/>
            <a:ext cx="634295" cy="60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475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726" y="1926015"/>
            <a:ext cx="10815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u="sng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u="sng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436</Words>
  <Application>Microsoft Office PowerPoint</Application>
  <PresentationFormat>Widescreen</PresentationFormat>
  <Paragraphs>87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宋体</vt:lpstr>
      <vt:lpstr>宋体</vt:lpstr>
      <vt:lpstr>.VnAvant</vt:lpstr>
      <vt:lpstr>Arial</vt:lpstr>
      <vt:lpstr>Calibri</vt:lpstr>
      <vt:lpstr>Calibri Light</vt:lpstr>
      <vt:lpstr>Garamond</vt:lpstr>
      <vt:lpstr>inpin heiti</vt:lpstr>
      <vt:lpstr>ITC Avant Garde Std Bk</vt:lpstr>
      <vt:lpstr>Mongolian Baiti</vt:lpstr>
      <vt:lpstr>Montserrat ExtraBold</vt:lpstr>
      <vt:lpstr>Times New Roman</vt:lpstr>
      <vt:lpstr>UTM Avo</vt:lpstr>
      <vt:lpstr>Office Theme</vt:lpstr>
      <vt:lpstr>1_Office Theme</vt:lpstr>
      <vt:lpstr>4_Office 主题</vt:lpstr>
      <vt:lpstr>3_Office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26</cp:revision>
  <dcterms:created xsi:type="dcterms:W3CDTF">2021-05-08T05:00:00Z</dcterms:created>
  <dcterms:modified xsi:type="dcterms:W3CDTF">2021-06-26T04:25:26Z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