
<file path=[Content_Types].xml><?xml version="1.0" encoding="utf-8"?>
<Types xmlns="http://schemas.openxmlformats.org/package/2006/content-types">
  <Default Extension="fntdata" ContentType="application/x-fontdata"/>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75" r:id="rId1"/>
    <p:sldMasterId id="2147483676" r:id="rId2"/>
  </p:sldMasterIdLst>
  <p:notesMasterIdLst>
    <p:notesMasterId r:id="rId37"/>
  </p:notesMasterIdLst>
  <p:sldIdLst>
    <p:sldId id="679" r:id="rId3"/>
    <p:sldId id="256" r:id="rId4"/>
    <p:sldId id="691" r:id="rId5"/>
    <p:sldId id="262" r:id="rId6"/>
    <p:sldId id="263" r:id="rId7"/>
    <p:sldId id="694" r:id="rId8"/>
    <p:sldId id="697" r:id="rId9"/>
    <p:sldId id="698" r:id="rId10"/>
    <p:sldId id="699" r:id="rId11"/>
    <p:sldId id="700" r:id="rId12"/>
    <p:sldId id="701" r:id="rId13"/>
    <p:sldId id="702" r:id="rId14"/>
    <p:sldId id="705" r:id="rId15"/>
    <p:sldId id="706" r:id="rId16"/>
    <p:sldId id="709" r:id="rId17"/>
    <p:sldId id="724" r:id="rId18"/>
    <p:sldId id="710" r:id="rId19"/>
    <p:sldId id="711" r:id="rId20"/>
    <p:sldId id="712" r:id="rId21"/>
    <p:sldId id="713" r:id="rId22"/>
    <p:sldId id="716" r:id="rId23"/>
    <p:sldId id="714" r:id="rId24"/>
    <p:sldId id="715" r:id="rId25"/>
    <p:sldId id="717" r:id="rId26"/>
    <p:sldId id="719" r:id="rId27"/>
    <p:sldId id="721" r:id="rId28"/>
    <p:sldId id="723" r:id="rId29"/>
    <p:sldId id="725" r:id="rId30"/>
    <p:sldId id="727" r:id="rId31"/>
    <p:sldId id="741" r:id="rId32"/>
    <p:sldId id="743" r:id="rId33"/>
    <p:sldId id="742" r:id="rId34"/>
    <p:sldId id="744" r:id="rId35"/>
    <p:sldId id="740" r:id="rId36"/>
  </p:sldIdLst>
  <p:sldSz cx="24384000" cy="13716000"/>
  <p:notesSz cx="6858000" cy="9144000"/>
  <p:embeddedFontLst>
    <p:embeddedFont>
      <p:font typeface="Abril Fatface" panose="020B0604020202020204" charset="0"/>
      <p:regular r:id="rId38"/>
    </p:embeddedFont>
    <p:embeddedFont>
      <p:font typeface="Calibri" panose="020F0502020204030204" pitchFamily="34" charset="0"/>
      <p:regular r:id="rId39"/>
      <p:bold r:id="rId40"/>
      <p:italic r:id="rId41"/>
      <p:boldItalic r:id="rId42"/>
    </p:embeddedFont>
    <p:embeddedFont>
      <p:font typeface="Cambria Math" panose="02040503050406030204" pitchFamily="18" charset="0"/>
      <p:regular r:id="rId43"/>
    </p:embeddedFont>
    <p:embeddedFont>
      <p:font typeface="Tahoma" panose="020B0604030504040204" pitchFamily="34" charset="0"/>
      <p:regular r:id="rId44"/>
      <p:bold r:id="rId45"/>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4272">
          <p15:clr>
            <a:srgbClr val="A4A3A4"/>
          </p15:clr>
        </p15:guide>
        <p15:guide id="2" pos="76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33CC"/>
    <a:srgbClr val="4436FA"/>
    <a:srgbClr val="881EB2"/>
    <a:srgbClr val="E8E9F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1053" autoAdjust="0"/>
    <p:restoredTop sz="94660"/>
  </p:normalViewPr>
  <p:slideViewPr>
    <p:cSldViewPr snapToGrid="0">
      <p:cViewPr varScale="1">
        <p:scale>
          <a:sx n="41" d="100"/>
          <a:sy n="41" d="100"/>
        </p:scale>
        <p:origin x="442" y="0"/>
      </p:cViewPr>
      <p:guideLst>
        <p:guide orient="horz" pos="4272"/>
        <p:guide pos="7680"/>
      </p:guideLst>
    </p:cSldViewPr>
  </p:slideViewPr>
  <p:notesTextViewPr>
    <p:cViewPr>
      <p:scale>
        <a:sx n="1" d="1"/>
        <a:sy n="1" d="1"/>
      </p:scale>
      <p:origin x="0" y="0"/>
    </p:cViewPr>
  </p:notesTextViewPr>
  <p:notesViewPr>
    <p:cSldViewPr snapToGrid="0">
      <p:cViewPr varScale="1">
        <p:scale>
          <a:sx n="100" d="100"/>
          <a:sy n="100" d="100"/>
        </p:scale>
        <p:origin x="0" y="0"/>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font" Target="fonts/font2.fntdata"/><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font" Target="fonts/font5.fntdata"/><Relationship Id="rId47"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notesMaster" Target="notesMasters/notesMaster1.xml"/><Relationship Id="rId40" Type="http://schemas.openxmlformats.org/officeDocument/2006/relationships/font" Target="fonts/font3.fntdata"/><Relationship Id="rId45" Type="http://schemas.openxmlformats.org/officeDocument/2006/relationships/font" Target="fonts/font8.fntdata"/><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tableStyles" Target="tableStyles.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7.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6.fntdata"/><Relationship Id="rId48" Type="http://schemas.openxmlformats.org/officeDocument/2006/relationships/theme" Target="theme/theme1.xml"/><Relationship Id="rId8" Type="http://schemas.openxmlformats.org/officeDocument/2006/relationships/slide" Target="slides/slide6.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font" Target="fonts/font1.fntdata"/><Relationship Id="rId46" Type="http://schemas.openxmlformats.org/officeDocument/2006/relationships/presProps" Target="presProps.xml"/><Relationship Id="rId20" Type="http://schemas.openxmlformats.org/officeDocument/2006/relationships/slide" Target="slides/slide18.xml"/><Relationship Id="rId41" Type="http://schemas.openxmlformats.org/officeDocument/2006/relationships/font" Target="fonts/font4.fntdata"/><Relationship Id="rId1" Type="http://schemas.openxmlformats.org/officeDocument/2006/relationships/slideMaster" Target="slideMasters/slideMaster1.xml"/><Relationship Id="rId6" Type="http://schemas.openxmlformats.org/officeDocument/2006/relationships/slide" Target="slides/slide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29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524351665"/>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
        <p:cNvGrpSpPr/>
        <p:nvPr/>
      </p:nvGrpSpPr>
      <p:grpSpPr>
        <a:xfrm>
          <a:off x="0" y="0"/>
          <a:ext cx="0" cy="0"/>
          <a:chOff x="0" y="0"/>
          <a:chExt cx="0" cy="0"/>
        </a:xfrm>
      </p:grpSpPr>
      <p:sp>
        <p:nvSpPr>
          <p:cNvPr id="161" name="Google Shape;16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2" name="Google Shape;162;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163" name="Google Shape;163;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327107"/>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32710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327107"/>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71005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71005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71005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71005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7100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71005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32710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29560626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3271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327107"/>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3271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327107"/>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71005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71005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71005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7100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dirty="0"/>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2461682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98516503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32710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355107482"/>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10835551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75076531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3271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7100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216771005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32710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32710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
        <p:cNvGrpSpPr/>
        <p:nvPr/>
      </p:nvGrpSpPr>
      <p:grpSpPr>
        <a:xfrm>
          <a:off x="0" y="0"/>
          <a:ext cx="0" cy="0"/>
          <a:chOff x="0" y="0"/>
          <a:chExt cx="0" cy="0"/>
        </a:xfrm>
      </p:grpSpPr>
      <p:sp>
        <p:nvSpPr>
          <p:cNvPr id="206" name="Google Shape;206;p2: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endParaRPr/>
          </a:p>
        </p:txBody>
      </p:sp>
      <p:sp>
        <p:nvSpPr>
          <p:cNvPr id="207" name="Google Shape;20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extLst>
      <p:ext uri="{BB962C8B-B14F-4D97-AF65-F5344CB8AC3E}">
        <p14:creationId xmlns:p14="http://schemas.microsoft.com/office/powerpoint/2010/main" val="3981327107"/>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4" Type="http://schemas.microsoft.com/office/2007/relationships/hdphoto" Target="../media/hdphoto1.wdp"/></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1_Title and Content">
  <p:cSld name="1_Title and Content">
    <p:bg>
      <p:bgPr>
        <a:blipFill>
          <a:blip r:embed="rId2">
            <a:alphaModFix/>
          </a:blip>
          <a:stretch>
            <a:fillRect/>
          </a:stretch>
        </a:blipFill>
        <a:effectLst/>
      </p:bgPr>
    </p:bg>
    <p:spTree>
      <p:nvGrpSpPr>
        <p:cNvPr id="1" name="Shape 10"/>
        <p:cNvGrpSpPr/>
        <p:nvPr/>
      </p:nvGrpSpPr>
      <p:grpSpPr>
        <a:xfrm>
          <a:off x="0" y="0"/>
          <a:ext cx="0" cy="0"/>
          <a:chOff x="0" y="0"/>
          <a:chExt cx="0" cy="0"/>
        </a:xfrm>
      </p:grpSpPr>
      <p:pic>
        <p:nvPicPr>
          <p:cNvPr id="2" name="Picture 1">
            <a:extLst>
              <a:ext uri="{FF2B5EF4-FFF2-40B4-BE49-F238E27FC236}">
                <a16:creationId xmlns:a16="http://schemas.microsoft.com/office/drawing/2014/main" id="{17855C21-6581-4E82-AD84-1FE9EFDC7E72}"/>
              </a:ext>
            </a:extLst>
          </p:cNvPr>
          <p:cNvPicPr>
            <a:picLocks noChangeAspect="1"/>
          </p:cNvPicPr>
          <p:nvPr userDrawn="1"/>
        </p:nvPicPr>
        <p:blipFill>
          <a:blip r:embed="rId3">
            <a:extLst>
              <a:ext uri="{BEBA8EAE-BF5A-486C-A8C5-ECC9F3942E4B}">
                <a14:imgProps xmlns:a14="http://schemas.microsoft.com/office/drawing/2010/main">
                  <a14:imgLayer r:embed="rId4">
                    <a14:imgEffect>
                      <a14:colorTemperature colorTemp="2774"/>
                    </a14:imgEffect>
                  </a14:imgLayer>
                </a14:imgProps>
              </a:ext>
              <a:ext uri="{28A0092B-C50C-407E-A947-70E740481C1C}">
                <a14:useLocalDpi xmlns:a14="http://schemas.microsoft.com/office/drawing/2010/main" val="0"/>
              </a:ext>
            </a:extLst>
          </a:blip>
          <a:stretch>
            <a:fillRect/>
          </a:stretch>
        </p:blipFill>
        <p:spPr>
          <a:xfrm rot="16200000" flipV="1">
            <a:off x="-5792420" y="6560607"/>
            <a:ext cx="12773145" cy="1537643"/>
          </a:xfrm>
          <a:prstGeom prst="rect">
            <a:avLst/>
          </a:prstGeom>
        </p:spPr>
      </p:pic>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82"/>
        <p:cNvGrpSpPr/>
        <p:nvPr/>
      </p:nvGrpSpPr>
      <p:grpSpPr>
        <a:xfrm>
          <a:off x="0" y="0"/>
          <a:ext cx="0" cy="0"/>
          <a:chOff x="0" y="0"/>
          <a:chExt cx="0" cy="0"/>
        </a:xfrm>
      </p:grpSpPr>
      <p:sp>
        <p:nvSpPr>
          <p:cNvPr id="83" name="Google Shape;83;p16"/>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84" name="Google Shape;84;p16"/>
          <p:cNvSpPr txBox="1">
            <a:spLocks noGrp="1"/>
          </p:cNvSpPr>
          <p:nvPr>
            <p:ph type="body" idx="1"/>
          </p:nvPr>
        </p:nvSpPr>
        <p:spPr>
          <a:xfrm>
            <a:off x="1676400" y="3651250"/>
            <a:ext cx="21031200" cy="8702676"/>
          </a:xfrm>
          <a:prstGeom prst="rect">
            <a:avLst/>
          </a:prstGeom>
          <a:noFill/>
          <a:ln>
            <a:noFill/>
          </a:ln>
        </p:spPr>
        <p:txBody>
          <a:bodyPr spcFirstLastPara="1" wrap="square" lIns="91425" tIns="45700" rIns="91425" bIns="45700"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85" name="Google Shape;85;p16"/>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6" name="Google Shape;86;p16"/>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7" name="Google Shape;87;p16"/>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8"/>
        <p:cNvGrpSpPr/>
        <p:nvPr/>
      </p:nvGrpSpPr>
      <p:grpSpPr>
        <a:xfrm>
          <a:off x="0" y="0"/>
          <a:ext cx="0" cy="0"/>
          <a:chOff x="0" y="0"/>
          <a:chExt cx="0" cy="0"/>
        </a:xfrm>
      </p:grpSpPr>
      <p:sp>
        <p:nvSpPr>
          <p:cNvPr id="89" name="Google Shape;89;p17"/>
          <p:cNvSpPr txBox="1">
            <a:spLocks noGrp="1"/>
          </p:cNvSpPr>
          <p:nvPr>
            <p:ph type="title"/>
          </p:nvPr>
        </p:nvSpPr>
        <p:spPr>
          <a:xfrm>
            <a:off x="1663700" y="3419477"/>
            <a:ext cx="21031200" cy="5705474"/>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12000"/>
              <a:buFont typeface="Calibri"/>
              <a:buNone/>
              <a:defRPr sz="12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0" name="Google Shape;90;p17"/>
          <p:cNvSpPr txBox="1">
            <a:spLocks noGrp="1"/>
          </p:cNvSpPr>
          <p:nvPr>
            <p:ph type="body" idx="1"/>
          </p:nvPr>
        </p:nvSpPr>
        <p:spPr>
          <a:xfrm>
            <a:off x="1663700" y="9178927"/>
            <a:ext cx="21031200" cy="3000374"/>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2000"/>
              </a:spcBef>
              <a:spcAft>
                <a:spcPts val="0"/>
              </a:spcAft>
              <a:buClr>
                <a:srgbClr val="888888"/>
              </a:buClr>
              <a:buSzPts val="4800"/>
              <a:buFont typeface="Arial"/>
              <a:buNone/>
              <a:defRPr sz="4800" b="0" i="0" u="none" strike="noStrike" cap="none">
                <a:solidFill>
                  <a:srgbClr val="888888"/>
                </a:solidFill>
                <a:latin typeface="Calibri"/>
                <a:ea typeface="Calibri"/>
                <a:cs typeface="Calibri"/>
                <a:sym typeface="Calibri"/>
              </a:defRPr>
            </a:lvl1pPr>
            <a:lvl2pPr marL="914400" marR="0" lvl="1" indent="-228600" algn="l" rtl="0">
              <a:lnSpc>
                <a:spcPct val="90000"/>
              </a:lnSpc>
              <a:spcBef>
                <a:spcPts val="1000"/>
              </a:spcBef>
              <a:spcAft>
                <a:spcPts val="0"/>
              </a:spcAft>
              <a:buClr>
                <a:srgbClr val="888888"/>
              </a:buClr>
              <a:buSzPts val="4000"/>
              <a:buFont typeface="Arial"/>
              <a:buNone/>
              <a:defRPr sz="4000" b="0" i="0" u="none" strike="noStrike" cap="none">
                <a:solidFill>
                  <a:srgbClr val="888888"/>
                </a:solidFill>
                <a:latin typeface="Calibri"/>
                <a:ea typeface="Calibri"/>
                <a:cs typeface="Calibri"/>
                <a:sym typeface="Calibri"/>
              </a:defRPr>
            </a:lvl2pPr>
            <a:lvl3pPr marL="1371600" marR="0" lvl="2" indent="-228600" algn="l" rtl="0">
              <a:lnSpc>
                <a:spcPct val="90000"/>
              </a:lnSpc>
              <a:spcBef>
                <a:spcPts val="1000"/>
              </a:spcBef>
              <a:spcAft>
                <a:spcPts val="0"/>
              </a:spcAft>
              <a:buClr>
                <a:srgbClr val="888888"/>
              </a:buClr>
              <a:buSzPts val="3600"/>
              <a:buFont typeface="Arial"/>
              <a:buNone/>
              <a:defRPr sz="3600" b="0" i="0" u="none" strike="noStrike" cap="none">
                <a:solidFill>
                  <a:srgbClr val="888888"/>
                </a:solidFill>
                <a:latin typeface="Calibri"/>
                <a:ea typeface="Calibri"/>
                <a:cs typeface="Calibri"/>
                <a:sym typeface="Calibri"/>
              </a:defRPr>
            </a:lvl3pPr>
            <a:lvl4pPr marL="1828800" marR="0" lvl="3" indent="-228600" algn="l" rtl="0">
              <a:lnSpc>
                <a:spcPct val="90000"/>
              </a:lnSpc>
              <a:spcBef>
                <a:spcPts val="10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4pPr>
            <a:lvl5pPr marL="2286000" marR="0" lvl="4" indent="-228600" algn="l" rtl="0">
              <a:lnSpc>
                <a:spcPct val="90000"/>
              </a:lnSpc>
              <a:spcBef>
                <a:spcPts val="10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5pPr>
            <a:lvl6pPr marL="2743200" marR="0" lvl="5" indent="-228600" algn="l" rtl="0">
              <a:lnSpc>
                <a:spcPct val="90000"/>
              </a:lnSpc>
              <a:spcBef>
                <a:spcPts val="10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6pPr>
            <a:lvl7pPr marL="3200400" marR="0" lvl="6" indent="-228600" algn="l" rtl="0">
              <a:lnSpc>
                <a:spcPct val="90000"/>
              </a:lnSpc>
              <a:spcBef>
                <a:spcPts val="10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7pPr>
            <a:lvl8pPr marL="3657600" marR="0" lvl="7" indent="-228600" algn="l" rtl="0">
              <a:lnSpc>
                <a:spcPct val="90000"/>
              </a:lnSpc>
              <a:spcBef>
                <a:spcPts val="10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8pPr>
            <a:lvl9pPr marL="4114800" marR="0" lvl="8" indent="-228600" algn="l" rtl="0">
              <a:lnSpc>
                <a:spcPct val="90000"/>
              </a:lnSpc>
              <a:spcBef>
                <a:spcPts val="1000"/>
              </a:spcBef>
              <a:spcAft>
                <a:spcPts val="0"/>
              </a:spcAft>
              <a:buClr>
                <a:srgbClr val="888888"/>
              </a:buClr>
              <a:buSzPts val="3200"/>
              <a:buFont typeface="Arial"/>
              <a:buNone/>
              <a:defRPr sz="3200" b="0" i="0" u="none" strike="noStrike" cap="none">
                <a:solidFill>
                  <a:srgbClr val="888888"/>
                </a:solidFill>
                <a:latin typeface="Calibri"/>
                <a:ea typeface="Calibri"/>
                <a:cs typeface="Calibri"/>
                <a:sym typeface="Calibri"/>
              </a:defRPr>
            </a:lvl9pPr>
          </a:lstStyle>
          <a:p>
            <a:endParaRPr/>
          </a:p>
        </p:txBody>
      </p:sp>
      <p:sp>
        <p:nvSpPr>
          <p:cNvPr id="91" name="Google Shape;91;p17"/>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92" name="Google Shape;92;p17"/>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93" name="Google Shape;93;p17"/>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94"/>
        <p:cNvGrpSpPr/>
        <p:nvPr/>
      </p:nvGrpSpPr>
      <p:grpSpPr>
        <a:xfrm>
          <a:off x="0" y="0"/>
          <a:ext cx="0" cy="0"/>
          <a:chOff x="0" y="0"/>
          <a:chExt cx="0" cy="0"/>
        </a:xfrm>
      </p:grpSpPr>
      <p:sp>
        <p:nvSpPr>
          <p:cNvPr id="95" name="Google Shape;95;p18"/>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96" name="Google Shape;96;p18"/>
          <p:cNvSpPr txBox="1">
            <a:spLocks noGrp="1"/>
          </p:cNvSpPr>
          <p:nvPr>
            <p:ph type="body" idx="1"/>
          </p:nvPr>
        </p:nvSpPr>
        <p:spPr>
          <a:xfrm>
            <a:off x="1676400" y="3651250"/>
            <a:ext cx="10363200" cy="8702676"/>
          </a:xfrm>
          <a:prstGeom prst="rect">
            <a:avLst/>
          </a:prstGeom>
          <a:noFill/>
          <a:ln>
            <a:noFill/>
          </a:ln>
        </p:spPr>
        <p:txBody>
          <a:bodyPr spcFirstLastPara="1" wrap="square" lIns="91425" tIns="45700" rIns="91425" bIns="45700"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97" name="Google Shape;97;p18"/>
          <p:cNvSpPr txBox="1">
            <a:spLocks noGrp="1"/>
          </p:cNvSpPr>
          <p:nvPr>
            <p:ph type="body" idx="2"/>
          </p:nvPr>
        </p:nvSpPr>
        <p:spPr>
          <a:xfrm>
            <a:off x="12344400" y="3651250"/>
            <a:ext cx="10363200" cy="8702676"/>
          </a:xfrm>
          <a:prstGeom prst="rect">
            <a:avLst/>
          </a:prstGeom>
          <a:noFill/>
          <a:ln>
            <a:noFill/>
          </a:ln>
        </p:spPr>
        <p:txBody>
          <a:bodyPr spcFirstLastPara="1" wrap="square" lIns="91425" tIns="45700" rIns="91425" bIns="45700"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98" name="Google Shape;98;p18"/>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99" name="Google Shape;99;p18"/>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00" name="Google Shape;100;p18"/>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101"/>
        <p:cNvGrpSpPr/>
        <p:nvPr/>
      </p:nvGrpSpPr>
      <p:grpSpPr>
        <a:xfrm>
          <a:off x="0" y="0"/>
          <a:ext cx="0" cy="0"/>
          <a:chOff x="0" y="0"/>
          <a:chExt cx="0" cy="0"/>
        </a:xfrm>
      </p:grpSpPr>
      <p:sp>
        <p:nvSpPr>
          <p:cNvPr id="102" name="Google Shape;102;p19"/>
          <p:cNvSpPr txBox="1">
            <a:spLocks noGrp="1"/>
          </p:cNvSpPr>
          <p:nvPr>
            <p:ph type="title"/>
          </p:nvPr>
        </p:nvSpPr>
        <p:spPr>
          <a:xfrm>
            <a:off x="1679576" y="730251"/>
            <a:ext cx="21031200" cy="265112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03" name="Google Shape;103;p19"/>
          <p:cNvSpPr txBox="1">
            <a:spLocks noGrp="1"/>
          </p:cNvSpPr>
          <p:nvPr>
            <p:ph type="body" idx="1"/>
          </p:nvPr>
        </p:nvSpPr>
        <p:spPr>
          <a:xfrm>
            <a:off x="1679577" y="3362326"/>
            <a:ext cx="10315574" cy="1647824"/>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200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1000"/>
              </a:spcBef>
              <a:spcAft>
                <a:spcPts val="0"/>
              </a:spcAft>
              <a:buClr>
                <a:schemeClr val="dk1"/>
              </a:buClr>
              <a:buSzPts val="4000"/>
              <a:buFont typeface="Arial"/>
              <a:buNone/>
              <a:defRPr sz="4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000"/>
              </a:spcBef>
              <a:spcAft>
                <a:spcPts val="0"/>
              </a:spcAft>
              <a:buClr>
                <a:schemeClr val="dk1"/>
              </a:buClr>
              <a:buSzPts val="3600"/>
              <a:buFont typeface="Arial"/>
              <a:buNone/>
              <a:defRPr sz="36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104" name="Google Shape;104;p19"/>
          <p:cNvSpPr txBox="1">
            <a:spLocks noGrp="1"/>
          </p:cNvSpPr>
          <p:nvPr>
            <p:ph type="body" idx="2"/>
          </p:nvPr>
        </p:nvSpPr>
        <p:spPr>
          <a:xfrm>
            <a:off x="1679577" y="5010150"/>
            <a:ext cx="10315574" cy="7369176"/>
          </a:xfrm>
          <a:prstGeom prst="rect">
            <a:avLst/>
          </a:prstGeom>
          <a:noFill/>
          <a:ln>
            <a:noFill/>
          </a:ln>
        </p:spPr>
        <p:txBody>
          <a:bodyPr spcFirstLastPara="1" wrap="square" lIns="91425" tIns="45700" rIns="91425" bIns="45700"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05" name="Google Shape;105;p19"/>
          <p:cNvSpPr txBox="1">
            <a:spLocks noGrp="1"/>
          </p:cNvSpPr>
          <p:nvPr>
            <p:ph type="body" idx="3"/>
          </p:nvPr>
        </p:nvSpPr>
        <p:spPr>
          <a:xfrm>
            <a:off x="12344400" y="3362326"/>
            <a:ext cx="10366376" cy="1647824"/>
          </a:xfrm>
          <a:prstGeom prst="rect">
            <a:avLst/>
          </a:prstGeom>
          <a:noFill/>
          <a:ln>
            <a:noFill/>
          </a:ln>
        </p:spPr>
        <p:txBody>
          <a:bodyPr spcFirstLastPara="1" wrap="square" lIns="91425" tIns="45700" rIns="91425" bIns="45700" anchor="b" anchorCtr="0">
            <a:noAutofit/>
          </a:bodyPr>
          <a:lstStyle>
            <a:lvl1pPr marL="457200" marR="0" lvl="0" indent="-228600" algn="l" rtl="0">
              <a:lnSpc>
                <a:spcPct val="90000"/>
              </a:lnSpc>
              <a:spcBef>
                <a:spcPts val="2000"/>
              </a:spcBef>
              <a:spcAft>
                <a:spcPts val="0"/>
              </a:spcAft>
              <a:buClr>
                <a:schemeClr val="dk1"/>
              </a:buClr>
              <a:buSzPts val="4800"/>
              <a:buFont typeface="Arial"/>
              <a:buNone/>
              <a:defRPr sz="4800" b="1" i="0" u="none" strike="noStrike" cap="none">
                <a:solidFill>
                  <a:schemeClr val="dk1"/>
                </a:solidFill>
                <a:latin typeface="Calibri"/>
                <a:ea typeface="Calibri"/>
                <a:cs typeface="Calibri"/>
                <a:sym typeface="Calibri"/>
              </a:defRPr>
            </a:lvl1pPr>
            <a:lvl2pPr marL="914400" marR="0" lvl="1" indent="-228600" algn="l" rtl="0">
              <a:lnSpc>
                <a:spcPct val="90000"/>
              </a:lnSpc>
              <a:spcBef>
                <a:spcPts val="1000"/>
              </a:spcBef>
              <a:spcAft>
                <a:spcPts val="0"/>
              </a:spcAft>
              <a:buClr>
                <a:schemeClr val="dk1"/>
              </a:buClr>
              <a:buSzPts val="4000"/>
              <a:buFont typeface="Arial"/>
              <a:buNone/>
              <a:defRPr sz="4000" b="1"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000"/>
              </a:spcBef>
              <a:spcAft>
                <a:spcPts val="0"/>
              </a:spcAft>
              <a:buClr>
                <a:schemeClr val="dk1"/>
              </a:buClr>
              <a:buSzPts val="3600"/>
              <a:buFont typeface="Arial"/>
              <a:buNone/>
              <a:defRPr sz="3600" b="1"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1000"/>
              </a:spcBef>
              <a:spcAft>
                <a:spcPts val="0"/>
              </a:spcAft>
              <a:buClr>
                <a:schemeClr val="dk1"/>
              </a:buClr>
              <a:buSzPts val="3200"/>
              <a:buFont typeface="Arial"/>
              <a:buNone/>
              <a:defRPr sz="3200" b="1" i="0" u="none" strike="noStrike" cap="none">
                <a:solidFill>
                  <a:schemeClr val="dk1"/>
                </a:solidFill>
                <a:latin typeface="Calibri"/>
                <a:ea typeface="Calibri"/>
                <a:cs typeface="Calibri"/>
                <a:sym typeface="Calibri"/>
              </a:defRPr>
            </a:lvl9pPr>
          </a:lstStyle>
          <a:p>
            <a:endParaRPr/>
          </a:p>
        </p:txBody>
      </p:sp>
      <p:sp>
        <p:nvSpPr>
          <p:cNvPr id="106" name="Google Shape;106;p19"/>
          <p:cNvSpPr txBox="1">
            <a:spLocks noGrp="1"/>
          </p:cNvSpPr>
          <p:nvPr>
            <p:ph type="body" idx="4"/>
          </p:nvPr>
        </p:nvSpPr>
        <p:spPr>
          <a:xfrm>
            <a:off x="12344400" y="5010150"/>
            <a:ext cx="10366376" cy="7369176"/>
          </a:xfrm>
          <a:prstGeom prst="rect">
            <a:avLst/>
          </a:prstGeom>
          <a:noFill/>
          <a:ln>
            <a:noFill/>
          </a:ln>
        </p:spPr>
        <p:txBody>
          <a:bodyPr spcFirstLastPara="1" wrap="square" lIns="91425" tIns="45700" rIns="91425" bIns="45700"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07" name="Google Shape;107;p19"/>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08" name="Google Shape;108;p19"/>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09" name="Google Shape;109;p19"/>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110"/>
        <p:cNvGrpSpPr/>
        <p:nvPr/>
      </p:nvGrpSpPr>
      <p:grpSpPr>
        <a:xfrm>
          <a:off x="0" y="0"/>
          <a:ext cx="0" cy="0"/>
          <a:chOff x="0" y="0"/>
          <a:chExt cx="0" cy="0"/>
        </a:xfrm>
      </p:grpSpPr>
      <p:sp>
        <p:nvSpPr>
          <p:cNvPr id="111" name="Google Shape;111;p20"/>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2" name="Google Shape;112;p20"/>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13" name="Google Shape;113;p20"/>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14" name="Google Shape;114;p20"/>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115"/>
        <p:cNvGrpSpPr/>
        <p:nvPr/>
      </p:nvGrpSpPr>
      <p:grpSpPr>
        <a:xfrm>
          <a:off x="0" y="0"/>
          <a:ext cx="0" cy="0"/>
          <a:chOff x="0" y="0"/>
          <a:chExt cx="0" cy="0"/>
        </a:xfrm>
      </p:grpSpPr>
      <p:sp>
        <p:nvSpPr>
          <p:cNvPr id="116" name="Google Shape;116;p21"/>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17" name="Google Shape;117;p21"/>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18" name="Google Shape;118;p21"/>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119"/>
        <p:cNvGrpSpPr/>
        <p:nvPr/>
      </p:nvGrpSpPr>
      <p:grpSpPr>
        <a:xfrm>
          <a:off x="0" y="0"/>
          <a:ext cx="0" cy="0"/>
          <a:chOff x="0" y="0"/>
          <a:chExt cx="0" cy="0"/>
        </a:xfrm>
      </p:grpSpPr>
      <p:sp>
        <p:nvSpPr>
          <p:cNvPr id="120" name="Google Shape;120;p22"/>
          <p:cNvSpPr txBox="1">
            <a:spLocks noGrp="1"/>
          </p:cNvSpPr>
          <p:nvPr>
            <p:ph type="title"/>
          </p:nvPr>
        </p:nvSpPr>
        <p:spPr>
          <a:xfrm>
            <a:off x="1679577" y="914400"/>
            <a:ext cx="7864474" cy="32004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400"/>
              <a:buFont typeface="Calibri"/>
              <a:buNone/>
              <a:defRPr sz="6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1" name="Google Shape;121;p22"/>
          <p:cNvSpPr txBox="1">
            <a:spLocks noGrp="1"/>
          </p:cNvSpPr>
          <p:nvPr>
            <p:ph type="body" idx="1"/>
          </p:nvPr>
        </p:nvSpPr>
        <p:spPr>
          <a:xfrm>
            <a:off x="10366376" y="1974851"/>
            <a:ext cx="12344400" cy="9747250"/>
          </a:xfrm>
          <a:prstGeom prst="rect">
            <a:avLst/>
          </a:prstGeom>
          <a:noFill/>
          <a:ln>
            <a:noFill/>
          </a:ln>
        </p:spPr>
        <p:txBody>
          <a:bodyPr spcFirstLastPara="1" wrap="square" lIns="91425" tIns="45700" rIns="91425" bIns="45700" anchor="t" anchorCtr="0">
            <a:noAutofit/>
          </a:bodyPr>
          <a:lstStyle>
            <a:lvl1pPr marL="457200" marR="0" lvl="0" indent="-635000" algn="l" rtl="0">
              <a:lnSpc>
                <a:spcPct val="90000"/>
              </a:lnSpc>
              <a:spcBef>
                <a:spcPts val="2000"/>
              </a:spcBef>
              <a:spcAft>
                <a:spcPts val="0"/>
              </a:spcAft>
              <a:buClr>
                <a:schemeClr val="dk1"/>
              </a:buClr>
              <a:buSzPts val="6400"/>
              <a:buFont typeface="Arial"/>
              <a:buChar char="•"/>
              <a:defRPr sz="6400" b="0" i="0" u="none" strike="noStrike" cap="none">
                <a:solidFill>
                  <a:schemeClr val="dk1"/>
                </a:solidFill>
                <a:latin typeface="Calibri"/>
                <a:ea typeface="Calibri"/>
                <a:cs typeface="Calibri"/>
                <a:sym typeface="Calibri"/>
              </a:defRPr>
            </a:lvl1pPr>
            <a:lvl2pPr marL="914400" marR="0" lvl="1" indent="-584200" algn="l" rtl="0">
              <a:lnSpc>
                <a:spcPct val="90000"/>
              </a:lnSpc>
              <a:spcBef>
                <a:spcPts val="1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2pPr>
            <a:lvl3pPr marL="1371600" marR="0" lvl="2"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8800" marR="0" lvl="3"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4pPr>
            <a:lvl5pPr marL="2286000" marR="0" lvl="4"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5pPr>
            <a:lvl6pPr marL="2743200" marR="0" lvl="5"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6pPr>
            <a:lvl7pPr marL="3200400" marR="0" lvl="6"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7pPr>
            <a:lvl8pPr marL="3657600" marR="0" lvl="7"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8pPr>
            <a:lvl9pPr marL="4114800" marR="0" lvl="8"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122" name="Google Shape;122;p22"/>
          <p:cNvSpPr txBox="1">
            <a:spLocks noGrp="1"/>
          </p:cNvSpPr>
          <p:nvPr>
            <p:ph type="body" idx="2"/>
          </p:nvPr>
        </p:nvSpPr>
        <p:spPr>
          <a:xfrm>
            <a:off x="1679577" y="4114800"/>
            <a:ext cx="7864474" cy="7623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2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23" name="Google Shape;123;p22"/>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24" name="Google Shape;124;p22"/>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25" name="Google Shape;125;p22"/>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126"/>
        <p:cNvGrpSpPr/>
        <p:nvPr/>
      </p:nvGrpSpPr>
      <p:grpSpPr>
        <a:xfrm>
          <a:off x="0" y="0"/>
          <a:ext cx="0" cy="0"/>
          <a:chOff x="0" y="0"/>
          <a:chExt cx="0" cy="0"/>
        </a:xfrm>
      </p:grpSpPr>
      <p:sp>
        <p:nvSpPr>
          <p:cNvPr id="127" name="Google Shape;127;p23"/>
          <p:cNvSpPr txBox="1">
            <a:spLocks noGrp="1"/>
          </p:cNvSpPr>
          <p:nvPr>
            <p:ph type="title"/>
          </p:nvPr>
        </p:nvSpPr>
        <p:spPr>
          <a:xfrm>
            <a:off x="1679577" y="914400"/>
            <a:ext cx="7864474" cy="32004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400"/>
              <a:buFont typeface="Calibri"/>
              <a:buNone/>
              <a:defRPr sz="6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28" name="Google Shape;128;p23"/>
          <p:cNvSpPr>
            <a:spLocks noGrp="1"/>
          </p:cNvSpPr>
          <p:nvPr>
            <p:ph type="pic" idx="2"/>
          </p:nvPr>
        </p:nvSpPr>
        <p:spPr>
          <a:xfrm>
            <a:off x="10366376" y="1974851"/>
            <a:ext cx="12344400" cy="9747250"/>
          </a:xfrm>
          <a:prstGeom prst="rect">
            <a:avLst/>
          </a:prstGeom>
          <a:noFill/>
          <a:ln>
            <a:noFill/>
          </a:ln>
        </p:spPr>
      </p:sp>
      <p:sp>
        <p:nvSpPr>
          <p:cNvPr id="129" name="Google Shape;129;p23"/>
          <p:cNvSpPr txBox="1">
            <a:spLocks noGrp="1"/>
          </p:cNvSpPr>
          <p:nvPr>
            <p:ph type="body" idx="1"/>
          </p:nvPr>
        </p:nvSpPr>
        <p:spPr>
          <a:xfrm>
            <a:off x="1679577" y="4114800"/>
            <a:ext cx="7864474" cy="7623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2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130" name="Google Shape;130;p23"/>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31" name="Google Shape;131;p23"/>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32" name="Google Shape;132;p23"/>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133"/>
        <p:cNvGrpSpPr/>
        <p:nvPr/>
      </p:nvGrpSpPr>
      <p:grpSpPr>
        <a:xfrm>
          <a:off x="0" y="0"/>
          <a:ext cx="0" cy="0"/>
          <a:chOff x="0" y="0"/>
          <a:chExt cx="0" cy="0"/>
        </a:xfrm>
      </p:grpSpPr>
      <p:sp>
        <p:nvSpPr>
          <p:cNvPr id="134" name="Google Shape;134;p24"/>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35" name="Google Shape;135;p24"/>
          <p:cNvSpPr txBox="1">
            <a:spLocks noGrp="1"/>
          </p:cNvSpPr>
          <p:nvPr>
            <p:ph type="body" idx="1"/>
          </p:nvPr>
        </p:nvSpPr>
        <p:spPr>
          <a:xfrm rot="5400000">
            <a:off x="7840662" y="-2513012"/>
            <a:ext cx="8702676" cy="21031200"/>
          </a:xfrm>
          <a:prstGeom prst="rect">
            <a:avLst/>
          </a:prstGeom>
          <a:noFill/>
          <a:ln>
            <a:noFill/>
          </a:ln>
        </p:spPr>
        <p:txBody>
          <a:bodyPr spcFirstLastPara="1" wrap="square" lIns="91425" tIns="45700" rIns="91425" bIns="45700"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136" name="Google Shape;136;p24"/>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37" name="Google Shape;137;p24"/>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38" name="Google Shape;138;p24"/>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Vertical Title and Text">
  <p:cSld name="Vertical Title and Text">
    <p:spTree>
      <p:nvGrpSpPr>
        <p:cNvPr id="1" name="Shape 139"/>
        <p:cNvGrpSpPr/>
        <p:nvPr/>
      </p:nvGrpSpPr>
      <p:grpSpPr>
        <a:xfrm>
          <a:off x="0" y="0"/>
          <a:ext cx="0" cy="0"/>
          <a:chOff x="0" y="0"/>
          <a:chExt cx="0" cy="0"/>
        </a:xfrm>
      </p:grpSpPr>
      <p:sp>
        <p:nvSpPr>
          <p:cNvPr id="140" name="Google Shape;140;p25"/>
          <p:cNvSpPr txBox="1">
            <a:spLocks noGrp="1"/>
          </p:cNvSpPr>
          <p:nvPr>
            <p:ph type="title"/>
          </p:nvPr>
        </p:nvSpPr>
        <p:spPr>
          <a:xfrm rot="5400000">
            <a:off x="14266862" y="3913188"/>
            <a:ext cx="11623676" cy="5257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41" name="Google Shape;141;p25"/>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42" name="Google Shape;142;p25"/>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43" name="Google Shape;143;p25"/>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38"/>
        <p:cNvGrpSpPr/>
        <p:nvPr/>
      </p:nvGrpSpPr>
      <p:grpSpPr>
        <a:xfrm>
          <a:off x="0" y="0"/>
          <a:ext cx="0" cy="0"/>
          <a:chOff x="0" y="0"/>
          <a:chExt cx="0" cy="0"/>
        </a:xfrm>
      </p:grpSpPr>
      <p:sp>
        <p:nvSpPr>
          <p:cNvPr id="39" name="Google Shape;39;p7"/>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0" name="Google Shape;40;p7"/>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1" name="Google Shape;41;p7"/>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2" name="Google Shape;42;p7"/>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1_Title and Content">
  <p:cSld name="1_Title and Content">
    <p:spTree>
      <p:nvGrpSpPr>
        <p:cNvPr id="1" name="Shape 144"/>
        <p:cNvGrpSpPr/>
        <p:nvPr/>
      </p:nvGrpSpPr>
      <p:grpSpPr>
        <a:xfrm>
          <a:off x="0" y="0"/>
          <a:ext cx="0" cy="0"/>
          <a:chOff x="0" y="0"/>
          <a:chExt cx="0" cy="0"/>
        </a:xfrm>
      </p:grpSpPr>
      <p:sp>
        <p:nvSpPr>
          <p:cNvPr id="145" name="Google Shape;145;p26"/>
          <p:cNvSpPr txBox="1">
            <a:spLocks noGrp="1"/>
          </p:cNvSpPr>
          <p:nvPr>
            <p:ph type="dt" idx="10"/>
          </p:nvPr>
        </p:nvSpPr>
        <p:spPr>
          <a:xfrm>
            <a:off x="1219200" y="12712706"/>
            <a:ext cx="5689601"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46" name="Google Shape;146;p26"/>
          <p:cNvSpPr txBox="1">
            <a:spLocks noGrp="1"/>
          </p:cNvSpPr>
          <p:nvPr>
            <p:ph type="ftr" idx="11"/>
          </p:nvPr>
        </p:nvSpPr>
        <p:spPr>
          <a:xfrm>
            <a:off x="8331205" y="12712706"/>
            <a:ext cx="7721601"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47" name="Google Shape;147;p26"/>
          <p:cNvSpPr txBox="1">
            <a:spLocks noGrp="1"/>
          </p:cNvSpPr>
          <p:nvPr>
            <p:ph type="sldNum" idx="12"/>
          </p:nvPr>
        </p:nvSpPr>
        <p:spPr>
          <a:xfrm>
            <a:off x="17475204" y="12712706"/>
            <a:ext cx="5689601"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148"/>
        <p:cNvGrpSpPr/>
        <p:nvPr/>
      </p:nvGrpSpPr>
      <p:grpSpPr>
        <a:xfrm>
          <a:off x="0" y="0"/>
          <a:ext cx="0" cy="0"/>
          <a:chOff x="0" y="0"/>
          <a:chExt cx="0" cy="0"/>
        </a:xfrm>
      </p:grpSpPr>
      <p:sp>
        <p:nvSpPr>
          <p:cNvPr id="149" name="Google Shape;149;p27"/>
          <p:cNvSpPr txBox="1">
            <a:spLocks noGrp="1"/>
          </p:cNvSpPr>
          <p:nvPr>
            <p:ph type="dt" idx="10"/>
          </p:nvPr>
        </p:nvSpPr>
        <p:spPr>
          <a:xfrm>
            <a:off x="1219202" y="12712702"/>
            <a:ext cx="568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50" name="Google Shape;150;p27"/>
          <p:cNvSpPr txBox="1">
            <a:spLocks noGrp="1"/>
          </p:cNvSpPr>
          <p:nvPr>
            <p:ph type="ftr" idx="11"/>
          </p:nvPr>
        </p:nvSpPr>
        <p:spPr>
          <a:xfrm>
            <a:off x="8331200" y="12712702"/>
            <a:ext cx="7721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51" name="Google Shape;151;p27"/>
          <p:cNvSpPr txBox="1">
            <a:spLocks noGrp="1"/>
          </p:cNvSpPr>
          <p:nvPr>
            <p:ph type="sldNum" idx="12"/>
          </p:nvPr>
        </p:nvSpPr>
        <p:spPr>
          <a:xfrm>
            <a:off x="17475201" y="12712702"/>
            <a:ext cx="56896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3_Title and Content">
  <p:cSld name="3_Title and Content">
    <p:spTree>
      <p:nvGrpSpPr>
        <p:cNvPr id="1" name="Shape 152"/>
        <p:cNvGrpSpPr/>
        <p:nvPr/>
      </p:nvGrpSpPr>
      <p:grpSpPr>
        <a:xfrm>
          <a:off x="0" y="0"/>
          <a:ext cx="0" cy="0"/>
          <a:chOff x="0" y="0"/>
          <a:chExt cx="0" cy="0"/>
        </a:xfrm>
      </p:grpSpPr>
      <p:sp>
        <p:nvSpPr>
          <p:cNvPr id="153" name="Google Shape;153;p28"/>
          <p:cNvSpPr txBox="1">
            <a:spLocks noGrp="1"/>
          </p:cNvSpPr>
          <p:nvPr>
            <p:ph type="dt" idx="10"/>
          </p:nvPr>
        </p:nvSpPr>
        <p:spPr>
          <a:xfrm>
            <a:off x="1219201" y="12712701"/>
            <a:ext cx="568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54" name="Google Shape;154;p28"/>
          <p:cNvSpPr txBox="1">
            <a:spLocks noGrp="1"/>
          </p:cNvSpPr>
          <p:nvPr>
            <p:ph type="ftr" idx="11"/>
          </p:nvPr>
        </p:nvSpPr>
        <p:spPr>
          <a:xfrm>
            <a:off x="8331200" y="12712701"/>
            <a:ext cx="7721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55" name="Google Shape;155;p28"/>
          <p:cNvSpPr txBox="1">
            <a:spLocks noGrp="1"/>
          </p:cNvSpPr>
          <p:nvPr>
            <p:ph type="sldNum" idx="12"/>
          </p:nvPr>
        </p:nvSpPr>
        <p:spPr>
          <a:xfrm>
            <a:off x="17475200" y="12712701"/>
            <a:ext cx="56896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4_Title and Content">
  <p:cSld name="4_Title and Content">
    <p:spTree>
      <p:nvGrpSpPr>
        <p:cNvPr id="1" name="Shape 156"/>
        <p:cNvGrpSpPr/>
        <p:nvPr/>
      </p:nvGrpSpPr>
      <p:grpSpPr>
        <a:xfrm>
          <a:off x="0" y="0"/>
          <a:ext cx="0" cy="0"/>
          <a:chOff x="0" y="0"/>
          <a:chExt cx="0" cy="0"/>
        </a:xfrm>
      </p:grpSpPr>
      <p:sp>
        <p:nvSpPr>
          <p:cNvPr id="157" name="Google Shape;157;p29"/>
          <p:cNvSpPr txBox="1">
            <a:spLocks noGrp="1"/>
          </p:cNvSpPr>
          <p:nvPr>
            <p:ph type="dt" idx="10"/>
          </p:nvPr>
        </p:nvSpPr>
        <p:spPr>
          <a:xfrm>
            <a:off x="1219201" y="12712701"/>
            <a:ext cx="568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58" name="Google Shape;158;p29"/>
          <p:cNvSpPr txBox="1">
            <a:spLocks noGrp="1"/>
          </p:cNvSpPr>
          <p:nvPr>
            <p:ph type="ftr" idx="11"/>
          </p:nvPr>
        </p:nvSpPr>
        <p:spPr>
          <a:xfrm>
            <a:off x="8331200" y="12712701"/>
            <a:ext cx="7721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159" name="Google Shape;159;p29"/>
          <p:cNvSpPr txBox="1">
            <a:spLocks noGrp="1"/>
          </p:cNvSpPr>
          <p:nvPr>
            <p:ph type="sldNum" idx="12"/>
          </p:nvPr>
        </p:nvSpPr>
        <p:spPr>
          <a:xfrm>
            <a:off x="16662400" y="12712701"/>
            <a:ext cx="7391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r>
              <a:rPr lang="en-US"/>
              <a:t>Desig by Duong Hung word xinh</a:t>
            </a:r>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43"/>
        <p:cNvGrpSpPr/>
        <p:nvPr/>
      </p:nvGrpSpPr>
      <p:grpSpPr>
        <a:xfrm>
          <a:off x="0" y="0"/>
          <a:ext cx="0" cy="0"/>
          <a:chOff x="0" y="0"/>
          <a:chExt cx="0" cy="0"/>
        </a:xfrm>
      </p:grpSpPr>
      <p:sp>
        <p:nvSpPr>
          <p:cNvPr id="44" name="Google Shape;44;p8"/>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5" name="Google Shape;45;p8"/>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46" name="Google Shape;46;p8"/>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47"/>
        <p:cNvGrpSpPr/>
        <p:nvPr/>
      </p:nvGrpSpPr>
      <p:grpSpPr>
        <a:xfrm>
          <a:off x="0" y="0"/>
          <a:ext cx="0" cy="0"/>
          <a:chOff x="0" y="0"/>
          <a:chExt cx="0" cy="0"/>
        </a:xfrm>
      </p:grpSpPr>
      <p:sp>
        <p:nvSpPr>
          <p:cNvPr id="48" name="Google Shape;48;p9"/>
          <p:cNvSpPr txBox="1">
            <a:spLocks noGrp="1"/>
          </p:cNvSpPr>
          <p:nvPr>
            <p:ph type="title"/>
          </p:nvPr>
        </p:nvSpPr>
        <p:spPr>
          <a:xfrm>
            <a:off x="1679577" y="914400"/>
            <a:ext cx="7864474" cy="32004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400"/>
              <a:buFont typeface="Calibri"/>
              <a:buNone/>
              <a:defRPr sz="6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49" name="Google Shape;49;p9"/>
          <p:cNvSpPr txBox="1">
            <a:spLocks noGrp="1"/>
          </p:cNvSpPr>
          <p:nvPr>
            <p:ph type="body" idx="1"/>
          </p:nvPr>
        </p:nvSpPr>
        <p:spPr>
          <a:xfrm>
            <a:off x="10366376" y="1974851"/>
            <a:ext cx="12344400" cy="9747250"/>
          </a:xfrm>
          <a:prstGeom prst="rect">
            <a:avLst/>
          </a:prstGeom>
          <a:noFill/>
          <a:ln>
            <a:noFill/>
          </a:ln>
        </p:spPr>
        <p:txBody>
          <a:bodyPr spcFirstLastPara="1" wrap="square" lIns="91425" tIns="45700" rIns="91425" bIns="45700" anchor="t" anchorCtr="0">
            <a:noAutofit/>
          </a:bodyPr>
          <a:lstStyle>
            <a:lvl1pPr marL="457200" marR="0" lvl="0" indent="-635000" algn="l" rtl="0">
              <a:lnSpc>
                <a:spcPct val="90000"/>
              </a:lnSpc>
              <a:spcBef>
                <a:spcPts val="2000"/>
              </a:spcBef>
              <a:spcAft>
                <a:spcPts val="0"/>
              </a:spcAft>
              <a:buClr>
                <a:schemeClr val="dk1"/>
              </a:buClr>
              <a:buSzPts val="6400"/>
              <a:buFont typeface="Arial"/>
              <a:buChar char="•"/>
              <a:defRPr sz="6400" b="0" i="0" u="none" strike="noStrike" cap="none">
                <a:solidFill>
                  <a:schemeClr val="dk1"/>
                </a:solidFill>
                <a:latin typeface="Calibri"/>
                <a:ea typeface="Calibri"/>
                <a:cs typeface="Calibri"/>
                <a:sym typeface="Calibri"/>
              </a:defRPr>
            </a:lvl1pPr>
            <a:lvl2pPr marL="914400" marR="0" lvl="1" indent="-584200" algn="l" rtl="0">
              <a:lnSpc>
                <a:spcPct val="90000"/>
              </a:lnSpc>
              <a:spcBef>
                <a:spcPts val="1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2pPr>
            <a:lvl3pPr marL="1371600" marR="0" lvl="2"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3pPr>
            <a:lvl4pPr marL="1828800" marR="0" lvl="3"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4pPr>
            <a:lvl5pPr marL="2286000" marR="0" lvl="4"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5pPr>
            <a:lvl6pPr marL="2743200" marR="0" lvl="5"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6pPr>
            <a:lvl7pPr marL="3200400" marR="0" lvl="6"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7pPr>
            <a:lvl8pPr marL="3657600" marR="0" lvl="7"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8pPr>
            <a:lvl9pPr marL="4114800" marR="0" lvl="8"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9pPr>
          </a:lstStyle>
          <a:p>
            <a:endParaRPr/>
          </a:p>
        </p:txBody>
      </p:sp>
      <p:sp>
        <p:nvSpPr>
          <p:cNvPr id="50" name="Google Shape;50;p9"/>
          <p:cNvSpPr txBox="1">
            <a:spLocks noGrp="1"/>
          </p:cNvSpPr>
          <p:nvPr>
            <p:ph type="body" idx="2"/>
          </p:nvPr>
        </p:nvSpPr>
        <p:spPr>
          <a:xfrm>
            <a:off x="1679577" y="4114800"/>
            <a:ext cx="7864474" cy="7623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2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1" name="Google Shape;51;p9"/>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2" name="Google Shape;52;p9"/>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3" name="Google Shape;53;p9"/>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54"/>
        <p:cNvGrpSpPr/>
        <p:nvPr/>
      </p:nvGrpSpPr>
      <p:grpSpPr>
        <a:xfrm>
          <a:off x="0" y="0"/>
          <a:ext cx="0" cy="0"/>
          <a:chOff x="0" y="0"/>
          <a:chExt cx="0" cy="0"/>
        </a:xfrm>
      </p:grpSpPr>
      <p:sp>
        <p:nvSpPr>
          <p:cNvPr id="55" name="Google Shape;55;p10"/>
          <p:cNvSpPr txBox="1">
            <a:spLocks noGrp="1"/>
          </p:cNvSpPr>
          <p:nvPr>
            <p:ph type="title"/>
          </p:nvPr>
        </p:nvSpPr>
        <p:spPr>
          <a:xfrm>
            <a:off x="1679577" y="914400"/>
            <a:ext cx="7864474" cy="3200400"/>
          </a:xfrm>
          <a:prstGeom prst="rect">
            <a:avLst/>
          </a:prstGeom>
          <a:noFill/>
          <a:ln>
            <a:noFill/>
          </a:ln>
        </p:spPr>
        <p:txBody>
          <a:bodyPr spcFirstLastPara="1" wrap="square" lIns="91425" tIns="45700" rIns="91425" bIns="45700" anchor="b" anchorCtr="0">
            <a:noAutofit/>
          </a:bodyPr>
          <a:lstStyle>
            <a:lvl1pPr marR="0" lvl="0" algn="l" rtl="0">
              <a:lnSpc>
                <a:spcPct val="90000"/>
              </a:lnSpc>
              <a:spcBef>
                <a:spcPts val="0"/>
              </a:spcBef>
              <a:spcAft>
                <a:spcPts val="0"/>
              </a:spcAft>
              <a:buClr>
                <a:schemeClr val="dk1"/>
              </a:buClr>
              <a:buSzPts val="6400"/>
              <a:buFont typeface="Calibri"/>
              <a:buNone/>
              <a:defRPr sz="6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56" name="Google Shape;56;p10"/>
          <p:cNvSpPr>
            <a:spLocks noGrp="1"/>
          </p:cNvSpPr>
          <p:nvPr>
            <p:ph type="pic" idx="2"/>
          </p:nvPr>
        </p:nvSpPr>
        <p:spPr>
          <a:xfrm>
            <a:off x="10366376" y="1974851"/>
            <a:ext cx="12344400" cy="9747250"/>
          </a:xfrm>
          <a:prstGeom prst="rect">
            <a:avLst/>
          </a:prstGeom>
          <a:noFill/>
          <a:ln>
            <a:noFill/>
          </a:ln>
        </p:spPr>
      </p:sp>
      <p:sp>
        <p:nvSpPr>
          <p:cNvPr id="57" name="Google Shape;57;p10"/>
          <p:cNvSpPr txBox="1">
            <a:spLocks noGrp="1"/>
          </p:cNvSpPr>
          <p:nvPr>
            <p:ph type="body" idx="1"/>
          </p:nvPr>
        </p:nvSpPr>
        <p:spPr>
          <a:xfrm>
            <a:off x="1679577" y="4114800"/>
            <a:ext cx="7864474" cy="7623176"/>
          </a:xfrm>
          <a:prstGeom prst="rect">
            <a:avLst/>
          </a:prstGeom>
          <a:noFill/>
          <a:ln>
            <a:noFill/>
          </a:ln>
        </p:spPr>
        <p:txBody>
          <a:bodyPr spcFirstLastPara="1" wrap="square" lIns="91425" tIns="45700" rIns="91425" bIns="45700" anchor="t" anchorCtr="0">
            <a:noAutofit/>
          </a:bodyPr>
          <a:lstStyle>
            <a:lvl1pPr marL="457200" marR="0" lvl="0" indent="-228600" algn="l" rtl="0">
              <a:lnSpc>
                <a:spcPct val="90000"/>
              </a:lnSpc>
              <a:spcBef>
                <a:spcPts val="2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L="914400" marR="0" lvl="1" indent="-228600" algn="l" rtl="0">
              <a:lnSpc>
                <a:spcPct val="90000"/>
              </a:lnSpc>
              <a:spcBef>
                <a:spcPts val="100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L="1371600" marR="0" lvl="2" indent="-228600" algn="l" rtl="0">
              <a:lnSpc>
                <a:spcPct val="90000"/>
              </a:lnSpc>
              <a:spcBef>
                <a:spcPts val="100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L="1828800" marR="0" lvl="3"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L="2286000" marR="0" lvl="4"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L="2743200" marR="0" lvl="5"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L="3200400" marR="0" lvl="6"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L="3657600" marR="0" lvl="7"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L="4114800" marR="0" lvl="8" indent="-228600" algn="l" rtl="0">
              <a:lnSpc>
                <a:spcPct val="90000"/>
              </a:lnSpc>
              <a:spcBef>
                <a:spcPts val="10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58" name="Google Shape;58;p10"/>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59" name="Google Shape;59;p10"/>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0" name="Google Shape;60;p10"/>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61"/>
        <p:cNvGrpSpPr/>
        <p:nvPr/>
      </p:nvGrpSpPr>
      <p:grpSpPr>
        <a:xfrm>
          <a:off x="0" y="0"/>
          <a:ext cx="0" cy="0"/>
          <a:chOff x="0" y="0"/>
          <a:chExt cx="0" cy="0"/>
        </a:xfrm>
      </p:grpSpPr>
      <p:sp>
        <p:nvSpPr>
          <p:cNvPr id="62" name="Google Shape;62;p11"/>
          <p:cNvSpPr txBox="1">
            <a:spLocks noGrp="1"/>
          </p:cNvSpPr>
          <p:nvPr>
            <p:ph type="title"/>
          </p:nvPr>
        </p:nvSpPr>
        <p:spPr>
          <a:xfrm>
            <a:off x="1676400" y="730251"/>
            <a:ext cx="21031200" cy="2651126"/>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3" name="Google Shape;63;p11"/>
          <p:cNvSpPr txBox="1">
            <a:spLocks noGrp="1"/>
          </p:cNvSpPr>
          <p:nvPr>
            <p:ph type="body" idx="1"/>
          </p:nvPr>
        </p:nvSpPr>
        <p:spPr>
          <a:xfrm rot="5400000">
            <a:off x="7840662" y="-2513012"/>
            <a:ext cx="8702676" cy="21031200"/>
          </a:xfrm>
          <a:prstGeom prst="rect">
            <a:avLst/>
          </a:prstGeom>
          <a:noFill/>
          <a:ln>
            <a:noFill/>
          </a:ln>
        </p:spPr>
        <p:txBody>
          <a:bodyPr spcFirstLastPara="1" wrap="square" lIns="91425" tIns="45700" rIns="91425" bIns="45700"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64" name="Google Shape;64;p11"/>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5" name="Google Shape;65;p11"/>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66" name="Google Shape;66;p11"/>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67"/>
        <p:cNvGrpSpPr/>
        <p:nvPr/>
      </p:nvGrpSpPr>
      <p:grpSpPr>
        <a:xfrm>
          <a:off x="0" y="0"/>
          <a:ext cx="0" cy="0"/>
          <a:chOff x="0" y="0"/>
          <a:chExt cx="0" cy="0"/>
        </a:xfrm>
      </p:grpSpPr>
      <p:sp>
        <p:nvSpPr>
          <p:cNvPr id="68" name="Google Shape;68;p12"/>
          <p:cNvSpPr txBox="1">
            <a:spLocks noGrp="1"/>
          </p:cNvSpPr>
          <p:nvPr>
            <p:ph type="title"/>
          </p:nvPr>
        </p:nvSpPr>
        <p:spPr>
          <a:xfrm rot="5400000">
            <a:off x="14266862" y="3913188"/>
            <a:ext cx="11623676" cy="5257800"/>
          </a:xfrm>
          <a:prstGeom prst="rect">
            <a:avLst/>
          </a:prstGeom>
          <a:noFill/>
          <a:ln>
            <a:noFill/>
          </a:ln>
        </p:spPr>
        <p:txBody>
          <a:bodyPr spcFirstLastPara="1" wrap="square" lIns="91425" tIns="45700" rIns="91425" bIns="45700" anchor="t" anchorCtr="0">
            <a:noAutofit/>
          </a:bodyPr>
          <a:lstStyle>
            <a:lvl1pPr marR="0" lvl="0" algn="l" rtl="0">
              <a:lnSpc>
                <a:spcPct val="90000"/>
              </a:lnSpc>
              <a:spcBef>
                <a:spcPts val="0"/>
              </a:spcBef>
              <a:spcAft>
                <a:spcPts val="0"/>
              </a:spcAft>
              <a:buClr>
                <a:schemeClr val="dk1"/>
              </a:buClr>
              <a:buSzPts val="8800"/>
              <a:buFont typeface="Calibri"/>
              <a:buNone/>
              <a:defRPr sz="88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69" name="Google Shape;69;p12"/>
          <p:cNvSpPr txBox="1">
            <a:spLocks noGrp="1"/>
          </p:cNvSpPr>
          <p:nvPr>
            <p:ph type="body" idx="1"/>
          </p:nvPr>
        </p:nvSpPr>
        <p:spPr>
          <a:xfrm rot="5400000">
            <a:off x="3598862" y="-1192212"/>
            <a:ext cx="11623676" cy="15468600"/>
          </a:xfrm>
          <a:prstGeom prst="rect">
            <a:avLst/>
          </a:prstGeom>
          <a:noFill/>
          <a:ln>
            <a:noFill/>
          </a:ln>
        </p:spPr>
        <p:txBody>
          <a:bodyPr spcFirstLastPara="1" wrap="square" lIns="91425" tIns="45700" rIns="91425" bIns="45700" anchor="t" anchorCtr="0">
            <a:noAutofit/>
          </a:bodyPr>
          <a:lstStyle>
            <a:lvl1pPr marL="457200" marR="0" lvl="0" indent="-584200" algn="l" rtl="0">
              <a:lnSpc>
                <a:spcPct val="90000"/>
              </a:lnSpc>
              <a:spcBef>
                <a:spcPts val="2000"/>
              </a:spcBef>
              <a:spcAft>
                <a:spcPts val="0"/>
              </a:spcAft>
              <a:buClr>
                <a:schemeClr val="dk1"/>
              </a:buClr>
              <a:buSzPts val="5600"/>
              <a:buFont typeface="Arial"/>
              <a:buChar char="•"/>
              <a:defRPr sz="5600" b="0" i="0" u="none" strike="noStrike" cap="none">
                <a:solidFill>
                  <a:schemeClr val="dk1"/>
                </a:solidFill>
                <a:latin typeface="Calibri"/>
                <a:ea typeface="Calibri"/>
                <a:cs typeface="Calibri"/>
                <a:sym typeface="Calibri"/>
              </a:defRPr>
            </a:lvl1pPr>
            <a:lvl2pPr marL="914400" marR="0" lvl="1" indent="-533400" algn="l" rtl="0">
              <a:lnSpc>
                <a:spcPct val="90000"/>
              </a:lnSpc>
              <a:spcBef>
                <a:spcPts val="1000"/>
              </a:spcBef>
              <a:spcAft>
                <a:spcPts val="0"/>
              </a:spcAft>
              <a:buClr>
                <a:schemeClr val="dk1"/>
              </a:buClr>
              <a:buSzPts val="4800"/>
              <a:buFont typeface="Arial"/>
              <a:buChar char="•"/>
              <a:defRPr sz="4800" b="0" i="0" u="none" strike="noStrike" cap="none">
                <a:solidFill>
                  <a:schemeClr val="dk1"/>
                </a:solidFill>
                <a:latin typeface="Calibri"/>
                <a:ea typeface="Calibri"/>
                <a:cs typeface="Calibri"/>
                <a:sym typeface="Calibri"/>
              </a:defRPr>
            </a:lvl2pPr>
            <a:lvl3pPr marL="1371600" marR="0" lvl="2" indent="-482600" algn="l" rtl="0">
              <a:lnSpc>
                <a:spcPct val="90000"/>
              </a:lnSpc>
              <a:spcBef>
                <a:spcPts val="1000"/>
              </a:spcBef>
              <a:spcAft>
                <a:spcPts val="0"/>
              </a:spcAft>
              <a:buClr>
                <a:schemeClr val="dk1"/>
              </a:buClr>
              <a:buSzPts val="4000"/>
              <a:buFont typeface="Arial"/>
              <a:buChar char="•"/>
              <a:defRPr sz="4000" b="0" i="0" u="none" strike="noStrike" cap="none">
                <a:solidFill>
                  <a:schemeClr val="dk1"/>
                </a:solidFill>
                <a:latin typeface="Calibri"/>
                <a:ea typeface="Calibri"/>
                <a:cs typeface="Calibri"/>
                <a:sym typeface="Calibri"/>
              </a:defRPr>
            </a:lvl3pPr>
            <a:lvl4pPr marL="1828800" marR="0" lvl="3"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4pPr>
            <a:lvl5pPr marL="2286000" marR="0" lvl="4"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5pPr>
            <a:lvl6pPr marL="2743200" marR="0" lvl="5"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6pPr>
            <a:lvl7pPr marL="3200400" marR="0" lvl="6"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7pPr>
            <a:lvl8pPr marL="3657600" marR="0" lvl="7"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8pPr>
            <a:lvl9pPr marL="4114800" marR="0" lvl="8" indent="-457200" algn="l" rtl="0">
              <a:lnSpc>
                <a:spcPct val="90000"/>
              </a:lnSpc>
              <a:spcBef>
                <a:spcPts val="1000"/>
              </a:spcBef>
              <a:spcAft>
                <a:spcPts val="0"/>
              </a:spcAft>
              <a:buClr>
                <a:schemeClr val="dk1"/>
              </a:buClr>
              <a:buSzPts val="3600"/>
              <a:buFont typeface="Arial"/>
              <a:buChar char="•"/>
              <a:defRPr sz="3600" b="0" i="0" u="none" strike="noStrike" cap="none">
                <a:solidFill>
                  <a:schemeClr val="dk1"/>
                </a:solidFill>
                <a:latin typeface="Calibri"/>
                <a:ea typeface="Calibri"/>
                <a:cs typeface="Calibri"/>
                <a:sym typeface="Calibri"/>
              </a:defRPr>
            </a:lvl9pPr>
          </a:lstStyle>
          <a:p>
            <a:endParaRPr/>
          </a:p>
        </p:txBody>
      </p:sp>
      <p:sp>
        <p:nvSpPr>
          <p:cNvPr id="70" name="Google Shape;70;p12"/>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1" name="Google Shape;71;p12"/>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72" name="Google Shape;72;p12"/>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2_Title and Content">
  <p:cSld name="2_Title and Content">
    <p:spTree>
      <p:nvGrpSpPr>
        <p:cNvPr id="1" name="Shape 73"/>
        <p:cNvGrpSpPr/>
        <p:nvPr/>
      </p:nvGrpSpPr>
      <p:grpSpPr>
        <a:xfrm>
          <a:off x="0" y="0"/>
          <a:ext cx="0" cy="0"/>
          <a:chOff x="0" y="0"/>
          <a:chExt cx="0" cy="0"/>
        </a:xfrm>
      </p:grpSpPr>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76"/>
        <p:cNvGrpSpPr/>
        <p:nvPr/>
      </p:nvGrpSpPr>
      <p:grpSpPr>
        <a:xfrm>
          <a:off x="0" y="0"/>
          <a:ext cx="0" cy="0"/>
          <a:chOff x="0" y="0"/>
          <a:chExt cx="0" cy="0"/>
        </a:xfrm>
      </p:grpSpPr>
      <p:sp>
        <p:nvSpPr>
          <p:cNvPr id="77" name="Google Shape;77;p15"/>
          <p:cNvSpPr txBox="1">
            <a:spLocks noGrp="1"/>
          </p:cNvSpPr>
          <p:nvPr>
            <p:ph type="ctrTitle"/>
          </p:nvPr>
        </p:nvSpPr>
        <p:spPr>
          <a:xfrm>
            <a:off x="3048000" y="2244726"/>
            <a:ext cx="18288000" cy="4775200"/>
          </a:xfrm>
          <a:prstGeom prst="rect">
            <a:avLst/>
          </a:prstGeom>
          <a:noFill/>
          <a:ln>
            <a:noFill/>
          </a:ln>
        </p:spPr>
        <p:txBody>
          <a:bodyPr spcFirstLastPara="1" wrap="square" lIns="91425" tIns="45700" rIns="91425" bIns="45700" anchor="b" anchorCtr="0">
            <a:noAutofit/>
          </a:bodyPr>
          <a:lstStyle>
            <a:lvl1pPr marR="0" lvl="0" algn="ctr" rtl="0">
              <a:lnSpc>
                <a:spcPct val="90000"/>
              </a:lnSpc>
              <a:spcBef>
                <a:spcPts val="0"/>
              </a:spcBef>
              <a:spcAft>
                <a:spcPts val="0"/>
              </a:spcAft>
              <a:buClr>
                <a:schemeClr val="dk1"/>
              </a:buClr>
              <a:buSzPts val="12000"/>
              <a:buFont typeface="Calibri"/>
              <a:buNone/>
              <a:defRPr sz="120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78" name="Google Shape;78;p15"/>
          <p:cNvSpPr txBox="1">
            <a:spLocks noGrp="1"/>
          </p:cNvSpPr>
          <p:nvPr>
            <p:ph type="subTitle" idx="1"/>
          </p:nvPr>
        </p:nvSpPr>
        <p:spPr>
          <a:xfrm>
            <a:off x="3048000" y="7204076"/>
            <a:ext cx="18288000" cy="3311524"/>
          </a:xfrm>
          <a:prstGeom prst="rect">
            <a:avLst/>
          </a:prstGeom>
          <a:noFill/>
          <a:ln>
            <a:noFill/>
          </a:ln>
        </p:spPr>
        <p:txBody>
          <a:bodyPr spcFirstLastPara="1" wrap="square" lIns="91425" tIns="45700" rIns="91425" bIns="45700" anchor="t" anchorCtr="0">
            <a:noAutofit/>
          </a:bodyPr>
          <a:lstStyle>
            <a:lvl1pPr marR="0" lvl="0" algn="ctr" rtl="0">
              <a:lnSpc>
                <a:spcPct val="90000"/>
              </a:lnSpc>
              <a:spcBef>
                <a:spcPts val="2000"/>
              </a:spcBef>
              <a:spcAft>
                <a:spcPts val="0"/>
              </a:spcAft>
              <a:buClr>
                <a:schemeClr val="dk1"/>
              </a:buClr>
              <a:buSzPts val="4800"/>
              <a:buFont typeface="Arial"/>
              <a:buNone/>
              <a:defRPr sz="4800" b="0" i="0" u="none" strike="noStrike" cap="none">
                <a:solidFill>
                  <a:schemeClr val="dk1"/>
                </a:solidFill>
                <a:latin typeface="Calibri"/>
                <a:ea typeface="Calibri"/>
                <a:cs typeface="Calibri"/>
                <a:sym typeface="Calibri"/>
              </a:defRPr>
            </a:lvl1pPr>
            <a:lvl2pPr marR="0" lvl="1" algn="ctr" rtl="0">
              <a:lnSpc>
                <a:spcPct val="90000"/>
              </a:lnSpc>
              <a:spcBef>
                <a:spcPts val="1000"/>
              </a:spcBef>
              <a:spcAft>
                <a:spcPts val="0"/>
              </a:spcAft>
              <a:buClr>
                <a:schemeClr val="dk1"/>
              </a:buClr>
              <a:buSzPts val="4000"/>
              <a:buFont typeface="Arial"/>
              <a:buNone/>
              <a:defRPr sz="4000" b="0" i="0" u="none" strike="noStrike" cap="none">
                <a:solidFill>
                  <a:schemeClr val="dk1"/>
                </a:solidFill>
                <a:latin typeface="Calibri"/>
                <a:ea typeface="Calibri"/>
                <a:cs typeface="Calibri"/>
                <a:sym typeface="Calibri"/>
              </a:defRPr>
            </a:lvl2pPr>
            <a:lvl3pPr marR="0" lvl="2" algn="ctr" rtl="0">
              <a:lnSpc>
                <a:spcPct val="90000"/>
              </a:lnSpc>
              <a:spcBef>
                <a:spcPts val="1000"/>
              </a:spcBef>
              <a:spcAft>
                <a:spcPts val="0"/>
              </a:spcAft>
              <a:buClr>
                <a:schemeClr val="dk1"/>
              </a:buClr>
              <a:buSzPts val="3600"/>
              <a:buFont typeface="Arial"/>
              <a:buNone/>
              <a:defRPr sz="3600" b="0" i="0" u="none" strike="noStrike" cap="none">
                <a:solidFill>
                  <a:schemeClr val="dk1"/>
                </a:solidFill>
                <a:latin typeface="Calibri"/>
                <a:ea typeface="Calibri"/>
                <a:cs typeface="Calibri"/>
                <a:sym typeface="Calibri"/>
              </a:defRPr>
            </a:lvl3pPr>
            <a:lvl4pPr marR="0" lvl="3"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4pPr>
            <a:lvl5pPr marR="0" lvl="4"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5pPr>
            <a:lvl6pPr marR="0" lvl="5"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6pPr>
            <a:lvl7pPr marR="0" lvl="6"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7pPr>
            <a:lvl8pPr marR="0" lvl="7"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8pPr>
            <a:lvl9pPr marR="0" lvl="8" algn="ctr" rtl="0">
              <a:lnSpc>
                <a:spcPct val="90000"/>
              </a:lnSpc>
              <a:spcBef>
                <a:spcPts val="100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9pPr>
          </a:lstStyle>
          <a:p>
            <a:endParaRPr/>
          </a:p>
        </p:txBody>
      </p:sp>
      <p:sp>
        <p:nvSpPr>
          <p:cNvPr id="79" name="Google Shape;79;p15"/>
          <p:cNvSpPr txBox="1">
            <a:spLocks noGrp="1"/>
          </p:cNvSpPr>
          <p:nvPr>
            <p:ph type="dt" idx="10"/>
          </p:nvPr>
        </p:nvSpPr>
        <p:spPr>
          <a:xfrm>
            <a:off x="1676400" y="12712701"/>
            <a:ext cx="54864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0" name="Google Shape;80;p15"/>
          <p:cNvSpPr txBox="1">
            <a:spLocks noGrp="1"/>
          </p:cNvSpPr>
          <p:nvPr>
            <p:ph type="ftr" idx="11"/>
          </p:nvPr>
        </p:nvSpPr>
        <p:spPr>
          <a:xfrm>
            <a:off x="8077200" y="12712701"/>
            <a:ext cx="8229600" cy="73025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4300">
                <a:solidFill>
                  <a:schemeClr val="dk1"/>
                </a:solidFill>
                <a:latin typeface="Calibri"/>
                <a:ea typeface="Calibri"/>
                <a:cs typeface="Calibri"/>
                <a:sym typeface="Calibri"/>
              </a:defRPr>
            </a:lvl1pPr>
            <a:lvl2pPr marR="0" lvl="1"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4300" b="0" i="0" u="none" strike="noStrike" cap="none">
                <a:solidFill>
                  <a:schemeClr val="dk1"/>
                </a:solidFill>
                <a:latin typeface="Calibri"/>
                <a:ea typeface="Calibri"/>
                <a:cs typeface="Calibri"/>
                <a:sym typeface="Calibri"/>
              </a:defRPr>
            </a:lvl9pPr>
          </a:lstStyle>
          <a:p>
            <a:endParaRPr/>
          </a:p>
        </p:txBody>
      </p:sp>
      <p:sp>
        <p:nvSpPr>
          <p:cNvPr id="81" name="Google Shape;81;p15"/>
          <p:cNvSpPr txBox="1">
            <a:spLocks noGrp="1"/>
          </p:cNvSpPr>
          <p:nvPr>
            <p:ph type="sldNum" idx="12"/>
          </p:nvPr>
        </p:nvSpPr>
        <p:spPr>
          <a:xfrm>
            <a:off x="17221200" y="12712701"/>
            <a:ext cx="5486400" cy="730250"/>
          </a:xfrm>
          <a:prstGeom prst="rect">
            <a:avLst/>
          </a:prstGeom>
          <a:noFill/>
          <a:ln>
            <a:noFill/>
          </a:ln>
        </p:spPr>
        <p:txBody>
          <a:bodyPr spcFirstLastPara="1" wrap="square" lIns="91425" tIns="45700" rIns="91425" bIns="45700" anchor="t" anchorCtr="0">
            <a:noAutofit/>
          </a:bodyPr>
          <a:lstStyle>
            <a:lvl1pPr marL="0" marR="0" lvl="0" indent="0" algn="l" rtl="0">
              <a:spcBef>
                <a:spcPts val="0"/>
              </a:spcBef>
              <a:buNone/>
              <a:defRPr sz="4300">
                <a:solidFill>
                  <a:schemeClr val="dk1"/>
                </a:solidFill>
                <a:latin typeface="Calibri"/>
                <a:ea typeface="Calibri"/>
                <a:cs typeface="Calibri"/>
                <a:sym typeface="Calibri"/>
              </a:defRPr>
            </a:lvl1pPr>
            <a:lvl2pPr marL="0" marR="0" lvl="1" indent="0" algn="l" rtl="0">
              <a:spcBef>
                <a:spcPts val="0"/>
              </a:spcBef>
              <a:buNone/>
              <a:defRPr sz="4300">
                <a:solidFill>
                  <a:schemeClr val="dk1"/>
                </a:solidFill>
                <a:latin typeface="Calibri"/>
                <a:ea typeface="Calibri"/>
                <a:cs typeface="Calibri"/>
                <a:sym typeface="Calibri"/>
              </a:defRPr>
            </a:lvl2pPr>
            <a:lvl3pPr marL="0" marR="0" lvl="2" indent="0" algn="l" rtl="0">
              <a:spcBef>
                <a:spcPts val="0"/>
              </a:spcBef>
              <a:buNone/>
              <a:defRPr sz="4300">
                <a:solidFill>
                  <a:schemeClr val="dk1"/>
                </a:solidFill>
                <a:latin typeface="Calibri"/>
                <a:ea typeface="Calibri"/>
                <a:cs typeface="Calibri"/>
                <a:sym typeface="Calibri"/>
              </a:defRPr>
            </a:lvl3pPr>
            <a:lvl4pPr marL="0" marR="0" lvl="3" indent="0" algn="l" rtl="0">
              <a:spcBef>
                <a:spcPts val="0"/>
              </a:spcBef>
              <a:buNone/>
              <a:defRPr sz="4300">
                <a:solidFill>
                  <a:schemeClr val="dk1"/>
                </a:solidFill>
                <a:latin typeface="Calibri"/>
                <a:ea typeface="Calibri"/>
                <a:cs typeface="Calibri"/>
                <a:sym typeface="Calibri"/>
              </a:defRPr>
            </a:lvl4pPr>
            <a:lvl5pPr marL="0" marR="0" lvl="4" indent="0" algn="l" rtl="0">
              <a:spcBef>
                <a:spcPts val="0"/>
              </a:spcBef>
              <a:buNone/>
              <a:defRPr sz="4300">
                <a:solidFill>
                  <a:schemeClr val="dk1"/>
                </a:solidFill>
                <a:latin typeface="Calibri"/>
                <a:ea typeface="Calibri"/>
                <a:cs typeface="Calibri"/>
                <a:sym typeface="Calibri"/>
              </a:defRPr>
            </a:lvl5pPr>
            <a:lvl6pPr marL="0" marR="0" lvl="5" indent="0" algn="l" rtl="0">
              <a:spcBef>
                <a:spcPts val="0"/>
              </a:spcBef>
              <a:buNone/>
              <a:defRPr sz="4300">
                <a:solidFill>
                  <a:schemeClr val="dk1"/>
                </a:solidFill>
                <a:latin typeface="Calibri"/>
                <a:ea typeface="Calibri"/>
                <a:cs typeface="Calibri"/>
                <a:sym typeface="Calibri"/>
              </a:defRPr>
            </a:lvl6pPr>
            <a:lvl7pPr marL="0" marR="0" lvl="6" indent="0" algn="l" rtl="0">
              <a:spcBef>
                <a:spcPts val="0"/>
              </a:spcBef>
              <a:buNone/>
              <a:defRPr sz="4300">
                <a:solidFill>
                  <a:schemeClr val="dk1"/>
                </a:solidFill>
                <a:latin typeface="Calibri"/>
                <a:ea typeface="Calibri"/>
                <a:cs typeface="Calibri"/>
                <a:sym typeface="Calibri"/>
              </a:defRPr>
            </a:lvl7pPr>
            <a:lvl8pPr marL="0" marR="0" lvl="7" indent="0" algn="l" rtl="0">
              <a:spcBef>
                <a:spcPts val="0"/>
              </a:spcBef>
              <a:buNone/>
              <a:defRPr sz="4300">
                <a:solidFill>
                  <a:schemeClr val="dk1"/>
                </a:solidFill>
                <a:latin typeface="Calibri"/>
                <a:ea typeface="Calibri"/>
                <a:cs typeface="Calibri"/>
                <a:sym typeface="Calibri"/>
              </a:defRPr>
            </a:lvl8pPr>
            <a:lvl9pPr marL="0" marR="0" lvl="8" indent="0" algn="l" rtl="0">
              <a:spcBef>
                <a:spcPts val="0"/>
              </a:spcBef>
              <a:buNone/>
              <a:defRPr sz="4300">
                <a:solidFill>
                  <a:schemeClr val="dk1"/>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slideLayout" Target="../slideLayouts/slideLayout21.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17" Type="http://schemas.openxmlformats.org/officeDocument/2006/relationships/image" Target="../media/image4.png"/><Relationship Id="rId2" Type="http://schemas.openxmlformats.org/officeDocument/2006/relationships/slideLayout" Target="../slideLayouts/slideLayout10.xml"/><Relationship Id="rId16" Type="http://schemas.openxmlformats.org/officeDocument/2006/relationships/theme" Target="../theme/theme2.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5" Type="http://schemas.openxmlformats.org/officeDocument/2006/relationships/slideLayout" Target="../slideLayouts/slideLayout2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slideLayout" Target="../slideLayouts/slideLayout2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a:blip r:embed="rId10">
            <a:alphaModFix/>
          </a:blip>
          <a:stretch>
            <a:fillRect/>
          </a:stretch>
        </a:blipFill>
        <a:effectLst/>
      </p:bgPr>
    </p:bg>
    <p:spTree>
      <p:nvGrpSpPr>
        <p:cNvPr id="1" name="Shape 9"/>
        <p:cNvGrpSpPr/>
        <p:nvPr/>
      </p:nvGrpSpPr>
      <p:grpSpPr>
        <a:xfrm>
          <a:off x="0" y="0"/>
          <a:ext cx="0" cy="0"/>
          <a:chOff x="0" y="0"/>
          <a:chExt cx="0" cy="0"/>
        </a:xfrm>
      </p:grpSpPr>
    </p:spTree>
  </p:cSld>
  <p:clrMap bg1="lt1" tx1="dk1" bg2="dk2" tx2="lt2" accent1="accent1" accent2="accent2" accent3="accent3" accent4="accent4" accent5="accent5" accent6="accent6" hlink="hlink" folHlink="folHlink"/>
  <p:sldLayoutIdLst>
    <p:sldLayoutId id="2147483648" r:id="rId1"/>
    <p:sldLayoutId id="2147483653" r:id="rId2"/>
    <p:sldLayoutId id="2147483654" r:id="rId3"/>
    <p:sldLayoutId id="2147483655" r:id="rId4"/>
    <p:sldLayoutId id="2147483656" r:id="rId5"/>
    <p:sldLayoutId id="2147483657" r:id="rId6"/>
    <p:sldLayoutId id="2147483658" r:id="rId7"/>
    <p:sldLayoutId id="2147483659" r:id="rId8"/>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74"/>
        <p:cNvGrpSpPr/>
        <p:nvPr/>
      </p:nvGrpSpPr>
      <p:grpSpPr>
        <a:xfrm>
          <a:off x="0" y="0"/>
          <a:ext cx="0" cy="0"/>
          <a:chOff x="0" y="0"/>
          <a:chExt cx="0" cy="0"/>
        </a:xfrm>
      </p:grpSpPr>
      <p:pic>
        <p:nvPicPr>
          <p:cNvPr id="75" name="Google Shape;75;p14"/>
          <p:cNvPicPr preferRelativeResize="0"/>
          <p:nvPr/>
        </p:nvPicPr>
        <p:blipFill rotWithShape="1">
          <a:blip r:embed="rId17">
            <a:alphaModFix/>
          </a:blip>
          <a:srcRect/>
          <a:stretch/>
        </p:blipFill>
        <p:spPr>
          <a:xfrm>
            <a:off x="144203" y="1065704"/>
            <a:ext cx="24239797" cy="12650296"/>
          </a:xfrm>
          <a:prstGeom prst="rect">
            <a:avLst/>
          </a:prstGeom>
          <a:noFill/>
          <a:ln>
            <a:noFill/>
          </a:ln>
        </p:spPr>
      </p:pic>
    </p:spTree>
  </p:cSld>
  <p:clrMap bg1="lt1" tx1="dk1" bg2="dk2" tx2="lt2" accent1="accent1" accent2="accent2" accent3="accent3" accent4="accent4" accent5="accent5" accent6="accent6" hlink="hlink" folHlink="folHlink"/>
  <p:sldLayoutIdLst>
    <p:sldLayoutId id="2147483660" r:id="rId1"/>
    <p:sldLayoutId id="2147483661" r:id="rId2"/>
    <p:sldLayoutId id="2147483662" r:id="rId3"/>
    <p:sldLayoutId id="2147483663" r:id="rId4"/>
    <p:sldLayoutId id="2147483664" r:id="rId5"/>
    <p:sldLayoutId id="2147483665" r:id="rId6"/>
    <p:sldLayoutId id="2147483666" r:id="rId7"/>
    <p:sldLayoutId id="2147483667" r:id="rId8"/>
    <p:sldLayoutId id="2147483668" r:id="rId9"/>
    <p:sldLayoutId id="2147483669" r:id="rId10"/>
    <p:sldLayoutId id="2147483670" r:id="rId11"/>
    <p:sldLayoutId id="2147483671" r:id="rId12"/>
    <p:sldLayoutId id="2147483672" r:id="rId13"/>
    <p:sldLayoutId id="2147483673" r:id="rId14"/>
    <p:sldLayoutId id="2147483674" r:id="rId1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3" Type="http://schemas.openxmlformats.org/officeDocument/2006/relationships/image" Target="../media/image39.png"/><Relationship Id="rId3" Type="http://schemas.openxmlformats.org/officeDocument/2006/relationships/image" Target="../media/image43.png"/><Relationship Id="rId12" Type="http://schemas.openxmlformats.org/officeDocument/2006/relationships/image" Target="../media/image52.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45.png"/><Relationship Id="rId5" Type="http://schemas.openxmlformats.org/officeDocument/2006/relationships/image" Target="../media/image44.png"/><Relationship Id="rId10" Type="http://schemas.openxmlformats.org/officeDocument/2006/relationships/image" Target="../media/image46.png"/><Relationship Id="rId4" Type="http://schemas.openxmlformats.org/officeDocument/2006/relationships/image" Target="../media/image2010.png"/><Relationship Id="rId9" Type="http://schemas.openxmlformats.org/officeDocument/2006/relationships/image" Target="../media/image49.png"/><Relationship Id="rId14" Type="http://schemas.microsoft.com/office/2007/relationships/hdphoto" Target="../media/hdphoto2.wdp"/></Relationships>
</file>

<file path=ppt/slides/_rels/slide11.xml.rels><?xml version="1.0" encoding="UTF-8" standalone="yes"?>
<Relationships xmlns="http://schemas.openxmlformats.org/package/2006/relationships"><Relationship Id="rId8" Type="http://schemas.openxmlformats.org/officeDocument/2006/relationships/image" Target="../media/image48.png"/><Relationship Id="rId13" Type="http://schemas.openxmlformats.org/officeDocument/2006/relationships/image" Target="../media/image59.png"/><Relationship Id="rId3" Type="http://schemas.openxmlformats.org/officeDocument/2006/relationships/image" Target="../media/image43.png"/><Relationship Id="rId7" Type="http://schemas.openxmlformats.org/officeDocument/2006/relationships/image" Target="../media/image49.png"/><Relationship Id="rId12"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53.png"/><Relationship Id="rId11" Type="http://schemas.openxmlformats.org/officeDocument/2006/relationships/image" Target="../media/image57.png"/><Relationship Id="rId15" Type="http://schemas.microsoft.com/office/2007/relationships/hdphoto" Target="../media/hdphoto2.wdp"/><Relationship Id="rId10" Type="http://schemas.openxmlformats.org/officeDocument/2006/relationships/image" Target="../media/image56.png"/><Relationship Id="rId4" Type="http://schemas.openxmlformats.org/officeDocument/2006/relationships/image" Target="../media/image440.png"/><Relationship Id="rId9" Type="http://schemas.openxmlformats.org/officeDocument/2006/relationships/image" Target="../media/image55.png"/><Relationship Id="rId14" Type="http://schemas.openxmlformats.org/officeDocument/2006/relationships/image" Target="../media/image39.png"/></Relationships>
</file>

<file path=ppt/slides/_rels/slide12.xml.rels><?xml version="1.0" encoding="UTF-8" standalone="yes"?>
<Relationships xmlns="http://schemas.openxmlformats.org/package/2006/relationships"><Relationship Id="rId8" Type="http://schemas.openxmlformats.org/officeDocument/2006/relationships/image" Target="../media/image62.png"/><Relationship Id="rId13" Type="http://schemas.microsoft.com/office/2007/relationships/hdphoto" Target="../media/hdphoto3.wdp"/><Relationship Id="rId3" Type="http://schemas.openxmlformats.org/officeDocument/2006/relationships/image" Target="../media/image43.png"/><Relationship Id="rId12" Type="http://schemas.openxmlformats.org/officeDocument/2006/relationships/image" Target="../media/image47.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49.png"/><Relationship Id="rId11" Type="http://schemas.microsoft.com/office/2007/relationships/hdphoto" Target="../media/hdphoto2.wdp"/><Relationship Id="rId5" Type="http://schemas.openxmlformats.org/officeDocument/2006/relationships/image" Target="../media/image60.png"/><Relationship Id="rId10" Type="http://schemas.openxmlformats.org/officeDocument/2006/relationships/image" Target="../media/image39.png"/><Relationship Id="rId9" Type="http://schemas.openxmlformats.org/officeDocument/2006/relationships/image" Target="../media/image63.png"/><Relationship Id="rId14" Type="http://schemas.openxmlformats.org/officeDocument/2006/relationships/image" Target="../media/image500.png"/></Relationships>
</file>

<file path=ppt/slides/_rels/slide13.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50.png"/><Relationship Id="rId7" Type="http://schemas.openxmlformats.org/officeDocument/2006/relationships/image" Target="../media/image66.png"/><Relationship Id="rId12" Type="http://schemas.openxmlformats.org/officeDocument/2006/relationships/image" Target="../media/image71.pn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0.png"/><Relationship Id="rId15" Type="http://schemas.openxmlformats.org/officeDocument/2006/relationships/image" Target="../media/image74.png"/><Relationship Id="rId10" Type="http://schemas.openxmlformats.org/officeDocument/2006/relationships/image" Target="../media/image510.png"/><Relationship Id="rId4" Type="http://schemas.openxmlformats.org/officeDocument/2006/relationships/image" Target="../media/image43.png"/><Relationship Id="rId9" Type="http://schemas.openxmlformats.org/officeDocument/2006/relationships/image" Target="../media/image68.png"/><Relationship Id="rId14" Type="http://schemas.openxmlformats.org/officeDocument/2006/relationships/image" Target="../media/image51.png"/></Relationships>
</file>

<file path=ppt/slides/_rels/slide14.xml.rels><?xml version="1.0" encoding="UTF-8" standalone="yes"?>
<Relationships xmlns="http://schemas.openxmlformats.org/package/2006/relationships"><Relationship Id="rId8" Type="http://schemas.openxmlformats.org/officeDocument/2006/relationships/image" Target="../media/image91.png"/><Relationship Id="rId13" Type="http://schemas.openxmlformats.org/officeDocument/2006/relationships/image" Target="../media/image96.png"/><Relationship Id="rId18" Type="http://schemas.openxmlformats.org/officeDocument/2006/relationships/image" Target="../media/image101.png"/><Relationship Id="rId3" Type="http://schemas.openxmlformats.org/officeDocument/2006/relationships/image" Target="../media/image86.png"/><Relationship Id="rId7" Type="http://schemas.openxmlformats.org/officeDocument/2006/relationships/image" Target="../media/image90.png"/><Relationship Id="rId12" Type="http://schemas.openxmlformats.org/officeDocument/2006/relationships/image" Target="../media/image95.png"/><Relationship Id="rId17" Type="http://schemas.openxmlformats.org/officeDocument/2006/relationships/image" Target="../media/image61.png"/><Relationship Id="rId2" Type="http://schemas.openxmlformats.org/officeDocument/2006/relationships/notesSlide" Target="../notesSlides/notesSlide12.xml"/><Relationship Id="rId16" Type="http://schemas.openxmlformats.org/officeDocument/2006/relationships/image" Target="../media/image99.png"/><Relationship Id="rId20" Type="http://schemas.openxmlformats.org/officeDocument/2006/relationships/image" Target="../media/image64.png"/><Relationship Id="rId1" Type="http://schemas.openxmlformats.org/officeDocument/2006/relationships/slideLayout" Target="../slideLayouts/slideLayout1.xml"/><Relationship Id="rId6" Type="http://schemas.openxmlformats.org/officeDocument/2006/relationships/image" Target="../media/image54.png"/><Relationship Id="rId11" Type="http://schemas.openxmlformats.org/officeDocument/2006/relationships/image" Target="../media/image94.png"/><Relationship Id="rId5" Type="http://schemas.openxmlformats.org/officeDocument/2006/relationships/image" Target="../media/image88.png"/><Relationship Id="rId15" Type="http://schemas.openxmlformats.org/officeDocument/2006/relationships/image" Target="../media/image98.png"/><Relationship Id="rId10" Type="http://schemas.openxmlformats.org/officeDocument/2006/relationships/image" Target="../media/image93.png"/><Relationship Id="rId19" Type="http://schemas.openxmlformats.org/officeDocument/2006/relationships/image" Target="../media/image102.png"/><Relationship Id="rId4" Type="http://schemas.openxmlformats.org/officeDocument/2006/relationships/image" Target="../media/image87.png"/><Relationship Id="rId9" Type="http://schemas.openxmlformats.org/officeDocument/2006/relationships/image" Target="../media/image92.png"/><Relationship Id="rId14" Type="http://schemas.openxmlformats.org/officeDocument/2006/relationships/image" Target="../media/image97.png"/></Relationships>
</file>

<file path=ppt/slides/_rels/slide15.xml.rels><?xml version="1.0" encoding="UTF-8" standalone="yes"?>
<Relationships xmlns="http://schemas.openxmlformats.org/package/2006/relationships"><Relationship Id="rId8" Type="http://schemas.openxmlformats.org/officeDocument/2006/relationships/image" Target="../media/image85.png"/><Relationship Id="rId13" Type="http://schemas.openxmlformats.org/officeDocument/2006/relationships/image" Target="../media/image73.png"/><Relationship Id="rId3" Type="http://schemas.openxmlformats.org/officeDocument/2006/relationships/image" Target="../media/image104.png"/><Relationship Id="rId7" Type="http://schemas.openxmlformats.org/officeDocument/2006/relationships/image" Target="../media/image84.png"/><Relationship Id="rId12" Type="http://schemas.openxmlformats.org/officeDocument/2006/relationships/image" Target="../media/image107.png"/><Relationship Id="rId2" Type="http://schemas.openxmlformats.org/officeDocument/2006/relationships/notesSlide" Target="../notesSlides/notesSlide13.xml"/><Relationship Id="rId1" Type="http://schemas.openxmlformats.org/officeDocument/2006/relationships/slideLayout" Target="../slideLayouts/slideLayout1.xml"/><Relationship Id="rId6" Type="http://schemas.openxmlformats.org/officeDocument/2006/relationships/image" Target="../media/image83.png"/><Relationship Id="rId11" Type="http://schemas.openxmlformats.org/officeDocument/2006/relationships/image" Target="../media/image106.png"/><Relationship Id="rId5" Type="http://schemas.openxmlformats.org/officeDocument/2006/relationships/image" Target="../media/image82.png"/><Relationship Id="rId10" Type="http://schemas.openxmlformats.org/officeDocument/2006/relationships/image" Target="../media/image69.png"/><Relationship Id="rId4" Type="http://schemas.openxmlformats.org/officeDocument/2006/relationships/image" Target="../media/image81.png"/><Relationship Id="rId9" Type="http://schemas.openxmlformats.org/officeDocument/2006/relationships/image" Target="../media/image103.png"/></Relationships>
</file>

<file path=ppt/slides/_rels/slide16.xml.rels><?xml version="1.0" encoding="UTF-8" standalone="yes"?>
<Relationships xmlns="http://schemas.openxmlformats.org/package/2006/relationships"><Relationship Id="rId8" Type="http://schemas.openxmlformats.org/officeDocument/2006/relationships/image" Target="../media/image109.png"/><Relationship Id="rId13" Type="http://schemas.openxmlformats.org/officeDocument/2006/relationships/image" Target="../media/image114.png"/><Relationship Id="rId3" Type="http://schemas.openxmlformats.org/officeDocument/2006/relationships/image" Target="../media/image104.png"/><Relationship Id="rId7" Type="http://schemas.openxmlformats.org/officeDocument/2006/relationships/image" Target="../media/image1080.png"/><Relationship Id="rId12" Type="http://schemas.openxmlformats.org/officeDocument/2006/relationships/image" Target="../media/image113.png"/><Relationship Id="rId2" Type="http://schemas.openxmlformats.org/officeDocument/2006/relationships/notesSlide" Target="../notesSlides/notesSlide14.xml"/><Relationship Id="rId1" Type="http://schemas.openxmlformats.org/officeDocument/2006/relationships/slideLayout" Target="../slideLayouts/slideLayout1.xml"/><Relationship Id="rId6" Type="http://schemas.openxmlformats.org/officeDocument/2006/relationships/image" Target="../media/image1070.png"/><Relationship Id="rId11" Type="http://schemas.openxmlformats.org/officeDocument/2006/relationships/image" Target="../media/image112.png"/><Relationship Id="rId5" Type="http://schemas.openxmlformats.org/officeDocument/2006/relationships/image" Target="../media/image1060.png"/><Relationship Id="rId10" Type="http://schemas.openxmlformats.org/officeDocument/2006/relationships/image" Target="../media/image111.png"/><Relationship Id="rId4" Type="http://schemas.openxmlformats.org/officeDocument/2006/relationships/image" Target="../media/image1050.png"/><Relationship Id="rId9" Type="http://schemas.openxmlformats.org/officeDocument/2006/relationships/image" Target="../media/image750.png"/></Relationships>
</file>

<file path=ppt/slides/_rels/slide17.xml.rels><?xml version="1.0" encoding="UTF-8" standalone="yes"?>
<Relationships xmlns="http://schemas.openxmlformats.org/package/2006/relationships"><Relationship Id="rId8" Type="http://schemas.openxmlformats.org/officeDocument/2006/relationships/image" Target="../media/image120.png"/><Relationship Id="rId3" Type="http://schemas.openxmlformats.org/officeDocument/2006/relationships/image" Target="../media/image76.png"/><Relationship Id="rId7" Type="http://schemas.openxmlformats.org/officeDocument/2006/relationships/image" Target="../media/image11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18.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22.png"/><Relationship Id="rId4" Type="http://schemas.openxmlformats.org/officeDocument/2006/relationships/image" Target="../media/image116.png"/><Relationship Id="rId9" Type="http://schemas.openxmlformats.org/officeDocument/2006/relationships/image" Target="../media/image121.png"/></Relationships>
</file>

<file path=ppt/slides/_rels/slide18.xml.rels><?xml version="1.0" encoding="UTF-8" standalone="yes"?>
<Relationships xmlns="http://schemas.openxmlformats.org/package/2006/relationships"><Relationship Id="rId8" Type="http://schemas.openxmlformats.org/officeDocument/2006/relationships/image" Target="../media/image79.png"/><Relationship Id="rId3" Type="http://schemas.openxmlformats.org/officeDocument/2006/relationships/image" Target="../media/image124.png"/><Relationship Id="rId7" Type="http://schemas.openxmlformats.org/officeDocument/2006/relationships/image" Target="../media/image128.pn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78.png"/><Relationship Id="rId5" Type="http://schemas.openxmlformats.org/officeDocument/2006/relationships/image" Target="../media/image770.png"/><Relationship Id="rId10" Type="http://schemas.openxmlformats.org/officeDocument/2006/relationships/image" Target="../media/image131.png"/><Relationship Id="rId4" Type="http://schemas.openxmlformats.org/officeDocument/2006/relationships/image" Target="../media/image75.png"/><Relationship Id="rId9" Type="http://schemas.openxmlformats.org/officeDocument/2006/relationships/image" Target="../media/image130.png"/></Relationships>
</file>

<file path=ppt/slides/_rels/slide19.xml.rels><?xml version="1.0" encoding="UTF-8" standalone="yes"?>
<Relationships xmlns="http://schemas.openxmlformats.org/package/2006/relationships"><Relationship Id="rId8" Type="http://schemas.openxmlformats.org/officeDocument/2006/relationships/image" Target="../media/image136.png"/><Relationship Id="rId13" Type="http://schemas.openxmlformats.org/officeDocument/2006/relationships/image" Target="../media/image141.png"/><Relationship Id="rId3" Type="http://schemas.openxmlformats.org/officeDocument/2006/relationships/image" Target="../media/image75.png"/><Relationship Id="rId7" Type="http://schemas.openxmlformats.org/officeDocument/2006/relationships/image" Target="../media/image135.png"/><Relationship Id="rId12" Type="http://schemas.openxmlformats.org/officeDocument/2006/relationships/image" Target="../media/image790.png"/><Relationship Id="rId2" Type="http://schemas.openxmlformats.org/officeDocument/2006/relationships/notesSlide" Target="../notesSlides/notesSlide17.xml"/><Relationship Id="rId16" Type="http://schemas.openxmlformats.org/officeDocument/2006/relationships/image" Target="../media/image144.png"/><Relationship Id="rId1" Type="http://schemas.openxmlformats.org/officeDocument/2006/relationships/slideLayout" Target="../slideLayouts/slideLayout1.xml"/><Relationship Id="rId6" Type="http://schemas.openxmlformats.org/officeDocument/2006/relationships/image" Target="../media/image134.png"/><Relationship Id="rId11" Type="http://schemas.openxmlformats.org/officeDocument/2006/relationships/image" Target="../media/image139.png"/><Relationship Id="rId5" Type="http://schemas.openxmlformats.org/officeDocument/2006/relationships/image" Target="../media/image133.png"/><Relationship Id="rId15" Type="http://schemas.openxmlformats.org/officeDocument/2006/relationships/image" Target="../media/image143.png"/><Relationship Id="rId10" Type="http://schemas.openxmlformats.org/officeDocument/2006/relationships/image" Target="../media/image138.png"/><Relationship Id="rId4" Type="http://schemas.openxmlformats.org/officeDocument/2006/relationships/image" Target="../media/image132.png"/><Relationship Id="rId9" Type="http://schemas.openxmlformats.org/officeDocument/2006/relationships/image" Target="../media/image137.png"/><Relationship Id="rId14" Type="http://schemas.openxmlformats.org/officeDocument/2006/relationships/image" Target="../media/image142.png"/></Relationships>
</file>

<file path=ppt/slides/_rels/slide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8" Type="http://schemas.openxmlformats.org/officeDocument/2006/relationships/image" Target="../media/image140.png"/><Relationship Id="rId13" Type="http://schemas.openxmlformats.org/officeDocument/2006/relationships/image" Target="../media/image105.png"/><Relationship Id="rId3" Type="http://schemas.openxmlformats.org/officeDocument/2006/relationships/image" Target="../media/image145.png"/><Relationship Id="rId7" Type="http://schemas.openxmlformats.org/officeDocument/2006/relationships/image" Target="../media/image126.png"/><Relationship Id="rId12" Type="http://schemas.openxmlformats.org/officeDocument/2006/relationships/image" Target="../media/image100.png"/><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125.png"/><Relationship Id="rId11" Type="http://schemas.openxmlformats.org/officeDocument/2006/relationships/image" Target="../media/image89.png"/><Relationship Id="rId5" Type="http://schemas.openxmlformats.org/officeDocument/2006/relationships/image" Target="../media/image108.png"/><Relationship Id="rId10" Type="http://schemas.openxmlformats.org/officeDocument/2006/relationships/image" Target="../media/image147.png"/><Relationship Id="rId4" Type="http://schemas.openxmlformats.org/officeDocument/2006/relationships/image" Target="../media/image80.png"/><Relationship Id="rId9" Type="http://schemas.openxmlformats.org/officeDocument/2006/relationships/image" Target="../media/image146.png"/></Relationships>
</file>

<file path=ppt/slides/_rels/slide21.xml.rels><?xml version="1.0" encoding="UTF-8" standalone="yes"?>
<Relationships xmlns="http://schemas.openxmlformats.org/package/2006/relationships"><Relationship Id="rId8" Type="http://schemas.openxmlformats.org/officeDocument/2006/relationships/image" Target="../media/image115.png"/><Relationship Id="rId3" Type="http://schemas.openxmlformats.org/officeDocument/2006/relationships/image" Target="../media/image156.png"/><Relationship Id="rId7" Type="http://schemas.openxmlformats.org/officeDocument/2006/relationships/image" Target="../media/image160.png"/><Relationship Id="rId2" Type="http://schemas.openxmlformats.org/officeDocument/2006/relationships/notesSlide" Target="../notesSlides/notesSlide19.xml"/><Relationship Id="rId1" Type="http://schemas.openxmlformats.org/officeDocument/2006/relationships/slideLayout" Target="../slideLayouts/slideLayout1.xml"/><Relationship Id="rId5" Type="http://schemas.openxmlformats.org/officeDocument/2006/relationships/image" Target="../media/image760.png"/><Relationship Id="rId10" Type="http://schemas.openxmlformats.org/officeDocument/2006/relationships/image" Target="../media/image77.png"/><Relationship Id="rId4" Type="http://schemas.openxmlformats.org/officeDocument/2006/relationships/image" Target="../media/image110.png"/><Relationship Id="rId9" Type="http://schemas.openxmlformats.org/officeDocument/2006/relationships/image" Target="../media/image129.png"/><Relationship Id="rId14" Type="http://schemas.openxmlformats.org/officeDocument/2006/relationships/image" Target="../media/image164.png"/></Relationships>
</file>

<file path=ppt/slides/_rels/slide22.xml.rels><?xml version="1.0" encoding="UTF-8" standalone="yes"?>
<Relationships xmlns="http://schemas.openxmlformats.org/package/2006/relationships"><Relationship Id="rId13" Type="http://schemas.openxmlformats.org/officeDocument/2006/relationships/image" Target="../media/image171.png"/><Relationship Id="rId3" Type="http://schemas.openxmlformats.org/officeDocument/2006/relationships/image" Target="../media/image164.png"/><Relationship Id="rId7" Type="http://schemas.openxmlformats.org/officeDocument/2006/relationships/image" Target="../media/image168.png"/><Relationship Id="rId12" Type="http://schemas.openxmlformats.org/officeDocument/2006/relationships/image" Target="../media/image170.pn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167.png"/><Relationship Id="rId11" Type="http://schemas.openxmlformats.org/officeDocument/2006/relationships/image" Target="../media/image169.png"/><Relationship Id="rId5" Type="http://schemas.openxmlformats.org/officeDocument/2006/relationships/image" Target="../media/image166.png"/><Relationship Id="rId15" Type="http://schemas.openxmlformats.org/officeDocument/2006/relationships/image" Target="../media/image173.png"/><Relationship Id="rId10" Type="http://schemas.openxmlformats.org/officeDocument/2006/relationships/image" Target="../media/image56.png"/><Relationship Id="rId4" Type="http://schemas.openxmlformats.org/officeDocument/2006/relationships/image" Target="../media/image165.png"/><Relationship Id="rId14" Type="http://schemas.openxmlformats.org/officeDocument/2006/relationships/image" Target="../media/image127.png"/></Relationships>
</file>

<file path=ppt/slides/_rels/slide23.xml.rels><?xml version="1.0" encoding="UTF-8" standalone="yes"?>
<Relationships xmlns="http://schemas.openxmlformats.org/package/2006/relationships"><Relationship Id="rId8" Type="http://schemas.openxmlformats.org/officeDocument/2006/relationships/image" Target="../media/image148.png"/><Relationship Id="rId3" Type="http://schemas.openxmlformats.org/officeDocument/2006/relationships/image" Target="../media/image174.png"/><Relationship Id="rId7" Type="http://schemas.openxmlformats.org/officeDocument/2006/relationships/image" Target="../media/image177.pn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176.png"/><Relationship Id="rId5" Type="http://schemas.openxmlformats.org/officeDocument/2006/relationships/image" Target="../media/image175.png"/><Relationship Id="rId10" Type="http://schemas.openxmlformats.org/officeDocument/2006/relationships/image" Target="../media/image149.png"/><Relationship Id="rId4" Type="http://schemas.openxmlformats.org/officeDocument/2006/relationships/image" Target="../media/image167.png"/><Relationship Id="rId9" Type="http://schemas.openxmlformats.org/officeDocument/2006/relationships/image" Target="../media/image164.png"/></Relationships>
</file>

<file path=ppt/slides/_rels/slide24.xml.rels><?xml version="1.0" encoding="UTF-8" standalone="yes"?>
<Relationships xmlns="http://schemas.openxmlformats.org/package/2006/relationships"><Relationship Id="rId8" Type="http://schemas.openxmlformats.org/officeDocument/2006/relationships/image" Target="../media/image185.png"/><Relationship Id="rId13" Type="http://schemas.openxmlformats.org/officeDocument/2006/relationships/image" Target="../media/image164.png"/><Relationship Id="rId3" Type="http://schemas.openxmlformats.org/officeDocument/2006/relationships/image" Target="../media/image180.png"/><Relationship Id="rId7" Type="http://schemas.openxmlformats.org/officeDocument/2006/relationships/image" Target="../media/image184.png"/><Relationship Id="rId12" Type="http://schemas.openxmlformats.org/officeDocument/2006/relationships/image" Target="../media/image189.png"/><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183.png"/><Relationship Id="rId11" Type="http://schemas.openxmlformats.org/officeDocument/2006/relationships/image" Target="../media/image188.png"/><Relationship Id="rId5" Type="http://schemas.openxmlformats.org/officeDocument/2006/relationships/image" Target="../media/image182.png"/><Relationship Id="rId10" Type="http://schemas.openxmlformats.org/officeDocument/2006/relationships/image" Target="../media/image187.png"/><Relationship Id="rId4" Type="http://schemas.openxmlformats.org/officeDocument/2006/relationships/image" Target="../media/image181.png"/><Relationship Id="rId9" Type="http://schemas.openxmlformats.org/officeDocument/2006/relationships/image" Target="../media/image186.png"/><Relationship Id="rId14" Type="http://schemas.openxmlformats.org/officeDocument/2006/relationships/image" Target="../media/image150.png"/></Relationships>
</file>

<file path=ppt/slides/_rels/slide25.xml.rels><?xml version="1.0" encoding="UTF-8" standalone="yes"?>
<Relationships xmlns="http://schemas.openxmlformats.org/package/2006/relationships"><Relationship Id="rId8" Type="http://schemas.openxmlformats.org/officeDocument/2006/relationships/image" Target="../media/image195.png"/><Relationship Id="rId13" Type="http://schemas.openxmlformats.org/officeDocument/2006/relationships/image" Target="../media/image154.png"/><Relationship Id="rId18" Type="http://schemas.openxmlformats.org/officeDocument/2006/relationships/image" Target="../media/image202.png"/><Relationship Id="rId3" Type="http://schemas.openxmlformats.org/officeDocument/2006/relationships/image" Target="../media/image86.png"/><Relationship Id="rId7" Type="http://schemas.openxmlformats.org/officeDocument/2006/relationships/image" Target="../media/image194.png"/><Relationship Id="rId12" Type="http://schemas.openxmlformats.org/officeDocument/2006/relationships/image" Target="../media/image198.png"/><Relationship Id="rId17" Type="http://schemas.openxmlformats.org/officeDocument/2006/relationships/image" Target="../media/image155.png"/><Relationship Id="rId2" Type="http://schemas.openxmlformats.org/officeDocument/2006/relationships/notesSlide" Target="../notesSlides/notesSlide23.xml"/><Relationship Id="rId16" Type="http://schemas.openxmlformats.org/officeDocument/2006/relationships/image" Target="../media/image201.png"/><Relationship Id="rId20" Type="http://schemas.openxmlformats.org/officeDocument/2006/relationships/image" Target="../media/image150.png"/><Relationship Id="rId1" Type="http://schemas.openxmlformats.org/officeDocument/2006/relationships/slideLayout" Target="../slideLayouts/slideLayout1.xml"/><Relationship Id="rId6" Type="http://schemas.openxmlformats.org/officeDocument/2006/relationships/image" Target="../media/image193.png"/><Relationship Id="rId11" Type="http://schemas.openxmlformats.org/officeDocument/2006/relationships/image" Target="../media/image197.png"/><Relationship Id="rId5" Type="http://schemas.openxmlformats.org/officeDocument/2006/relationships/image" Target="../media/image192.png"/><Relationship Id="rId15" Type="http://schemas.openxmlformats.org/officeDocument/2006/relationships/image" Target="../media/image200.png"/><Relationship Id="rId10" Type="http://schemas.openxmlformats.org/officeDocument/2006/relationships/image" Target="../media/image153.png"/><Relationship Id="rId19" Type="http://schemas.openxmlformats.org/officeDocument/2006/relationships/image" Target="../media/image203.png"/><Relationship Id="rId4" Type="http://schemas.openxmlformats.org/officeDocument/2006/relationships/image" Target="../media/image191.png"/><Relationship Id="rId9" Type="http://schemas.openxmlformats.org/officeDocument/2006/relationships/image" Target="../media/image152.png"/><Relationship Id="rId14" Type="http://schemas.openxmlformats.org/officeDocument/2006/relationships/image" Target="../media/image199.png"/></Relationships>
</file>

<file path=ppt/slides/_rels/slide26.xml.rels><?xml version="1.0" encoding="UTF-8" standalone="yes"?>
<Relationships xmlns="http://schemas.openxmlformats.org/package/2006/relationships"><Relationship Id="rId8" Type="http://schemas.openxmlformats.org/officeDocument/2006/relationships/image" Target="../media/image209.png"/><Relationship Id="rId13" Type="http://schemas.openxmlformats.org/officeDocument/2006/relationships/image" Target="../media/image214.png"/><Relationship Id="rId18" Type="http://schemas.openxmlformats.org/officeDocument/2006/relationships/image" Target="../media/image219.png"/><Relationship Id="rId3" Type="http://schemas.openxmlformats.org/officeDocument/2006/relationships/image" Target="../media/image204.png"/><Relationship Id="rId7" Type="http://schemas.openxmlformats.org/officeDocument/2006/relationships/image" Target="../media/image208.png"/><Relationship Id="rId12" Type="http://schemas.openxmlformats.org/officeDocument/2006/relationships/image" Target="../media/image213.png"/><Relationship Id="rId17" Type="http://schemas.openxmlformats.org/officeDocument/2006/relationships/image" Target="../media/image218.png"/><Relationship Id="rId2" Type="http://schemas.openxmlformats.org/officeDocument/2006/relationships/notesSlide" Target="../notesSlides/notesSlide24.xml"/><Relationship Id="rId16" Type="http://schemas.openxmlformats.org/officeDocument/2006/relationships/image" Target="../media/image217.png"/><Relationship Id="rId1" Type="http://schemas.openxmlformats.org/officeDocument/2006/relationships/slideLayout" Target="../slideLayouts/slideLayout1.xml"/><Relationship Id="rId6" Type="http://schemas.openxmlformats.org/officeDocument/2006/relationships/image" Target="../media/image207.png"/><Relationship Id="rId11" Type="http://schemas.openxmlformats.org/officeDocument/2006/relationships/image" Target="../media/image212.png"/><Relationship Id="rId5" Type="http://schemas.openxmlformats.org/officeDocument/2006/relationships/image" Target="../media/image157.png"/><Relationship Id="rId15" Type="http://schemas.openxmlformats.org/officeDocument/2006/relationships/image" Target="../media/image216.png"/><Relationship Id="rId10" Type="http://schemas.openxmlformats.org/officeDocument/2006/relationships/image" Target="../media/image172.png"/><Relationship Id="rId4" Type="http://schemas.openxmlformats.org/officeDocument/2006/relationships/image" Target="../media/image205.png"/><Relationship Id="rId9" Type="http://schemas.openxmlformats.org/officeDocument/2006/relationships/image" Target="../media/image163.png"/><Relationship Id="rId14" Type="http://schemas.openxmlformats.org/officeDocument/2006/relationships/image" Target="../media/image151.png"/></Relationships>
</file>

<file path=ppt/slides/_rels/slide27.xml.rels><?xml version="1.0" encoding="UTF-8" standalone="yes"?>
<Relationships xmlns="http://schemas.openxmlformats.org/package/2006/relationships"><Relationship Id="rId8" Type="http://schemas.openxmlformats.org/officeDocument/2006/relationships/image" Target="../media/image162.png"/><Relationship Id="rId3" Type="http://schemas.openxmlformats.org/officeDocument/2006/relationships/image" Target="../media/image220.png"/><Relationship Id="rId7" Type="http://schemas.openxmlformats.org/officeDocument/2006/relationships/image" Target="../media/image161.png"/><Relationship Id="rId2" Type="http://schemas.openxmlformats.org/officeDocument/2006/relationships/notesSlide" Target="../notesSlides/notesSlide25.xml"/><Relationship Id="rId1" Type="http://schemas.openxmlformats.org/officeDocument/2006/relationships/slideLayout" Target="../slideLayouts/slideLayout1.xml"/><Relationship Id="rId6" Type="http://schemas.openxmlformats.org/officeDocument/2006/relationships/image" Target="../media/image159.png"/><Relationship Id="rId11" Type="http://schemas.openxmlformats.org/officeDocument/2006/relationships/image" Target="../media/image123.png"/><Relationship Id="rId5" Type="http://schemas.openxmlformats.org/officeDocument/2006/relationships/image" Target="../media/image117.png"/><Relationship Id="rId10" Type="http://schemas.openxmlformats.org/officeDocument/2006/relationships/image" Target="../media/image179.png"/><Relationship Id="rId4" Type="http://schemas.openxmlformats.org/officeDocument/2006/relationships/image" Target="../media/image221.png"/><Relationship Id="rId9" Type="http://schemas.openxmlformats.org/officeDocument/2006/relationships/image" Target="../media/image178.png"/></Relationships>
</file>

<file path=ppt/slides/_rels/slide28.xml.rels><?xml version="1.0" encoding="UTF-8" standalone="yes"?>
<Relationships xmlns="http://schemas.openxmlformats.org/package/2006/relationships"><Relationship Id="rId8" Type="http://schemas.openxmlformats.org/officeDocument/2006/relationships/image" Target="../media/image210.png"/><Relationship Id="rId13" Type="http://schemas.openxmlformats.org/officeDocument/2006/relationships/image" Target="../media/image235.png"/><Relationship Id="rId3" Type="http://schemas.openxmlformats.org/officeDocument/2006/relationships/image" Target="../media/image225.png"/><Relationship Id="rId7" Type="http://schemas.openxmlformats.org/officeDocument/2006/relationships/image" Target="../media/image206.png"/><Relationship Id="rId12" Type="http://schemas.openxmlformats.org/officeDocument/2006/relationships/image" Target="../media/image234.png"/><Relationship Id="rId2" Type="http://schemas.openxmlformats.org/officeDocument/2006/relationships/notesSlide" Target="../notesSlides/notesSlide26.xml"/><Relationship Id="rId1" Type="http://schemas.openxmlformats.org/officeDocument/2006/relationships/slideLayout" Target="../slideLayouts/slideLayout1.xml"/><Relationship Id="rId6" Type="http://schemas.openxmlformats.org/officeDocument/2006/relationships/image" Target="../media/image196.png"/><Relationship Id="rId11" Type="http://schemas.openxmlformats.org/officeDocument/2006/relationships/image" Target="../media/image233.png"/><Relationship Id="rId5" Type="http://schemas.openxmlformats.org/officeDocument/2006/relationships/image" Target="../media/image190.png"/><Relationship Id="rId10" Type="http://schemas.openxmlformats.org/officeDocument/2006/relationships/image" Target="../media/image232.png"/><Relationship Id="rId4" Type="http://schemas.openxmlformats.org/officeDocument/2006/relationships/image" Target="../media/image226.png"/><Relationship Id="rId9" Type="http://schemas.openxmlformats.org/officeDocument/2006/relationships/image" Target="../media/image231.png"/></Relationships>
</file>

<file path=ppt/slides/_rels/slide29.xml.rels><?xml version="1.0" encoding="UTF-8" standalone="yes"?>
<Relationships xmlns="http://schemas.openxmlformats.org/package/2006/relationships"><Relationship Id="rId8" Type="http://schemas.openxmlformats.org/officeDocument/2006/relationships/image" Target="../media/image1790.png"/><Relationship Id="rId3" Type="http://schemas.openxmlformats.org/officeDocument/2006/relationships/image" Target="../media/image1580.png"/><Relationship Id="rId7" Type="http://schemas.openxmlformats.org/officeDocument/2006/relationships/image" Target="../media/image1780.png"/><Relationship Id="rId2" Type="http://schemas.openxmlformats.org/officeDocument/2006/relationships/notesSlide" Target="../notesSlides/notesSlide27.xml"/><Relationship Id="rId1" Type="http://schemas.openxmlformats.org/officeDocument/2006/relationships/slideLayout" Target="../slideLayouts/slideLayout1.xml"/><Relationship Id="rId6" Type="http://schemas.openxmlformats.org/officeDocument/2006/relationships/image" Target="../media/image1620.png"/><Relationship Id="rId5" Type="http://schemas.openxmlformats.org/officeDocument/2006/relationships/image" Target="../media/image1610.png"/><Relationship Id="rId4" Type="http://schemas.openxmlformats.org/officeDocument/2006/relationships/image" Target="../media/image158.png"/><Relationship Id="rId9" Type="http://schemas.openxmlformats.org/officeDocument/2006/relationships/image" Target="../media/image1901.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openxmlformats.org/officeDocument/2006/relationships/image" Target="../media/image2111.png"/><Relationship Id="rId3" Type="http://schemas.openxmlformats.org/officeDocument/2006/relationships/image" Target="../media/image1580.png"/><Relationship Id="rId7" Type="http://schemas.openxmlformats.org/officeDocument/2006/relationships/image" Target="../media/image2100.png"/><Relationship Id="rId2" Type="http://schemas.openxmlformats.org/officeDocument/2006/relationships/notesSlide" Target="../notesSlides/notesSlide28.xml"/><Relationship Id="rId1" Type="http://schemas.openxmlformats.org/officeDocument/2006/relationships/slideLayout" Target="../slideLayouts/slideLayout1.xml"/><Relationship Id="rId6" Type="http://schemas.openxmlformats.org/officeDocument/2006/relationships/image" Target="../media/image2061.png"/><Relationship Id="rId5" Type="http://schemas.openxmlformats.org/officeDocument/2006/relationships/image" Target="../media/image1610.png"/><Relationship Id="rId4" Type="http://schemas.openxmlformats.org/officeDocument/2006/relationships/image" Target="../media/image158.png"/><Relationship Id="rId9" Type="http://schemas.openxmlformats.org/officeDocument/2006/relationships/image" Target="../media/image215.png"/></Relationships>
</file>

<file path=ppt/slides/_rels/slide31.xml.rels><?xml version="1.0" encoding="UTF-8" standalone="yes"?>
<Relationships xmlns="http://schemas.openxmlformats.org/package/2006/relationships"><Relationship Id="rId8" Type="http://schemas.openxmlformats.org/officeDocument/2006/relationships/image" Target="../media/image238.png"/><Relationship Id="rId3" Type="http://schemas.openxmlformats.org/officeDocument/2006/relationships/image" Target="../media/image1580.png"/><Relationship Id="rId7" Type="http://schemas.openxmlformats.org/officeDocument/2006/relationships/image" Target="../media/image237.png"/><Relationship Id="rId2" Type="http://schemas.openxmlformats.org/officeDocument/2006/relationships/notesSlide" Target="../notesSlides/notesSlide29.xml"/><Relationship Id="rId1" Type="http://schemas.openxmlformats.org/officeDocument/2006/relationships/slideLayout" Target="../slideLayouts/slideLayout1.xml"/><Relationship Id="rId6" Type="http://schemas.openxmlformats.org/officeDocument/2006/relationships/image" Target="../media/image236.png"/><Relationship Id="rId5" Type="http://schemas.openxmlformats.org/officeDocument/2006/relationships/image" Target="../media/image1610.png"/><Relationship Id="rId10" Type="http://schemas.openxmlformats.org/officeDocument/2006/relationships/image" Target="../media/image240.png"/><Relationship Id="rId4" Type="http://schemas.openxmlformats.org/officeDocument/2006/relationships/image" Target="../media/image158.png"/><Relationship Id="rId9" Type="http://schemas.openxmlformats.org/officeDocument/2006/relationships/image" Target="../media/image239.png"/></Relationships>
</file>

<file path=ppt/slides/_rels/slide32.xml.rels><?xml version="1.0" encoding="UTF-8" standalone="yes"?>
<Relationships xmlns="http://schemas.openxmlformats.org/package/2006/relationships"><Relationship Id="rId8" Type="http://schemas.openxmlformats.org/officeDocument/2006/relationships/image" Target="../media/image243.png"/><Relationship Id="rId3" Type="http://schemas.openxmlformats.org/officeDocument/2006/relationships/image" Target="../media/image1580.png"/><Relationship Id="rId7" Type="http://schemas.openxmlformats.org/officeDocument/2006/relationships/image" Target="../media/image222.png"/><Relationship Id="rId2" Type="http://schemas.openxmlformats.org/officeDocument/2006/relationships/notesSlide" Target="../notesSlides/notesSlide30.xml"/><Relationship Id="rId1" Type="http://schemas.openxmlformats.org/officeDocument/2006/relationships/slideLayout" Target="../slideLayouts/slideLayout1.xml"/><Relationship Id="rId6" Type="http://schemas.openxmlformats.org/officeDocument/2006/relationships/image" Target="../media/image241.png"/><Relationship Id="rId5" Type="http://schemas.openxmlformats.org/officeDocument/2006/relationships/image" Target="../media/image1610.png"/><Relationship Id="rId10" Type="http://schemas.openxmlformats.org/officeDocument/2006/relationships/image" Target="../media/image245.png"/><Relationship Id="rId4" Type="http://schemas.openxmlformats.org/officeDocument/2006/relationships/image" Target="../media/image158.png"/><Relationship Id="rId9" Type="http://schemas.openxmlformats.org/officeDocument/2006/relationships/image" Target="../media/image244.png"/></Relationships>
</file>

<file path=ppt/slides/_rels/slide33.xml.rels><?xml version="1.0" encoding="UTF-8" standalone="yes"?>
<Relationships xmlns="http://schemas.openxmlformats.org/package/2006/relationships"><Relationship Id="rId8" Type="http://schemas.openxmlformats.org/officeDocument/2006/relationships/image" Target="../media/image248.png"/><Relationship Id="rId3" Type="http://schemas.openxmlformats.org/officeDocument/2006/relationships/image" Target="../media/image1580.png"/><Relationship Id="rId7" Type="http://schemas.openxmlformats.org/officeDocument/2006/relationships/image" Target="../media/image247.png"/><Relationship Id="rId2" Type="http://schemas.openxmlformats.org/officeDocument/2006/relationships/notesSlide" Target="../notesSlides/notesSlide31.xml"/><Relationship Id="rId1" Type="http://schemas.openxmlformats.org/officeDocument/2006/relationships/slideLayout" Target="../slideLayouts/slideLayout1.xml"/><Relationship Id="rId6" Type="http://schemas.openxmlformats.org/officeDocument/2006/relationships/image" Target="../media/image246.png"/><Relationship Id="rId5" Type="http://schemas.openxmlformats.org/officeDocument/2006/relationships/image" Target="../media/image1610.png"/><Relationship Id="rId4" Type="http://schemas.openxmlformats.org/officeDocument/2006/relationships/image" Target="../media/image158.png"/><Relationship Id="rId9" Type="http://schemas.openxmlformats.org/officeDocument/2006/relationships/image" Target="../media/image249.png"/></Relationships>
</file>

<file path=ppt/slides/_rels/slide34.xml.rels><?xml version="1.0" encoding="UTF-8" standalone="yes"?>
<Relationships xmlns="http://schemas.openxmlformats.org/package/2006/relationships"><Relationship Id="rId8" Type="http://schemas.openxmlformats.org/officeDocument/2006/relationships/image" Target="../media/image2150.png"/><Relationship Id="rId13" Type="http://schemas.openxmlformats.org/officeDocument/2006/relationships/image" Target="../media/image262.png"/><Relationship Id="rId18" Type="http://schemas.openxmlformats.org/officeDocument/2006/relationships/image" Target="../media/image228.png"/><Relationship Id="rId3" Type="http://schemas.openxmlformats.org/officeDocument/2006/relationships/image" Target="../media/image50.png"/><Relationship Id="rId7" Type="http://schemas.openxmlformats.org/officeDocument/2006/relationships/image" Target="../media/image2110.png"/><Relationship Id="rId12" Type="http://schemas.openxmlformats.org/officeDocument/2006/relationships/image" Target="../media/image2390.png"/><Relationship Id="rId17" Type="http://schemas.openxmlformats.org/officeDocument/2006/relationships/image" Target="../media/image266.png"/><Relationship Id="rId2" Type="http://schemas.openxmlformats.org/officeDocument/2006/relationships/notesSlide" Target="../notesSlides/notesSlide32.xml"/><Relationship Id="rId16" Type="http://schemas.openxmlformats.org/officeDocument/2006/relationships/image" Target="../media/image250.png"/><Relationship Id="rId20" Type="http://schemas.openxmlformats.org/officeDocument/2006/relationships/image" Target="../media/image229.png"/><Relationship Id="rId1" Type="http://schemas.openxmlformats.org/officeDocument/2006/relationships/slideLayout" Target="../slideLayouts/slideLayout1.xml"/><Relationship Id="rId6" Type="http://schemas.openxmlformats.org/officeDocument/2006/relationships/image" Target="../media/image223.png"/><Relationship Id="rId11" Type="http://schemas.openxmlformats.org/officeDocument/2006/relationships/image" Target="../media/image224.png"/><Relationship Id="rId5" Type="http://schemas.openxmlformats.org/officeDocument/2006/relationships/image" Target="../media/image2060.png"/><Relationship Id="rId15" Type="http://schemas.openxmlformats.org/officeDocument/2006/relationships/image" Target="../media/image227.png"/><Relationship Id="rId10" Type="http://schemas.openxmlformats.org/officeDocument/2006/relationships/image" Target="../media/image2370.png"/><Relationship Id="rId19" Type="http://schemas.openxmlformats.org/officeDocument/2006/relationships/image" Target="../media/image150.png"/><Relationship Id="rId4" Type="http://schemas.openxmlformats.org/officeDocument/2006/relationships/image" Target="../media/image1900.png"/><Relationship Id="rId9" Type="http://schemas.openxmlformats.org/officeDocument/2006/relationships/image" Target="../media/image2360.png"/><Relationship Id="rId14" Type="http://schemas.openxmlformats.org/officeDocument/2006/relationships/image" Target="../media/image263.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0.png"/><Relationship Id="rId7" Type="http://schemas.openxmlformats.org/officeDocument/2006/relationships/image" Target="../media/image14.png"/><Relationship Id="rId12"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13.png"/><Relationship Id="rId11" Type="http://schemas.openxmlformats.org/officeDocument/2006/relationships/image" Target="../media/image18.png"/><Relationship Id="rId5" Type="http://schemas.openxmlformats.org/officeDocument/2006/relationships/image" Target="../media/image12.png"/><Relationship Id="rId10" Type="http://schemas.openxmlformats.org/officeDocument/2006/relationships/image" Target="../media/image17.png"/><Relationship Id="rId4" Type="http://schemas.openxmlformats.org/officeDocument/2006/relationships/image" Target="../media/image11.png"/><Relationship Id="rId9" Type="http://schemas.openxmlformats.org/officeDocument/2006/relationships/image" Target="../media/image16.png"/></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24.png"/><Relationship Id="rId11" Type="http://schemas.openxmlformats.org/officeDocument/2006/relationships/image" Target="../media/image29.png"/><Relationship Id="rId5" Type="http://schemas.openxmlformats.org/officeDocument/2006/relationships/image" Target="../media/image23.png"/><Relationship Id="rId10" Type="http://schemas.openxmlformats.org/officeDocument/2006/relationships/image" Target="../media/image28.png"/><Relationship Id="rId4" Type="http://schemas.openxmlformats.org/officeDocument/2006/relationships/image" Target="../media/image22.png"/><Relationship Id="rId9" Type="http://schemas.openxmlformats.org/officeDocument/2006/relationships/image" Target="../media/image27.png"/></Relationships>
</file>

<file path=ppt/slides/_rels/slide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30.png"/><Relationship Id="rId7" Type="http://schemas.openxmlformats.org/officeDocument/2006/relationships/image" Target="../media/image34.png"/><Relationship Id="rId12" Type="http://schemas.openxmlformats.org/officeDocument/2006/relationships/image" Target="../media/image38.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33.png"/><Relationship Id="rId11" Type="http://schemas.openxmlformats.org/officeDocument/2006/relationships/image" Target="../media/image35.png"/><Relationship Id="rId5" Type="http://schemas.openxmlformats.org/officeDocument/2006/relationships/image" Target="../media/image20.png"/><Relationship Id="rId10" Type="http://schemas.openxmlformats.org/officeDocument/2006/relationships/image" Target="../media/image37.png"/><Relationship Id="rId4" Type="http://schemas.openxmlformats.org/officeDocument/2006/relationships/image" Target="../media/image31.png"/><Relationship Id="rId9" Type="http://schemas.openxmlformats.org/officeDocument/2006/relationships/image" Target="../media/image36.png"/></Relationships>
</file>

<file path=ppt/slides/_rels/slide9.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7.xml"/><Relationship Id="rId1" Type="http://schemas.openxmlformats.org/officeDocument/2006/relationships/slideLayout" Target="../slideLayouts/slideLayout1.xml"/><Relationship Id="rId5" Type="http://schemas.openxmlformats.org/officeDocument/2006/relationships/image" Target="../media/image42.png"/><Relationship Id="rId4" Type="http://schemas.openxmlformats.org/officeDocument/2006/relationships/image" Target="../media/image41.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67A5495C-7827-99F3-7F97-C97E8140EF8D}"/>
              </a:ext>
            </a:extLst>
          </p:cNvPr>
          <p:cNvPicPr>
            <a:picLocks noChangeAspect="1"/>
          </p:cNvPicPr>
          <p:nvPr/>
        </p:nvPicPr>
        <p:blipFill>
          <a:blip r:embed="rId2"/>
          <a:stretch>
            <a:fillRect/>
          </a:stretch>
        </p:blipFill>
        <p:spPr>
          <a:xfrm>
            <a:off x="623454" y="1097240"/>
            <a:ext cx="8769927" cy="12403182"/>
          </a:xfrm>
          <a:prstGeom prst="rect">
            <a:avLst/>
          </a:prstGeom>
        </p:spPr>
      </p:pic>
      <p:grpSp>
        <p:nvGrpSpPr>
          <p:cNvPr id="2" name="Group 1">
            <a:extLst>
              <a:ext uri="{FF2B5EF4-FFF2-40B4-BE49-F238E27FC236}">
                <a16:creationId xmlns:a16="http://schemas.microsoft.com/office/drawing/2014/main" id="{0CA58FA6-48A7-E250-99BC-376858C405D1}"/>
              </a:ext>
            </a:extLst>
          </p:cNvPr>
          <p:cNvGrpSpPr/>
          <p:nvPr/>
        </p:nvGrpSpPr>
        <p:grpSpPr>
          <a:xfrm>
            <a:off x="9815946" y="1267238"/>
            <a:ext cx="13944600" cy="12033126"/>
            <a:chOff x="9851187" y="2126503"/>
            <a:chExt cx="13944600" cy="12033126"/>
          </a:xfrm>
        </p:grpSpPr>
        <p:grpSp>
          <p:nvGrpSpPr>
            <p:cNvPr id="3" name="Group 2">
              <a:extLst>
                <a:ext uri="{FF2B5EF4-FFF2-40B4-BE49-F238E27FC236}">
                  <a16:creationId xmlns:a16="http://schemas.microsoft.com/office/drawing/2014/main" id="{D0ED603B-0A7A-C285-9C4B-6FB1F9D51AD7}"/>
                </a:ext>
              </a:extLst>
            </p:cNvPr>
            <p:cNvGrpSpPr/>
            <p:nvPr/>
          </p:nvGrpSpPr>
          <p:grpSpPr>
            <a:xfrm>
              <a:off x="9851187" y="2126503"/>
              <a:ext cx="13944600" cy="12033126"/>
              <a:chOff x="1339699" y="3448230"/>
              <a:chExt cx="13944600" cy="12033126"/>
            </a:xfrm>
          </p:grpSpPr>
          <p:sp>
            <p:nvSpPr>
              <p:cNvPr id="11" name="Right Triangle 10">
                <a:extLst>
                  <a:ext uri="{FF2B5EF4-FFF2-40B4-BE49-F238E27FC236}">
                    <a16:creationId xmlns:a16="http://schemas.microsoft.com/office/drawing/2014/main" id="{C398C295-F2B1-0BB9-608A-45ADF7674C9D}"/>
                  </a:ext>
                </a:extLst>
              </p:cNvPr>
              <p:cNvSpPr/>
              <p:nvPr/>
            </p:nvSpPr>
            <p:spPr>
              <a:xfrm flipH="1">
                <a:off x="8958821" y="3486542"/>
                <a:ext cx="193377" cy="212342"/>
              </a:xfrm>
              <a:prstGeom prst="rtTriangle">
                <a:avLst/>
              </a:prstGeom>
              <a:solidFill>
                <a:srgbClr val="4472C4">
                  <a:lumMod val="50000"/>
                </a:srgbClr>
              </a:solidFill>
              <a:ln w="12700" cap="flat" cmpd="sng" algn="ctr">
                <a:noFill/>
                <a:prstDash val="solid"/>
                <a:miter lim="800000"/>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dirty="0">
                  <a:ln>
                    <a:noFill/>
                  </a:ln>
                  <a:solidFill>
                    <a:prstClr val="white"/>
                  </a:solidFill>
                  <a:effectLst/>
                  <a:uLnTx/>
                  <a:uFillTx/>
                  <a:latin typeface="Calibri"/>
                  <a:ea typeface="+mn-ea"/>
                  <a:cs typeface="+mn-cs"/>
                </a:endParaRPr>
              </a:p>
            </p:txBody>
          </p:sp>
          <p:grpSp>
            <p:nvGrpSpPr>
              <p:cNvPr id="12" name="Group 11">
                <a:extLst>
                  <a:ext uri="{FF2B5EF4-FFF2-40B4-BE49-F238E27FC236}">
                    <a16:creationId xmlns:a16="http://schemas.microsoft.com/office/drawing/2014/main" id="{BEB33C8F-C7CC-EA21-6E4A-D941D2FF1008}"/>
                  </a:ext>
                </a:extLst>
              </p:cNvPr>
              <p:cNvGrpSpPr/>
              <p:nvPr/>
            </p:nvGrpSpPr>
            <p:grpSpPr>
              <a:xfrm>
                <a:off x="1339699" y="3448230"/>
                <a:ext cx="13944600" cy="12033126"/>
                <a:chOff x="1339699" y="3448230"/>
                <a:chExt cx="13944600" cy="12033126"/>
              </a:xfrm>
            </p:grpSpPr>
            <p:sp>
              <p:nvSpPr>
                <p:cNvPr id="13" name="Rounded Rectangle 11">
                  <a:extLst>
                    <a:ext uri="{FF2B5EF4-FFF2-40B4-BE49-F238E27FC236}">
                      <a16:creationId xmlns:a16="http://schemas.microsoft.com/office/drawing/2014/main" id="{CFE2C5F5-AA30-584D-FC6E-51D03737E313}"/>
                    </a:ext>
                  </a:extLst>
                </p:cNvPr>
                <p:cNvSpPr/>
                <p:nvPr/>
              </p:nvSpPr>
              <p:spPr>
                <a:xfrm>
                  <a:off x="1339699" y="3696072"/>
                  <a:ext cx="13944600" cy="11785284"/>
                </a:xfrm>
                <a:prstGeom prst="roundRect">
                  <a:avLst>
                    <a:gd name="adj" fmla="val 2374"/>
                  </a:avLst>
                </a:prstGeom>
                <a:solidFill>
                  <a:srgbClr val="70AD47">
                    <a:lumMod val="20000"/>
                    <a:lumOff val="80000"/>
                  </a:srgbClr>
                </a:solidFill>
                <a:ln w="28575" cap="flat" cmpd="sng" algn="ctr">
                  <a:solidFill>
                    <a:srgbClr val="0999C8"/>
                  </a:solidFill>
                  <a:prstDash val="solid"/>
                  <a:miter lim="800000"/>
                </a:ln>
                <a:effectLst/>
              </p:spPr>
              <p:txBody>
                <a:bodyPr lIns="36000" tIns="18000" rIns="36000" bIns="18000"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600" b="0" i="0" u="none" strike="noStrike" kern="1200" cap="none" spc="0" normalizeH="0" baseline="0" noProof="0" dirty="0">
                    <a:ln>
                      <a:noFill/>
                    </a:ln>
                    <a:solidFill>
                      <a:prstClr val="white"/>
                    </a:solidFill>
                    <a:effectLst/>
                    <a:uLnTx/>
                    <a:uFillTx/>
                    <a:latin typeface="Tahoma" pitchFamily="34" charset="0"/>
                    <a:ea typeface="Tahoma" pitchFamily="34" charset="0"/>
                    <a:cs typeface="Tahoma" pitchFamily="34" charset="0"/>
                  </a:endParaRPr>
                </a:p>
              </p:txBody>
            </p:sp>
            <p:sp>
              <p:nvSpPr>
                <p:cNvPr id="14" name="TextBox 13">
                  <a:extLst>
                    <a:ext uri="{FF2B5EF4-FFF2-40B4-BE49-F238E27FC236}">
                      <a16:creationId xmlns:a16="http://schemas.microsoft.com/office/drawing/2014/main" id="{3496DF8B-F7B1-9A8B-D896-EEDFE4DC13F1}"/>
                    </a:ext>
                  </a:extLst>
                </p:cNvPr>
                <p:cNvSpPr txBox="1"/>
                <p:nvPr/>
              </p:nvSpPr>
              <p:spPr>
                <a:xfrm>
                  <a:off x="5759299" y="3448230"/>
                  <a:ext cx="3890809" cy="923330"/>
                </a:xfrm>
                <a:prstGeom prst="rect">
                  <a:avLst/>
                </a:prstGeom>
                <a:noFill/>
              </p:spPr>
              <p:txBody>
                <a:bodyPr wrap="none" rtlCol="0">
                  <a:spAutoFit/>
                </a:bodyPr>
                <a:lstStyle/>
                <a:p>
                  <a:pPr marL="0" marR="0" lvl="0" indent="0" algn="ctr" defTabSz="2177278" eaLnBrk="1" fontAlgn="auto" latinLnBrk="0" hangingPunct="1">
                    <a:lnSpc>
                      <a:spcPct val="100000"/>
                    </a:lnSpc>
                    <a:spcBef>
                      <a:spcPct val="50000"/>
                    </a:spcBef>
                    <a:spcAft>
                      <a:spcPts val="0"/>
                    </a:spcAft>
                    <a:buClrTx/>
                    <a:buSzTx/>
                    <a:buFontTx/>
                    <a:buNone/>
                    <a:tabLst/>
                    <a:defRPr/>
                  </a:pPr>
                  <a:r>
                    <a:rPr kumimoji="0" lang="en-US" sz="5400" b="1" i="0" u="none" strike="noStrike" kern="1200" cap="all" spc="0" normalizeH="0" baseline="0" noProof="0" dirty="0">
                      <a:ln w="0"/>
                      <a:solidFill>
                        <a:prstClr val="white"/>
                      </a:solidFill>
                      <a:effectLst>
                        <a:reflection blurRad="12700" stA="50000" endPos="50000" dist="5000" dir="5400000" sy="-100000" rotWithShape="0"/>
                      </a:effectLst>
                      <a:uLnTx/>
                      <a:uFillTx/>
                      <a:latin typeface="Tahoma" pitchFamily="34" charset="0"/>
                      <a:ea typeface="Tahoma" pitchFamily="34" charset="0"/>
                      <a:cs typeface="Tahoma" pitchFamily="34" charset="0"/>
                    </a:rPr>
                    <a:t>CHƯƠNG I</a:t>
                  </a:r>
                </a:p>
              </p:txBody>
            </p:sp>
          </p:grpSp>
        </p:grpSp>
        <p:sp>
          <p:nvSpPr>
            <p:cNvPr id="7" name="Right Triangle 6">
              <a:extLst>
                <a:ext uri="{FF2B5EF4-FFF2-40B4-BE49-F238E27FC236}">
                  <a16:creationId xmlns:a16="http://schemas.microsoft.com/office/drawing/2014/main" id="{FDB16050-EB06-A465-1747-9C60C9507C4D}"/>
                </a:ext>
              </a:extLst>
            </p:cNvPr>
            <p:cNvSpPr/>
            <p:nvPr/>
          </p:nvSpPr>
          <p:spPr>
            <a:xfrm flipH="1">
              <a:off x="11477625" y="2164818"/>
              <a:ext cx="193377" cy="212342"/>
            </a:xfrm>
            <a:prstGeom prst="rtTriangle">
              <a:avLst/>
            </a:prstGeom>
            <a:solidFill>
              <a:srgbClr val="4472C4">
                <a:lumMod val="50000"/>
              </a:srgbClr>
            </a:solidFill>
            <a:ln w="12700" cap="flat" cmpd="sng" algn="ctr">
              <a:noFill/>
              <a:prstDash val="solid"/>
              <a:miter lim="800000"/>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dirty="0">
                <a:ln>
                  <a:noFill/>
                </a:ln>
                <a:solidFill>
                  <a:prstClr val="white"/>
                </a:solidFill>
                <a:effectLst/>
                <a:uLnTx/>
                <a:uFillTx/>
                <a:latin typeface="Calibri"/>
                <a:ea typeface="+mn-ea"/>
                <a:cs typeface="+mn-cs"/>
              </a:endParaRPr>
            </a:p>
          </p:txBody>
        </p:sp>
        <p:sp>
          <p:nvSpPr>
            <p:cNvPr id="8" name="Round Same Side Corner Rectangle 15">
              <a:extLst>
                <a:ext uri="{FF2B5EF4-FFF2-40B4-BE49-F238E27FC236}">
                  <a16:creationId xmlns:a16="http://schemas.microsoft.com/office/drawing/2014/main" id="{CB82B906-9450-7471-2273-6A19CAE3C51D}"/>
                </a:ext>
              </a:extLst>
            </p:cNvPr>
            <p:cNvSpPr/>
            <p:nvPr/>
          </p:nvSpPr>
          <p:spPr>
            <a:xfrm flipV="1">
              <a:off x="11222787" y="2164810"/>
              <a:ext cx="11998623" cy="2857292"/>
            </a:xfrm>
            <a:prstGeom prst="round2SameRect">
              <a:avLst/>
            </a:prstGeom>
            <a:solidFill>
              <a:srgbClr val="4472C4">
                <a:lumMod val="75000"/>
              </a:srgbClr>
            </a:solidFill>
            <a:ln w="12700" cap="flat" cmpd="sng" algn="ctr">
              <a:noFill/>
              <a:prstDash val="solid"/>
              <a:miter lim="800000"/>
            </a:ln>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300" b="0" i="0" u="none" strike="noStrike" kern="1200" cap="none" spc="0" normalizeH="0" baseline="0" noProof="0" dirty="0">
                <a:ln>
                  <a:noFill/>
                </a:ln>
                <a:solidFill>
                  <a:prstClr val="white"/>
                </a:solidFill>
                <a:effectLst/>
                <a:uLnTx/>
                <a:uFillTx/>
                <a:latin typeface="Calibri"/>
                <a:ea typeface="+mn-ea"/>
                <a:cs typeface="+mn-cs"/>
              </a:endParaRPr>
            </a:p>
          </p:txBody>
        </p:sp>
        <p:sp>
          <p:nvSpPr>
            <p:cNvPr id="10" name="TextBox 9">
              <a:extLst>
                <a:ext uri="{FF2B5EF4-FFF2-40B4-BE49-F238E27FC236}">
                  <a16:creationId xmlns:a16="http://schemas.microsoft.com/office/drawing/2014/main" id="{C74C83BF-50C3-E172-28A4-55EBC5C96C10}"/>
                </a:ext>
              </a:extLst>
            </p:cNvPr>
            <p:cNvSpPr txBox="1"/>
            <p:nvPr/>
          </p:nvSpPr>
          <p:spPr>
            <a:xfrm>
              <a:off x="11617058" y="2601341"/>
              <a:ext cx="11308960" cy="1569660"/>
            </a:xfrm>
            <a:prstGeom prst="rect">
              <a:avLst/>
            </a:prstGeom>
            <a:noFill/>
          </p:spPr>
          <p:txBody>
            <a:bodyPr wrap="square" rtlCol="0">
              <a:spAutoFit/>
            </a:bodyPr>
            <a:lstStyle/>
            <a:p>
              <a:pPr algn="ctr"/>
              <a:r>
                <a:rPr kumimoji="0" lang="vi-VN"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CHƯƠNG </a:t>
              </a:r>
              <a:r>
                <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I</a:t>
              </a:r>
              <a:r>
                <a:rPr kumimoji="0" lang="vi-VN"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vi-VN" sz="48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HÀM</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SỐ</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LƯỢNG</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GIÁC</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VÀ</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PHƯƠNG</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TRÌNH</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LƯỢNG</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GIÁC</a:t>
              </a:r>
              <a:endPar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sp>
        <p:nvSpPr>
          <p:cNvPr id="15" name="Rectangle 6">
            <a:extLst>
              <a:ext uri="{FF2B5EF4-FFF2-40B4-BE49-F238E27FC236}">
                <a16:creationId xmlns:a16="http://schemas.microsoft.com/office/drawing/2014/main" id="{3E385AD5-0B1A-4291-DA54-6A658D73F7B0}"/>
              </a:ext>
            </a:extLst>
          </p:cNvPr>
          <p:cNvSpPr>
            <a:spLocks noChangeArrowheads="1"/>
          </p:cNvSpPr>
          <p:nvPr/>
        </p:nvSpPr>
        <p:spPr bwMode="auto">
          <a:xfrm>
            <a:off x="9815946" y="4501058"/>
            <a:ext cx="13453081" cy="7858089"/>
          </a:xfrm>
          <a:prstGeom prst="rect">
            <a:avLst/>
          </a:prstGeom>
          <a:noFill/>
          <a:ln w="9525">
            <a:noFill/>
            <a:miter lim="800000"/>
            <a:headEnd/>
            <a:tailEnd/>
          </a:ln>
          <a:effectLst/>
        </p:spPr>
        <p:txBody>
          <a:bodyPr/>
          <a:lstStyle/>
          <a:p>
            <a:pPr algn="just" defTabSz="2177278">
              <a:lnSpc>
                <a:spcPct val="150000"/>
              </a:lnSpc>
              <a:spcBef>
                <a:spcPct val="20000"/>
              </a:spcBef>
              <a:buClrTx/>
              <a:defRPr/>
            </a:pPr>
            <a:r>
              <a:rPr kumimoji="0" lang="en-US" sz="5000" b="1" i="0" u="none" strike="noStrike" kern="1200" cap="none" spc="0" normalizeH="0" baseline="0" noProof="0" dirty="0">
                <a:ln>
                  <a:noFill/>
                </a:ln>
                <a:solidFill>
                  <a:srgbClr val="0033CC"/>
                </a:solidFill>
                <a:effectLst/>
                <a:uLnTx/>
                <a:uFillTx/>
                <a:latin typeface="Tahoma" pitchFamily="34" charset="0"/>
                <a:ea typeface="Tahoma" pitchFamily="34" charset="0"/>
                <a:cs typeface="Tahoma" pitchFamily="34" charset="0"/>
              </a:rPr>
              <a:t>§1. </a:t>
            </a:r>
            <a:r>
              <a:rPr kumimoji="0" lang="en-US" sz="5000" b="1" i="0" u="none" strike="noStrike" kern="1200" cap="none" spc="0" normalizeH="0" baseline="0" noProof="0" dirty="0" err="1">
                <a:ln>
                  <a:noFill/>
                </a:ln>
                <a:solidFill>
                  <a:srgbClr val="0033CC"/>
                </a:solidFill>
                <a:effectLst/>
                <a:uLnTx/>
                <a:uFillTx/>
                <a:latin typeface="Tahoma" pitchFamily="34" charset="0"/>
                <a:ea typeface="Tahoma" pitchFamily="34" charset="0"/>
                <a:cs typeface="Tahoma" pitchFamily="34" charset="0"/>
              </a:rPr>
              <a:t>Giá</a:t>
            </a:r>
            <a:r>
              <a:rPr kumimoji="0" lang="en-US" sz="5000" b="1" i="0" u="none" strike="noStrike" kern="1200" cap="none" spc="0" normalizeH="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noProof="0" dirty="0" err="1">
                <a:ln>
                  <a:noFill/>
                </a:ln>
                <a:solidFill>
                  <a:srgbClr val="0033CC"/>
                </a:solidFill>
                <a:effectLst/>
                <a:uLnTx/>
                <a:uFillTx/>
                <a:latin typeface="Tahoma" pitchFamily="34" charset="0"/>
                <a:ea typeface="Tahoma" pitchFamily="34" charset="0"/>
                <a:cs typeface="Tahoma" pitchFamily="34" charset="0"/>
              </a:rPr>
              <a:t>trị</a:t>
            </a:r>
            <a:r>
              <a:rPr kumimoji="0" lang="en-US" sz="5000" b="1" i="0" u="none" strike="noStrike" kern="1200" cap="none" spc="0" normalizeH="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noProof="0" dirty="0" err="1">
                <a:ln>
                  <a:noFill/>
                </a:ln>
                <a:solidFill>
                  <a:srgbClr val="0033CC"/>
                </a:solidFill>
                <a:effectLst/>
                <a:uLnTx/>
                <a:uFillTx/>
                <a:latin typeface="Tahoma" pitchFamily="34" charset="0"/>
                <a:ea typeface="Tahoma" pitchFamily="34" charset="0"/>
                <a:cs typeface="Tahoma" pitchFamily="34" charset="0"/>
              </a:rPr>
              <a:t>lượng</a:t>
            </a:r>
            <a:r>
              <a:rPr kumimoji="0" lang="en-US" sz="5000" b="1" i="0" u="none" strike="noStrike" kern="1200" cap="none" spc="0" normalizeH="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noProof="0" dirty="0" err="1">
                <a:ln>
                  <a:noFill/>
                </a:ln>
                <a:solidFill>
                  <a:srgbClr val="0033CC"/>
                </a:solidFill>
                <a:effectLst/>
                <a:uLnTx/>
                <a:uFillTx/>
                <a:latin typeface="Tahoma" pitchFamily="34" charset="0"/>
                <a:ea typeface="Tahoma" pitchFamily="34" charset="0"/>
                <a:cs typeface="Tahoma" pitchFamily="34" charset="0"/>
              </a:rPr>
              <a:t>giác</a:t>
            </a:r>
            <a:r>
              <a:rPr kumimoji="0" lang="en-US" sz="5000" b="1" i="0" u="none" strike="noStrike" kern="1200" cap="none" spc="0" normalizeH="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noProof="0" dirty="0" err="1">
                <a:ln>
                  <a:noFill/>
                </a:ln>
                <a:solidFill>
                  <a:srgbClr val="0033CC"/>
                </a:solidFill>
                <a:effectLst/>
                <a:uLnTx/>
                <a:uFillTx/>
                <a:latin typeface="Tahoma" pitchFamily="34" charset="0"/>
                <a:ea typeface="Tahoma" pitchFamily="34" charset="0"/>
                <a:cs typeface="Tahoma" pitchFamily="34" charset="0"/>
              </a:rPr>
              <a:t>của</a:t>
            </a:r>
            <a:r>
              <a:rPr kumimoji="0" lang="en-US" sz="5000" b="1" i="0" u="none" strike="noStrike" kern="1200" cap="none" spc="0" normalizeH="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noProof="0" dirty="0" err="1">
                <a:ln>
                  <a:noFill/>
                </a:ln>
                <a:solidFill>
                  <a:srgbClr val="0033CC"/>
                </a:solidFill>
                <a:effectLst/>
                <a:uLnTx/>
                <a:uFillTx/>
                <a:latin typeface="Tahoma" pitchFamily="34" charset="0"/>
                <a:ea typeface="Tahoma" pitchFamily="34" charset="0"/>
                <a:cs typeface="Tahoma" pitchFamily="34" charset="0"/>
              </a:rPr>
              <a:t>góc</a:t>
            </a:r>
            <a:r>
              <a:rPr kumimoji="0" lang="en-US" sz="5000" b="1" i="0" u="none" strike="noStrike" kern="1200" cap="none" spc="0" normalizeH="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noProof="0" dirty="0" err="1">
                <a:ln>
                  <a:noFill/>
                </a:ln>
                <a:solidFill>
                  <a:srgbClr val="0033CC"/>
                </a:solidFill>
                <a:effectLst/>
                <a:uLnTx/>
                <a:uFillTx/>
                <a:latin typeface="Tahoma" pitchFamily="34" charset="0"/>
                <a:ea typeface="Tahoma" pitchFamily="34" charset="0"/>
                <a:cs typeface="Tahoma" pitchFamily="34" charset="0"/>
              </a:rPr>
              <a:t>lượng</a:t>
            </a:r>
            <a:r>
              <a:rPr kumimoji="0" lang="en-US" sz="5000" b="1" i="0" u="none" strike="noStrike" kern="1200" cap="none" spc="0" normalizeH="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noProof="0" dirty="0" err="1">
                <a:ln>
                  <a:noFill/>
                </a:ln>
                <a:solidFill>
                  <a:srgbClr val="0033CC"/>
                </a:solidFill>
                <a:effectLst/>
                <a:uLnTx/>
                <a:uFillTx/>
                <a:latin typeface="Tahoma" pitchFamily="34" charset="0"/>
                <a:ea typeface="Tahoma" pitchFamily="34" charset="0"/>
                <a:cs typeface="Tahoma" pitchFamily="34" charset="0"/>
              </a:rPr>
              <a:t>giác</a:t>
            </a:r>
            <a:endParaRPr kumimoji="0" lang="en-US" sz="5000" b="1" i="0" u="none" strike="noStrike" kern="1200" cap="none" spc="0" normalizeH="0" baseline="0" noProof="0" dirty="0">
              <a:ln>
                <a:noFill/>
              </a:ln>
              <a:solidFill>
                <a:srgbClr val="0033CC"/>
              </a:solidFill>
              <a:effectLst/>
              <a:uLnTx/>
              <a:uFillTx/>
              <a:latin typeface="Tahoma" pitchFamily="34" charset="0"/>
              <a:ea typeface="Tahoma" pitchFamily="34" charset="0"/>
              <a:cs typeface="Tahoma" pitchFamily="34" charset="0"/>
            </a:endParaRPr>
          </a:p>
          <a:p>
            <a:pPr marL="0" marR="0" lvl="0" indent="0" algn="just" defTabSz="2177278" eaLnBrk="1" fontAlgn="auto" latinLnBrk="0" hangingPunct="1">
              <a:lnSpc>
                <a:spcPct val="150000"/>
              </a:lnSpc>
              <a:spcBef>
                <a:spcPct val="20000"/>
              </a:spcBef>
              <a:spcAft>
                <a:spcPts val="0"/>
              </a:spcAft>
              <a:buClrTx/>
              <a:buSzTx/>
              <a:buFontTx/>
              <a:buNone/>
              <a:tabLst/>
              <a:defRPr/>
            </a:pPr>
            <a:r>
              <a:rPr kumimoji="0" lang="en-US" sz="5000" b="1" i="0" u="none" strike="noStrike" kern="1200" cap="none" spc="0" normalizeH="0" baseline="0" noProof="0" dirty="0">
                <a:ln>
                  <a:noFill/>
                </a:ln>
                <a:solidFill>
                  <a:srgbClr val="0033CC"/>
                </a:solidFill>
                <a:effectLst/>
                <a:uLnTx/>
                <a:uFillTx/>
                <a:latin typeface="Tahoma" pitchFamily="34" charset="0"/>
                <a:ea typeface="Tahoma" pitchFamily="34" charset="0"/>
                <a:cs typeface="Tahoma" pitchFamily="34" charset="0"/>
              </a:rPr>
              <a:t>§</a:t>
            </a:r>
            <a:r>
              <a:rPr lang="en-US" sz="5000" b="1" kern="1200" dirty="0">
                <a:solidFill>
                  <a:srgbClr val="0033CC"/>
                </a:solidFill>
                <a:latin typeface="Tahoma" pitchFamily="34" charset="0"/>
                <a:ea typeface="Tahoma" pitchFamily="34" charset="0"/>
                <a:cs typeface="Tahoma" pitchFamily="34" charset="0"/>
              </a:rPr>
              <a:t>2</a:t>
            </a:r>
            <a:r>
              <a:rPr kumimoji="0" lang="en-US" sz="5000" b="1" i="0" u="none" strike="noStrike" kern="1200" cap="none" spc="0" normalizeH="0" baseline="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baseline="0" noProof="0" dirty="0" err="1">
                <a:ln>
                  <a:noFill/>
                </a:ln>
                <a:solidFill>
                  <a:srgbClr val="0033CC"/>
                </a:solidFill>
                <a:effectLst/>
                <a:uLnTx/>
                <a:uFillTx/>
                <a:latin typeface="Tahoma" pitchFamily="34" charset="0"/>
                <a:ea typeface="Tahoma" pitchFamily="34" charset="0"/>
                <a:cs typeface="Tahoma" pitchFamily="34" charset="0"/>
              </a:rPr>
              <a:t>Công</a:t>
            </a:r>
            <a:r>
              <a:rPr kumimoji="0" lang="en-US" sz="5000" b="1" i="0" u="none" strike="noStrike" kern="1200" cap="none" spc="0" normalizeH="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noProof="0" dirty="0" err="1">
                <a:ln>
                  <a:noFill/>
                </a:ln>
                <a:solidFill>
                  <a:srgbClr val="0033CC"/>
                </a:solidFill>
                <a:effectLst/>
                <a:uLnTx/>
                <a:uFillTx/>
                <a:latin typeface="Tahoma" pitchFamily="34" charset="0"/>
                <a:ea typeface="Tahoma" pitchFamily="34" charset="0"/>
                <a:cs typeface="Tahoma" pitchFamily="34" charset="0"/>
              </a:rPr>
              <a:t>thức</a:t>
            </a:r>
            <a:r>
              <a:rPr kumimoji="0" lang="en-US" sz="5000" b="1" i="0" u="none" strike="noStrike" kern="1200" cap="none" spc="0" normalizeH="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noProof="0" dirty="0" err="1">
                <a:ln>
                  <a:noFill/>
                </a:ln>
                <a:solidFill>
                  <a:srgbClr val="0033CC"/>
                </a:solidFill>
                <a:effectLst/>
                <a:uLnTx/>
                <a:uFillTx/>
                <a:latin typeface="Tahoma" pitchFamily="34" charset="0"/>
                <a:ea typeface="Tahoma" pitchFamily="34" charset="0"/>
                <a:cs typeface="Tahoma" pitchFamily="34" charset="0"/>
              </a:rPr>
              <a:t>lượng</a:t>
            </a:r>
            <a:r>
              <a:rPr kumimoji="0" lang="en-US" sz="5000" b="1" i="0" u="none" strike="noStrike" kern="1200" cap="none" spc="0" normalizeH="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noProof="0" dirty="0" err="1">
                <a:ln>
                  <a:noFill/>
                </a:ln>
                <a:solidFill>
                  <a:srgbClr val="0033CC"/>
                </a:solidFill>
                <a:effectLst/>
                <a:uLnTx/>
                <a:uFillTx/>
                <a:latin typeface="Tahoma" pitchFamily="34" charset="0"/>
                <a:ea typeface="Tahoma" pitchFamily="34" charset="0"/>
                <a:cs typeface="Tahoma" pitchFamily="34" charset="0"/>
              </a:rPr>
              <a:t>giác</a:t>
            </a:r>
            <a:endParaRPr kumimoji="0" lang="en-US" sz="5000" b="1" i="0" u="none" strike="noStrike" kern="1200" cap="none" spc="0" normalizeH="0" baseline="0" noProof="0" dirty="0">
              <a:ln>
                <a:noFill/>
              </a:ln>
              <a:solidFill>
                <a:srgbClr val="0033CC"/>
              </a:solidFill>
              <a:effectLst/>
              <a:uLnTx/>
              <a:uFillTx/>
              <a:latin typeface="Tahoma" pitchFamily="34" charset="0"/>
              <a:ea typeface="Tahoma" pitchFamily="34" charset="0"/>
              <a:cs typeface="Tahoma" pitchFamily="34" charset="0"/>
            </a:endParaRPr>
          </a:p>
          <a:p>
            <a:pPr marL="0" marR="0" lvl="0" indent="0" algn="just" defTabSz="2177278" eaLnBrk="1" fontAlgn="auto" latinLnBrk="0" hangingPunct="1">
              <a:lnSpc>
                <a:spcPct val="150000"/>
              </a:lnSpc>
              <a:spcBef>
                <a:spcPct val="20000"/>
              </a:spcBef>
              <a:spcAft>
                <a:spcPts val="0"/>
              </a:spcAft>
              <a:buClrTx/>
              <a:buSzTx/>
              <a:buFontTx/>
              <a:buNone/>
              <a:tabLst/>
              <a:defRPr/>
            </a:pPr>
            <a:r>
              <a:rPr kumimoji="0" lang="en-US" sz="5000" b="1" i="0" u="none" strike="noStrike" kern="1200" cap="none" spc="0" normalizeH="0" baseline="0" noProof="0" dirty="0">
                <a:ln>
                  <a:noFill/>
                </a:ln>
                <a:solidFill>
                  <a:srgbClr val="0033CC"/>
                </a:solidFill>
                <a:effectLst/>
                <a:uLnTx/>
                <a:uFillTx/>
                <a:latin typeface="Tahoma" pitchFamily="34" charset="0"/>
                <a:ea typeface="Tahoma" pitchFamily="34" charset="0"/>
                <a:cs typeface="Tahoma" pitchFamily="34" charset="0"/>
              </a:rPr>
              <a:t>§3. </a:t>
            </a:r>
            <a:r>
              <a:rPr kumimoji="0" lang="en-US" sz="5000" b="1" i="0" u="none" strike="noStrike" kern="1200" cap="none" spc="0" normalizeH="0" baseline="0" noProof="0" dirty="0" err="1">
                <a:ln>
                  <a:noFill/>
                </a:ln>
                <a:solidFill>
                  <a:srgbClr val="0033CC"/>
                </a:solidFill>
                <a:effectLst/>
                <a:uLnTx/>
                <a:uFillTx/>
                <a:latin typeface="Tahoma" pitchFamily="34" charset="0"/>
                <a:ea typeface="Tahoma" pitchFamily="34" charset="0"/>
                <a:cs typeface="Tahoma" pitchFamily="34" charset="0"/>
              </a:rPr>
              <a:t>Hàm</a:t>
            </a:r>
            <a:r>
              <a:rPr kumimoji="0" lang="en-US" sz="5000" b="1" i="0" u="none" strike="noStrike" kern="1200" cap="none" spc="0" normalizeH="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noProof="0" dirty="0" err="1">
                <a:ln>
                  <a:noFill/>
                </a:ln>
                <a:solidFill>
                  <a:srgbClr val="0033CC"/>
                </a:solidFill>
                <a:effectLst/>
                <a:uLnTx/>
                <a:uFillTx/>
                <a:latin typeface="Tahoma" pitchFamily="34" charset="0"/>
                <a:ea typeface="Tahoma" pitchFamily="34" charset="0"/>
                <a:cs typeface="Tahoma" pitchFamily="34" charset="0"/>
              </a:rPr>
              <a:t>số</a:t>
            </a:r>
            <a:r>
              <a:rPr kumimoji="0" lang="en-US" sz="5000" b="1" i="0" u="none" strike="noStrike" kern="1200" cap="none" spc="0" normalizeH="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noProof="0" dirty="0" err="1">
                <a:ln>
                  <a:noFill/>
                </a:ln>
                <a:solidFill>
                  <a:srgbClr val="0033CC"/>
                </a:solidFill>
                <a:effectLst/>
                <a:uLnTx/>
                <a:uFillTx/>
                <a:latin typeface="Tahoma" pitchFamily="34" charset="0"/>
                <a:ea typeface="Tahoma" pitchFamily="34" charset="0"/>
                <a:cs typeface="Tahoma" pitchFamily="34" charset="0"/>
              </a:rPr>
              <a:t>lượng</a:t>
            </a:r>
            <a:r>
              <a:rPr kumimoji="0" lang="en-US" sz="5000" b="1" i="0" u="none" strike="noStrike" kern="1200" cap="none" spc="0" normalizeH="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noProof="0" dirty="0" err="1">
                <a:ln>
                  <a:noFill/>
                </a:ln>
                <a:solidFill>
                  <a:srgbClr val="0033CC"/>
                </a:solidFill>
                <a:effectLst/>
                <a:uLnTx/>
                <a:uFillTx/>
                <a:latin typeface="Tahoma" pitchFamily="34" charset="0"/>
                <a:ea typeface="Tahoma" pitchFamily="34" charset="0"/>
                <a:cs typeface="Tahoma" pitchFamily="34" charset="0"/>
              </a:rPr>
              <a:t>giác</a:t>
            </a:r>
            <a:endParaRPr kumimoji="0" lang="en-US" sz="5000" b="1" i="0" u="none" strike="noStrike" kern="1200" cap="none" spc="0" normalizeH="0" noProof="0" dirty="0">
              <a:ln>
                <a:noFill/>
              </a:ln>
              <a:solidFill>
                <a:srgbClr val="0033CC"/>
              </a:solidFill>
              <a:effectLst/>
              <a:uLnTx/>
              <a:uFillTx/>
              <a:latin typeface="Tahoma" pitchFamily="34" charset="0"/>
              <a:ea typeface="Tahoma" pitchFamily="34" charset="0"/>
              <a:cs typeface="Tahoma" pitchFamily="34" charset="0"/>
            </a:endParaRPr>
          </a:p>
          <a:p>
            <a:pPr lvl="0" algn="just" defTabSz="2177278">
              <a:lnSpc>
                <a:spcPct val="150000"/>
              </a:lnSpc>
              <a:spcBef>
                <a:spcPct val="20000"/>
              </a:spcBef>
              <a:buClrTx/>
              <a:defRPr/>
            </a:pPr>
            <a:r>
              <a:rPr lang="en-US" sz="5000" b="1" kern="1200" dirty="0">
                <a:solidFill>
                  <a:srgbClr val="FF0000"/>
                </a:solidFill>
                <a:latin typeface="Tahoma" pitchFamily="34" charset="0"/>
                <a:ea typeface="Tahoma" pitchFamily="34" charset="0"/>
                <a:cs typeface="Tahoma" pitchFamily="34" charset="0"/>
              </a:rPr>
              <a:t>§4. </a:t>
            </a:r>
            <a:r>
              <a:rPr lang="en-US" sz="5000" b="1" kern="1200" dirty="0" err="1">
                <a:solidFill>
                  <a:srgbClr val="FF0000"/>
                </a:solidFill>
                <a:latin typeface="Tahoma" pitchFamily="34" charset="0"/>
                <a:ea typeface="Tahoma" pitchFamily="34" charset="0"/>
                <a:cs typeface="Tahoma" pitchFamily="34" charset="0"/>
              </a:rPr>
              <a:t>Phương</a:t>
            </a:r>
            <a:r>
              <a:rPr lang="en-US" sz="5000" b="1" kern="1200" dirty="0">
                <a:solidFill>
                  <a:srgbClr val="FF0000"/>
                </a:solidFill>
                <a:latin typeface="Tahoma" pitchFamily="34" charset="0"/>
                <a:ea typeface="Tahoma" pitchFamily="34" charset="0"/>
                <a:cs typeface="Tahoma" pitchFamily="34" charset="0"/>
              </a:rPr>
              <a:t> </a:t>
            </a:r>
            <a:r>
              <a:rPr lang="en-US" sz="5000" b="1" kern="1200" dirty="0" err="1">
                <a:solidFill>
                  <a:srgbClr val="FF0000"/>
                </a:solidFill>
                <a:latin typeface="Tahoma" pitchFamily="34" charset="0"/>
                <a:ea typeface="Tahoma" pitchFamily="34" charset="0"/>
                <a:cs typeface="Tahoma" pitchFamily="34" charset="0"/>
              </a:rPr>
              <a:t>trình</a:t>
            </a:r>
            <a:r>
              <a:rPr lang="en-US" sz="5000" b="1" kern="1200" dirty="0">
                <a:solidFill>
                  <a:srgbClr val="FF0000"/>
                </a:solidFill>
                <a:latin typeface="Tahoma" pitchFamily="34" charset="0"/>
                <a:ea typeface="Tahoma" pitchFamily="34" charset="0"/>
                <a:cs typeface="Tahoma" pitchFamily="34" charset="0"/>
              </a:rPr>
              <a:t> </a:t>
            </a:r>
            <a:r>
              <a:rPr lang="en-US" sz="5000" b="1" kern="1200" dirty="0" err="1">
                <a:solidFill>
                  <a:srgbClr val="FF0000"/>
                </a:solidFill>
                <a:latin typeface="Tahoma" pitchFamily="34" charset="0"/>
                <a:ea typeface="Tahoma" pitchFamily="34" charset="0"/>
                <a:cs typeface="Tahoma" pitchFamily="34" charset="0"/>
              </a:rPr>
              <a:t>lượng</a:t>
            </a:r>
            <a:r>
              <a:rPr lang="en-US" sz="5000" b="1" kern="1200" dirty="0">
                <a:solidFill>
                  <a:srgbClr val="FF0000"/>
                </a:solidFill>
                <a:latin typeface="Tahoma" pitchFamily="34" charset="0"/>
                <a:ea typeface="Tahoma" pitchFamily="34" charset="0"/>
                <a:cs typeface="Tahoma" pitchFamily="34" charset="0"/>
              </a:rPr>
              <a:t> </a:t>
            </a:r>
            <a:r>
              <a:rPr lang="en-US" sz="5000" b="1" kern="1200" dirty="0" err="1">
                <a:solidFill>
                  <a:srgbClr val="FF0000"/>
                </a:solidFill>
                <a:latin typeface="Tahoma" pitchFamily="34" charset="0"/>
                <a:ea typeface="Tahoma" pitchFamily="34" charset="0"/>
                <a:cs typeface="Tahoma" pitchFamily="34" charset="0"/>
              </a:rPr>
              <a:t>giác</a:t>
            </a:r>
            <a:r>
              <a:rPr lang="en-US" sz="5000" b="1" kern="1200" dirty="0">
                <a:solidFill>
                  <a:srgbClr val="FF0000"/>
                </a:solidFill>
                <a:latin typeface="Tahoma" pitchFamily="34" charset="0"/>
                <a:ea typeface="Tahoma" pitchFamily="34" charset="0"/>
                <a:cs typeface="Tahoma" pitchFamily="34" charset="0"/>
              </a:rPr>
              <a:t> </a:t>
            </a:r>
            <a:r>
              <a:rPr lang="en-US" sz="5000" b="1" kern="1200" dirty="0" err="1">
                <a:solidFill>
                  <a:srgbClr val="FF0000"/>
                </a:solidFill>
                <a:latin typeface="Tahoma" pitchFamily="34" charset="0"/>
                <a:ea typeface="Tahoma" pitchFamily="34" charset="0"/>
                <a:cs typeface="Tahoma" pitchFamily="34" charset="0"/>
              </a:rPr>
              <a:t>cơ</a:t>
            </a:r>
            <a:r>
              <a:rPr lang="en-US" sz="5000" b="1" kern="1200" dirty="0">
                <a:solidFill>
                  <a:srgbClr val="FF0000"/>
                </a:solidFill>
                <a:latin typeface="Tahoma" pitchFamily="34" charset="0"/>
                <a:ea typeface="Tahoma" pitchFamily="34" charset="0"/>
                <a:cs typeface="Tahoma" pitchFamily="34" charset="0"/>
              </a:rPr>
              <a:t> </a:t>
            </a:r>
            <a:r>
              <a:rPr lang="en-US" sz="5000" b="1" kern="1200" dirty="0" err="1">
                <a:solidFill>
                  <a:srgbClr val="FF0000"/>
                </a:solidFill>
                <a:latin typeface="Tahoma" pitchFamily="34" charset="0"/>
                <a:ea typeface="Tahoma" pitchFamily="34" charset="0"/>
                <a:cs typeface="Tahoma" pitchFamily="34" charset="0"/>
              </a:rPr>
              <a:t>bản</a:t>
            </a:r>
            <a:endParaRPr kumimoji="0" lang="en-US" sz="50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a:p>
            <a:pPr marL="0" marR="0" lvl="0" indent="0" defTabSz="2177278" eaLnBrk="1" fontAlgn="auto" latinLnBrk="0" hangingPunct="1">
              <a:lnSpc>
                <a:spcPct val="150000"/>
              </a:lnSpc>
              <a:spcBef>
                <a:spcPct val="20000"/>
              </a:spcBef>
              <a:spcAft>
                <a:spcPts val="0"/>
              </a:spcAft>
              <a:buClrTx/>
              <a:buSzTx/>
              <a:buFontTx/>
              <a:buNone/>
              <a:tabLst/>
              <a:defRPr/>
            </a:pPr>
            <a:r>
              <a:rPr kumimoji="0" lang="en-US" sz="5000" b="1" i="0" u="none" strike="noStrike" kern="1200" cap="none" spc="0" normalizeH="0" baseline="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baseline="0" noProof="0" dirty="0" err="1">
                <a:ln>
                  <a:noFill/>
                </a:ln>
                <a:solidFill>
                  <a:srgbClr val="0033CC"/>
                </a:solidFill>
                <a:effectLst/>
                <a:uLnTx/>
                <a:uFillTx/>
                <a:latin typeface="Tahoma" pitchFamily="34" charset="0"/>
                <a:ea typeface="Tahoma" pitchFamily="34" charset="0"/>
                <a:cs typeface="Tahoma" pitchFamily="34" charset="0"/>
              </a:rPr>
              <a:t>Bài</a:t>
            </a:r>
            <a:r>
              <a:rPr kumimoji="0" lang="en-US" sz="5000" b="1" i="0" u="none" strike="noStrike" kern="1200" cap="none" spc="0" normalizeH="0" baseline="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baseline="0" noProof="0" dirty="0" err="1">
                <a:ln>
                  <a:noFill/>
                </a:ln>
                <a:solidFill>
                  <a:srgbClr val="0033CC"/>
                </a:solidFill>
                <a:effectLst/>
                <a:uLnTx/>
                <a:uFillTx/>
                <a:latin typeface="Tahoma" pitchFamily="34" charset="0"/>
                <a:ea typeface="Tahoma" pitchFamily="34" charset="0"/>
                <a:cs typeface="Tahoma" pitchFamily="34" charset="0"/>
              </a:rPr>
              <a:t>tập</a:t>
            </a:r>
            <a:r>
              <a:rPr kumimoji="0" lang="en-US" sz="5000" b="1" i="0" u="none" strike="noStrike" kern="1200" cap="none" spc="0" normalizeH="0" baseline="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baseline="0" noProof="0" dirty="0" err="1">
                <a:ln>
                  <a:noFill/>
                </a:ln>
                <a:solidFill>
                  <a:srgbClr val="0033CC"/>
                </a:solidFill>
                <a:effectLst/>
                <a:uLnTx/>
                <a:uFillTx/>
                <a:latin typeface="Tahoma" pitchFamily="34" charset="0"/>
                <a:ea typeface="Tahoma" pitchFamily="34" charset="0"/>
                <a:cs typeface="Tahoma" pitchFamily="34" charset="0"/>
              </a:rPr>
              <a:t>cuối</a:t>
            </a:r>
            <a:r>
              <a:rPr kumimoji="0" lang="en-US" sz="5000" b="1" i="0" u="none" strike="noStrike" kern="1200" cap="none" spc="0" normalizeH="0" baseline="0" noProof="0" dirty="0">
                <a:ln>
                  <a:noFill/>
                </a:ln>
                <a:solidFill>
                  <a:srgbClr val="0033CC"/>
                </a:solidFill>
                <a:effectLst/>
                <a:uLnTx/>
                <a:uFillTx/>
                <a:latin typeface="Tahoma" pitchFamily="34" charset="0"/>
                <a:ea typeface="Tahoma" pitchFamily="34" charset="0"/>
                <a:cs typeface="Tahoma" pitchFamily="34" charset="0"/>
              </a:rPr>
              <a:t> </a:t>
            </a:r>
            <a:r>
              <a:rPr kumimoji="0" lang="en-US" sz="5000" b="1" i="0" u="none" strike="noStrike" kern="1200" cap="none" spc="0" normalizeH="0" baseline="0" noProof="0" dirty="0" err="1">
                <a:ln>
                  <a:noFill/>
                </a:ln>
                <a:solidFill>
                  <a:srgbClr val="0033CC"/>
                </a:solidFill>
                <a:effectLst/>
                <a:uLnTx/>
                <a:uFillTx/>
                <a:latin typeface="Tahoma" pitchFamily="34" charset="0"/>
                <a:ea typeface="Tahoma" pitchFamily="34" charset="0"/>
                <a:cs typeface="Tahoma" pitchFamily="34" charset="0"/>
              </a:rPr>
              <a:t>chương</a:t>
            </a:r>
            <a:r>
              <a:rPr kumimoji="0" lang="en-US" sz="5000" b="1" i="0" u="none" strike="noStrike" kern="1200" cap="none" spc="0" normalizeH="0" baseline="0" noProof="0" dirty="0">
                <a:ln>
                  <a:noFill/>
                </a:ln>
                <a:solidFill>
                  <a:srgbClr val="0033CC"/>
                </a:solidFill>
                <a:effectLst/>
                <a:uLnTx/>
                <a:uFillTx/>
                <a:latin typeface="Tahoma" pitchFamily="34" charset="0"/>
                <a:ea typeface="Tahoma" pitchFamily="34" charset="0"/>
                <a:cs typeface="Tahoma" pitchFamily="34" charset="0"/>
              </a:rPr>
              <a:t> I</a:t>
            </a:r>
          </a:p>
        </p:txBody>
      </p:sp>
    </p:spTree>
    <p:extLst>
      <p:ext uri="{BB962C8B-B14F-4D97-AF65-F5344CB8AC3E}">
        <p14:creationId xmlns:p14="http://schemas.microsoft.com/office/powerpoint/2010/main" val="16302271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5">
                                            <p:txEl>
                                              <p:pRg st="0" end="0"/>
                                            </p:txEl>
                                          </p:spTgt>
                                        </p:tgtEl>
                                        <p:attrNameLst>
                                          <p:attrName>style.visibility</p:attrName>
                                        </p:attrNameLst>
                                      </p:cBhvr>
                                      <p:to>
                                        <p:strVal val="visible"/>
                                      </p:to>
                                    </p:set>
                                    <p:animEffect transition="in" filter="wipe(left)">
                                      <p:cBhvr>
                                        <p:cTn id="7" dur="500"/>
                                        <p:tgtEl>
                                          <p:spTgt spid="1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15">
                                            <p:txEl>
                                              <p:pRg st="1" end="1"/>
                                            </p:txEl>
                                          </p:spTgt>
                                        </p:tgtEl>
                                        <p:attrNameLst>
                                          <p:attrName>style.visibility</p:attrName>
                                        </p:attrNameLst>
                                      </p:cBhvr>
                                      <p:to>
                                        <p:strVal val="visible"/>
                                      </p:to>
                                    </p:set>
                                    <p:animEffect transition="in" filter="wipe(left)">
                                      <p:cBhvr>
                                        <p:cTn id="12" dur="500"/>
                                        <p:tgtEl>
                                          <p:spTgt spid="1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15">
                                            <p:txEl>
                                              <p:pRg st="2" end="2"/>
                                            </p:txEl>
                                          </p:spTgt>
                                        </p:tgtEl>
                                        <p:attrNameLst>
                                          <p:attrName>style.visibility</p:attrName>
                                        </p:attrNameLst>
                                      </p:cBhvr>
                                      <p:to>
                                        <p:strVal val="visible"/>
                                      </p:to>
                                    </p:set>
                                    <p:animEffect transition="in" filter="wipe(left)">
                                      <p:cBhvr>
                                        <p:cTn id="17" dur="500"/>
                                        <p:tgtEl>
                                          <p:spTgt spid="1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15">
                                            <p:txEl>
                                              <p:pRg st="3" end="3"/>
                                            </p:txEl>
                                          </p:spTgt>
                                        </p:tgtEl>
                                        <p:attrNameLst>
                                          <p:attrName>style.visibility</p:attrName>
                                        </p:attrNameLst>
                                      </p:cBhvr>
                                      <p:to>
                                        <p:strVal val="visible"/>
                                      </p:to>
                                    </p:set>
                                    <p:animEffect transition="in" filter="wipe(left)">
                                      <p:cBhvr>
                                        <p:cTn id="22" dur="500"/>
                                        <p:tgtEl>
                                          <p:spTgt spid="1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15">
                                            <p:txEl>
                                              <p:pRg st="4" end="4"/>
                                            </p:txEl>
                                          </p:spTgt>
                                        </p:tgtEl>
                                        <p:attrNameLst>
                                          <p:attrName>style.visibility</p:attrName>
                                        </p:attrNameLst>
                                      </p:cBhvr>
                                      <p:to>
                                        <p:strVal val="visible"/>
                                      </p:to>
                                    </p:set>
                                    <p:animEffect transition="in" filter="wipe(left)">
                                      <p:cBhvr>
                                        <p:cTn id="27" dur="500"/>
                                        <p:tgtEl>
                                          <p:spTgt spid="15">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build="p"/>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0" y="1107035"/>
            <a:ext cx="11424102" cy="1277449"/>
            <a:chOff x="10444842" y="2554465"/>
            <a:chExt cx="12033290" cy="1304531"/>
          </a:xfrm>
        </p:grpSpPr>
        <mc:AlternateContent xmlns:mc="http://schemas.openxmlformats.org/markup-compatibility/2006" xmlns:a14="http://schemas.microsoft.com/office/drawing/2010/main">
          <mc:Choice Requires="a14">
            <p:sp>
              <p:nvSpPr>
                <p:cNvPr id="210" name="Google Shape;210;p3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lvl="0" algn="ctr"/>
                  <a:r>
                    <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PHƯƠNG TRÌNH </a:t>
                  </a:r>
                  <a14:m>
                    <m:oMath xmlns:m="http://schemas.openxmlformats.org/officeDocument/2006/math">
                      <m:r>
                        <a:rPr lang="en-US" sz="4300" b="1" i="0" dirty="0" smtClean="0">
                          <a:solidFill>
                            <a:srgbClr val="002060"/>
                          </a:solidFill>
                          <a:latin typeface="Cambria Math"/>
                          <a:ea typeface="Tahoma" panose="020B0604030504040204" pitchFamily="34" charset="0"/>
                          <a:cs typeface="Tahoma" panose="020B0604030504040204" pitchFamily="34" charset="0"/>
                          <a:sym typeface="Calibri"/>
                        </a:rPr>
                        <m:t> </m:t>
                      </m:r>
                      <m:r>
                        <a:rPr lang="vi-VN" sz="4300" b="1" i="0" dirty="0" smtClean="0">
                          <a:solidFill>
                            <a:srgbClr val="002060"/>
                          </a:solidFill>
                          <a:latin typeface="Cambria Math"/>
                          <a:ea typeface="Tahoma" panose="020B0604030504040204" pitchFamily="34" charset="0"/>
                          <a:cs typeface="Tahoma" panose="020B0604030504040204" pitchFamily="34" charset="0"/>
                          <a:sym typeface="Calibri"/>
                        </a:rPr>
                        <m:t>𝐬𝐢𝐧</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𝒙</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 = </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𝒎</m:t>
                      </m:r>
                    </m:oMath>
                  </a14:m>
                  <a:endPar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mc:Choice>
          <mc:Fallback xmlns="">
            <p:sp>
              <p:nvSpPr>
                <p:cNvPr id="210" name="Google Shape;210;p31"/>
                <p:cNvSpPr>
                  <a:spLocks noRot="1" noChangeAspect="1" noMove="1" noResize="1" noEditPoints="1" noAdjustHandles="1" noChangeArrowheads="1" noChangeShapeType="1" noTextEdit="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blipFill rotWithShape="1">
                  <a:blip r:embed="rId3"/>
                  <a:stretch>
                    <a:fillRect b="-2941"/>
                  </a:stretch>
                </a:blipFill>
                <a:ln>
                  <a:noFill/>
                </a:ln>
              </p:spPr>
              <p:txBody>
                <a:bodyPr/>
                <a:lstStyle/>
                <a:p>
                  <a:r>
                    <a:rPr lang="en-US">
                      <a:noFill/>
                    </a:rPr>
                    <a:t> </a:t>
                  </a:r>
                </a:p>
              </p:txBody>
            </p:sp>
          </mc:Fallback>
        </mc:AlternateContent>
        <p:sp>
          <p:nvSpPr>
            <p:cNvPr id="211" name="Google Shape;211;p31"/>
            <p:cNvSpPr/>
            <p:nvPr/>
          </p:nvSpPr>
          <p:spPr>
            <a:xfrm>
              <a:off x="10444842" y="2554465"/>
              <a:ext cx="1295399" cy="1304530"/>
            </a:xfrm>
            <a:prstGeom prst="ellipse">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FF"/>
                  </a:solidFill>
                  <a:effectLst/>
                  <a:uLnTx/>
                  <a:uFillTx/>
                  <a:latin typeface="Calibri"/>
                  <a:ea typeface="Calibri"/>
                  <a:cs typeface="Calibri"/>
                  <a:sym typeface="Calibri"/>
                </a:rPr>
                <a:t>❷</a:t>
              </a:r>
              <a:endParaRPr kumimoji="0" sz="4800" b="1" i="0" u="none" strike="noStrike" kern="0" cap="none" spc="0" normalizeH="0" baseline="0" noProof="0" dirty="0">
                <a:ln>
                  <a:noFill/>
                </a:ln>
                <a:solidFill>
                  <a:srgbClr val="0000FF"/>
                </a:solidFill>
                <a:effectLst/>
                <a:uLnTx/>
                <a:uFillTx/>
                <a:latin typeface="Calibri"/>
                <a:ea typeface="Calibri"/>
                <a:cs typeface="Calibri"/>
                <a:sym typeface="Calibri"/>
              </a:endParaRPr>
            </a:p>
          </p:txBody>
        </p:sp>
      </p:grpSp>
      <p:grpSp>
        <p:nvGrpSpPr>
          <p:cNvPr id="19" name="Group 18"/>
          <p:cNvGrpSpPr/>
          <p:nvPr/>
        </p:nvGrpSpPr>
        <p:grpSpPr>
          <a:xfrm>
            <a:off x="278909" y="2595746"/>
            <a:ext cx="5131486" cy="953920"/>
            <a:chOff x="541847" y="2678192"/>
            <a:chExt cx="5131486" cy="953920"/>
          </a:xfrm>
        </p:grpSpPr>
        <p:sp>
          <p:nvSpPr>
            <p:cNvPr id="20" name="Freeform: Shape 2">
              <a:extLst>
                <a:ext uri="{FF2B5EF4-FFF2-40B4-BE49-F238E27FC236}">
                  <a16:creationId xmlns:a16="http://schemas.microsoft.com/office/drawing/2014/main" id="{FCBAB073-AA42-D868-A9E7-BDFA91474D75}"/>
                </a:ext>
              </a:extLst>
            </p:cNvPr>
            <p:cNvSpPr/>
            <p:nvPr/>
          </p:nvSpPr>
          <p:spPr>
            <a:xfrm rot="10800000">
              <a:off x="541847" y="2697684"/>
              <a:ext cx="5131486" cy="934428"/>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5">
              <a:extLst>
                <a:ext uri="{FF2B5EF4-FFF2-40B4-BE49-F238E27FC236}">
                  <a16:creationId xmlns:a16="http://schemas.microsoft.com/office/drawing/2014/main" id="{770A1A89-EC09-E8AC-A29F-48F73FCB79A3}"/>
                </a:ext>
              </a:extLst>
            </p:cNvPr>
            <p:cNvSpPr/>
            <p:nvPr/>
          </p:nvSpPr>
          <p:spPr>
            <a:xfrm rot="10800000">
              <a:off x="804783" y="2759146"/>
              <a:ext cx="4605612" cy="750043"/>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21">
              <a:extLst>
                <a:ext uri="{FF2B5EF4-FFF2-40B4-BE49-F238E27FC236}">
                  <a16:creationId xmlns:a16="http://schemas.microsoft.com/office/drawing/2014/main" id="{48C4DA01-9EFF-7E04-B80A-B03CF9F384DC}"/>
                </a:ext>
              </a:extLst>
            </p:cNvPr>
            <p:cNvSpPr txBox="1"/>
            <p:nvPr/>
          </p:nvSpPr>
          <p:spPr>
            <a:xfrm>
              <a:off x="1020005" y="2678192"/>
              <a:ext cx="4261859" cy="830997"/>
            </a:xfrm>
            <a:prstGeom prst="rect">
              <a:avLst/>
            </a:prstGeom>
            <a:noFill/>
          </p:spPr>
          <p:txBody>
            <a:bodyPr wrap="square" rtlCol="0">
              <a:spAutoFit/>
            </a:bodyPr>
            <a:lstStyle/>
            <a:p>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2</a:t>
              </a:r>
            </a:p>
          </p:txBody>
        </p: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954ACD6-1D85-750D-E5E3-F12DEDA23C0C}"/>
                  </a:ext>
                </a:extLst>
              </p:cNvPr>
              <p:cNvSpPr txBox="1"/>
              <p:nvPr/>
            </p:nvSpPr>
            <p:spPr>
              <a:xfrm>
                <a:off x="1060877" y="4650011"/>
                <a:ext cx="16125784" cy="3498778"/>
              </a:xfrm>
              <a:prstGeom prst="rect">
                <a:avLst/>
              </a:prstGeom>
              <a:noFill/>
            </p:spPr>
            <p:txBody>
              <a:bodyPr wrap="square">
                <a:spAutoFit/>
              </a:bodyPr>
              <a:lstStyle/>
              <a:p>
                <a:pPr marL="742950" lvl="0" indent="-742950">
                  <a:spcAft>
                    <a:spcPts val="800"/>
                  </a:spcAft>
                  <a:buFont typeface="Arial"/>
                  <a:buAutoNum type="alphaLcParenR"/>
                </a:pPr>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Quan sát Hình 1.19, tìm các nghiệm của phương trình </a:t>
                </a:r>
                <a14:m>
                  <m:oMath xmlns:m="http://schemas.openxmlformats.org/officeDocument/2006/math">
                    <m:r>
                      <a:rPr lang="vi-VN" sz="44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4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400" b="1" i="1" dirty="0">
                        <a:solidFill>
                          <a:schemeClr val="tx1"/>
                        </a:solidFill>
                        <a:latin typeface="Cambria Math"/>
                        <a:ea typeface="Tahoma" panose="020B0604030504040204" pitchFamily="34" charset="0"/>
                        <a:cs typeface="Tahoma" panose="020B0604030504040204" pitchFamily="34" charset="0"/>
                        <a:sym typeface="Calibri"/>
                      </a:rPr>
                      <m:t> = </m:t>
                    </m:r>
                    <m:f>
                      <m:fPr>
                        <m:ctrlPr>
                          <a:rPr lang="el-GR" sz="44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𝟏</m:t>
                        </m:r>
                      </m:num>
                      <m:den>
                        <m:r>
                          <a:rPr lang="el-GR" sz="4400" b="1" i="1" dirty="0" smtClean="0">
                            <a:solidFill>
                              <a:schemeClr val="tx1"/>
                            </a:solidFill>
                            <a:latin typeface="Cambria Math"/>
                            <a:ea typeface="Tahoma" panose="020B0604030504040204" pitchFamily="34" charset="0"/>
                            <a:cs typeface="Tahoma" panose="020B0604030504040204" pitchFamily="34" charset="0"/>
                            <a:sym typeface="Calibri"/>
                          </a:rPr>
                          <m:t>𝟐</m:t>
                        </m:r>
                      </m:den>
                    </m:f>
                    <m:r>
                      <a:rPr lang="en-US" sz="4400" b="1" i="0" dirty="0" smtClean="0">
                        <a:solidFill>
                          <a:schemeClr val="tx1"/>
                        </a:solidFill>
                        <a:latin typeface="Cambria Math"/>
                        <a:ea typeface="Tahoma" panose="020B0604030504040204" pitchFamily="34" charset="0"/>
                        <a:cs typeface="Tahoma" panose="020B0604030504040204" pitchFamily="34" charset="0"/>
                        <a:sym typeface="Calibri"/>
                      </a:rPr>
                      <m:t>     </m:t>
                    </m:r>
                  </m:oMath>
                </a14:m>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trong nửa khoảng </a:t>
                </a:r>
                <a14:m>
                  <m:oMath xmlns:m="http://schemas.openxmlformats.org/officeDocument/2006/math">
                    <m:r>
                      <a:rPr lang="en-US" sz="4400" b="1" i="1" smtClean="0">
                        <a:solidFill>
                          <a:schemeClr val="tx1"/>
                        </a:solidFill>
                        <a:latin typeface="Cambria Math"/>
                        <a:ea typeface="Tahoma" panose="020B0604030504040204" pitchFamily="34" charset="0"/>
                        <a:cs typeface="Tahoma" panose="020B0604030504040204" pitchFamily="34" charset="0"/>
                      </a:rPr>
                      <m:t>[</m:t>
                    </m:r>
                    <m:r>
                      <a:rPr lang="en-US" sz="4400" b="1" i="1" smtClean="0">
                        <a:solidFill>
                          <a:schemeClr val="tx1"/>
                        </a:solidFill>
                        <a:latin typeface="Cambria Math"/>
                        <a:ea typeface="Tahoma" panose="020B0604030504040204" pitchFamily="34" charset="0"/>
                        <a:cs typeface="Tahoma" panose="020B0604030504040204" pitchFamily="34" charset="0"/>
                      </a:rPr>
                      <m:t>𝟎</m:t>
                    </m:r>
                    <m:r>
                      <a:rPr lang="en-US" sz="4400" b="1" i="1" smtClean="0">
                        <a:solidFill>
                          <a:schemeClr val="tx1"/>
                        </a:solidFill>
                        <a:latin typeface="Cambria Math"/>
                        <a:ea typeface="Tahoma" panose="020B0604030504040204" pitchFamily="34" charset="0"/>
                        <a:cs typeface="Tahoma" panose="020B0604030504040204" pitchFamily="34" charset="0"/>
                      </a:rPr>
                      <m:t>;</m:t>
                    </m:r>
                    <m:r>
                      <a:rPr lang="en-US" sz="4400" b="1" i="1" smtClean="0">
                        <a:solidFill>
                          <a:schemeClr val="tx1"/>
                        </a:solidFill>
                        <a:latin typeface="Cambria Math"/>
                        <a:ea typeface="Tahoma" panose="020B0604030504040204" pitchFamily="34" charset="0"/>
                        <a:cs typeface="Tahoma" panose="020B0604030504040204" pitchFamily="34" charset="0"/>
                      </a:rPr>
                      <m:t>𝟐</m:t>
                    </m:r>
                    <m:r>
                      <a:rPr lang="en-US" sz="4400" b="1" i="1" smtClean="0">
                        <a:solidFill>
                          <a:schemeClr val="tx1"/>
                        </a:solidFill>
                        <a:latin typeface="Cambria Math"/>
                        <a:ea typeface="Cambria Math"/>
                        <a:cs typeface="Tahoma" panose="020B0604030504040204" pitchFamily="34" charset="0"/>
                      </a:rPr>
                      <m:t>𝝅</m:t>
                    </m:r>
                    <m:r>
                      <a:rPr lang="en-US" sz="4400" b="1" i="1" smtClean="0">
                        <a:solidFill>
                          <a:schemeClr val="tx1"/>
                        </a:solidFill>
                        <a:latin typeface="Cambria Math"/>
                        <a:ea typeface="Cambria Math"/>
                        <a:cs typeface="Tahoma" panose="020B0604030504040204" pitchFamily="34" charset="0"/>
                      </a:rPr>
                      <m:t>)</m:t>
                    </m:r>
                  </m:oMath>
                </a14:m>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742950" indent="-742950">
                  <a:spcAft>
                    <a:spcPts val="800"/>
                  </a:spcAft>
                  <a:buAutoNum type="alphaLcParenR"/>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Dựa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vào</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tính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tuần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hoàn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hàm</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0" dirty="0" smtClean="0">
                        <a:solidFill>
                          <a:schemeClr val="tx1"/>
                        </a:solidFill>
                        <a:latin typeface="Cambria Math"/>
                        <a:ea typeface="Tahoma" panose="020B0604030504040204" pitchFamily="34" charset="0"/>
                        <a:cs typeface="Tahoma" panose="020B0604030504040204" pitchFamily="34" charset="0"/>
                      </a:rPr>
                      <m:t> </m:t>
                    </m:r>
                    <m:r>
                      <a:rPr lang="en-US" sz="4400" b="1" i="0" dirty="0" smtClean="0">
                        <a:solidFill>
                          <a:schemeClr val="tx1"/>
                        </a:solidFill>
                        <a:latin typeface="Cambria Math"/>
                        <a:ea typeface="Tahoma" panose="020B0604030504040204" pitchFamily="34" charset="0"/>
                        <a:cs typeface="Tahoma" panose="020B0604030504040204" pitchFamily="34" charset="0"/>
                      </a:rPr>
                      <m:t>𝐬𝐢𝐧</m:t>
                    </m:r>
                  </m:oMath>
                </a14:m>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hãy</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viết</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công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thức</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nghiệm</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phương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trình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0" dirty="0" smtClean="0">
                        <a:solidFill>
                          <a:schemeClr val="tx1"/>
                        </a:solidFill>
                        <a:latin typeface="Cambria Math"/>
                        <a:ea typeface="Tahoma" panose="020B0604030504040204" pitchFamily="34" charset="0"/>
                        <a:cs typeface="Tahoma" panose="020B0604030504040204" pitchFamily="34" charset="0"/>
                        <a:sym typeface="Calibri"/>
                      </a:rPr>
                      <m:t> </m:t>
                    </m:r>
                    <m:r>
                      <a:rPr lang="vi-VN" sz="44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4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400" b="1" i="1" dirty="0">
                        <a:solidFill>
                          <a:schemeClr val="tx1"/>
                        </a:solidFill>
                        <a:latin typeface="Cambria Math"/>
                        <a:ea typeface="Tahoma" panose="020B0604030504040204" pitchFamily="34" charset="0"/>
                        <a:cs typeface="Tahoma" panose="020B0604030504040204" pitchFamily="34" charset="0"/>
                        <a:sym typeface="Calibri"/>
                      </a:rPr>
                      <m:t> = </m:t>
                    </m:r>
                    <m:f>
                      <m:fPr>
                        <m:ctrlPr>
                          <a:rPr lang="el-GR"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a:solidFill>
                              <a:schemeClr val="tx1"/>
                            </a:solidFill>
                            <a:latin typeface="Cambria Math"/>
                            <a:ea typeface="Tahoma" panose="020B0604030504040204" pitchFamily="34" charset="0"/>
                            <a:cs typeface="Tahoma" panose="020B0604030504040204" pitchFamily="34" charset="0"/>
                            <a:sym typeface="Calibri"/>
                          </a:rPr>
                          <m:t>𝟏</m:t>
                        </m:r>
                      </m:num>
                      <m:den>
                        <m:r>
                          <a:rPr lang="el-GR" sz="4400" b="1" i="1" dirty="0">
                            <a:solidFill>
                              <a:schemeClr val="tx1"/>
                            </a:solidFill>
                            <a:latin typeface="Cambria Math"/>
                            <a:ea typeface="Tahoma" panose="020B0604030504040204" pitchFamily="34" charset="0"/>
                            <a:cs typeface="Tahoma" panose="020B0604030504040204" pitchFamily="34" charset="0"/>
                            <a:sym typeface="Calibri"/>
                          </a:rPr>
                          <m:t>𝟐</m:t>
                        </m:r>
                      </m:den>
                    </m:f>
                    <m:r>
                      <a:rPr lang="en-US" sz="4400" b="1" i="0" dirty="0" smtClean="0">
                        <a:solidFill>
                          <a:schemeClr val="tx1"/>
                        </a:solidFill>
                        <a:latin typeface="Cambria Math"/>
                        <a:ea typeface="Tahoma" panose="020B0604030504040204" pitchFamily="34" charset="0"/>
                        <a:cs typeface="Tahoma" panose="020B0604030504040204" pitchFamily="34" charset="0"/>
                        <a:sym typeface="Calibri"/>
                      </a:rPr>
                      <m:t>.</m:t>
                    </m:r>
                    <m:r>
                      <a:rPr lang="en-US" sz="4400" b="1" dirty="0">
                        <a:solidFill>
                          <a:schemeClr val="tx1"/>
                        </a:solidFill>
                        <a:latin typeface="Cambria Math"/>
                        <a:ea typeface="Tahoma" panose="020B0604030504040204" pitchFamily="34" charset="0"/>
                        <a:cs typeface="Tahoma" panose="020B0604030504040204" pitchFamily="34" charset="0"/>
                        <a:sym typeface="Calibri"/>
                      </a:rPr>
                      <m:t> </m:t>
                    </m:r>
                  </m:oMath>
                </a14:m>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3" name="TextBox 22">
                <a:extLst>
                  <a:ext uri="{FF2B5EF4-FFF2-40B4-BE49-F238E27FC236}">
                    <a16:creationId xmlns:a16="http://schemas.microsoft.com/office/drawing/2014/main" id="{0954ACD6-1D85-750D-E5E3-F12DEDA23C0C}"/>
                  </a:ext>
                </a:extLst>
              </p:cNvPr>
              <p:cNvSpPr txBox="1">
                <a:spLocks noRot="1" noChangeAspect="1" noMove="1" noResize="1" noEditPoints="1" noAdjustHandles="1" noChangeArrowheads="1" noChangeShapeType="1" noTextEdit="1"/>
              </p:cNvSpPr>
              <p:nvPr/>
            </p:nvSpPr>
            <p:spPr>
              <a:xfrm>
                <a:off x="1060877" y="4650011"/>
                <a:ext cx="16125784" cy="3498778"/>
              </a:xfrm>
              <a:prstGeom prst="rect">
                <a:avLst/>
              </a:prstGeom>
              <a:blipFill>
                <a:blip r:embed="rId4"/>
                <a:stretch>
                  <a:fillRect l="-1550" t="-3833" r="-1361" b="-2613"/>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E728877C-8C56-13AC-3782-DC6BBCC2EA24}"/>
              </a:ext>
            </a:extLst>
          </p:cNvPr>
          <p:cNvSpPr txBox="1"/>
          <p:nvPr/>
        </p:nvSpPr>
        <p:spPr>
          <a:xfrm>
            <a:off x="915667" y="8086320"/>
            <a:ext cx="2655591" cy="769441"/>
          </a:xfrm>
          <a:prstGeom prst="rect">
            <a:avLst/>
          </a:prstGeom>
          <a:noFill/>
        </p:spPr>
        <p:txBody>
          <a:bodyPr wrap="square">
            <a:spAutoFit/>
          </a:bodyPr>
          <a:lstStyle/>
          <a:p>
            <a:r>
              <a:rPr kumimoji="0" lang="fr-FR" sz="4400" b="1" i="0" u="sng"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fr-FR" sz="4400" b="1" i="0" u="sng"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fr-FR" sz="4400" b="1" i="0" u="sng"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giải</a:t>
            </a:r>
            <a:r>
              <a:rPr kumimoji="0" lang="fr-FR" sz="4400" b="1" i="0" u="sng"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4400" dirty="0"/>
          </a:p>
        </p:txBody>
      </p:sp>
      <mc:AlternateContent xmlns:mc="http://schemas.openxmlformats.org/markup-compatibility/2006" xmlns:a14="http://schemas.microsoft.com/office/drawing/2010/main">
        <mc:Choice Requires="a14">
          <p:sp>
            <p:nvSpPr>
              <p:cNvPr id="5" name="Rectangle 4"/>
              <p:cNvSpPr/>
              <p:nvPr/>
            </p:nvSpPr>
            <p:spPr>
              <a:xfrm>
                <a:off x="9123769" y="11440686"/>
                <a:ext cx="5154553" cy="1155766"/>
              </a:xfrm>
              <a:prstGeom prst="rect">
                <a:avLst/>
              </a:prstGeom>
            </p:spPr>
            <p:txBody>
              <a:bodyPr wrap="none">
                <a:spAutoFit/>
              </a:bodyPr>
              <a:lstStyle/>
              <a:p>
                <a:r>
                  <a:rPr lang="en-US" sz="4800" b="1" dirty="0" err="1">
                    <a:solidFill>
                      <a:schemeClr val="tx1"/>
                    </a:solidFill>
                    <a:ea typeface="Tahoma" panose="020B0604030504040204" pitchFamily="34" charset="0"/>
                    <a:cs typeface="Tahoma" panose="020B0604030504040204" pitchFamily="34" charset="0"/>
                    <a:sym typeface="Calibri"/>
                  </a:rPr>
                  <a:t>Vậy</a:t>
                </a:r>
                <a:r>
                  <a:rPr lang="en-US" sz="4800" b="1" dirty="0">
                    <a:solidFill>
                      <a:schemeClr val="tx1"/>
                    </a:solidFill>
                    <a:ea typeface="Tahoma" panose="020B0604030504040204" pitchFamily="34" charset="0"/>
                    <a:cs typeface="Tahoma" panose="020B0604030504040204" pitchFamily="34" charset="0"/>
                    <a:sym typeface="Calibri"/>
                  </a:rPr>
                  <a:t> PT  </a:t>
                </a:r>
                <a14:m>
                  <m:oMath xmlns:m="http://schemas.openxmlformats.org/officeDocument/2006/math">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 </m:t>
                    </m:r>
                    <m:f>
                      <m:fPr>
                        <m:ctrlPr>
                          <a:rPr lang="el-GR"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solidFill>
                              <a:schemeClr val="tx1"/>
                            </a:solidFill>
                            <a:latin typeface="Cambria Math"/>
                            <a:ea typeface="Tahoma" panose="020B0604030504040204" pitchFamily="34" charset="0"/>
                            <a:cs typeface="Tahoma" panose="020B0604030504040204" pitchFamily="34" charset="0"/>
                            <a:sym typeface="Calibri"/>
                          </a:rPr>
                          <m:t>𝟏</m:t>
                        </m:r>
                      </m:num>
                      <m:den>
                        <m:r>
                          <a:rPr lang="el-GR" sz="4800" b="1" i="1" dirty="0">
                            <a:solidFill>
                              <a:schemeClr val="tx1"/>
                            </a:solidFill>
                            <a:latin typeface="Cambria Math"/>
                            <a:ea typeface="Tahoma" panose="020B0604030504040204" pitchFamily="34" charset="0"/>
                            <a:cs typeface="Tahoma" panose="020B0604030504040204" pitchFamily="34" charset="0"/>
                            <a:sym typeface="Calibri"/>
                          </a:rPr>
                          <m:t>𝟐</m:t>
                        </m:r>
                      </m:den>
                    </m:f>
                  </m:oMath>
                </a14:m>
                <a:endParaRPr lang="en-US" sz="4800" dirty="0"/>
              </a:p>
            </p:txBody>
          </p:sp>
        </mc:Choice>
        <mc:Fallback xmlns="">
          <p:sp>
            <p:nvSpPr>
              <p:cNvPr id="5" name="Rectangle 4"/>
              <p:cNvSpPr>
                <a:spLocks noRot="1" noChangeAspect="1" noMove="1" noResize="1" noEditPoints="1" noAdjustHandles="1" noChangeArrowheads="1" noChangeShapeType="1" noTextEdit="1"/>
              </p:cNvSpPr>
              <p:nvPr/>
            </p:nvSpPr>
            <p:spPr>
              <a:xfrm>
                <a:off x="9123769" y="11440686"/>
                <a:ext cx="5154553" cy="1155766"/>
              </a:xfrm>
              <a:prstGeom prst="rect">
                <a:avLst/>
              </a:prstGeom>
              <a:blipFill>
                <a:blip r:embed="rId5"/>
                <a:stretch>
                  <a:fillRect l="-5444" b="-1216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Rectangle 5"/>
              <p:cNvSpPr/>
              <p:nvPr/>
            </p:nvSpPr>
            <p:spPr>
              <a:xfrm>
                <a:off x="1229819" y="9463654"/>
                <a:ext cx="22715910" cy="2501390"/>
              </a:xfrm>
              <a:prstGeom prst="rect">
                <a:avLst/>
              </a:prstGeom>
            </p:spPr>
            <p:txBody>
              <a:bodyPr wrap="square">
                <a:spAutoFit/>
              </a:bodyPr>
              <a:lstStyle/>
              <a:p>
                <a:pPr lvl="0">
                  <a:spcAft>
                    <a:spcPts val="800"/>
                  </a:spcAft>
                </a:pPr>
                <a:r>
                  <a:rPr lang="en-US" sz="4400" b="1" dirty="0">
                    <a:ea typeface="Tahoma" panose="020B0604030504040204" pitchFamily="34" charset="0"/>
                    <a:cs typeface="Tahoma" panose="020B0604030504040204" pitchFamily="34" charset="0"/>
                  </a:rPr>
                  <a:t>Nhìn </a:t>
                </a:r>
                <a:r>
                  <a:rPr lang="en-US" sz="4400" b="1" dirty="0" err="1">
                    <a:ea typeface="Tahoma" panose="020B0604030504040204" pitchFamily="34" charset="0"/>
                    <a:cs typeface="Tahoma" panose="020B0604030504040204" pitchFamily="34" charset="0"/>
                  </a:rPr>
                  <a:t>vào</a:t>
                </a:r>
                <a:r>
                  <a:rPr lang="en-US" sz="4400" b="1" dirty="0">
                    <a:ea typeface="Tahoma" panose="020B0604030504040204" pitchFamily="34" charset="0"/>
                    <a:cs typeface="Tahoma" panose="020B0604030504040204" pitchFamily="34" charset="0"/>
                  </a:rPr>
                  <a:t> </a:t>
                </a:r>
                <a:r>
                  <a:rPr lang="en-US" sz="4400" b="1" dirty="0" err="1">
                    <a:ea typeface="Tahoma" panose="020B0604030504040204" pitchFamily="34" charset="0"/>
                    <a:cs typeface="Tahoma" panose="020B0604030504040204" pitchFamily="34" charset="0"/>
                  </a:rPr>
                  <a:t>hình</a:t>
                </a:r>
                <a:r>
                  <a:rPr lang="en-US" sz="4400" b="1" dirty="0">
                    <a:ea typeface="Tahoma" panose="020B0604030504040204" pitchFamily="34" charset="0"/>
                    <a:cs typeface="Tahoma" panose="020B0604030504040204" pitchFamily="34" charset="0"/>
                  </a:rPr>
                  <a:t> 1.19 ta </a:t>
                </a:r>
                <a:r>
                  <a:rPr lang="en-US" sz="4400" b="1" dirty="0" err="1">
                    <a:ea typeface="Tahoma" panose="020B0604030504040204" pitchFamily="34" charset="0"/>
                    <a:cs typeface="Tahoma" panose="020B0604030504040204" pitchFamily="34" charset="0"/>
                  </a:rPr>
                  <a:t>thấy</a:t>
                </a:r>
                <a:r>
                  <a:rPr lang="en-US" sz="4400" b="1" dirty="0">
                    <a:ea typeface="Tahoma" panose="020B0604030504040204" pitchFamily="34" charset="0"/>
                    <a:cs typeface="Tahoma" panose="020B0604030504040204" pitchFamily="34" charset="0"/>
                  </a:rPr>
                  <a:t> </a:t>
                </a:r>
                <a:r>
                  <a:rPr lang="en-US" sz="4400" b="1" dirty="0" err="1">
                    <a:ea typeface="Tahoma" panose="020B0604030504040204" pitchFamily="34" charset="0"/>
                    <a:cs typeface="Tahoma" panose="020B0604030504040204" pitchFamily="34" charset="0"/>
                  </a:rPr>
                  <a:t>điểm</a:t>
                </a:r>
                <a:r>
                  <a:rPr lang="en-US" sz="4400" b="1" dirty="0">
                    <a:ea typeface="Tahoma" panose="020B0604030504040204" pitchFamily="34" charset="0"/>
                    <a:cs typeface="Tahoma" panose="020B0604030504040204" pitchFamily="34" charset="0"/>
                  </a:rPr>
                  <a:t> </a:t>
                </a:r>
                <a14:m>
                  <m:oMath xmlns:m="http://schemas.openxmlformats.org/officeDocument/2006/math">
                    <m:r>
                      <a:rPr lang="en-US" sz="4400" b="1" i="1" dirty="0">
                        <a:latin typeface="Cambria Math"/>
                        <a:ea typeface="Tahoma" panose="020B0604030504040204" pitchFamily="34" charset="0"/>
                        <a:cs typeface="Tahoma" panose="020B0604030504040204" pitchFamily="34" charset="0"/>
                      </a:rPr>
                      <m:t>𝑴</m:t>
                    </m:r>
                  </m:oMath>
                </a14:m>
                <a:r>
                  <a:rPr lang="en-US" sz="4400" b="1" dirty="0">
                    <a:latin typeface="Tahoma" panose="020B0604030504040204" pitchFamily="34" charset="0"/>
                    <a:ea typeface="Tahoma" panose="020B0604030504040204" pitchFamily="34" charset="0"/>
                    <a:cs typeface="Tahoma" panose="020B0604030504040204" pitchFamily="34" charset="0"/>
                  </a:rPr>
                  <a:t> và </a:t>
                </a:r>
                <a:r>
                  <a:rPr lang="en-US" sz="4400" b="1" dirty="0" err="1">
                    <a:latin typeface="Tahoma" panose="020B0604030504040204" pitchFamily="34" charset="0"/>
                    <a:ea typeface="Tahoma" panose="020B0604030504040204" pitchFamily="34" charset="0"/>
                    <a:cs typeface="Tahoma" panose="020B0604030504040204" pitchFamily="34" charset="0"/>
                  </a:rPr>
                  <a:t>điểm</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dirty="0">
                        <a:latin typeface="Cambria Math"/>
                        <a:ea typeface="Tahoma" panose="020B0604030504040204" pitchFamily="34" charset="0"/>
                        <a:cs typeface="Tahoma" panose="020B0604030504040204" pitchFamily="34" charset="0"/>
                      </a:rPr>
                      <m:t>𝑴</m:t>
                    </m:r>
                    <m:r>
                      <a:rPr lang="en-US" sz="4400" b="1" i="1" dirty="0">
                        <a:latin typeface="Cambria Math"/>
                        <a:ea typeface="Tahoma" panose="020B0604030504040204" pitchFamily="34" charset="0"/>
                        <a:cs typeface="Tahoma" panose="020B0604030504040204" pitchFamily="34" charset="0"/>
                      </a:rPr>
                      <m:t>’</m:t>
                    </m:r>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đều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có</a:t>
                </a:r>
                <a:r>
                  <a:rPr lang="en-US" sz="4400" b="1" dirty="0">
                    <a:latin typeface="Tahoma" panose="020B0604030504040204" pitchFamily="34" charset="0"/>
                    <a:ea typeface="Tahoma" panose="020B0604030504040204" pitchFamily="34" charset="0"/>
                    <a:cs typeface="Tahoma" panose="020B0604030504040204" pitchFamily="34" charset="0"/>
                  </a:rPr>
                  <a:t> tung </a:t>
                </a:r>
                <a:r>
                  <a:rPr lang="en-US" sz="4400" b="1" dirty="0" err="1">
                    <a:latin typeface="Tahoma" panose="020B0604030504040204" pitchFamily="34" charset="0"/>
                    <a:ea typeface="Tahoma" panose="020B0604030504040204" pitchFamily="34" charset="0"/>
                    <a:cs typeface="Tahoma" panose="020B0604030504040204" pitchFamily="34" charset="0"/>
                  </a:rPr>
                  <a:t>độ</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bằng</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f>
                      <m:fPr>
                        <m:ctrlPr>
                          <a:rPr lang="el-GR" sz="5400" b="1" i="1">
                            <a:latin typeface="Cambria Math" panose="02040503050406030204" pitchFamily="18" charset="0"/>
                          </a:rPr>
                        </m:ctrlPr>
                      </m:fPr>
                      <m:num>
                        <m:r>
                          <a:rPr lang="en-US" sz="5400" b="1" i="1" smtClean="0">
                            <a:latin typeface="Cambria Math" panose="02040503050406030204" pitchFamily="18" charset="0"/>
                          </a:rPr>
                          <m:t>𝟏</m:t>
                        </m:r>
                      </m:num>
                      <m:den>
                        <m:r>
                          <a:rPr lang="en-US" sz="5400" b="1" i="1" smtClean="0">
                            <a:latin typeface="Cambria Math" panose="02040503050406030204" pitchFamily="18" charset="0"/>
                          </a:rPr>
                          <m:t>𝟐</m:t>
                        </m:r>
                      </m:den>
                    </m:f>
                  </m:oMath>
                </a14:m>
                <a:r>
                  <a:rPr lang="en-US" sz="5400" b="1" dirty="0">
                    <a:latin typeface="Tahoma" panose="020B0604030504040204" pitchFamily="34" charset="0"/>
                    <a:ea typeface="Tahoma" panose="020B0604030504040204" pitchFamily="34" charset="0"/>
                    <a:cs typeface="Tahoma" panose="020B0604030504040204" pitchFamily="34" charset="0"/>
                  </a:rPr>
                  <a:t> </a:t>
                </a:r>
                <a:r>
                  <a:rPr lang="en-US" sz="4400" b="1" dirty="0">
                    <a:latin typeface="Tahoma" panose="020B0604030504040204" pitchFamily="34" charset="0"/>
                    <a:ea typeface="Tahoma" panose="020B0604030504040204" pitchFamily="34" charset="0"/>
                    <a:cs typeface="Tahoma" panose="020B0604030504040204" pitchFamily="34" charset="0"/>
                  </a:rPr>
                  <a:t>và </a:t>
                </a:r>
                <a:r>
                  <a:rPr lang="en-US" sz="4400" b="1" dirty="0" err="1">
                    <a:latin typeface="Tahoma" panose="020B0604030504040204" pitchFamily="34" charset="0"/>
                    <a:ea typeface="Tahoma" panose="020B0604030504040204" pitchFamily="34" charset="0"/>
                    <a:cs typeface="Tahoma" panose="020B0604030504040204" pitchFamily="34" charset="0"/>
                  </a:rPr>
                  <a:t>lần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lượt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biểu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diễn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cho</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cung</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f>
                      <m:fPr>
                        <m:ctrlPr>
                          <a:rPr lang="el-GR" sz="5400" b="1" i="1">
                            <a:latin typeface="Cambria Math" panose="02040503050406030204" pitchFamily="18" charset="0"/>
                          </a:rPr>
                        </m:ctrlPr>
                      </m:fPr>
                      <m:num>
                        <m:r>
                          <a:rPr lang="el-GR" sz="5400" b="1" i="1">
                            <a:latin typeface="Cambria Math"/>
                          </a:rPr>
                          <m:t>𝝅</m:t>
                        </m:r>
                      </m:num>
                      <m:den>
                        <m:r>
                          <a:rPr lang="en-US" sz="5400" b="1" i="1">
                            <a:latin typeface="Cambria Math"/>
                          </a:rPr>
                          <m:t>𝟔</m:t>
                        </m:r>
                      </m:den>
                    </m:f>
                  </m:oMath>
                </a14:m>
                <a:r>
                  <a:rPr lang="en-US" sz="5400" b="1" dirty="0">
                    <a:latin typeface="Tahoma" panose="020B0604030504040204" pitchFamily="34" charset="0"/>
                    <a:ea typeface="Tahoma" panose="020B0604030504040204" pitchFamily="34" charset="0"/>
                    <a:cs typeface="Tahoma" panose="020B0604030504040204" pitchFamily="34" charset="0"/>
                  </a:rPr>
                  <a:t> </a:t>
                </a:r>
                <a:r>
                  <a:rPr lang="en-US" sz="4800" b="1" dirty="0">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f>
                      <m:fPr>
                        <m:ctrlPr>
                          <a:rPr lang="el-GR" sz="5400" b="1" i="1">
                            <a:latin typeface="Cambria Math" panose="02040503050406030204" pitchFamily="18" charset="0"/>
                          </a:rPr>
                        </m:ctrlPr>
                      </m:fPr>
                      <m:num>
                        <m:r>
                          <a:rPr lang="en-US" sz="5400" b="1" i="1">
                            <a:latin typeface="Cambria Math"/>
                          </a:rPr>
                          <m:t>𝟓</m:t>
                        </m:r>
                        <m:r>
                          <a:rPr lang="el-GR" sz="5400" b="1" i="1">
                            <a:latin typeface="Cambria Math"/>
                          </a:rPr>
                          <m:t>𝝅</m:t>
                        </m:r>
                      </m:num>
                      <m:den>
                        <m:r>
                          <a:rPr lang="en-US" sz="5400" b="1" i="1">
                            <a:latin typeface="Cambria Math"/>
                          </a:rPr>
                          <m:t>𝟔</m:t>
                        </m:r>
                      </m:den>
                    </m:f>
                  </m:oMath>
                </a14:m>
                <a:r>
                  <a:rPr lang="en-US" sz="54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6" name="Rectangle 5"/>
              <p:cNvSpPr>
                <a:spLocks noRot="1" noChangeAspect="1" noMove="1" noResize="1" noEditPoints="1" noAdjustHandles="1" noChangeArrowheads="1" noChangeShapeType="1" noTextEdit="1"/>
              </p:cNvSpPr>
              <p:nvPr/>
            </p:nvSpPr>
            <p:spPr>
              <a:xfrm>
                <a:off x="1229819" y="9463654"/>
                <a:ext cx="22715910" cy="2501390"/>
              </a:xfrm>
              <a:prstGeom prst="rect">
                <a:avLst/>
              </a:prstGeom>
              <a:blipFill>
                <a:blip r:embed="rId6"/>
                <a:stretch>
                  <a:fillRect l="-1100" b="-292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410395" y="2676700"/>
                <a:ext cx="10683093" cy="1894429"/>
              </a:xfrm>
              <a:prstGeom prst="rect">
                <a:avLst/>
              </a:prstGeom>
            </p:spPr>
            <p:txBody>
              <a:bodyPr wrap="square">
                <a:spAutoFit/>
              </a:bodyPr>
              <a:lstStyle/>
              <a:p>
                <a:r>
                  <a:rPr lang="vi-VN" sz="4800" b="1" dirty="0">
                    <a:solidFill>
                      <a:srgbClr val="0033CC"/>
                    </a:solidFill>
                    <a:latin typeface="Tahoma" panose="020B0604030504040204" pitchFamily="34" charset="0"/>
                    <a:ea typeface="Tahoma" panose="020B0604030504040204" pitchFamily="34" charset="0"/>
                    <a:cs typeface="Tahoma" panose="020B0604030504040204" pitchFamily="34" charset="0"/>
                  </a:rPr>
                  <a:t>Nhận biết công thức nghiệm của phương trình</a:t>
                </a:r>
                <a:r>
                  <a:rPr lang="vi-VN" sz="4800" b="1" dirty="0">
                    <a:solidFill>
                      <a:srgbClr val="0033CC"/>
                    </a:solidFill>
                    <a:ea typeface="Tahoma" panose="020B0604030504040204" pitchFamily="34" charset="0"/>
                    <a:cs typeface="Tahoma" panose="020B0604030504040204" pitchFamily="34" charset="0"/>
                    <a:sym typeface="Calibri"/>
                  </a:rPr>
                  <a:t> </a:t>
                </a:r>
                <a14:m>
                  <m:oMath xmlns:m="http://schemas.openxmlformats.org/officeDocument/2006/math">
                    <m:r>
                      <a:rPr lang="vi-VN" sz="4800" b="1" dirty="0">
                        <a:solidFill>
                          <a:srgbClr val="0033CC"/>
                        </a:solidFill>
                        <a:latin typeface="Cambria Math"/>
                        <a:ea typeface="Tahoma" panose="020B0604030504040204" pitchFamily="34" charset="0"/>
                        <a:cs typeface="Tahoma" panose="020B0604030504040204" pitchFamily="34" charset="0"/>
                        <a:sym typeface="Calibri"/>
                      </a:rPr>
                      <m:t>𝐬𝐢𝐧</m:t>
                    </m:r>
                    <m:r>
                      <a:rPr lang="vi-VN" sz="4800" b="1" i="1" dirty="0">
                        <a:solidFill>
                          <a:srgbClr val="0033CC"/>
                        </a:solidFill>
                        <a:latin typeface="Cambria Math"/>
                        <a:ea typeface="Tahoma" panose="020B0604030504040204" pitchFamily="34" charset="0"/>
                        <a:cs typeface="Tahoma" panose="020B0604030504040204" pitchFamily="34" charset="0"/>
                        <a:sym typeface="Calibri"/>
                      </a:rPr>
                      <m:t>𝒙</m:t>
                    </m:r>
                    <m:r>
                      <a:rPr lang="vi-VN" sz="4800" b="1" i="1" dirty="0">
                        <a:solidFill>
                          <a:srgbClr val="0033CC"/>
                        </a:solidFill>
                        <a:latin typeface="Cambria Math"/>
                        <a:ea typeface="Tahoma" panose="020B0604030504040204" pitchFamily="34" charset="0"/>
                        <a:cs typeface="Tahoma" panose="020B0604030504040204" pitchFamily="34" charset="0"/>
                        <a:sym typeface="Calibri"/>
                      </a:rPr>
                      <m:t> = </m:t>
                    </m:r>
                    <m:f>
                      <m:fPr>
                        <m:ctrlPr>
                          <a:rPr lang="el-GR" sz="4800" b="1" i="1" dirty="0">
                            <a:solidFill>
                              <a:srgbClr val="0033CC"/>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solidFill>
                              <a:srgbClr val="0033CC"/>
                            </a:solidFill>
                            <a:latin typeface="Cambria Math"/>
                            <a:ea typeface="Tahoma" panose="020B0604030504040204" pitchFamily="34" charset="0"/>
                            <a:cs typeface="Tahoma" panose="020B0604030504040204" pitchFamily="34" charset="0"/>
                            <a:sym typeface="Calibri"/>
                          </a:rPr>
                          <m:t>𝟏</m:t>
                        </m:r>
                      </m:num>
                      <m:den>
                        <m:r>
                          <a:rPr lang="el-GR" sz="4800" b="1" i="1" dirty="0">
                            <a:solidFill>
                              <a:srgbClr val="0033CC"/>
                            </a:solidFill>
                            <a:latin typeface="Cambria Math"/>
                            <a:ea typeface="Tahoma" panose="020B0604030504040204" pitchFamily="34" charset="0"/>
                            <a:cs typeface="Tahoma" panose="020B0604030504040204" pitchFamily="34" charset="0"/>
                            <a:sym typeface="Calibri"/>
                          </a:rPr>
                          <m:t>𝟐</m:t>
                        </m:r>
                      </m:den>
                    </m:f>
                  </m:oMath>
                </a14:m>
                <a:r>
                  <a:rPr lang="vi-VN" sz="4800" b="1" dirty="0">
                    <a:solidFill>
                      <a:srgbClr val="0033CC"/>
                    </a:solidFill>
                    <a:latin typeface="Tahoma" panose="020B0604030504040204" pitchFamily="34" charset="0"/>
                    <a:ea typeface="Tahoma" panose="020B0604030504040204" pitchFamily="34" charset="0"/>
                    <a:cs typeface="Tahoma" panose="020B0604030504040204" pitchFamily="34" charset="0"/>
                  </a:rPr>
                  <a:t> </a:t>
                </a:r>
                <a:endParaRPr lang="en-US" sz="4800" b="1"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410395" y="2676700"/>
                <a:ext cx="10683093" cy="1894429"/>
              </a:xfrm>
              <a:prstGeom prst="rect">
                <a:avLst/>
              </a:prstGeom>
              <a:blipFill rotWithShape="1">
                <a:blip r:embed="rId9"/>
                <a:stretch>
                  <a:fillRect l="-2626" t="-7395" b="-64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14278322" y="10698367"/>
                <a:ext cx="3996543" cy="2640403"/>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rPr>
                          </m:ctrlPr>
                        </m:groupChrPr>
                        <m:e/>
                      </m:groupChr>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𝒙</m:t>
                              </m:r>
                              <m:r>
                                <a:rPr lang="en-US" sz="4400" b="1" i="1" smtClean="0">
                                  <a:latin typeface="Cambria Math"/>
                                </a:rPr>
                                <m:t>=</m:t>
                              </m:r>
                              <m:f>
                                <m:fPr>
                                  <m:ctrlPr>
                                    <a:rPr lang="el-GR" sz="4400" b="1" i="1" smtClean="0">
                                      <a:latin typeface="Cambria Math" panose="02040503050406030204" pitchFamily="18" charset="0"/>
                                    </a:rPr>
                                  </m:ctrlPr>
                                </m:fPr>
                                <m:num>
                                  <m:r>
                                    <a:rPr lang="el-GR" sz="4400" b="1" i="1" smtClean="0">
                                      <a:latin typeface="Cambria Math"/>
                                    </a:rPr>
                                    <m:t>𝝅</m:t>
                                  </m:r>
                                </m:num>
                                <m:den>
                                  <m:r>
                                    <a:rPr lang="en-US" sz="4400" b="1" i="1" smtClean="0">
                                      <a:latin typeface="Cambria Math"/>
                                    </a:rPr>
                                    <m:t>𝟔</m:t>
                                  </m:r>
                                </m:den>
                              </m:f>
                            </m:e>
                            <m:e>
                              <m:r>
                                <a:rPr lang="en-US" sz="4400" b="1" i="1">
                                  <a:latin typeface="Cambria Math"/>
                                </a:rPr>
                                <m:t>𝒙</m:t>
                              </m:r>
                              <m:r>
                                <a:rPr lang="en-US" sz="4400" b="1" i="1">
                                  <a:latin typeface="Cambria Math"/>
                                </a:rPr>
                                <m:t>=</m:t>
                              </m:r>
                              <m:f>
                                <m:fPr>
                                  <m:ctrlPr>
                                    <a:rPr lang="el-GR" sz="4400" b="1" i="1">
                                      <a:latin typeface="Cambria Math" panose="02040503050406030204" pitchFamily="18" charset="0"/>
                                    </a:rPr>
                                  </m:ctrlPr>
                                </m:fPr>
                                <m:num>
                                  <m:r>
                                    <a:rPr lang="en-US" sz="4400" b="1" i="1" smtClean="0">
                                      <a:latin typeface="Cambria Math"/>
                                    </a:rPr>
                                    <m:t>𝟓</m:t>
                                  </m:r>
                                  <m:r>
                                    <a:rPr lang="el-GR" sz="4400" b="1" i="1">
                                      <a:latin typeface="Cambria Math"/>
                                    </a:rPr>
                                    <m:t>𝝅</m:t>
                                  </m:r>
                                </m:num>
                                <m:den>
                                  <m:r>
                                    <a:rPr lang="en-US" sz="4400" b="1" i="1">
                                      <a:latin typeface="Cambria Math"/>
                                    </a:rPr>
                                    <m:t>𝟔</m:t>
                                  </m:r>
                                </m:den>
                              </m:f>
                            </m:e>
                          </m:eqArr>
                        </m:e>
                      </m:d>
                    </m:oMath>
                  </m:oMathPara>
                </a14:m>
                <a:endParaRPr lang="en-US" sz="4400" b="1" dirty="0"/>
              </a:p>
            </p:txBody>
          </p:sp>
        </mc:Choice>
        <mc:Fallback xmlns="">
          <p:sp>
            <p:nvSpPr>
              <p:cNvPr id="25" name="TextBox 24"/>
              <p:cNvSpPr txBox="1">
                <a:spLocks noRot="1" noChangeAspect="1" noMove="1" noResize="1" noEditPoints="1" noAdjustHandles="1" noChangeArrowheads="1" noChangeShapeType="1" noTextEdit="1"/>
              </p:cNvSpPr>
              <p:nvPr/>
            </p:nvSpPr>
            <p:spPr>
              <a:xfrm>
                <a:off x="14278322" y="10698367"/>
                <a:ext cx="3996543" cy="2640403"/>
              </a:xfrm>
              <a:prstGeom prst="rect">
                <a:avLst/>
              </a:prstGeom>
              <a:blipFill>
                <a:blip r:embed="rId10"/>
                <a:stretch>
                  <a:fillRect b="-27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229819" y="8855761"/>
                <a:ext cx="9377375" cy="769441"/>
              </a:xfrm>
              <a:prstGeom prst="rect">
                <a:avLst/>
              </a:prstGeom>
            </p:spPr>
            <p:txBody>
              <a:bodyPr wrap="none">
                <a:spAutoFit/>
              </a:bodyPr>
              <a:lstStyle/>
              <a:p>
                <a:pPr marL="742950" lvl="0" indent="-742950">
                  <a:spcAft>
                    <a:spcPts val="800"/>
                  </a:spcAft>
                  <a:buFont typeface="Arial"/>
                  <a:buAutoNum type="alphaLcParenR"/>
                </a:pPr>
                <a:r>
                  <a:rPr lang="en-US" sz="4400" b="1" dirty="0" err="1">
                    <a:latin typeface="Tahoma" panose="020B0604030504040204" pitchFamily="34" charset="0"/>
                    <a:ea typeface="Tahoma" panose="020B0604030504040204" pitchFamily="34" charset="0"/>
                    <a:cs typeface="Tahoma" panose="020B0604030504040204" pitchFamily="34" charset="0"/>
                  </a:rPr>
                  <a:t>Xét</a:t>
                </a:r>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trong nửa khoảng </a:t>
                </a:r>
                <a14:m>
                  <m:oMath xmlns:m="http://schemas.openxmlformats.org/officeDocument/2006/math">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𝟐</m:t>
                    </m:r>
                    <m:r>
                      <a:rPr lang="en-US" sz="4400" b="1" i="1">
                        <a:latin typeface="Cambria Math"/>
                        <a:ea typeface="Cambria Math"/>
                        <a:cs typeface="Tahoma" panose="020B0604030504040204" pitchFamily="34" charset="0"/>
                      </a:rPr>
                      <m:t>𝝅</m:t>
                    </m:r>
                    <m:r>
                      <a:rPr lang="en-US" sz="4400" b="1" i="1">
                        <a:latin typeface="Cambria Math"/>
                        <a:ea typeface="Cambria Math"/>
                        <a:cs typeface="Tahoma" panose="020B0604030504040204" pitchFamily="34" charset="0"/>
                      </a:rPr>
                      <m:t>)</m:t>
                    </m:r>
                  </m:oMath>
                </a14:m>
                <a:r>
                  <a:rPr lang="vi-VN" sz="4400" b="1" dirty="0">
                    <a:latin typeface="Tahoma" panose="020B0604030504040204" pitchFamily="34" charset="0"/>
                    <a:ea typeface="Tahoma" panose="020B0604030504040204" pitchFamily="34" charset="0"/>
                    <a:cs typeface="Tahoma" panose="020B0604030504040204" pitchFamily="34" charset="0"/>
                  </a:rPr>
                  <a:t> .</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29819" y="8855761"/>
                <a:ext cx="9377375" cy="769441"/>
              </a:xfrm>
              <a:prstGeom prst="rect">
                <a:avLst/>
              </a:prstGeom>
              <a:blipFill rotWithShape="1">
                <a:blip r:embed="rId12"/>
                <a:stretch>
                  <a:fillRect l="-2666" t="-17460" r="-1691" b="-36508"/>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4DF8E965-6047-92F1-8427-90FD7B05BF74}"/>
              </a:ext>
            </a:extLst>
          </p:cNvPr>
          <p:cNvPicPr>
            <a:picLocks noChangeAspect="1"/>
          </p:cNvPicPr>
          <p:nvPr/>
        </p:nvPicPr>
        <p:blipFill>
          <a:blip r:embed="rId13" cstate="print">
            <a:extLst>
              <a:ext uri="{BEBA8EAE-BF5A-486C-A8C5-ECC9F3942E4B}">
                <a14:imgProps xmlns:a14="http://schemas.microsoft.com/office/drawing/2010/main">
                  <a14:imgLayer r:embed="rId14">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7186661" y="1379974"/>
            <a:ext cx="7056567" cy="6657229"/>
          </a:xfrm>
          <a:prstGeom prst="rect">
            <a:avLst/>
          </a:prstGeom>
        </p:spPr>
      </p:pic>
      <p:sp>
        <p:nvSpPr>
          <p:cNvPr id="3" name="TextBox 2">
            <a:extLst>
              <a:ext uri="{FF2B5EF4-FFF2-40B4-BE49-F238E27FC236}">
                <a16:creationId xmlns:a16="http://schemas.microsoft.com/office/drawing/2014/main" id="{DD0B9A19-98E1-56F9-F49D-D484F3AD76E4}"/>
              </a:ext>
            </a:extLst>
          </p:cNvPr>
          <p:cNvSpPr txBox="1"/>
          <p:nvPr/>
        </p:nvSpPr>
        <p:spPr>
          <a:xfrm>
            <a:off x="17768455" y="8855761"/>
            <a:ext cx="4633250" cy="677108"/>
          </a:xfrm>
          <a:prstGeom prst="rect">
            <a:avLst/>
          </a:prstGeom>
          <a:noFill/>
        </p:spPr>
        <p:txBody>
          <a:bodyPr wrap="square" rtlCol="0">
            <a:spAutoFit/>
          </a:bodyPr>
          <a:lstStyle/>
          <a:p>
            <a:pPr algn="ctr"/>
            <a:r>
              <a:rPr lang="en-US" sz="3800" b="1"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3800" b="1" dirty="0">
                <a:solidFill>
                  <a:srgbClr val="FF0000"/>
                </a:solidFill>
                <a:latin typeface="Tahoma" panose="020B0604030504040204" pitchFamily="34" charset="0"/>
                <a:ea typeface="Tahoma" panose="020B0604030504040204" pitchFamily="34" charset="0"/>
                <a:cs typeface="Tahoma" panose="020B0604030504040204" pitchFamily="34" charset="0"/>
              </a:rPr>
              <a:t> 1.19</a:t>
            </a:r>
          </a:p>
        </p:txBody>
      </p:sp>
    </p:spTree>
    <p:extLst>
      <p:ext uri="{BB962C8B-B14F-4D97-AF65-F5344CB8AC3E}">
        <p14:creationId xmlns:p14="http://schemas.microsoft.com/office/powerpoint/2010/main" val="17820203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23">
                                            <p:txEl>
                                              <p:pRg st="0" end="0"/>
                                            </p:txEl>
                                          </p:spTgt>
                                        </p:tgtEl>
                                        <p:attrNameLst>
                                          <p:attrName>style.visibility</p:attrName>
                                        </p:attrNameLst>
                                      </p:cBhvr>
                                      <p:to>
                                        <p:strVal val="visible"/>
                                      </p:to>
                                    </p:set>
                                    <p:animEffect transition="in" filter="wipe(left)">
                                      <p:cBhvr>
                                        <p:cTn id="18" dur="500"/>
                                        <p:tgtEl>
                                          <p:spTgt spid="23">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2"/>
                                        </p:tgtEl>
                                        <p:attrNameLst>
                                          <p:attrName>style.visibility</p:attrName>
                                        </p:attrNameLst>
                                      </p:cBhvr>
                                      <p:to>
                                        <p:strVal val="visible"/>
                                      </p:to>
                                    </p:set>
                                    <p:animEffect transition="in" filter="wipe(left)">
                                      <p:cBhvr>
                                        <p:cTn id="23" dur="500"/>
                                        <p:tgtEl>
                                          <p:spTgt spid="2"/>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3"/>
                                        </p:tgtEl>
                                        <p:attrNameLst>
                                          <p:attrName>style.visibility</p:attrName>
                                        </p:attrNameLst>
                                      </p:cBhvr>
                                      <p:to>
                                        <p:strVal val="visible"/>
                                      </p:to>
                                    </p:set>
                                    <p:animEffect transition="in" filter="wipe(left)">
                                      <p:cBhvr>
                                        <p:cTn id="26" dur="500"/>
                                        <p:tgtEl>
                                          <p:spTgt spid="3"/>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23">
                                            <p:txEl>
                                              <p:pRg st="1" end="1"/>
                                            </p:txEl>
                                          </p:spTgt>
                                        </p:tgtEl>
                                        <p:attrNameLst>
                                          <p:attrName>style.visibility</p:attrName>
                                        </p:attrNameLst>
                                      </p:cBhvr>
                                      <p:to>
                                        <p:strVal val="visible"/>
                                      </p:to>
                                    </p:set>
                                    <p:animEffect transition="in" filter="wipe(left)">
                                      <p:cBhvr>
                                        <p:cTn id="31" dur="500"/>
                                        <p:tgtEl>
                                          <p:spTgt spid="23">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wipe(left)">
                                      <p:cBhvr>
                                        <p:cTn id="36" dur="500"/>
                                        <p:tgtEl>
                                          <p:spTgt spid="2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8" fill="hold" grpId="0" nodeType="clickEffect">
                                  <p:stCondLst>
                                    <p:cond delay="0"/>
                                  </p:stCondLst>
                                  <p:childTnLst>
                                    <p:set>
                                      <p:cBhvr>
                                        <p:cTn id="40" dur="1" fill="hold">
                                          <p:stCondLst>
                                            <p:cond delay="0"/>
                                          </p:stCondLst>
                                        </p:cTn>
                                        <p:tgtEl>
                                          <p:spTgt spid="9"/>
                                        </p:tgtEl>
                                        <p:attrNameLst>
                                          <p:attrName>style.visibility</p:attrName>
                                        </p:attrNameLst>
                                      </p:cBhvr>
                                      <p:to>
                                        <p:strVal val="visible"/>
                                      </p:to>
                                    </p:set>
                                    <p:animEffect transition="in" filter="wipe(left)">
                                      <p:cBhvr>
                                        <p:cTn id="41" dur="500"/>
                                        <p:tgtEl>
                                          <p:spTgt spid="9"/>
                                        </p:tgtEl>
                                      </p:cBhvr>
                                    </p:animEffect>
                                  </p:childTnLst>
                                </p:cTn>
                              </p:par>
                            </p:childTnLst>
                          </p:cTn>
                        </p:par>
                      </p:childTnLst>
                    </p:cTn>
                  </p:par>
                  <p:par>
                    <p:cTn id="42" fill="hold">
                      <p:stCondLst>
                        <p:cond delay="indefinite"/>
                      </p:stCondLst>
                      <p:childTnLst>
                        <p:par>
                          <p:cTn id="43" fill="hold">
                            <p:stCondLst>
                              <p:cond delay="0"/>
                            </p:stCondLst>
                            <p:childTnLst>
                              <p:par>
                                <p:cTn id="44" presetID="1"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childTnLst>
                                </p:cTn>
                              </p:par>
                            </p:childTnLst>
                          </p:cTn>
                        </p:par>
                      </p:childTnLst>
                    </p:cTn>
                  </p:par>
                  <p:par>
                    <p:cTn id="46" fill="hold">
                      <p:stCondLst>
                        <p:cond delay="indefinite"/>
                      </p:stCondLst>
                      <p:childTnLst>
                        <p:par>
                          <p:cTn id="47" fill="hold">
                            <p:stCondLst>
                              <p:cond delay="0"/>
                            </p:stCondLst>
                            <p:childTnLst>
                              <p:par>
                                <p:cTn id="48" presetID="22" presetClass="entr" presetSubtype="4" fill="hold" grpId="0" nodeType="clickEffect">
                                  <p:stCondLst>
                                    <p:cond delay="0"/>
                                  </p:stCondLst>
                                  <p:childTnLst>
                                    <p:set>
                                      <p:cBhvr>
                                        <p:cTn id="49" dur="1" fill="hold">
                                          <p:stCondLst>
                                            <p:cond delay="0"/>
                                          </p:stCondLst>
                                        </p:cTn>
                                        <p:tgtEl>
                                          <p:spTgt spid="5"/>
                                        </p:tgtEl>
                                        <p:attrNameLst>
                                          <p:attrName>style.visibility</p:attrName>
                                        </p:attrNameLst>
                                      </p:cBhvr>
                                      <p:to>
                                        <p:strVal val="visible"/>
                                      </p:to>
                                    </p:set>
                                    <p:animEffect transition="in" filter="wipe(down)">
                                      <p:cBhvr>
                                        <p:cTn id="50" dur="500"/>
                                        <p:tgtEl>
                                          <p:spTgt spid="5"/>
                                        </p:tgtEl>
                                      </p:cBhvr>
                                    </p:animEffect>
                                  </p:childTnLst>
                                </p:cTn>
                              </p:par>
                            </p:childTnLst>
                          </p:cTn>
                        </p:par>
                      </p:childTnLst>
                    </p:cTn>
                  </p:par>
                  <p:par>
                    <p:cTn id="51" fill="hold">
                      <p:stCondLst>
                        <p:cond delay="indefinite"/>
                      </p:stCondLst>
                      <p:childTnLst>
                        <p:par>
                          <p:cTn id="52" fill="hold">
                            <p:stCondLst>
                              <p:cond delay="0"/>
                            </p:stCondLst>
                            <p:childTnLst>
                              <p:par>
                                <p:cTn id="53" presetID="22" presetClass="entr" presetSubtype="4"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wipe(down)">
                                      <p:cBhvr>
                                        <p:cTn id="55"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uiExpand="1" build="p"/>
      <p:bldP spid="24" grpId="0"/>
      <p:bldP spid="5" grpId="0"/>
      <p:bldP spid="6" grpId="0"/>
      <p:bldP spid="7" grpId="0"/>
      <p:bldP spid="25" grpId="0" animBg="1"/>
      <p:bldP spid="9" grpId="0"/>
      <p:bldP spid="3"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0" y="1107035"/>
            <a:ext cx="11424102" cy="1277449"/>
            <a:chOff x="10444842" y="2554465"/>
            <a:chExt cx="12033290" cy="1304531"/>
          </a:xfrm>
        </p:grpSpPr>
        <mc:AlternateContent xmlns:mc="http://schemas.openxmlformats.org/markup-compatibility/2006" xmlns:a14="http://schemas.microsoft.com/office/drawing/2010/main">
          <mc:Choice Requires="a14">
            <p:sp>
              <p:nvSpPr>
                <p:cNvPr id="210" name="Google Shape;210;p3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lvl="0" algn="ctr"/>
                  <a:r>
                    <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PHƯƠNG TRÌNH </a:t>
                  </a:r>
                  <a14:m>
                    <m:oMath xmlns:m="http://schemas.openxmlformats.org/officeDocument/2006/math">
                      <m:r>
                        <a:rPr lang="en-US" sz="4300" b="1" i="0" dirty="0" smtClean="0">
                          <a:solidFill>
                            <a:srgbClr val="002060"/>
                          </a:solidFill>
                          <a:latin typeface="Cambria Math"/>
                          <a:ea typeface="Tahoma" panose="020B0604030504040204" pitchFamily="34" charset="0"/>
                          <a:cs typeface="Tahoma" panose="020B0604030504040204" pitchFamily="34" charset="0"/>
                          <a:sym typeface="Calibri"/>
                        </a:rPr>
                        <m:t> </m:t>
                      </m:r>
                      <m:r>
                        <a:rPr lang="vi-VN" sz="4300" b="1" i="0" dirty="0" smtClean="0">
                          <a:solidFill>
                            <a:srgbClr val="002060"/>
                          </a:solidFill>
                          <a:latin typeface="Cambria Math"/>
                          <a:ea typeface="Tahoma" panose="020B0604030504040204" pitchFamily="34" charset="0"/>
                          <a:cs typeface="Tahoma" panose="020B0604030504040204" pitchFamily="34" charset="0"/>
                          <a:sym typeface="Calibri"/>
                        </a:rPr>
                        <m:t>𝐬𝐢𝐧</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𝒙</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 = </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𝒎</m:t>
                      </m:r>
                    </m:oMath>
                  </a14:m>
                  <a:endPar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mc:Choice>
          <mc:Fallback xmlns="">
            <p:sp>
              <p:nvSpPr>
                <p:cNvPr id="210" name="Google Shape;210;p31"/>
                <p:cNvSpPr>
                  <a:spLocks noRot="1" noChangeAspect="1" noMove="1" noResize="1" noEditPoints="1" noAdjustHandles="1" noChangeArrowheads="1" noChangeShapeType="1" noTextEdit="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blipFill rotWithShape="1">
                  <a:blip r:embed="rId3"/>
                  <a:stretch>
                    <a:fillRect b="-2941"/>
                  </a:stretch>
                </a:blipFill>
                <a:ln>
                  <a:noFill/>
                </a:ln>
              </p:spPr>
              <p:txBody>
                <a:bodyPr/>
                <a:lstStyle/>
                <a:p>
                  <a:r>
                    <a:rPr lang="en-US">
                      <a:noFill/>
                    </a:rPr>
                    <a:t> </a:t>
                  </a:r>
                </a:p>
              </p:txBody>
            </p:sp>
          </mc:Fallback>
        </mc:AlternateContent>
        <p:sp>
          <p:nvSpPr>
            <p:cNvPr id="211" name="Google Shape;211;p31"/>
            <p:cNvSpPr/>
            <p:nvPr/>
          </p:nvSpPr>
          <p:spPr>
            <a:xfrm>
              <a:off x="10444842" y="2554465"/>
              <a:ext cx="1295399" cy="1304530"/>
            </a:xfrm>
            <a:prstGeom prst="ellipse">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4436FA"/>
                  </a:solidFill>
                  <a:effectLst/>
                  <a:uLnTx/>
                  <a:uFillTx/>
                  <a:latin typeface="Calibri"/>
                  <a:ea typeface="Calibri"/>
                  <a:cs typeface="Calibri"/>
                  <a:sym typeface="Calibri"/>
                </a:rPr>
                <a:t>❷</a:t>
              </a:r>
              <a:endParaRPr kumimoji="0" sz="4800" b="1" i="0" u="none" strike="noStrike" kern="0" cap="none" spc="0" normalizeH="0" baseline="0" noProof="0" dirty="0">
                <a:ln>
                  <a:noFill/>
                </a:ln>
                <a:solidFill>
                  <a:srgbClr val="4436FA"/>
                </a:solidFill>
                <a:effectLst/>
                <a:uLnTx/>
                <a:uFillTx/>
                <a:latin typeface="Calibri"/>
                <a:ea typeface="Calibri"/>
                <a:cs typeface="Calibri"/>
                <a:sym typeface="Calibri"/>
              </a:endParaRPr>
            </a:p>
          </p:txBody>
        </p:sp>
      </p:grpSp>
      <p:grpSp>
        <p:nvGrpSpPr>
          <p:cNvPr id="19" name="Group 18"/>
          <p:cNvGrpSpPr/>
          <p:nvPr/>
        </p:nvGrpSpPr>
        <p:grpSpPr>
          <a:xfrm>
            <a:off x="278909" y="2595746"/>
            <a:ext cx="5131486" cy="953920"/>
            <a:chOff x="541847" y="2678192"/>
            <a:chExt cx="5131486" cy="953920"/>
          </a:xfrm>
        </p:grpSpPr>
        <p:sp>
          <p:nvSpPr>
            <p:cNvPr id="20" name="Freeform: Shape 2">
              <a:extLst>
                <a:ext uri="{FF2B5EF4-FFF2-40B4-BE49-F238E27FC236}">
                  <a16:creationId xmlns:a16="http://schemas.microsoft.com/office/drawing/2014/main" id="{FCBAB073-AA42-D868-A9E7-BDFA91474D75}"/>
                </a:ext>
              </a:extLst>
            </p:cNvPr>
            <p:cNvSpPr/>
            <p:nvPr/>
          </p:nvSpPr>
          <p:spPr>
            <a:xfrm rot="10800000">
              <a:off x="541847" y="2697684"/>
              <a:ext cx="5131486" cy="934428"/>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5">
              <a:extLst>
                <a:ext uri="{FF2B5EF4-FFF2-40B4-BE49-F238E27FC236}">
                  <a16:creationId xmlns:a16="http://schemas.microsoft.com/office/drawing/2014/main" id="{770A1A89-EC09-E8AC-A29F-48F73FCB79A3}"/>
                </a:ext>
              </a:extLst>
            </p:cNvPr>
            <p:cNvSpPr/>
            <p:nvPr/>
          </p:nvSpPr>
          <p:spPr>
            <a:xfrm rot="10800000">
              <a:off x="804783" y="2759146"/>
              <a:ext cx="4605612" cy="750043"/>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21">
              <a:extLst>
                <a:ext uri="{FF2B5EF4-FFF2-40B4-BE49-F238E27FC236}">
                  <a16:creationId xmlns:a16="http://schemas.microsoft.com/office/drawing/2014/main" id="{48C4DA01-9EFF-7E04-B80A-B03CF9F384DC}"/>
                </a:ext>
              </a:extLst>
            </p:cNvPr>
            <p:cNvSpPr txBox="1"/>
            <p:nvPr/>
          </p:nvSpPr>
          <p:spPr>
            <a:xfrm>
              <a:off x="1020005" y="2678192"/>
              <a:ext cx="4261859" cy="830997"/>
            </a:xfrm>
            <a:prstGeom prst="rect">
              <a:avLst/>
            </a:prstGeom>
            <a:noFill/>
          </p:spPr>
          <p:txBody>
            <a:bodyPr wrap="square" rtlCol="0">
              <a:spAutoFit/>
            </a:bodyPr>
            <a:lstStyle/>
            <a:p>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2</a:t>
              </a:r>
            </a:p>
          </p:txBody>
        </p: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954ACD6-1D85-750D-E5E3-F12DEDA23C0C}"/>
                  </a:ext>
                </a:extLst>
              </p:cNvPr>
              <p:cNvSpPr txBox="1"/>
              <p:nvPr/>
            </p:nvSpPr>
            <p:spPr>
              <a:xfrm>
                <a:off x="1060878" y="4650011"/>
                <a:ext cx="14866842" cy="3498778"/>
              </a:xfrm>
              <a:prstGeom prst="rect">
                <a:avLst/>
              </a:prstGeom>
              <a:noFill/>
            </p:spPr>
            <p:txBody>
              <a:bodyPr wrap="square">
                <a:spAutoFit/>
              </a:bodyPr>
              <a:lstStyle/>
              <a:p>
                <a:pPr marL="742950" lvl="0" indent="-742950">
                  <a:spcAft>
                    <a:spcPts val="800"/>
                  </a:spcAft>
                  <a:buFont typeface="Arial"/>
                  <a:buAutoNum type="alphaLcParenR"/>
                </a:pPr>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Quan sát Hình 1.19, tìm các nghiệm của phương trình </a:t>
                </a:r>
                <a14:m>
                  <m:oMath xmlns:m="http://schemas.openxmlformats.org/officeDocument/2006/math">
                    <m:r>
                      <a:rPr lang="vi-VN" sz="44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4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400" b="1" i="1" dirty="0">
                        <a:solidFill>
                          <a:schemeClr val="tx1"/>
                        </a:solidFill>
                        <a:latin typeface="Cambria Math"/>
                        <a:ea typeface="Tahoma" panose="020B0604030504040204" pitchFamily="34" charset="0"/>
                        <a:cs typeface="Tahoma" panose="020B0604030504040204" pitchFamily="34" charset="0"/>
                        <a:sym typeface="Calibri"/>
                      </a:rPr>
                      <m:t> = </m:t>
                    </m:r>
                    <m:f>
                      <m:fPr>
                        <m:ctrlPr>
                          <a:rPr lang="el-GR" sz="44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𝟏</m:t>
                        </m:r>
                      </m:num>
                      <m:den>
                        <m:r>
                          <a:rPr lang="el-GR" sz="4400" b="1" i="1" dirty="0" smtClean="0">
                            <a:solidFill>
                              <a:schemeClr val="tx1"/>
                            </a:solidFill>
                            <a:latin typeface="Cambria Math"/>
                            <a:ea typeface="Tahoma" panose="020B0604030504040204" pitchFamily="34" charset="0"/>
                            <a:cs typeface="Tahoma" panose="020B0604030504040204" pitchFamily="34" charset="0"/>
                            <a:sym typeface="Calibri"/>
                          </a:rPr>
                          <m:t>𝟐</m:t>
                        </m:r>
                      </m:den>
                    </m:f>
                    <m:r>
                      <a:rPr lang="en-US" sz="4400" b="1" i="0" dirty="0" smtClean="0">
                        <a:solidFill>
                          <a:schemeClr val="tx1"/>
                        </a:solidFill>
                        <a:latin typeface="Cambria Math"/>
                        <a:ea typeface="Tahoma" panose="020B0604030504040204" pitchFamily="34" charset="0"/>
                        <a:cs typeface="Tahoma" panose="020B0604030504040204" pitchFamily="34" charset="0"/>
                        <a:sym typeface="Calibri"/>
                      </a:rPr>
                      <m:t>     </m:t>
                    </m:r>
                  </m:oMath>
                </a14:m>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trong nửa khoảng </a:t>
                </a:r>
                <a14:m>
                  <m:oMath xmlns:m="http://schemas.openxmlformats.org/officeDocument/2006/math">
                    <m:r>
                      <a:rPr lang="en-US" sz="4400" b="1" i="1" smtClean="0">
                        <a:solidFill>
                          <a:schemeClr val="tx1"/>
                        </a:solidFill>
                        <a:latin typeface="Cambria Math"/>
                        <a:ea typeface="Tahoma" panose="020B0604030504040204" pitchFamily="34" charset="0"/>
                        <a:cs typeface="Tahoma" panose="020B0604030504040204" pitchFamily="34" charset="0"/>
                      </a:rPr>
                      <m:t>[</m:t>
                    </m:r>
                    <m:r>
                      <a:rPr lang="en-US" sz="4400" b="1" i="1" smtClean="0">
                        <a:solidFill>
                          <a:schemeClr val="tx1"/>
                        </a:solidFill>
                        <a:latin typeface="Cambria Math"/>
                        <a:ea typeface="Tahoma" panose="020B0604030504040204" pitchFamily="34" charset="0"/>
                        <a:cs typeface="Tahoma" panose="020B0604030504040204" pitchFamily="34" charset="0"/>
                      </a:rPr>
                      <m:t>𝟎</m:t>
                    </m:r>
                    <m:r>
                      <a:rPr lang="en-US" sz="4400" b="1" i="1" smtClean="0">
                        <a:solidFill>
                          <a:schemeClr val="tx1"/>
                        </a:solidFill>
                        <a:latin typeface="Cambria Math"/>
                        <a:ea typeface="Tahoma" panose="020B0604030504040204" pitchFamily="34" charset="0"/>
                        <a:cs typeface="Tahoma" panose="020B0604030504040204" pitchFamily="34" charset="0"/>
                      </a:rPr>
                      <m:t>;</m:t>
                    </m:r>
                    <m:r>
                      <a:rPr lang="en-US" sz="4400" b="1" i="1" smtClean="0">
                        <a:solidFill>
                          <a:schemeClr val="tx1"/>
                        </a:solidFill>
                        <a:latin typeface="Cambria Math"/>
                        <a:ea typeface="Tahoma" panose="020B0604030504040204" pitchFamily="34" charset="0"/>
                        <a:cs typeface="Tahoma" panose="020B0604030504040204" pitchFamily="34" charset="0"/>
                      </a:rPr>
                      <m:t>𝟐</m:t>
                    </m:r>
                    <m:r>
                      <a:rPr lang="en-US" sz="4400" b="1" i="1" smtClean="0">
                        <a:solidFill>
                          <a:schemeClr val="tx1"/>
                        </a:solidFill>
                        <a:latin typeface="Cambria Math"/>
                        <a:ea typeface="Cambria Math"/>
                        <a:cs typeface="Tahoma" panose="020B0604030504040204" pitchFamily="34" charset="0"/>
                      </a:rPr>
                      <m:t>𝝅</m:t>
                    </m:r>
                    <m:r>
                      <a:rPr lang="en-US" sz="4400" b="1" i="1" smtClean="0">
                        <a:solidFill>
                          <a:schemeClr val="tx1"/>
                        </a:solidFill>
                        <a:latin typeface="Cambria Math"/>
                        <a:ea typeface="Cambria Math"/>
                        <a:cs typeface="Tahoma" panose="020B0604030504040204" pitchFamily="34" charset="0"/>
                      </a:rPr>
                      <m:t>)</m:t>
                    </m:r>
                  </m:oMath>
                </a14:m>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742950" indent="-742950">
                  <a:spcAft>
                    <a:spcPts val="800"/>
                  </a:spcAft>
                  <a:buAutoNum type="alphaLcParenR"/>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Dựa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vào</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tính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tuần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hoàn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hàm</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0" dirty="0" smtClean="0">
                        <a:solidFill>
                          <a:schemeClr val="tx1"/>
                        </a:solidFill>
                        <a:latin typeface="Cambria Math"/>
                        <a:ea typeface="Tahoma" panose="020B0604030504040204" pitchFamily="34" charset="0"/>
                        <a:cs typeface="Tahoma" panose="020B0604030504040204" pitchFamily="34" charset="0"/>
                      </a:rPr>
                      <m:t> </m:t>
                    </m:r>
                    <m:r>
                      <a:rPr lang="en-US" sz="4400" b="1" i="0" dirty="0" smtClean="0">
                        <a:solidFill>
                          <a:schemeClr val="tx1"/>
                        </a:solidFill>
                        <a:latin typeface="Cambria Math"/>
                        <a:ea typeface="Tahoma" panose="020B0604030504040204" pitchFamily="34" charset="0"/>
                        <a:cs typeface="Tahoma" panose="020B0604030504040204" pitchFamily="34" charset="0"/>
                      </a:rPr>
                      <m:t>𝐬𝐢𝐧</m:t>
                    </m:r>
                  </m:oMath>
                </a14:m>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hãy</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viết</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công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thức</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nghiệm</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phương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trình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0" dirty="0" smtClean="0">
                        <a:solidFill>
                          <a:schemeClr val="tx1"/>
                        </a:solidFill>
                        <a:latin typeface="Cambria Math"/>
                        <a:ea typeface="Tahoma" panose="020B0604030504040204" pitchFamily="34" charset="0"/>
                        <a:cs typeface="Tahoma" panose="020B0604030504040204" pitchFamily="34" charset="0"/>
                        <a:sym typeface="Calibri"/>
                      </a:rPr>
                      <m:t> </m:t>
                    </m:r>
                    <m:r>
                      <a:rPr lang="vi-VN" sz="44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4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400" b="1" i="1" dirty="0">
                        <a:solidFill>
                          <a:schemeClr val="tx1"/>
                        </a:solidFill>
                        <a:latin typeface="Cambria Math"/>
                        <a:ea typeface="Tahoma" panose="020B0604030504040204" pitchFamily="34" charset="0"/>
                        <a:cs typeface="Tahoma" panose="020B0604030504040204" pitchFamily="34" charset="0"/>
                        <a:sym typeface="Calibri"/>
                      </a:rPr>
                      <m:t> = </m:t>
                    </m:r>
                    <m:f>
                      <m:fPr>
                        <m:ctrlPr>
                          <a:rPr lang="el-GR"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a:solidFill>
                              <a:schemeClr val="tx1"/>
                            </a:solidFill>
                            <a:latin typeface="Cambria Math"/>
                            <a:ea typeface="Tahoma" panose="020B0604030504040204" pitchFamily="34" charset="0"/>
                            <a:cs typeface="Tahoma" panose="020B0604030504040204" pitchFamily="34" charset="0"/>
                            <a:sym typeface="Calibri"/>
                          </a:rPr>
                          <m:t>𝟏</m:t>
                        </m:r>
                      </m:num>
                      <m:den>
                        <m:r>
                          <a:rPr lang="el-GR" sz="4400" b="1" i="1" dirty="0">
                            <a:solidFill>
                              <a:schemeClr val="tx1"/>
                            </a:solidFill>
                            <a:latin typeface="Cambria Math"/>
                            <a:ea typeface="Tahoma" panose="020B0604030504040204" pitchFamily="34" charset="0"/>
                            <a:cs typeface="Tahoma" panose="020B0604030504040204" pitchFamily="34" charset="0"/>
                            <a:sym typeface="Calibri"/>
                          </a:rPr>
                          <m:t>𝟐</m:t>
                        </m:r>
                      </m:den>
                    </m:f>
                    <m:r>
                      <a:rPr lang="en-US" sz="4400" b="1" i="0" dirty="0" smtClean="0">
                        <a:solidFill>
                          <a:schemeClr val="tx1"/>
                        </a:solidFill>
                        <a:latin typeface="Cambria Math"/>
                        <a:ea typeface="Tahoma" panose="020B0604030504040204" pitchFamily="34" charset="0"/>
                        <a:cs typeface="Tahoma" panose="020B0604030504040204" pitchFamily="34" charset="0"/>
                        <a:sym typeface="Calibri"/>
                      </a:rPr>
                      <m:t>.</m:t>
                    </m:r>
                    <m:r>
                      <a:rPr lang="en-US" sz="4400" b="1" dirty="0">
                        <a:solidFill>
                          <a:schemeClr val="tx1"/>
                        </a:solidFill>
                        <a:latin typeface="Cambria Math"/>
                        <a:ea typeface="Tahoma" panose="020B0604030504040204" pitchFamily="34" charset="0"/>
                        <a:cs typeface="Tahoma" panose="020B0604030504040204" pitchFamily="34" charset="0"/>
                        <a:sym typeface="Calibri"/>
                      </a:rPr>
                      <m:t> </m:t>
                    </m:r>
                  </m:oMath>
                </a14:m>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3" name="TextBox 22">
                <a:extLst>
                  <a:ext uri="{FF2B5EF4-FFF2-40B4-BE49-F238E27FC236}">
                    <a16:creationId xmlns="" xmlns:a16="http://schemas.microsoft.com/office/drawing/2014/main" xmlns:a14="http://schemas.microsoft.com/office/drawing/2010/main" id="{0954ACD6-1D85-750D-E5E3-F12DEDA23C0C}"/>
                  </a:ext>
                </a:extLst>
              </p:cNvPr>
              <p:cNvSpPr txBox="1">
                <a:spLocks noRot="1" noChangeAspect="1" noMove="1" noResize="1" noEditPoints="1" noAdjustHandles="1" noChangeArrowheads="1" noChangeShapeType="1" noTextEdit="1"/>
              </p:cNvSpPr>
              <p:nvPr/>
            </p:nvSpPr>
            <p:spPr>
              <a:xfrm>
                <a:off x="1060878" y="4650011"/>
                <a:ext cx="14866842" cy="3498778"/>
              </a:xfrm>
              <a:prstGeom prst="rect">
                <a:avLst/>
              </a:prstGeom>
              <a:blipFill rotWithShape="1">
                <a:blip r:embed="rId4"/>
                <a:stretch>
                  <a:fillRect l="-1640" t="-3659" r="-492" b="-2613"/>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E728877C-8C56-13AC-3782-DC6BBCC2EA24}"/>
              </a:ext>
            </a:extLst>
          </p:cNvPr>
          <p:cNvSpPr txBox="1"/>
          <p:nvPr/>
        </p:nvSpPr>
        <p:spPr>
          <a:xfrm>
            <a:off x="915667" y="8086320"/>
            <a:ext cx="2655591" cy="769441"/>
          </a:xfrm>
          <a:prstGeom prst="rect">
            <a:avLst/>
          </a:prstGeom>
          <a:noFill/>
        </p:spPr>
        <p:txBody>
          <a:bodyPr wrap="square">
            <a:spAutoFit/>
          </a:bodyPr>
          <a:lstStyle/>
          <a:p>
            <a:r>
              <a:rPr kumimoji="0" lang="fr-FR" sz="4400" b="1" i="0" u="sng"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fr-FR" sz="4400" b="1" i="0" u="sng"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fr-FR" sz="4400" b="1" i="0" u="sng"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giải</a:t>
            </a:r>
            <a:r>
              <a:rPr kumimoji="0" lang="fr-FR" sz="4400" b="1" i="0" u="sng"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4400" dirty="0"/>
          </a:p>
        </p:txBody>
      </p:sp>
      <mc:AlternateContent xmlns:mc="http://schemas.openxmlformats.org/markup-compatibility/2006" xmlns:a14="http://schemas.microsoft.com/office/drawing/2010/main">
        <mc:Choice Requires="a14">
          <p:sp>
            <p:nvSpPr>
              <p:cNvPr id="5" name="Rectangle 4"/>
              <p:cNvSpPr/>
              <p:nvPr/>
            </p:nvSpPr>
            <p:spPr>
              <a:xfrm>
                <a:off x="10751941" y="8632141"/>
                <a:ext cx="4454874" cy="1216680"/>
              </a:xfrm>
              <a:prstGeom prst="rect">
                <a:avLst/>
              </a:prstGeom>
            </p:spPr>
            <p:txBody>
              <a:bodyPr wrap="none">
                <a:spAutoFit/>
              </a:bodyPr>
              <a:lstStyle/>
              <a:p>
                <a:r>
                  <a:rPr lang="en-US" sz="4800" b="1" dirty="0">
                    <a:solidFill>
                      <a:schemeClr val="tx1"/>
                    </a:solidFill>
                    <a:ea typeface="Tahoma" panose="020B0604030504040204" pitchFamily="34" charset="0"/>
                    <a:cs typeface="Tahoma" panose="020B0604030504040204" pitchFamily="34" charset="0"/>
                    <a:sym typeface="Calibri"/>
                  </a:rPr>
                  <a:t>PT </a:t>
                </a:r>
                <a14:m>
                  <m:oMath xmlns:m="http://schemas.openxmlformats.org/officeDocument/2006/math">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 </m:t>
                    </m:r>
                    <m:f>
                      <m:fPr>
                        <m:ctrlPr>
                          <a:rPr lang="el-GR"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solidFill>
                              <a:schemeClr val="tx1"/>
                            </a:solidFill>
                            <a:latin typeface="Cambria Math"/>
                            <a:ea typeface="Tahoma" panose="020B0604030504040204" pitchFamily="34" charset="0"/>
                            <a:cs typeface="Tahoma" panose="020B0604030504040204" pitchFamily="34" charset="0"/>
                            <a:sym typeface="Calibri"/>
                          </a:rPr>
                          <m:t>𝟏</m:t>
                        </m:r>
                      </m:num>
                      <m:den>
                        <m:r>
                          <a:rPr lang="el-GR" sz="4800" b="1" i="1" dirty="0">
                            <a:solidFill>
                              <a:schemeClr val="tx1"/>
                            </a:solidFill>
                            <a:latin typeface="Cambria Math"/>
                            <a:ea typeface="Tahoma" panose="020B0604030504040204" pitchFamily="34" charset="0"/>
                            <a:cs typeface="Tahoma" panose="020B0604030504040204" pitchFamily="34" charset="0"/>
                            <a:sym typeface="Calibri"/>
                          </a:rPr>
                          <m:t>𝟐</m:t>
                        </m:r>
                      </m:den>
                    </m:f>
                    <m:groupChr>
                      <m:groupChrPr>
                        <m:chr m:val="⇔"/>
                        <m:pos m:val="top"/>
                        <m:ctrlPr>
                          <a:rPr lang="el-GR"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a14:m>
                <a:endParaRPr lang="en-US" sz="4800" dirty="0"/>
              </a:p>
            </p:txBody>
          </p:sp>
        </mc:Choice>
        <mc:Fallback xmlns="">
          <p:sp>
            <p:nvSpPr>
              <p:cNvPr id="5" name="Rectangle 4"/>
              <p:cNvSpPr>
                <a:spLocks noRot="1" noChangeAspect="1" noMove="1" noResize="1" noEditPoints="1" noAdjustHandles="1" noChangeArrowheads="1" noChangeShapeType="1" noTextEdit="1"/>
              </p:cNvSpPr>
              <p:nvPr/>
            </p:nvSpPr>
            <p:spPr>
              <a:xfrm>
                <a:off x="10751941" y="8632141"/>
                <a:ext cx="4454874" cy="1216680"/>
              </a:xfrm>
              <a:prstGeom prst="rect">
                <a:avLst/>
              </a:prstGeom>
              <a:blipFill rotWithShape="1">
                <a:blip r:embed="rId6"/>
                <a:stretch>
                  <a:fillRect l="-6293"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410395" y="2676700"/>
                <a:ext cx="10683093" cy="1894429"/>
              </a:xfrm>
              <a:prstGeom prst="rect">
                <a:avLst/>
              </a:prstGeom>
            </p:spPr>
            <p:txBody>
              <a:bodyPr wrap="square">
                <a:spAutoFit/>
              </a:bodyPr>
              <a:lstStyle/>
              <a:p>
                <a:r>
                  <a:rPr lang="vi-VN" sz="4800" b="1" dirty="0">
                    <a:solidFill>
                      <a:srgbClr val="0033CC"/>
                    </a:solidFill>
                    <a:latin typeface="Tahoma" panose="020B0604030504040204" pitchFamily="34" charset="0"/>
                    <a:ea typeface="Tahoma" panose="020B0604030504040204" pitchFamily="34" charset="0"/>
                    <a:cs typeface="Tahoma" panose="020B0604030504040204" pitchFamily="34" charset="0"/>
                  </a:rPr>
                  <a:t>Nhận biết công thức nghiệm của phương trình</a:t>
                </a:r>
                <a:r>
                  <a:rPr lang="vi-VN" sz="4800" b="1" dirty="0">
                    <a:solidFill>
                      <a:srgbClr val="0033CC"/>
                    </a:solidFill>
                    <a:ea typeface="Tahoma" panose="020B0604030504040204" pitchFamily="34" charset="0"/>
                    <a:cs typeface="Tahoma" panose="020B0604030504040204" pitchFamily="34" charset="0"/>
                    <a:sym typeface="Calibri"/>
                  </a:rPr>
                  <a:t> </a:t>
                </a:r>
                <a14:m>
                  <m:oMath xmlns:m="http://schemas.openxmlformats.org/officeDocument/2006/math">
                    <m:r>
                      <a:rPr lang="vi-VN" sz="4800" b="1" dirty="0">
                        <a:solidFill>
                          <a:srgbClr val="0033CC"/>
                        </a:solidFill>
                        <a:latin typeface="Cambria Math"/>
                        <a:ea typeface="Tahoma" panose="020B0604030504040204" pitchFamily="34" charset="0"/>
                        <a:cs typeface="Tahoma" panose="020B0604030504040204" pitchFamily="34" charset="0"/>
                        <a:sym typeface="Calibri"/>
                      </a:rPr>
                      <m:t>𝐬𝐢𝐧</m:t>
                    </m:r>
                    <m:r>
                      <a:rPr lang="vi-VN" sz="4800" b="1" i="1" dirty="0">
                        <a:solidFill>
                          <a:srgbClr val="0033CC"/>
                        </a:solidFill>
                        <a:latin typeface="Cambria Math"/>
                        <a:ea typeface="Tahoma" panose="020B0604030504040204" pitchFamily="34" charset="0"/>
                        <a:cs typeface="Tahoma" panose="020B0604030504040204" pitchFamily="34" charset="0"/>
                        <a:sym typeface="Calibri"/>
                      </a:rPr>
                      <m:t>𝒙</m:t>
                    </m:r>
                    <m:r>
                      <a:rPr lang="vi-VN" sz="4800" b="1" i="1" dirty="0">
                        <a:solidFill>
                          <a:srgbClr val="0033CC"/>
                        </a:solidFill>
                        <a:latin typeface="Cambria Math"/>
                        <a:ea typeface="Tahoma" panose="020B0604030504040204" pitchFamily="34" charset="0"/>
                        <a:cs typeface="Tahoma" panose="020B0604030504040204" pitchFamily="34" charset="0"/>
                        <a:sym typeface="Calibri"/>
                      </a:rPr>
                      <m:t> = </m:t>
                    </m:r>
                    <m:f>
                      <m:fPr>
                        <m:ctrlPr>
                          <a:rPr lang="el-GR" sz="4800" b="1" i="1" dirty="0">
                            <a:solidFill>
                              <a:srgbClr val="0033CC"/>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solidFill>
                              <a:srgbClr val="0033CC"/>
                            </a:solidFill>
                            <a:latin typeface="Cambria Math"/>
                            <a:ea typeface="Tahoma" panose="020B0604030504040204" pitchFamily="34" charset="0"/>
                            <a:cs typeface="Tahoma" panose="020B0604030504040204" pitchFamily="34" charset="0"/>
                            <a:sym typeface="Calibri"/>
                          </a:rPr>
                          <m:t>𝟏</m:t>
                        </m:r>
                      </m:num>
                      <m:den>
                        <m:r>
                          <a:rPr lang="el-GR" sz="4800" b="1" i="1" dirty="0">
                            <a:solidFill>
                              <a:srgbClr val="0033CC"/>
                            </a:solidFill>
                            <a:latin typeface="Cambria Math"/>
                            <a:ea typeface="Tahoma" panose="020B0604030504040204" pitchFamily="34" charset="0"/>
                            <a:cs typeface="Tahoma" panose="020B0604030504040204" pitchFamily="34" charset="0"/>
                            <a:sym typeface="Calibri"/>
                          </a:rPr>
                          <m:t>𝟐</m:t>
                        </m:r>
                      </m:den>
                    </m:f>
                  </m:oMath>
                </a14:m>
                <a:r>
                  <a:rPr lang="vi-VN" sz="4800" b="1" dirty="0">
                    <a:solidFill>
                      <a:srgbClr val="0033CC"/>
                    </a:solidFill>
                    <a:latin typeface="Tahoma" panose="020B0604030504040204" pitchFamily="34" charset="0"/>
                    <a:ea typeface="Tahoma" panose="020B0604030504040204" pitchFamily="34" charset="0"/>
                    <a:cs typeface="Tahoma" panose="020B0604030504040204" pitchFamily="34" charset="0"/>
                  </a:rPr>
                  <a:t> </a:t>
                </a:r>
                <a:endParaRPr lang="en-US" sz="4800" b="1"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410395" y="2676700"/>
                <a:ext cx="10683093" cy="1894429"/>
              </a:xfrm>
              <a:prstGeom prst="rect">
                <a:avLst/>
              </a:prstGeom>
              <a:blipFill rotWithShape="1">
                <a:blip r:embed="rId7"/>
                <a:stretch>
                  <a:fillRect l="-2626" t="-7395" b="-64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14401303" y="8148789"/>
                <a:ext cx="3996543" cy="278114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𝒙</m:t>
                              </m:r>
                              <m:r>
                                <a:rPr lang="en-US" sz="4400" b="1" i="1" smtClean="0">
                                  <a:latin typeface="Cambria Math"/>
                                </a:rPr>
                                <m:t>=</m:t>
                              </m:r>
                              <m:f>
                                <m:fPr>
                                  <m:ctrlPr>
                                    <a:rPr lang="el-GR" sz="4400" b="1" i="1" smtClean="0">
                                      <a:latin typeface="Cambria Math" panose="02040503050406030204" pitchFamily="18" charset="0"/>
                                    </a:rPr>
                                  </m:ctrlPr>
                                </m:fPr>
                                <m:num>
                                  <m:r>
                                    <a:rPr lang="el-GR" sz="4400" b="1" i="1" smtClean="0">
                                      <a:latin typeface="Cambria Math"/>
                                    </a:rPr>
                                    <m:t>𝝅</m:t>
                                  </m:r>
                                </m:num>
                                <m:den>
                                  <m:r>
                                    <a:rPr lang="en-US" sz="4400" b="1" i="1" smtClean="0">
                                      <a:latin typeface="Cambria Math"/>
                                    </a:rPr>
                                    <m:t>𝟔</m:t>
                                  </m:r>
                                </m:den>
                              </m:f>
                            </m:e>
                            <m:e>
                              <m:r>
                                <a:rPr lang="en-US" sz="4400" b="1" i="1">
                                  <a:latin typeface="Cambria Math"/>
                                </a:rPr>
                                <m:t>𝒙</m:t>
                              </m:r>
                              <m:r>
                                <a:rPr lang="en-US" sz="4400" b="1" i="1">
                                  <a:latin typeface="Cambria Math"/>
                                </a:rPr>
                                <m:t>=</m:t>
                              </m:r>
                              <m:f>
                                <m:fPr>
                                  <m:ctrlPr>
                                    <a:rPr lang="el-GR" sz="4400" b="1" i="1">
                                      <a:latin typeface="Cambria Math" panose="02040503050406030204" pitchFamily="18" charset="0"/>
                                    </a:rPr>
                                  </m:ctrlPr>
                                </m:fPr>
                                <m:num>
                                  <m:r>
                                    <a:rPr lang="en-US" sz="4400" b="1" i="1" smtClean="0">
                                      <a:latin typeface="Cambria Math"/>
                                    </a:rPr>
                                    <m:t>𝟓</m:t>
                                  </m:r>
                                  <m:r>
                                    <a:rPr lang="el-GR" sz="4400" b="1" i="1">
                                      <a:latin typeface="Cambria Math"/>
                                    </a:rPr>
                                    <m:t>𝝅</m:t>
                                  </m:r>
                                </m:num>
                                <m:den>
                                  <m:r>
                                    <a:rPr lang="en-US" sz="4400" b="1" i="1">
                                      <a:latin typeface="Cambria Math"/>
                                    </a:rPr>
                                    <m:t>𝟔</m:t>
                                  </m:r>
                                </m:den>
                              </m:f>
                            </m:e>
                          </m:eqArr>
                        </m:e>
                      </m:d>
                    </m:oMath>
                  </m:oMathPara>
                </a14:m>
                <a:endParaRPr lang="en-US" sz="4400" b="1" dirty="0"/>
              </a:p>
            </p:txBody>
          </p:sp>
        </mc:Choice>
        <mc:Fallback xmlns="">
          <p:sp>
            <p:nvSpPr>
              <p:cNvPr id="25" name="TextBox 24"/>
              <p:cNvSpPr txBox="1">
                <a:spLocks noRot="1" noChangeAspect="1" noMove="1" noResize="1" noEditPoints="1" noAdjustHandles="1" noChangeArrowheads="1" noChangeShapeType="1" noTextEdit="1"/>
              </p:cNvSpPr>
              <p:nvPr/>
            </p:nvSpPr>
            <p:spPr>
              <a:xfrm>
                <a:off x="14401303" y="8148789"/>
                <a:ext cx="3996543" cy="2781146"/>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229819" y="8855761"/>
                <a:ext cx="9582560" cy="769441"/>
              </a:xfrm>
              <a:prstGeom prst="rect">
                <a:avLst/>
              </a:prstGeom>
            </p:spPr>
            <p:txBody>
              <a:bodyPr wrap="none">
                <a:spAutoFit/>
              </a:bodyPr>
              <a:lstStyle/>
              <a:p>
                <a:pPr marL="742950" lvl="0" indent="-742950">
                  <a:spcAft>
                    <a:spcPts val="800"/>
                  </a:spcAft>
                  <a:buFont typeface="Arial"/>
                  <a:buAutoNum type="alphaLcParenR"/>
                </a:pPr>
                <a:r>
                  <a:rPr lang="en-US" sz="4400" b="1" dirty="0" err="1">
                    <a:latin typeface="Tahoma" panose="020B0604030504040204" pitchFamily="34" charset="0"/>
                    <a:ea typeface="Tahoma" panose="020B0604030504040204" pitchFamily="34" charset="0"/>
                    <a:cs typeface="Tahoma" panose="020B0604030504040204" pitchFamily="34" charset="0"/>
                  </a:rPr>
                  <a:t>Xét</a:t>
                </a:r>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trong nửa khoảng </a:t>
                </a:r>
                <a14:m>
                  <m:oMath xmlns:m="http://schemas.openxmlformats.org/officeDocument/2006/math">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𝟐</m:t>
                    </m:r>
                    <m:r>
                      <a:rPr lang="en-US" sz="4400" b="1" i="1">
                        <a:latin typeface="Cambria Math"/>
                        <a:ea typeface="Cambria Math"/>
                        <a:cs typeface="Tahoma" panose="020B0604030504040204" pitchFamily="34" charset="0"/>
                      </a:rPr>
                      <m:t>𝝅</m:t>
                    </m:r>
                    <m:r>
                      <a:rPr lang="en-US" sz="4400" b="1" i="1">
                        <a:latin typeface="Cambria Math"/>
                        <a:ea typeface="Cambria Math"/>
                        <a:cs typeface="Tahoma" panose="020B0604030504040204" pitchFamily="34" charset="0"/>
                      </a:rPr>
                      <m:t>)</m:t>
                    </m:r>
                  </m:oMath>
                </a14:m>
                <a:r>
                  <a:rPr lang="vi-VN" sz="4400" b="1" dirty="0">
                    <a:latin typeface="Tahoma" panose="020B0604030504040204" pitchFamily="34" charset="0"/>
                    <a:ea typeface="Tahoma" panose="020B0604030504040204" pitchFamily="34" charset="0"/>
                    <a:cs typeface="Tahoma" panose="020B0604030504040204" pitchFamily="34" charset="0"/>
                  </a:rPr>
                  <a:t> </a:t>
                </a:r>
                <a:r>
                  <a:rPr lang="en-US" sz="4400" b="1" dirty="0">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1229819" y="8855761"/>
                <a:ext cx="9582560" cy="769441"/>
              </a:xfrm>
              <a:prstGeom prst="rect">
                <a:avLst/>
              </a:prstGeom>
              <a:blipFill rotWithShape="1">
                <a:blip r:embed="rId9"/>
                <a:stretch>
                  <a:fillRect l="-2608" t="-17460" b="-36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229819" y="10092036"/>
                <a:ext cx="10322056" cy="769441"/>
              </a:xfrm>
              <a:prstGeom prst="rect">
                <a:avLst/>
              </a:prstGeom>
            </p:spPr>
            <p:txBody>
              <a:bodyPr wrap="none">
                <a:spAutoFit/>
              </a:bodyPr>
              <a:lstStyle/>
              <a:p>
                <a:pPr lvl="0">
                  <a:spcAft>
                    <a:spcPts val="800"/>
                  </a:spcAft>
                </a:pPr>
                <a:r>
                  <a:rPr lang="en-US" sz="4400" b="1" dirty="0">
                    <a:latin typeface="Tahoma" panose="020B0604030504040204" pitchFamily="34" charset="0"/>
                    <a:ea typeface="Tahoma" panose="020B0604030504040204" pitchFamily="34" charset="0"/>
                    <a:cs typeface="Tahoma" panose="020B0604030504040204" pitchFamily="34" charset="0"/>
                  </a:rPr>
                  <a:t>b)  </a:t>
                </a:r>
                <a:r>
                  <a:rPr lang="en-US" sz="4400" b="1" dirty="0" err="1">
                    <a:latin typeface="Tahoma" panose="020B0604030504040204" pitchFamily="34" charset="0"/>
                    <a:ea typeface="Tahoma" panose="020B0604030504040204" pitchFamily="34" charset="0"/>
                    <a:cs typeface="Tahoma" panose="020B0604030504040204" pitchFamily="34" charset="0"/>
                  </a:rPr>
                  <a:t>Xét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trên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toàn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bộ</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tập</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xác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định</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𝑹</m:t>
                    </m:r>
                  </m:oMath>
                </a14:m>
                <a:r>
                  <a:rPr lang="en-US" sz="4400" b="1" dirty="0">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26" name="Rectangle 25"/>
              <p:cNvSpPr>
                <a:spLocks noRot="1" noChangeAspect="1" noMove="1" noResize="1" noEditPoints="1" noAdjustHandles="1" noChangeArrowheads="1" noChangeShapeType="1" noTextEdit="1"/>
              </p:cNvSpPr>
              <p:nvPr/>
            </p:nvSpPr>
            <p:spPr>
              <a:xfrm>
                <a:off x="1229819" y="10092036"/>
                <a:ext cx="10322056" cy="769441"/>
              </a:xfrm>
              <a:prstGeom prst="rect">
                <a:avLst/>
              </a:prstGeom>
              <a:blipFill rotWithShape="1">
                <a:blip r:embed="rId10"/>
                <a:stretch>
                  <a:fillRect l="-2422" t="-16667" b="-36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229819" y="11044860"/>
                <a:ext cx="22898542" cy="2123658"/>
              </a:xfrm>
              <a:prstGeom prst="rect">
                <a:avLst/>
              </a:prstGeom>
            </p:spPr>
            <p:txBody>
              <a:bodyPr wrap="square">
                <a:spAutoFit/>
              </a:bodyPr>
              <a:lstStyle/>
              <a:p>
                <a:pPr>
                  <a:lnSpc>
                    <a:spcPct val="150000"/>
                  </a:lnSpc>
                </a:pPr>
                <a:r>
                  <a:rPr lang="en-US" sz="4400" b="1" dirty="0">
                    <a:latin typeface="Tahoma" panose="020B0604030504040204" pitchFamily="34" charset="0"/>
                    <a:ea typeface="Tahoma" panose="020B0604030504040204" pitchFamily="34" charset="0"/>
                    <a:cs typeface="Tahoma" panose="020B0604030504040204" pitchFamily="34" charset="0"/>
                  </a:rPr>
                  <a:t>Vì </a:t>
                </a:r>
                <a:r>
                  <a:rPr lang="en-US" sz="4400" b="1" dirty="0" err="1">
                    <a:latin typeface="Tahoma" panose="020B0604030504040204" pitchFamily="34" charset="0"/>
                    <a:ea typeface="Tahoma" panose="020B0604030504040204" pitchFamily="34" charset="0"/>
                    <a:cs typeface="Tahoma" panose="020B0604030504040204" pitchFamily="34" charset="0"/>
                  </a:rPr>
                  <a:t>hàm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số</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dirty="0">
                        <a:latin typeface="Cambria Math"/>
                        <a:ea typeface="Tahoma" panose="020B0604030504040204" pitchFamily="34" charset="0"/>
                        <a:cs typeface="Tahoma" panose="020B0604030504040204" pitchFamily="34" charset="0"/>
                      </a:rPr>
                      <m:t> </m:t>
                    </m:r>
                    <m:r>
                      <a:rPr lang="en-US" sz="4400" b="1" i="1" dirty="0">
                        <a:latin typeface="Cambria Math"/>
                        <a:ea typeface="Tahoma" panose="020B0604030504040204" pitchFamily="34" charset="0"/>
                        <a:cs typeface="Tahoma" panose="020B0604030504040204" pitchFamily="34" charset="0"/>
                      </a:rPr>
                      <m:t>𝒔𝒊𝒏</m:t>
                    </m:r>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tuần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hoàn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với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chu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kì</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latin typeface="Cambria Math"/>
                        <a:ea typeface="Tahoma" panose="020B0604030504040204" pitchFamily="34" charset="0"/>
                        <a:cs typeface="Tahoma" panose="020B0604030504040204" pitchFamily="34" charset="0"/>
                      </a:rPr>
                      <m:t>𝟐</m:t>
                    </m:r>
                    <m:r>
                      <a:rPr lang="en-US" sz="4400" b="1" i="1" smtClean="0">
                        <a:latin typeface="Cambria Math"/>
                        <a:ea typeface="Cambria Math"/>
                        <a:cs typeface="Tahoma" panose="020B0604030504040204" pitchFamily="34" charset="0"/>
                      </a:rPr>
                      <m:t>𝝅</m:t>
                    </m:r>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nên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từ</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câu</a:t>
                </a:r>
                <a:r>
                  <a:rPr lang="en-US" sz="4400" b="1" dirty="0">
                    <a:latin typeface="Tahoma" panose="020B0604030504040204" pitchFamily="34" charset="0"/>
                    <a:ea typeface="Tahoma" panose="020B0604030504040204" pitchFamily="34" charset="0"/>
                    <a:cs typeface="Tahoma" panose="020B0604030504040204" pitchFamily="34" charset="0"/>
                  </a:rPr>
                  <a:t> a,</a:t>
                </a:r>
              </a:p>
              <a:p>
                <a:pPr>
                  <a:lnSpc>
                    <a:spcPct val="150000"/>
                  </a:lnSpc>
                </a:pPr>
                <a:r>
                  <a:rPr lang="en-US" sz="4400" b="1" dirty="0">
                    <a:latin typeface="Tahoma" panose="020B0604030504040204" pitchFamily="34" charset="0"/>
                    <a:ea typeface="Tahoma" panose="020B0604030504040204" pitchFamily="34" charset="0"/>
                    <a:cs typeface="Tahoma" panose="020B0604030504040204" pitchFamily="34" charset="0"/>
                  </a:rPr>
                  <a:t>                           ta </a:t>
                </a:r>
                <a:r>
                  <a:rPr lang="en-US" sz="4400" b="1" dirty="0" err="1">
                    <a:latin typeface="Tahoma" panose="020B0604030504040204" pitchFamily="34" charset="0"/>
                    <a:ea typeface="Tahoma" panose="020B0604030504040204" pitchFamily="34" charset="0"/>
                    <a:cs typeface="Tahoma" panose="020B0604030504040204" pitchFamily="34" charset="0"/>
                  </a:rPr>
                  <a:t>suy</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ra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công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thức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nghiệm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của</a:t>
                </a:r>
                <a:r>
                  <a:rPr lang="en-US" sz="4400" b="1" dirty="0">
                    <a:latin typeface="Tahoma" panose="020B0604030504040204" pitchFamily="34" charset="0"/>
                    <a:ea typeface="Tahoma" panose="020B0604030504040204" pitchFamily="34" charset="0"/>
                    <a:cs typeface="Tahoma" panose="020B0604030504040204" pitchFamily="34" charset="0"/>
                  </a:rPr>
                  <a:t> PT </a:t>
                </a:r>
                <a:r>
                  <a:rPr lang="en-US" sz="4400" b="1" dirty="0" err="1">
                    <a:latin typeface="Tahoma" panose="020B0604030504040204" pitchFamily="34" charset="0"/>
                    <a:ea typeface="Tahoma" panose="020B0604030504040204" pitchFamily="34" charset="0"/>
                    <a:cs typeface="Tahoma" panose="020B0604030504040204" pitchFamily="34" charset="0"/>
                  </a:rPr>
                  <a:t>là</a:t>
                </a:r>
                <a:r>
                  <a:rPr lang="en-US" sz="44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2" name="Rectangle 1"/>
              <p:cNvSpPr>
                <a:spLocks noRot="1" noChangeAspect="1" noMove="1" noResize="1" noEditPoints="1" noAdjustHandles="1" noChangeArrowheads="1" noChangeShapeType="1" noTextEdit="1"/>
              </p:cNvSpPr>
              <p:nvPr/>
            </p:nvSpPr>
            <p:spPr>
              <a:xfrm>
                <a:off x="1229819" y="11044860"/>
                <a:ext cx="22898542" cy="2123658"/>
              </a:xfrm>
              <a:prstGeom prst="rect">
                <a:avLst/>
              </a:prstGeom>
              <a:blipFill rotWithShape="1">
                <a:blip r:embed="rId11"/>
                <a:stretch>
                  <a:fillRect l="-1092" b="-6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6538918" y="11022027"/>
                <a:ext cx="3996543" cy="26404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𝒙</m:t>
                              </m:r>
                              <m:r>
                                <a:rPr lang="en-US" sz="4400" b="1" i="1" smtClean="0">
                                  <a:latin typeface="Cambria Math"/>
                                </a:rPr>
                                <m:t>=</m:t>
                              </m:r>
                              <m:f>
                                <m:fPr>
                                  <m:ctrlPr>
                                    <a:rPr lang="el-GR" sz="4400" b="1" i="1" smtClean="0">
                                      <a:latin typeface="Cambria Math" panose="02040503050406030204" pitchFamily="18" charset="0"/>
                                    </a:rPr>
                                  </m:ctrlPr>
                                </m:fPr>
                                <m:num>
                                  <m:r>
                                    <a:rPr lang="el-GR" sz="4400" b="1" i="1" smtClean="0">
                                      <a:latin typeface="Cambria Math"/>
                                    </a:rPr>
                                    <m:t>𝝅</m:t>
                                  </m:r>
                                </m:num>
                                <m:den>
                                  <m:r>
                                    <a:rPr lang="en-US" sz="4400" b="1" i="1" smtClean="0">
                                      <a:latin typeface="Cambria Math"/>
                                    </a:rPr>
                                    <m:t>𝟔</m:t>
                                  </m:r>
                                </m:den>
                              </m:f>
                              <m:r>
                                <a:rPr lang="en-US" sz="4400" b="1" i="1" smtClean="0">
                                  <a:latin typeface="Cambria Math"/>
                                </a:rPr>
                                <m:t>+</m:t>
                              </m:r>
                              <m:r>
                                <a:rPr lang="en-US" sz="4400" b="1" i="1" smtClean="0">
                                  <a:latin typeface="Cambria Math"/>
                                </a:rPr>
                                <m:t>𝒌</m:t>
                              </m:r>
                              <m:r>
                                <a:rPr lang="en-US" sz="4400" b="1" i="1" smtClean="0">
                                  <a:latin typeface="Cambria Math"/>
                                </a:rPr>
                                <m:t>𝟐</m:t>
                              </m:r>
                              <m:r>
                                <a:rPr lang="en-US" sz="4400" b="1" i="1" smtClean="0">
                                  <a:latin typeface="Cambria Math"/>
                                  <a:ea typeface="Cambria Math"/>
                                </a:rPr>
                                <m:t>𝝅</m:t>
                              </m:r>
                            </m:e>
                            <m:e>
                              <m:r>
                                <a:rPr lang="en-US" sz="4400" b="1" i="1">
                                  <a:latin typeface="Cambria Math"/>
                                </a:rPr>
                                <m:t>𝒙</m:t>
                              </m:r>
                              <m:r>
                                <a:rPr lang="en-US" sz="4400" b="1" i="1">
                                  <a:latin typeface="Cambria Math"/>
                                </a:rPr>
                                <m:t>=</m:t>
                              </m:r>
                              <m:f>
                                <m:fPr>
                                  <m:ctrlPr>
                                    <a:rPr lang="el-GR" sz="4400" b="1" i="1">
                                      <a:latin typeface="Cambria Math" panose="02040503050406030204" pitchFamily="18" charset="0"/>
                                    </a:rPr>
                                  </m:ctrlPr>
                                </m:fPr>
                                <m:num>
                                  <m:r>
                                    <a:rPr lang="en-US" sz="4400" b="1" i="1" smtClean="0">
                                      <a:latin typeface="Cambria Math"/>
                                    </a:rPr>
                                    <m:t>𝟓</m:t>
                                  </m:r>
                                  <m:r>
                                    <a:rPr lang="el-GR" sz="4400" b="1" i="1">
                                      <a:latin typeface="Cambria Math"/>
                                    </a:rPr>
                                    <m:t>𝝅</m:t>
                                  </m:r>
                                </m:num>
                                <m:den>
                                  <m:r>
                                    <a:rPr lang="en-US" sz="4400" b="1" i="1">
                                      <a:latin typeface="Cambria Math"/>
                                    </a:rPr>
                                    <m:t>𝟔</m:t>
                                  </m:r>
                                </m:den>
                              </m:f>
                              <m:r>
                                <a:rPr lang="en-US" sz="4400" b="1" i="1">
                                  <a:latin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e>
                          </m:eqArr>
                        </m:e>
                      </m:d>
                    </m:oMath>
                  </m:oMathPara>
                </a14:m>
                <a:endParaRPr lang="en-US" sz="4400" b="1" dirty="0"/>
              </a:p>
            </p:txBody>
          </p:sp>
        </mc:Choice>
        <mc:Fallback xmlns="">
          <p:sp>
            <p:nvSpPr>
              <p:cNvPr id="27" name="TextBox 26"/>
              <p:cNvSpPr txBox="1">
                <a:spLocks noRot="1" noChangeAspect="1" noMove="1" noResize="1" noEditPoints="1" noAdjustHandles="1" noChangeArrowheads="1" noChangeShapeType="1" noTextEdit="1"/>
              </p:cNvSpPr>
              <p:nvPr/>
            </p:nvSpPr>
            <p:spPr>
              <a:xfrm>
                <a:off x="16538918" y="11022027"/>
                <a:ext cx="3996543" cy="2640403"/>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20915601" y="12342228"/>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3" name="TextBox 2"/>
              <p:cNvSpPr txBox="1">
                <a:spLocks noRot="1" noChangeAspect="1" noMove="1" noResize="1" noEditPoints="1" noAdjustHandles="1" noChangeArrowheads="1" noChangeShapeType="1" noTextEdit="1"/>
              </p:cNvSpPr>
              <p:nvPr/>
            </p:nvSpPr>
            <p:spPr>
              <a:xfrm>
                <a:off x="20915601" y="12342228"/>
                <a:ext cx="2861187" cy="830997"/>
              </a:xfrm>
              <a:prstGeom prst="rect">
                <a:avLst/>
              </a:prstGeom>
              <a:blipFill rotWithShape="1">
                <a:blip r:embed="rId13"/>
                <a:stretch>
                  <a:fillRect/>
                </a:stretch>
              </a:blipFill>
            </p:spPr>
            <p:txBody>
              <a:bodyPr/>
              <a:lstStyle/>
              <a:p>
                <a:r>
                  <a:rPr lang="en-US">
                    <a:noFill/>
                  </a:rPr>
                  <a:t> </a:t>
                </a:r>
              </a:p>
            </p:txBody>
          </p:sp>
        </mc:Fallback>
      </mc:AlternateContent>
      <p:pic>
        <p:nvPicPr>
          <p:cNvPr id="4" name="Picture 3">
            <a:extLst>
              <a:ext uri="{FF2B5EF4-FFF2-40B4-BE49-F238E27FC236}">
                <a16:creationId xmlns:a16="http://schemas.microsoft.com/office/drawing/2014/main" id="{75F7D8DB-E3C9-3368-C92D-39ED5353CC9B}"/>
              </a:ext>
            </a:extLst>
          </p:cNvPr>
          <p:cNvPicPr>
            <a:picLocks noChangeAspect="1"/>
          </p:cNvPicPr>
          <p:nvPr/>
        </p:nvPicPr>
        <p:blipFill>
          <a:blip r:embed="rId14" cstate="print">
            <a:extLst>
              <a:ext uri="{BEBA8EAE-BF5A-486C-A8C5-ECC9F3942E4B}">
                <a14:imgProps xmlns:a14="http://schemas.microsoft.com/office/drawing/2010/main">
                  <a14:imgLayer r:embed="rId15">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785588" y="1321396"/>
            <a:ext cx="7056567" cy="6657229"/>
          </a:xfrm>
          <a:prstGeom prst="rect">
            <a:avLst/>
          </a:prstGeom>
        </p:spPr>
      </p:pic>
      <p:sp>
        <p:nvSpPr>
          <p:cNvPr id="6" name="TextBox 5">
            <a:extLst>
              <a:ext uri="{FF2B5EF4-FFF2-40B4-BE49-F238E27FC236}">
                <a16:creationId xmlns:a16="http://schemas.microsoft.com/office/drawing/2014/main" id="{D6A30392-A8A2-3FF5-C902-88F7DBDF7F42}"/>
              </a:ext>
            </a:extLst>
          </p:cNvPr>
          <p:cNvSpPr txBox="1"/>
          <p:nvPr/>
        </p:nvSpPr>
        <p:spPr>
          <a:xfrm>
            <a:off x="17768455" y="8855761"/>
            <a:ext cx="4633250" cy="677108"/>
          </a:xfrm>
          <a:prstGeom prst="rect">
            <a:avLst/>
          </a:prstGeom>
          <a:noFill/>
        </p:spPr>
        <p:txBody>
          <a:bodyPr wrap="square" rtlCol="0">
            <a:spAutoFit/>
          </a:bodyPr>
          <a:lstStyle/>
          <a:p>
            <a:pPr algn="ctr"/>
            <a:r>
              <a:rPr lang="en-US" sz="3800" b="1"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3800" b="1" dirty="0">
                <a:solidFill>
                  <a:srgbClr val="FF0000"/>
                </a:solidFill>
                <a:latin typeface="Tahoma" panose="020B0604030504040204" pitchFamily="34" charset="0"/>
                <a:ea typeface="Tahoma" panose="020B0604030504040204" pitchFamily="34" charset="0"/>
                <a:cs typeface="Tahoma" panose="020B0604030504040204" pitchFamily="34" charset="0"/>
              </a:rPr>
              <a:t> 1.19</a:t>
            </a:r>
          </a:p>
        </p:txBody>
      </p:sp>
    </p:spTree>
    <p:extLst>
      <p:ext uri="{BB962C8B-B14F-4D97-AF65-F5344CB8AC3E}">
        <p14:creationId xmlns:p14="http://schemas.microsoft.com/office/powerpoint/2010/main" val="23102393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build="p"/>
      <p:bldP spid="27" grpId="0"/>
      <p:bldP spid="3"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0" y="1107035"/>
            <a:ext cx="11424102" cy="1277449"/>
            <a:chOff x="10444842" y="2554465"/>
            <a:chExt cx="12033290" cy="1304531"/>
          </a:xfrm>
        </p:grpSpPr>
        <mc:AlternateContent xmlns:mc="http://schemas.openxmlformats.org/markup-compatibility/2006" xmlns:a14="http://schemas.microsoft.com/office/drawing/2010/main">
          <mc:Choice Requires="a14">
            <p:sp>
              <p:nvSpPr>
                <p:cNvPr id="210" name="Google Shape;210;p3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lvl="0" algn="ctr"/>
                  <a:r>
                    <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PHƯƠNG TRÌNH </a:t>
                  </a:r>
                  <a14:m>
                    <m:oMath xmlns:m="http://schemas.openxmlformats.org/officeDocument/2006/math">
                      <m:r>
                        <a:rPr lang="en-US" sz="4300" b="1" i="0" dirty="0" smtClean="0">
                          <a:solidFill>
                            <a:srgbClr val="002060"/>
                          </a:solidFill>
                          <a:latin typeface="Cambria Math"/>
                          <a:ea typeface="Tahoma" panose="020B0604030504040204" pitchFamily="34" charset="0"/>
                          <a:cs typeface="Tahoma" panose="020B0604030504040204" pitchFamily="34" charset="0"/>
                          <a:sym typeface="Calibri"/>
                        </a:rPr>
                        <m:t> </m:t>
                      </m:r>
                      <m:r>
                        <a:rPr lang="vi-VN" sz="4300" b="1" i="0" dirty="0" smtClean="0">
                          <a:solidFill>
                            <a:srgbClr val="002060"/>
                          </a:solidFill>
                          <a:latin typeface="Cambria Math"/>
                          <a:ea typeface="Tahoma" panose="020B0604030504040204" pitchFamily="34" charset="0"/>
                          <a:cs typeface="Tahoma" panose="020B0604030504040204" pitchFamily="34" charset="0"/>
                          <a:sym typeface="Calibri"/>
                        </a:rPr>
                        <m:t>𝐬𝐢𝐧</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𝒙</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 = </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𝒎</m:t>
                      </m:r>
                    </m:oMath>
                  </a14:m>
                  <a:endPar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mc:Choice>
          <mc:Fallback xmlns="">
            <p:sp>
              <p:nvSpPr>
                <p:cNvPr id="210" name="Google Shape;210;p31"/>
                <p:cNvSpPr>
                  <a:spLocks noRot="1" noChangeAspect="1" noMove="1" noResize="1" noEditPoints="1" noAdjustHandles="1" noChangeArrowheads="1" noChangeShapeType="1" noTextEdit="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blipFill rotWithShape="1">
                  <a:blip r:embed="rId3"/>
                  <a:stretch>
                    <a:fillRect b="-2941"/>
                  </a:stretch>
                </a:blipFill>
                <a:ln>
                  <a:noFill/>
                </a:ln>
              </p:spPr>
              <p:txBody>
                <a:bodyPr/>
                <a:lstStyle/>
                <a:p>
                  <a:r>
                    <a:rPr lang="en-US">
                      <a:noFill/>
                    </a:rPr>
                    <a:t> </a:t>
                  </a:r>
                </a:p>
              </p:txBody>
            </p:sp>
          </mc:Fallback>
        </mc:AlternateContent>
        <p:sp>
          <p:nvSpPr>
            <p:cNvPr id="211" name="Google Shape;211;p31"/>
            <p:cNvSpPr/>
            <p:nvPr/>
          </p:nvSpPr>
          <p:spPr>
            <a:xfrm>
              <a:off x="10444842" y="2554465"/>
              <a:ext cx="1295399" cy="1304530"/>
            </a:xfrm>
            <a:prstGeom prst="ellipse">
              <a:avLst/>
            </a:pr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FF"/>
                  </a:solidFill>
                  <a:effectLst/>
                  <a:uLnTx/>
                  <a:uFillTx/>
                  <a:latin typeface="Calibri"/>
                  <a:ea typeface="Calibri"/>
                  <a:cs typeface="Calibri"/>
                  <a:sym typeface="Calibri"/>
                </a:rPr>
                <a:t>❷</a:t>
              </a:r>
              <a:endParaRPr kumimoji="0" sz="4800" b="1" i="0" u="none" strike="noStrike" kern="0" cap="none" spc="0" normalizeH="0" baseline="0" noProof="0" dirty="0">
                <a:ln>
                  <a:noFill/>
                </a:ln>
                <a:solidFill>
                  <a:srgbClr val="0000FF"/>
                </a:solidFill>
                <a:effectLst/>
                <a:uLnTx/>
                <a:uFillTx/>
                <a:latin typeface="Calibri"/>
                <a:ea typeface="Calibri"/>
                <a:cs typeface="Calibri"/>
                <a:sym typeface="Calibri"/>
              </a:endParaRPr>
            </a:p>
          </p:txBody>
        </p:sp>
      </p:grpSp>
      <p:grpSp>
        <p:nvGrpSpPr>
          <p:cNvPr id="19" name="Group 18"/>
          <p:cNvGrpSpPr/>
          <p:nvPr/>
        </p:nvGrpSpPr>
        <p:grpSpPr>
          <a:xfrm>
            <a:off x="278909" y="2595746"/>
            <a:ext cx="5131486" cy="953920"/>
            <a:chOff x="541847" y="2678192"/>
            <a:chExt cx="5131486" cy="953920"/>
          </a:xfrm>
        </p:grpSpPr>
        <p:sp>
          <p:nvSpPr>
            <p:cNvPr id="20" name="Freeform: Shape 2">
              <a:extLst>
                <a:ext uri="{FF2B5EF4-FFF2-40B4-BE49-F238E27FC236}">
                  <a16:creationId xmlns:a16="http://schemas.microsoft.com/office/drawing/2014/main" id="{FCBAB073-AA42-D868-A9E7-BDFA91474D75}"/>
                </a:ext>
              </a:extLst>
            </p:cNvPr>
            <p:cNvSpPr/>
            <p:nvPr/>
          </p:nvSpPr>
          <p:spPr>
            <a:xfrm rot="10800000">
              <a:off x="541847" y="2697684"/>
              <a:ext cx="5131486" cy="934428"/>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5">
              <a:extLst>
                <a:ext uri="{FF2B5EF4-FFF2-40B4-BE49-F238E27FC236}">
                  <a16:creationId xmlns:a16="http://schemas.microsoft.com/office/drawing/2014/main" id="{770A1A89-EC09-E8AC-A29F-48F73FCB79A3}"/>
                </a:ext>
              </a:extLst>
            </p:cNvPr>
            <p:cNvSpPr/>
            <p:nvPr/>
          </p:nvSpPr>
          <p:spPr>
            <a:xfrm rot="10800000">
              <a:off x="804783" y="2759146"/>
              <a:ext cx="4605612" cy="750043"/>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21">
              <a:extLst>
                <a:ext uri="{FF2B5EF4-FFF2-40B4-BE49-F238E27FC236}">
                  <a16:creationId xmlns:a16="http://schemas.microsoft.com/office/drawing/2014/main" id="{48C4DA01-9EFF-7E04-B80A-B03CF9F384DC}"/>
                </a:ext>
              </a:extLst>
            </p:cNvPr>
            <p:cNvSpPr txBox="1"/>
            <p:nvPr/>
          </p:nvSpPr>
          <p:spPr>
            <a:xfrm>
              <a:off x="1020005" y="2678192"/>
              <a:ext cx="4261859" cy="830997"/>
            </a:xfrm>
            <a:prstGeom prst="rect">
              <a:avLst/>
            </a:prstGeom>
            <a:noFill/>
          </p:spPr>
          <p:txBody>
            <a:bodyPr wrap="square" rtlCol="0">
              <a:spAutoFit/>
            </a:bodyPr>
            <a:lstStyle/>
            <a:p>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2</a:t>
              </a:r>
            </a:p>
          </p:txBody>
        </p:sp>
      </p:grpSp>
      <mc:AlternateContent xmlns:mc="http://schemas.openxmlformats.org/markup-compatibility/2006" xmlns:a14="http://schemas.microsoft.com/office/drawing/2010/main">
        <mc:Choice Requires="a14">
          <p:sp>
            <p:nvSpPr>
              <p:cNvPr id="5" name="Rectangle 4"/>
              <p:cNvSpPr/>
              <p:nvPr/>
            </p:nvSpPr>
            <p:spPr>
              <a:xfrm>
                <a:off x="2256870" y="5357999"/>
                <a:ext cx="4454874" cy="1216680"/>
              </a:xfrm>
              <a:prstGeom prst="rect">
                <a:avLst/>
              </a:prstGeom>
            </p:spPr>
            <p:txBody>
              <a:bodyPr wrap="none">
                <a:spAutoFit/>
              </a:bodyPr>
              <a:lstStyle/>
              <a:p>
                <a:r>
                  <a:rPr lang="en-US" sz="4800" b="1" dirty="0">
                    <a:solidFill>
                      <a:schemeClr val="tx1"/>
                    </a:solidFill>
                    <a:ea typeface="Tahoma" panose="020B0604030504040204" pitchFamily="34" charset="0"/>
                    <a:cs typeface="Tahoma" panose="020B0604030504040204" pitchFamily="34" charset="0"/>
                    <a:sym typeface="Calibri"/>
                  </a:rPr>
                  <a:t>PT </a:t>
                </a:r>
                <a14:m>
                  <m:oMath xmlns:m="http://schemas.openxmlformats.org/officeDocument/2006/math">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 </m:t>
                    </m:r>
                    <m:f>
                      <m:fPr>
                        <m:ctrlPr>
                          <a:rPr lang="el-GR"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solidFill>
                              <a:schemeClr val="tx1"/>
                            </a:solidFill>
                            <a:latin typeface="Cambria Math"/>
                            <a:ea typeface="Tahoma" panose="020B0604030504040204" pitchFamily="34" charset="0"/>
                            <a:cs typeface="Tahoma" panose="020B0604030504040204" pitchFamily="34" charset="0"/>
                            <a:sym typeface="Calibri"/>
                          </a:rPr>
                          <m:t>𝟏</m:t>
                        </m:r>
                      </m:num>
                      <m:den>
                        <m:r>
                          <a:rPr lang="el-GR" sz="4800" b="1" i="1" dirty="0">
                            <a:solidFill>
                              <a:schemeClr val="tx1"/>
                            </a:solidFill>
                            <a:latin typeface="Cambria Math"/>
                            <a:ea typeface="Tahoma" panose="020B0604030504040204" pitchFamily="34" charset="0"/>
                            <a:cs typeface="Tahoma" panose="020B0604030504040204" pitchFamily="34" charset="0"/>
                            <a:sym typeface="Calibri"/>
                          </a:rPr>
                          <m:t>𝟐</m:t>
                        </m:r>
                      </m:den>
                    </m:f>
                    <m:groupChr>
                      <m:groupChrPr>
                        <m:chr m:val="⇔"/>
                        <m:pos m:val="top"/>
                        <m:ctrlPr>
                          <a:rPr lang="el-GR"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a14:m>
                <a:endParaRPr lang="en-US" sz="4800" dirty="0"/>
              </a:p>
            </p:txBody>
          </p:sp>
        </mc:Choice>
        <mc:Fallback xmlns="">
          <p:sp>
            <p:nvSpPr>
              <p:cNvPr id="5" name="Rectangle 4"/>
              <p:cNvSpPr>
                <a:spLocks noRot="1" noChangeAspect="1" noMove="1" noResize="1" noEditPoints="1" noAdjustHandles="1" noChangeArrowheads="1" noChangeShapeType="1" noTextEdit="1"/>
              </p:cNvSpPr>
              <p:nvPr/>
            </p:nvSpPr>
            <p:spPr>
              <a:xfrm>
                <a:off x="2256870" y="5357999"/>
                <a:ext cx="4454874" cy="1216680"/>
              </a:xfrm>
              <a:prstGeom prst="rect">
                <a:avLst/>
              </a:prstGeom>
              <a:blipFill rotWithShape="1">
                <a:blip r:embed="rId5"/>
                <a:stretch>
                  <a:fillRect l="-6156"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410395" y="2676700"/>
                <a:ext cx="10683093" cy="1894429"/>
              </a:xfrm>
              <a:prstGeom prst="rect">
                <a:avLst/>
              </a:prstGeom>
            </p:spPr>
            <p:txBody>
              <a:bodyPr wrap="square">
                <a:spAutoFit/>
              </a:bodyPr>
              <a:lstStyle/>
              <a:p>
                <a:r>
                  <a:rPr lang="vi-VN" sz="4800" b="1" dirty="0">
                    <a:solidFill>
                      <a:srgbClr val="0033CC"/>
                    </a:solidFill>
                    <a:latin typeface="Tahoma" panose="020B0604030504040204" pitchFamily="34" charset="0"/>
                    <a:ea typeface="Tahoma" panose="020B0604030504040204" pitchFamily="34" charset="0"/>
                    <a:cs typeface="Tahoma" panose="020B0604030504040204" pitchFamily="34" charset="0"/>
                  </a:rPr>
                  <a:t>Nhận biết công thức nghiệm của phương trình</a:t>
                </a:r>
                <a:r>
                  <a:rPr lang="vi-VN" sz="4800" b="1" dirty="0">
                    <a:solidFill>
                      <a:srgbClr val="0033CC"/>
                    </a:solidFill>
                    <a:ea typeface="Tahoma" panose="020B0604030504040204" pitchFamily="34" charset="0"/>
                    <a:cs typeface="Tahoma" panose="020B0604030504040204" pitchFamily="34" charset="0"/>
                    <a:sym typeface="Calibri"/>
                  </a:rPr>
                  <a:t> </a:t>
                </a:r>
                <a14:m>
                  <m:oMath xmlns:m="http://schemas.openxmlformats.org/officeDocument/2006/math">
                    <m:r>
                      <a:rPr lang="vi-VN" sz="4800" b="1" dirty="0">
                        <a:solidFill>
                          <a:srgbClr val="0033CC"/>
                        </a:solidFill>
                        <a:latin typeface="Cambria Math"/>
                        <a:ea typeface="Tahoma" panose="020B0604030504040204" pitchFamily="34" charset="0"/>
                        <a:cs typeface="Tahoma" panose="020B0604030504040204" pitchFamily="34" charset="0"/>
                        <a:sym typeface="Calibri"/>
                      </a:rPr>
                      <m:t>𝐬𝐢𝐧</m:t>
                    </m:r>
                    <m:r>
                      <a:rPr lang="vi-VN" sz="4800" b="1" i="1" dirty="0">
                        <a:solidFill>
                          <a:srgbClr val="0033CC"/>
                        </a:solidFill>
                        <a:latin typeface="Cambria Math"/>
                        <a:ea typeface="Tahoma" panose="020B0604030504040204" pitchFamily="34" charset="0"/>
                        <a:cs typeface="Tahoma" panose="020B0604030504040204" pitchFamily="34" charset="0"/>
                        <a:sym typeface="Calibri"/>
                      </a:rPr>
                      <m:t>𝒙</m:t>
                    </m:r>
                    <m:r>
                      <a:rPr lang="vi-VN" sz="4800" b="1" i="1" dirty="0">
                        <a:solidFill>
                          <a:srgbClr val="0033CC"/>
                        </a:solidFill>
                        <a:latin typeface="Cambria Math"/>
                        <a:ea typeface="Tahoma" panose="020B0604030504040204" pitchFamily="34" charset="0"/>
                        <a:cs typeface="Tahoma" panose="020B0604030504040204" pitchFamily="34" charset="0"/>
                        <a:sym typeface="Calibri"/>
                      </a:rPr>
                      <m:t> = </m:t>
                    </m:r>
                    <m:f>
                      <m:fPr>
                        <m:ctrlPr>
                          <a:rPr lang="el-GR" sz="4800" b="1" i="1" dirty="0">
                            <a:solidFill>
                              <a:srgbClr val="0033CC"/>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solidFill>
                              <a:srgbClr val="0033CC"/>
                            </a:solidFill>
                            <a:latin typeface="Cambria Math"/>
                            <a:ea typeface="Tahoma" panose="020B0604030504040204" pitchFamily="34" charset="0"/>
                            <a:cs typeface="Tahoma" panose="020B0604030504040204" pitchFamily="34" charset="0"/>
                            <a:sym typeface="Calibri"/>
                          </a:rPr>
                          <m:t>𝟏</m:t>
                        </m:r>
                      </m:num>
                      <m:den>
                        <m:r>
                          <a:rPr lang="el-GR" sz="4800" b="1" i="1" dirty="0">
                            <a:solidFill>
                              <a:srgbClr val="0033CC"/>
                            </a:solidFill>
                            <a:latin typeface="Cambria Math"/>
                            <a:ea typeface="Tahoma" panose="020B0604030504040204" pitchFamily="34" charset="0"/>
                            <a:cs typeface="Tahoma" panose="020B0604030504040204" pitchFamily="34" charset="0"/>
                            <a:sym typeface="Calibri"/>
                          </a:rPr>
                          <m:t>𝟐</m:t>
                        </m:r>
                      </m:den>
                    </m:f>
                  </m:oMath>
                </a14:m>
                <a:r>
                  <a:rPr lang="vi-VN" sz="4800" b="1" dirty="0">
                    <a:solidFill>
                      <a:srgbClr val="0033CC"/>
                    </a:solidFill>
                    <a:latin typeface="Tahoma" panose="020B0604030504040204" pitchFamily="34" charset="0"/>
                    <a:ea typeface="Tahoma" panose="020B0604030504040204" pitchFamily="34" charset="0"/>
                    <a:cs typeface="Tahoma" panose="020B0604030504040204" pitchFamily="34" charset="0"/>
                  </a:rPr>
                  <a:t> </a:t>
                </a:r>
                <a:endParaRPr lang="en-US" sz="4800" b="1"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410395" y="2676700"/>
                <a:ext cx="10683093" cy="1894429"/>
              </a:xfrm>
              <a:prstGeom prst="rect">
                <a:avLst/>
              </a:prstGeom>
              <a:blipFill rotWithShape="1">
                <a:blip r:embed="rId6"/>
                <a:stretch>
                  <a:fillRect l="-2626" t="-7395" b="-6431"/>
                </a:stretch>
              </a:blipFill>
            </p:spPr>
            <p:txBody>
              <a:bodyPr/>
              <a:lstStyle/>
              <a:p>
                <a:r>
                  <a:rPr lang="en-US">
                    <a:noFill/>
                  </a:rPr>
                  <a:t> </a:t>
                </a:r>
              </a:p>
            </p:txBody>
          </p:sp>
        </mc:Fallback>
      </mc:AlternateContent>
      <p:sp>
        <p:nvSpPr>
          <p:cNvPr id="9" name="Rectangle 8"/>
          <p:cNvSpPr/>
          <p:nvPr/>
        </p:nvSpPr>
        <p:spPr>
          <a:xfrm>
            <a:off x="807866" y="7211532"/>
            <a:ext cx="6686446" cy="769441"/>
          </a:xfrm>
          <a:prstGeom prst="rect">
            <a:avLst/>
          </a:prstGeom>
        </p:spPr>
        <p:txBody>
          <a:bodyPr wrap="none">
            <a:spAutoFit/>
          </a:bodyPr>
          <a:lstStyle/>
          <a:p>
            <a:pPr lvl="0">
              <a:spcAft>
                <a:spcPts val="800"/>
              </a:spcAft>
            </a:pP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Minh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họa</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bằng</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đồ</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thị</a:t>
            </a:r>
            <a:endPar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7" name="TextBox 26"/>
              <p:cNvSpPr txBox="1"/>
              <p:nvPr/>
            </p:nvSpPr>
            <p:spPr>
              <a:xfrm>
                <a:off x="7099951" y="4571129"/>
                <a:ext cx="3996543" cy="26404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𝒙</m:t>
                              </m:r>
                              <m:r>
                                <a:rPr lang="en-US" sz="4400" b="1" i="1" smtClean="0">
                                  <a:latin typeface="Cambria Math"/>
                                </a:rPr>
                                <m:t>=</m:t>
                              </m:r>
                              <m:f>
                                <m:fPr>
                                  <m:ctrlPr>
                                    <a:rPr lang="el-GR" sz="4400" b="1" i="1" smtClean="0">
                                      <a:latin typeface="Cambria Math" panose="02040503050406030204" pitchFamily="18" charset="0"/>
                                    </a:rPr>
                                  </m:ctrlPr>
                                </m:fPr>
                                <m:num>
                                  <m:r>
                                    <a:rPr lang="el-GR" sz="4400" b="1" i="1" smtClean="0">
                                      <a:latin typeface="Cambria Math"/>
                                    </a:rPr>
                                    <m:t>𝝅</m:t>
                                  </m:r>
                                </m:num>
                                <m:den>
                                  <m:r>
                                    <a:rPr lang="en-US" sz="4400" b="1" i="1" smtClean="0">
                                      <a:latin typeface="Cambria Math"/>
                                    </a:rPr>
                                    <m:t>𝟔</m:t>
                                  </m:r>
                                </m:den>
                              </m:f>
                              <m:r>
                                <a:rPr lang="en-US" sz="4400" b="1" i="1" smtClean="0">
                                  <a:latin typeface="Cambria Math"/>
                                </a:rPr>
                                <m:t>+</m:t>
                              </m:r>
                              <m:r>
                                <a:rPr lang="en-US" sz="4400" b="1" i="1" smtClean="0">
                                  <a:latin typeface="Cambria Math"/>
                                </a:rPr>
                                <m:t>𝒌</m:t>
                              </m:r>
                              <m:r>
                                <a:rPr lang="en-US" sz="4400" b="1" i="1" smtClean="0">
                                  <a:latin typeface="Cambria Math"/>
                                </a:rPr>
                                <m:t>𝟐</m:t>
                              </m:r>
                              <m:r>
                                <a:rPr lang="en-US" sz="4400" b="1" i="1" smtClean="0">
                                  <a:latin typeface="Cambria Math"/>
                                  <a:ea typeface="Cambria Math"/>
                                </a:rPr>
                                <m:t>𝝅</m:t>
                              </m:r>
                            </m:e>
                            <m:e>
                              <m:r>
                                <a:rPr lang="en-US" sz="4400" b="1" i="1">
                                  <a:latin typeface="Cambria Math"/>
                                </a:rPr>
                                <m:t>𝒙</m:t>
                              </m:r>
                              <m:r>
                                <a:rPr lang="en-US" sz="4400" b="1" i="1">
                                  <a:latin typeface="Cambria Math"/>
                                </a:rPr>
                                <m:t>=</m:t>
                              </m:r>
                              <m:f>
                                <m:fPr>
                                  <m:ctrlPr>
                                    <a:rPr lang="el-GR" sz="4400" b="1" i="1">
                                      <a:latin typeface="Cambria Math" panose="02040503050406030204" pitchFamily="18" charset="0"/>
                                    </a:rPr>
                                  </m:ctrlPr>
                                </m:fPr>
                                <m:num>
                                  <m:r>
                                    <a:rPr lang="en-US" sz="4400" b="1" i="1" smtClean="0">
                                      <a:latin typeface="Cambria Math"/>
                                    </a:rPr>
                                    <m:t>𝟓</m:t>
                                  </m:r>
                                  <m:r>
                                    <a:rPr lang="el-GR" sz="4400" b="1" i="1">
                                      <a:latin typeface="Cambria Math"/>
                                    </a:rPr>
                                    <m:t>𝝅</m:t>
                                  </m:r>
                                </m:num>
                                <m:den>
                                  <m:r>
                                    <a:rPr lang="en-US" sz="4400" b="1" i="1">
                                      <a:latin typeface="Cambria Math"/>
                                    </a:rPr>
                                    <m:t>𝟔</m:t>
                                  </m:r>
                                </m:den>
                              </m:f>
                              <m:r>
                                <a:rPr lang="en-US" sz="4400" b="1" i="1">
                                  <a:latin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e>
                          </m:eqArr>
                        </m:e>
                      </m:d>
                    </m:oMath>
                  </m:oMathPara>
                </a14:m>
                <a:endParaRPr lang="en-US" sz="4400" b="1" dirty="0"/>
              </a:p>
            </p:txBody>
          </p:sp>
        </mc:Choice>
        <mc:Fallback xmlns="">
          <p:sp>
            <p:nvSpPr>
              <p:cNvPr id="27" name="TextBox 26"/>
              <p:cNvSpPr txBox="1">
                <a:spLocks noRot="1" noChangeAspect="1" noMove="1" noResize="1" noEditPoints="1" noAdjustHandles="1" noChangeArrowheads="1" noChangeShapeType="1" noTextEdit="1"/>
              </p:cNvSpPr>
              <p:nvPr/>
            </p:nvSpPr>
            <p:spPr>
              <a:xfrm>
                <a:off x="7099951" y="4571129"/>
                <a:ext cx="3996543" cy="2640403"/>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1248496" y="5743681"/>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3" name="TextBox 2"/>
              <p:cNvSpPr txBox="1">
                <a:spLocks noRot="1" noChangeAspect="1" noMove="1" noResize="1" noEditPoints="1" noAdjustHandles="1" noChangeArrowheads="1" noChangeShapeType="1" noTextEdit="1"/>
              </p:cNvSpPr>
              <p:nvPr/>
            </p:nvSpPr>
            <p:spPr>
              <a:xfrm>
                <a:off x="11248496" y="5743681"/>
                <a:ext cx="2861187" cy="830997"/>
              </a:xfrm>
              <a:prstGeom prst="rect">
                <a:avLst/>
              </a:prstGeom>
              <a:blipFill rotWithShape="1">
                <a:blip r:embed="rId9"/>
                <a:stretch>
                  <a:fillRect/>
                </a:stretch>
              </a:blipFill>
            </p:spPr>
            <p:txBody>
              <a:bodyPr/>
              <a:lstStyle/>
              <a:p>
                <a:r>
                  <a:rPr lang="en-US">
                    <a:noFill/>
                  </a:rPr>
                  <a:t> </a:t>
                </a:r>
              </a:p>
            </p:txBody>
          </p:sp>
        </mc:Fallback>
      </mc:AlternateContent>
      <p:pic>
        <p:nvPicPr>
          <p:cNvPr id="2" name="Picture 1">
            <a:extLst>
              <a:ext uri="{FF2B5EF4-FFF2-40B4-BE49-F238E27FC236}">
                <a16:creationId xmlns:a16="http://schemas.microsoft.com/office/drawing/2014/main" id="{3B5E7A0B-7945-A9EA-FB31-8C537BB16FA2}"/>
              </a:ext>
            </a:extLst>
          </p:cNvPr>
          <p:cNvPicPr>
            <a:picLocks noChangeAspect="1"/>
          </p:cNvPicPr>
          <p:nvPr/>
        </p:nvPicPr>
        <p:blipFill>
          <a:blip r:embed="rId10" cstate="print">
            <a:extLst>
              <a:ext uri="{BEBA8EAE-BF5A-486C-A8C5-ECC9F3942E4B}">
                <a14:imgProps xmlns:a14="http://schemas.microsoft.com/office/drawing/2010/main">
                  <a14:imgLayer r:embed="rId11">
                    <a14:imgEffect>
                      <a14:sharpenSoften amount="50000"/>
                    </a14:imgEffect>
                    <a14:imgEffect>
                      <a14:brightnessContrast bright="20000" contrast="-40000"/>
                    </a14:imgEffect>
                  </a14:imgLayer>
                </a14:imgProps>
              </a:ext>
              <a:ext uri="{28A0092B-C50C-407E-A947-70E740481C1C}">
                <a14:useLocalDpi xmlns:a14="http://schemas.microsoft.com/office/drawing/2010/main" val="0"/>
              </a:ext>
            </a:extLst>
          </a:blip>
          <a:stretch>
            <a:fillRect/>
          </a:stretch>
        </p:blipFill>
        <p:spPr>
          <a:xfrm>
            <a:off x="16460099" y="1107035"/>
            <a:ext cx="7056567" cy="6657229"/>
          </a:xfrm>
          <a:prstGeom prst="rect">
            <a:avLst/>
          </a:prstGeom>
        </p:spPr>
      </p:pic>
      <p:pic>
        <p:nvPicPr>
          <p:cNvPr id="6" name="Picture 5">
            <a:extLst>
              <a:ext uri="{FF2B5EF4-FFF2-40B4-BE49-F238E27FC236}">
                <a16:creationId xmlns:a16="http://schemas.microsoft.com/office/drawing/2014/main" id="{16B1EAF7-38BA-02CF-80E2-1A5946F3B5AF}"/>
              </a:ext>
            </a:extLst>
          </p:cNvPr>
          <p:cNvPicPr>
            <a:picLocks noChangeAspect="1"/>
          </p:cNvPicPr>
          <p:nvPr/>
        </p:nvPicPr>
        <p:blipFill>
          <a:blip r:embed="rId12">
            <a:extLst>
              <a:ext uri="{BEBA8EAE-BF5A-486C-A8C5-ECC9F3942E4B}">
                <a14:imgProps xmlns:a14="http://schemas.microsoft.com/office/drawing/2010/main">
                  <a14:imgLayer r:embed="rId13">
                    <a14:imgEffect>
                      <a14:sharpenSoften amount="50000"/>
                    </a14:imgEffect>
                    <a14:imgEffect>
                      <a14:brightnessContrast bright="20000" contrast="-40000"/>
                    </a14:imgEffect>
                  </a14:imgLayer>
                </a14:imgProps>
              </a:ext>
            </a:extLst>
          </a:blip>
          <a:stretch>
            <a:fillRect/>
          </a:stretch>
        </p:blipFill>
        <p:spPr>
          <a:xfrm>
            <a:off x="3987910" y="9083005"/>
            <a:ext cx="18540007" cy="4302232"/>
          </a:xfrm>
          <a:prstGeom prst="rect">
            <a:avLst/>
          </a:prstGeom>
        </p:spPr>
      </p:pic>
      <mc:AlternateContent xmlns:mc="http://schemas.openxmlformats.org/markup-compatibility/2006" xmlns:a14="http://schemas.microsoft.com/office/drawing/2010/main">
        <mc:Choice Requires="a14">
          <p:sp>
            <p:nvSpPr>
              <p:cNvPr id="26" name="Rectangle 25"/>
              <p:cNvSpPr/>
              <p:nvPr/>
            </p:nvSpPr>
            <p:spPr>
              <a:xfrm>
                <a:off x="320286" y="8209110"/>
                <a:ext cx="22207631" cy="2041969"/>
              </a:xfrm>
              <a:prstGeom prst="rect">
                <a:avLst/>
              </a:prstGeom>
            </p:spPr>
            <p:txBody>
              <a:bodyPr wrap="square">
                <a:spAutoFit/>
              </a:bodyPr>
              <a:lstStyle/>
              <a:p>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Nghiệm</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phương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trình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4400" b="1" dirty="0">
                    <a:solidFill>
                      <a:schemeClr val="tx1"/>
                    </a:solidFill>
                    <a:ea typeface="Tahoma" panose="020B0604030504040204" pitchFamily="34" charset="0"/>
                    <a:cs typeface="Tahoma" panose="020B0604030504040204" pitchFamily="34" charset="0"/>
                    <a:sym typeface="Calibri"/>
                  </a:rPr>
                  <a:t> </a:t>
                </a:r>
                <a14:m>
                  <m:oMath xmlns:m="http://schemas.openxmlformats.org/officeDocument/2006/math">
                    <m:r>
                      <a:rPr lang="vi-VN" sz="44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4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400" b="1" i="1" dirty="0">
                        <a:solidFill>
                          <a:schemeClr val="tx1"/>
                        </a:solidFill>
                        <a:latin typeface="Cambria Math"/>
                        <a:ea typeface="Tahoma" panose="020B0604030504040204" pitchFamily="34" charset="0"/>
                        <a:cs typeface="Tahoma" panose="020B0604030504040204" pitchFamily="34" charset="0"/>
                        <a:sym typeface="Calibri"/>
                      </a:rPr>
                      <m:t> = </m:t>
                    </m:r>
                    <m:f>
                      <m:fPr>
                        <m:ctrlPr>
                          <a:rPr lang="el-GR"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a:solidFill>
                              <a:schemeClr val="tx1"/>
                            </a:solidFill>
                            <a:latin typeface="Cambria Math"/>
                            <a:ea typeface="Tahoma" panose="020B0604030504040204" pitchFamily="34" charset="0"/>
                            <a:cs typeface="Tahoma" panose="020B0604030504040204" pitchFamily="34" charset="0"/>
                            <a:sym typeface="Calibri"/>
                          </a:rPr>
                          <m:t>𝟏</m:t>
                        </m:r>
                      </m:num>
                      <m:den>
                        <m:r>
                          <a:rPr lang="el-GR" sz="4400" b="1" i="1" dirty="0">
                            <a:solidFill>
                              <a:schemeClr val="tx1"/>
                            </a:solidFill>
                            <a:latin typeface="Cambria Math"/>
                            <a:ea typeface="Tahoma" panose="020B0604030504040204" pitchFamily="34" charset="0"/>
                            <a:cs typeface="Tahoma" panose="020B0604030504040204" pitchFamily="34" charset="0"/>
                            <a:sym typeface="Calibri"/>
                          </a:rPr>
                          <m:t>𝟐</m:t>
                        </m:r>
                      </m:den>
                    </m:f>
                  </m:oMath>
                </a14:m>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hoành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độ</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các</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giao</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điểm</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đường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thẳng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latin typeface="Cambria Math"/>
                        <a:ea typeface="Tahoma" panose="020B0604030504040204" pitchFamily="34" charset="0"/>
                        <a:cs typeface="Tahoma" panose="020B0604030504040204" pitchFamily="34" charset="0"/>
                      </a:rPr>
                      <m:t>𝒚</m:t>
                    </m:r>
                    <m:r>
                      <a:rPr lang="en-US" sz="4400" b="1" i="1" smtClean="0">
                        <a:solidFill>
                          <a:schemeClr val="tx1"/>
                        </a:solidFill>
                        <a:latin typeface="Cambria Math"/>
                        <a:ea typeface="Tahoma" panose="020B0604030504040204" pitchFamily="34" charset="0"/>
                        <a:cs typeface="Tahoma" panose="020B0604030504040204" pitchFamily="34" charset="0"/>
                      </a:rPr>
                      <m:t>=</m:t>
                    </m:r>
                    <m:f>
                      <m:fPr>
                        <m:ctrlPr>
                          <a:rPr lang="el-GR"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ctrlPr>
                      </m:fPr>
                      <m:num>
                        <m:r>
                          <a:rPr lang="en-US" sz="4400" b="1" i="1" smtClean="0">
                            <a:solidFill>
                              <a:schemeClr val="tx1"/>
                            </a:solidFill>
                            <a:latin typeface="Cambria Math"/>
                            <a:ea typeface="Tahoma" panose="020B0604030504040204" pitchFamily="34" charset="0"/>
                            <a:cs typeface="Tahoma" panose="020B0604030504040204" pitchFamily="34" charset="0"/>
                          </a:rPr>
                          <m:t>𝟏</m:t>
                        </m:r>
                      </m:num>
                      <m:den>
                        <m:r>
                          <a:rPr lang="el-GR" sz="4400" b="1" i="1" smtClean="0">
                            <a:solidFill>
                              <a:schemeClr val="tx1"/>
                            </a:solidFill>
                            <a:latin typeface="Cambria Math"/>
                            <a:ea typeface="Tahoma" panose="020B0604030504040204" pitchFamily="34" charset="0"/>
                            <a:cs typeface="Tahoma" panose="020B0604030504040204" pitchFamily="34" charset="0"/>
                          </a:rPr>
                          <m:t>𝟐</m:t>
                        </m:r>
                      </m:den>
                    </m:f>
                    <m:r>
                      <a:rPr lang="en-US" sz="4400" b="1" i="0" smtClean="0">
                        <a:solidFill>
                          <a:schemeClr val="tx1"/>
                        </a:solidFill>
                        <a:latin typeface="Cambria Math"/>
                        <a:ea typeface="Tahoma" panose="020B0604030504040204" pitchFamily="34" charset="0"/>
                        <a:cs typeface="Tahoma" panose="020B0604030504040204" pitchFamily="34" charset="0"/>
                      </a:rPr>
                      <m:t>    </m:t>
                    </m:r>
                  </m:oMath>
                </a14:m>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đồ</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thị</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hàm</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0" smtClean="0">
                        <a:solidFill>
                          <a:schemeClr val="tx1"/>
                        </a:solidFill>
                        <a:latin typeface="Cambria Math"/>
                        <a:ea typeface="Tahoma" panose="020B0604030504040204" pitchFamily="34" charset="0"/>
                        <a:cs typeface="Tahoma" panose="020B0604030504040204" pitchFamily="34" charset="0"/>
                      </a:rPr>
                      <m:t> </m:t>
                    </m:r>
                    <m:r>
                      <a:rPr lang="en-US" sz="4400" b="1" i="1" smtClean="0">
                        <a:solidFill>
                          <a:schemeClr val="tx1"/>
                        </a:solidFill>
                        <a:latin typeface="Cambria Math"/>
                        <a:ea typeface="Tahoma" panose="020B0604030504040204" pitchFamily="34" charset="0"/>
                        <a:cs typeface="Tahoma" panose="020B0604030504040204" pitchFamily="34" charset="0"/>
                      </a:rPr>
                      <m:t>𝒚</m:t>
                    </m:r>
                    <m:r>
                      <a:rPr lang="en-US" sz="4400" b="1" i="1" smtClean="0">
                        <a:solidFill>
                          <a:schemeClr val="tx1"/>
                        </a:solidFill>
                        <a:latin typeface="Cambria Math"/>
                        <a:ea typeface="Tahoma" panose="020B0604030504040204" pitchFamily="34" charset="0"/>
                        <a:cs typeface="Tahoma" panose="020B0604030504040204" pitchFamily="34" charset="0"/>
                      </a:rPr>
                      <m:t>=</m:t>
                    </m:r>
                    <m:r>
                      <a:rPr lang="en-US" sz="4400" b="1" i="0" smtClean="0">
                        <a:solidFill>
                          <a:schemeClr val="tx1"/>
                        </a:solidFill>
                        <a:latin typeface="Cambria Math"/>
                        <a:ea typeface="Tahoma" panose="020B0604030504040204" pitchFamily="34" charset="0"/>
                        <a:cs typeface="Tahoma" panose="020B0604030504040204" pitchFamily="34" charset="0"/>
                      </a:rPr>
                      <m:t>𝐬𝐢𝐧</m:t>
                    </m:r>
                    <m:r>
                      <a:rPr lang="en-US" sz="4400" b="1" i="1" smtClean="0">
                        <a:solidFill>
                          <a:schemeClr val="tx1"/>
                        </a:solidFill>
                        <a:latin typeface="Cambria Math"/>
                        <a:ea typeface="Tahoma" panose="020B0604030504040204" pitchFamily="34" charset="0"/>
                        <a:cs typeface="Tahoma" panose="020B0604030504040204" pitchFamily="34" charset="0"/>
                      </a:rPr>
                      <m:t>𝒙</m:t>
                    </m:r>
                  </m:oMath>
                </a14:m>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320286" y="8209110"/>
                <a:ext cx="22207631" cy="2041969"/>
              </a:xfrm>
              <a:prstGeom prst="rect">
                <a:avLst/>
              </a:prstGeom>
              <a:blipFill>
                <a:blip r:embed="rId14"/>
                <a:stretch>
                  <a:fillRect l="-1125" b="-5373"/>
                </a:stretch>
              </a:blipFill>
            </p:spPr>
            <p:txBody>
              <a:bodyPr/>
              <a:lstStyle/>
              <a:p>
                <a:r>
                  <a:rPr lang="en-US">
                    <a:noFill/>
                  </a:rPr>
                  <a:t> </a:t>
                </a:r>
              </a:p>
            </p:txBody>
          </p:sp>
        </mc:Fallback>
      </mc:AlternateContent>
      <p:sp>
        <p:nvSpPr>
          <p:cNvPr id="4" name="TextBox 3">
            <a:extLst>
              <a:ext uri="{FF2B5EF4-FFF2-40B4-BE49-F238E27FC236}">
                <a16:creationId xmlns:a16="http://schemas.microsoft.com/office/drawing/2014/main" id="{2A11BF67-14FF-E72B-1F0A-DF039A090A52}"/>
              </a:ext>
            </a:extLst>
          </p:cNvPr>
          <p:cNvSpPr txBox="1"/>
          <p:nvPr/>
        </p:nvSpPr>
        <p:spPr>
          <a:xfrm>
            <a:off x="17165783" y="7597254"/>
            <a:ext cx="4633250" cy="677108"/>
          </a:xfrm>
          <a:prstGeom prst="rect">
            <a:avLst/>
          </a:prstGeom>
          <a:noFill/>
        </p:spPr>
        <p:txBody>
          <a:bodyPr wrap="square" rtlCol="0">
            <a:spAutoFit/>
          </a:bodyPr>
          <a:lstStyle/>
          <a:p>
            <a:pPr algn="ctr"/>
            <a:r>
              <a:rPr lang="en-US" sz="3800" b="1" dirty="0" err="1">
                <a:solidFill>
                  <a:srgbClr val="FF0000"/>
                </a:solidFill>
                <a:latin typeface="Tahoma" panose="020B0604030504040204" pitchFamily="34" charset="0"/>
                <a:ea typeface="Tahoma" panose="020B0604030504040204" pitchFamily="34" charset="0"/>
                <a:cs typeface="Tahoma" panose="020B0604030504040204" pitchFamily="34" charset="0"/>
              </a:rPr>
              <a:t>Hình</a:t>
            </a:r>
            <a:r>
              <a:rPr lang="en-US" sz="3800" b="1" dirty="0">
                <a:solidFill>
                  <a:srgbClr val="FF0000"/>
                </a:solidFill>
                <a:latin typeface="Tahoma" panose="020B0604030504040204" pitchFamily="34" charset="0"/>
                <a:ea typeface="Tahoma" panose="020B0604030504040204" pitchFamily="34" charset="0"/>
                <a:cs typeface="Tahoma" panose="020B0604030504040204" pitchFamily="34" charset="0"/>
              </a:rPr>
              <a:t> 1.19</a:t>
            </a:r>
          </a:p>
        </p:txBody>
      </p:sp>
    </p:spTree>
    <p:extLst>
      <p:ext uri="{BB962C8B-B14F-4D97-AF65-F5344CB8AC3E}">
        <p14:creationId xmlns:p14="http://schemas.microsoft.com/office/powerpoint/2010/main" val="28300826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left)">
                                      <p:cBhvr>
                                        <p:cTn id="12"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401925" y="1485900"/>
            <a:ext cx="7604837" cy="82821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09" name="Google Shape;209;p31"/>
          <p:cNvGrpSpPr/>
          <p:nvPr/>
        </p:nvGrpSpPr>
        <p:grpSpPr>
          <a:xfrm>
            <a:off x="0" y="1107035"/>
            <a:ext cx="11424102" cy="1277449"/>
            <a:chOff x="10444842" y="2554465"/>
            <a:chExt cx="12033290" cy="1304531"/>
          </a:xfrm>
        </p:grpSpPr>
        <mc:AlternateContent xmlns:mc="http://schemas.openxmlformats.org/markup-compatibility/2006" xmlns:a14="http://schemas.microsoft.com/office/drawing/2010/main">
          <mc:Choice Requires="a14">
            <p:sp>
              <p:nvSpPr>
                <p:cNvPr id="210" name="Google Shape;210;p3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lvl="0" algn="ctr"/>
                  <a:r>
                    <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PHƯƠNG TRÌNH </a:t>
                  </a:r>
                  <a14:m>
                    <m:oMath xmlns:m="http://schemas.openxmlformats.org/officeDocument/2006/math">
                      <m:r>
                        <a:rPr lang="en-US" sz="4300" b="1" i="0" dirty="0" smtClean="0">
                          <a:solidFill>
                            <a:srgbClr val="002060"/>
                          </a:solidFill>
                          <a:latin typeface="Cambria Math"/>
                          <a:ea typeface="Tahoma" panose="020B0604030504040204" pitchFamily="34" charset="0"/>
                          <a:cs typeface="Tahoma" panose="020B0604030504040204" pitchFamily="34" charset="0"/>
                          <a:sym typeface="Calibri"/>
                        </a:rPr>
                        <m:t> </m:t>
                      </m:r>
                      <m:r>
                        <a:rPr lang="vi-VN" sz="4300" b="1" i="0" dirty="0" smtClean="0">
                          <a:solidFill>
                            <a:srgbClr val="002060"/>
                          </a:solidFill>
                          <a:latin typeface="Cambria Math"/>
                          <a:ea typeface="Tahoma" panose="020B0604030504040204" pitchFamily="34" charset="0"/>
                          <a:cs typeface="Tahoma" panose="020B0604030504040204" pitchFamily="34" charset="0"/>
                          <a:sym typeface="Calibri"/>
                        </a:rPr>
                        <m:t>𝐬𝐢𝐧</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𝒙</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 = </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𝒎</m:t>
                      </m:r>
                    </m:oMath>
                  </a14:m>
                  <a:endPar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mc:Choice>
          <mc:Fallback xmlns="">
            <p:sp>
              <p:nvSpPr>
                <p:cNvPr id="210" name="Google Shape;210;p31"/>
                <p:cNvSpPr>
                  <a:spLocks noRot="1" noChangeAspect="1" noMove="1" noResize="1" noEditPoints="1" noAdjustHandles="1" noChangeArrowheads="1" noChangeShapeType="1" noTextEdit="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blipFill rotWithShape="1">
                  <a:blip r:embed="rId4"/>
                  <a:stretch>
                    <a:fillRect b="-2941"/>
                  </a:stretch>
                </a:blipFill>
                <a:ln>
                  <a:noFill/>
                </a:ln>
              </p:spPr>
              <p:txBody>
                <a:bodyPr/>
                <a:lstStyle/>
                <a:p>
                  <a:r>
                    <a:rPr lang="en-US">
                      <a:noFill/>
                    </a:rPr>
                    <a:t> </a:t>
                  </a:r>
                </a:p>
              </p:txBody>
            </p:sp>
          </mc:Fallback>
        </mc:AlternateContent>
        <p:sp>
          <p:nvSpPr>
            <p:cNvPr id="211" name="Google Shape;211;p31"/>
            <p:cNvSpPr/>
            <p:nvPr/>
          </p:nvSpPr>
          <p:spPr>
            <a:xfrm>
              <a:off x="10444842" y="2554465"/>
              <a:ext cx="1295399" cy="1304530"/>
            </a:xfrm>
            <a:prstGeom prst="ellipse">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0000FF"/>
                  </a:solidFill>
                  <a:effectLst/>
                  <a:uLnTx/>
                  <a:uFillTx/>
                  <a:latin typeface="Calibri"/>
                  <a:ea typeface="Calibri"/>
                  <a:cs typeface="Calibri"/>
                  <a:sym typeface="Calibri"/>
                </a:rPr>
                <a:t>❷</a:t>
              </a:r>
              <a:endParaRPr kumimoji="0" sz="4800" b="1" i="0" u="none" strike="noStrike" kern="0" cap="none" spc="0" normalizeH="0" baseline="0" noProof="0" dirty="0">
                <a:ln>
                  <a:noFill/>
                </a:ln>
                <a:solidFill>
                  <a:srgbClr val="0000FF"/>
                </a:solidFill>
                <a:effectLst/>
                <a:uLnTx/>
                <a:uFillTx/>
                <a:latin typeface="Calibri"/>
                <a:ea typeface="Calibri"/>
                <a:cs typeface="Calibri"/>
                <a:sym typeface="Calibri"/>
              </a:endParaRPr>
            </a:p>
          </p:txBody>
        </p:sp>
      </p:grpSp>
      <mc:AlternateContent xmlns:mc="http://schemas.openxmlformats.org/markup-compatibility/2006" xmlns:a14="http://schemas.microsoft.com/office/drawing/2010/main">
        <mc:Choice Requires="a14">
          <p:sp>
            <p:nvSpPr>
              <p:cNvPr id="7" name="Rectangle 6"/>
              <p:cNvSpPr/>
              <p:nvPr/>
            </p:nvSpPr>
            <p:spPr>
              <a:xfrm>
                <a:off x="534676" y="2979254"/>
                <a:ext cx="15418955" cy="814005"/>
              </a:xfrm>
              <a:prstGeom prst="rect">
                <a:avLst/>
              </a:prstGeom>
            </p:spPr>
            <p:txBody>
              <a:bodyPr wrap="square">
                <a:spAutoFit/>
              </a:bodyPr>
              <a:lstStyle/>
              <a:p>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Tổng</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quát</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Xét</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vi-VN" sz="4400" b="1" dirty="0">
                    <a:solidFill>
                      <a:srgbClr val="0033CC"/>
                    </a:solidFill>
                    <a:latin typeface="Tahoma" panose="020B0604030504040204" pitchFamily="34" charset="0"/>
                    <a:ea typeface="Tahoma" panose="020B0604030504040204" pitchFamily="34" charset="0"/>
                    <a:cs typeface="Tahoma" panose="020B0604030504040204" pitchFamily="34" charset="0"/>
                  </a:rPr>
                  <a:t>phương trình</a:t>
                </a:r>
                <a:r>
                  <a:rPr lang="vi-VN" sz="4400" b="1" dirty="0">
                    <a:solidFill>
                      <a:srgbClr val="0033CC"/>
                    </a:solidFill>
                    <a:ea typeface="Tahoma" panose="020B0604030504040204" pitchFamily="34" charset="0"/>
                    <a:cs typeface="Tahoma" panose="020B0604030504040204" pitchFamily="34" charset="0"/>
                    <a:sym typeface="Calibri"/>
                  </a:rPr>
                  <a:t> </a:t>
                </a:r>
                <a14:m>
                  <m:oMath xmlns:m="http://schemas.openxmlformats.org/officeDocument/2006/math">
                    <m:r>
                      <a:rPr lang="vi-VN" sz="4800" b="1" dirty="0">
                        <a:solidFill>
                          <a:srgbClr val="0033CC"/>
                        </a:solidFill>
                        <a:latin typeface="Cambria Math"/>
                        <a:ea typeface="Tahoma" panose="020B0604030504040204" pitchFamily="34" charset="0"/>
                        <a:cs typeface="Tahoma" panose="020B0604030504040204" pitchFamily="34" charset="0"/>
                        <a:sym typeface="Calibri"/>
                      </a:rPr>
                      <m:t>𝐬𝐢𝐧</m:t>
                    </m:r>
                    <m:r>
                      <a:rPr lang="vi-VN" sz="4800" b="1" i="1" dirty="0">
                        <a:solidFill>
                          <a:srgbClr val="0033CC"/>
                        </a:solidFill>
                        <a:latin typeface="Cambria Math"/>
                        <a:ea typeface="Tahoma" panose="020B0604030504040204" pitchFamily="34" charset="0"/>
                        <a:cs typeface="Tahoma" panose="020B0604030504040204" pitchFamily="34" charset="0"/>
                        <a:sym typeface="Calibri"/>
                      </a:rPr>
                      <m:t>𝒙</m:t>
                    </m:r>
                    <m:r>
                      <a:rPr lang="vi-VN" sz="4800" b="1" i="1" dirty="0">
                        <a:solidFill>
                          <a:srgbClr val="0033CC"/>
                        </a:solidFill>
                        <a:latin typeface="Cambria Math"/>
                        <a:ea typeface="Tahoma" panose="020B0604030504040204" pitchFamily="34" charset="0"/>
                        <a:cs typeface="Tahoma" panose="020B0604030504040204" pitchFamily="34" charset="0"/>
                        <a:sym typeface="Calibri"/>
                      </a:rPr>
                      <m:t> =</m:t>
                    </m:r>
                    <m:r>
                      <a:rPr lang="en-US" sz="4800" b="1" i="1" dirty="0" smtClean="0">
                        <a:solidFill>
                          <a:srgbClr val="0033CC"/>
                        </a:solidFill>
                        <a:latin typeface="Cambria Math"/>
                        <a:ea typeface="Tahoma" panose="020B0604030504040204" pitchFamily="34" charset="0"/>
                        <a:cs typeface="Tahoma" panose="020B0604030504040204" pitchFamily="34" charset="0"/>
                        <a:sym typeface="Calibri"/>
                      </a:rPr>
                      <m:t>𝒎</m:t>
                    </m:r>
                    <m:r>
                      <a:rPr lang="en-US" sz="4800" b="1" i="1" dirty="0" smtClean="0">
                        <a:solidFill>
                          <a:srgbClr val="0033CC"/>
                        </a:solidFill>
                        <a:latin typeface="Cambria Math"/>
                        <a:ea typeface="Tahoma" panose="020B0604030504040204" pitchFamily="34" charset="0"/>
                        <a:cs typeface="Tahoma" panose="020B0604030504040204" pitchFamily="34" charset="0"/>
                        <a:sym typeface="Calibri"/>
                      </a:rPr>
                      <m:t>  </m:t>
                    </m:r>
                  </m:oMath>
                </a14:m>
                <a:r>
                  <a:rPr lang="vi-VN"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endPar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34676" y="2979254"/>
                <a:ext cx="15418955" cy="814005"/>
              </a:xfrm>
              <a:prstGeom prst="rect">
                <a:avLst/>
              </a:prstGeom>
              <a:blipFill rotWithShape="1">
                <a:blip r:embed="rId5"/>
                <a:stretch>
                  <a:fillRect l="-1621" t="-12030" b="-33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Rectangle 9"/>
              <p:cNvSpPr>
                <a:spLocks noChangeArrowheads="1"/>
              </p:cNvSpPr>
              <p:nvPr/>
            </p:nvSpPr>
            <p:spPr bwMode="auto">
              <a:xfrm>
                <a:off x="1465613" y="6154911"/>
                <a:ext cx="5895781" cy="769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fontAlgn="base" hangingPunct="1">
                  <a:spcBef>
                    <a:spcPct val="0"/>
                  </a:spcBef>
                  <a:spcAft>
                    <a:spcPct val="0"/>
                  </a:spcAft>
                  <a:buClrTx/>
                  <a:defRPr/>
                </a:pPr>
                <a:r>
                  <a:rPr lang="en-US" altLang="en-US" sz="4400" b="1" kern="1200" dirty="0">
                    <a:latin typeface="Tahoma" panose="020B0604030504040204" pitchFamily="34" charset="0"/>
                    <a:ea typeface="Tahoma" panose="020B0604030504040204" pitchFamily="34" charset="0"/>
                    <a:cs typeface="Tahoma" panose="020B0604030504040204" pitchFamily="34" charset="0"/>
                  </a:rPr>
                  <a:t>Khi |</a:t>
                </a:r>
                <a14:m>
                  <m:oMath xmlns:m="http://schemas.openxmlformats.org/officeDocument/2006/math">
                    <m:r>
                      <a:rPr lang="en-US" altLang="en-US" sz="4400" b="1" i="1" kern="1200">
                        <a:latin typeface="Cambria Math"/>
                      </a:rPr>
                      <m:t>𝒎</m:t>
                    </m:r>
                  </m:oMath>
                </a14:m>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4400" b="1" i="1" kern="1200" dirty="0">
                        <a:latin typeface="Cambria Math"/>
                        <a:ea typeface="Cambria Math"/>
                      </a:rPr>
                      <m:t>≤</m:t>
                    </m:r>
                    <m:r>
                      <a:rPr lang="en-US" altLang="en-US" sz="4400" b="1" i="1" kern="1200" dirty="0">
                        <a:latin typeface="Cambria Math"/>
                      </a:rPr>
                      <m:t> </m:t>
                    </m:r>
                    <m:r>
                      <a:rPr lang="en-US" altLang="en-US" sz="4400" b="1" i="1" kern="1200" dirty="0">
                        <a:latin typeface="Cambria Math"/>
                      </a:rPr>
                      <m:t>𝟏</m:t>
                    </m:r>
                  </m:oMath>
                </a14:m>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thì</a:t>
                </a:r>
                <a:r>
                  <a:rPr lang="en-US" altLang="en-US" sz="4400" b="1" kern="1200" dirty="0">
                    <a:latin typeface="Tahoma" panose="020B0604030504040204" pitchFamily="34" charset="0"/>
                    <a:ea typeface="Tahoma" panose="020B0604030504040204" pitchFamily="34" charset="0"/>
                    <a:cs typeface="Tahoma" panose="020B0604030504040204" pitchFamily="34" charset="0"/>
                  </a:rPr>
                  <a:t> sẽ </a:t>
                </a:r>
                <a:endParaRPr kumimoji="0" lang="en-US" altLang="en-US" sz="4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3" name="Rectangle 9"/>
              <p:cNvSpPr>
                <a:spLocks noRot="1" noChangeAspect="1" noMove="1" noResize="1" noEditPoints="1" noAdjustHandles="1" noChangeArrowheads="1" noChangeShapeType="1" noTextEdit="1"/>
              </p:cNvSpPr>
              <p:nvPr/>
            </p:nvSpPr>
            <p:spPr bwMode="auto">
              <a:xfrm>
                <a:off x="1465613" y="6154911"/>
                <a:ext cx="5895781" cy="769441"/>
              </a:xfrm>
              <a:prstGeom prst="rect">
                <a:avLst/>
              </a:prstGeom>
              <a:blipFill rotWithShape="1">
                <a:blip r:embed="rId6"/>
                <a:stretch>
                  <a:fillRect l="-4132" t="-16667" b="-365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11"/>
              <p:cNvSpPr>
                <a:spLocks noChangeArrowheads="1"/>
              </p:cNvSpPr>
              <p:nvPr/>
            </p:nvSpPr>
            <p:spPr bwMode="auto">
              <a:xfrm>
                <a:off x="1465613" y="4563439"/>
                <a:ext cx="7935762" cy="9681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fontAlgn="base" hangingPunct="1">
                  <a:spcBef>
                    <a:spcPct val="0"/>
                  </a:spcBef>
                  <a:spcAft>
                    <a:spcPct val="0"/>
                  </a:spcAft>
                  <a:buClrTx/>
                  <a:defRPr/>
                </a:pPr>
                <a:r>
                  <a:rPr lang="en-US" altLang="en-US" sz="4400" b="1" kern="1200" dirty="0">
                    <a:latin typeface="Tahoma" panose="020B0604030504040204" pitchFamily="34" charset="0"/>
                    <a:ea typeface="Tahoma" panose="020B0604030504040204" pitchFamily="34" charset="0"/>
                    <a:cs typeface="Tahoma" panose="020B0604030504040204" pitchFamily="34" charset="0"/>
                  </a:rPr>
                  <a:t>Phương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trình</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có</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nghiệm</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groupChr>
                      <m:groupChrPr>
                        <m:chr m:val="⇔"/>
                        <m:pos m:val="top"/>
                        <m:ctrlPr>
                          <a:rPr lang="en-US" altLang="en-US" sz="4400" b="1" i="1" kern="1200">
                            <a:latin typeface="Cambria Math" panose="02040503050406030204" pitchFamily="18" charset="0"/>
                            <a:ea typeface="Tahoma" panose="020B0604030504040204" pitchFamily="34" charset="0"/>
                            <a:cs typeface="Tahoma" panose="020B0604030504040204" pitchFamily="34" charset="0"/>
                          </a:rPr>
                        </m:ctrlPr>
                      </m:groupChrPr>
                      <m:e/>
                    </m:groupChr>
                  </m:oMath>
                </a14:m>
                <a:endParaRPr lang="en-US" altLang="en-US" sz="44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5" name="Rectangle 11"/>
              <p:cNvSpPr>
                <a:spLocks noRot="1" noChangeAspect="1" noMove="1" noResize="1" noEditPoints="1" noAdjustHandles="1" noChangeArrowheads="1" noChangeShapeType="1" noTextEdit="1"/>
              </p:cNvSpPr>
              <p:nvPr/>
            </p:nvSpPr>
            <p:spPr bwMode="auto">
              <a:xfrm>
                <a:off x="1465613" y="4563439"/>
                <a:ext cx="7935762" cy="968150"/>
              </a:xfrm>
              <a:prstGeom prst="rect">
                <a:avLst/>
              </a:prstGeom>
              <a:blipFill rotWithShape="1">
                <a:blip r:embed="rId7"/>
                <a:stretch>
                  <a:fillRect l="-3072" t="-13924" b="-822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12"/>
              <p:cNvSpPr>
                <a:spLocks noChangeArrowheads="1"/>
              </p:cNvSpPr>
              <p:nvPr/>
            </p:nvSpPr>
            <p:spPr bwMode="auto">
              <a:xfrm>
                <a:off x="9343808" y="4497290"/>
                <a:ext cx="3342275" cy="769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fontAlgn="base" hangingPunct="1">
                  <a:spcBef>
                    <a:spcPct val="0"/>
                  </a:spcBef>
                  <a:spcAft>
                    <a:spcPct val="0"/>
                  </a:spcAft>
                  <a:buClrTx/>
                  <a:defRPr/>
                </a:pPr>
                <a14:m>
                  <m:oMathPara xmlns:m="http://schemas.openxmlformats.org/officeDocument/2006/math">
                    <m:oMathParaPr>
                      <m:jc m:val="centerGroup"/>
                    </m:oMathParaPr>
                    <m:oMath xmlns:m="http://schemas.openxmlformats.org/officeDocument/2006/math">
                      <m:r>
                        <m:rPr>
                          <m:nor/>
                        </m:rPr>
                        <a:rPr lang="en-US" altLang="en-US" sz="4400" b="1" kern="1200" dirty="0">
                          <a:latin typeface="Tahoma" panose="020B0604030504040204" pitchFamily="34" charset="0"/>
                          <a:ea typeface="Tahoma" panose="020B0604030504040204" pitchFamily="34" charset="0"/>
                          <a:cs typeface="Tahoma" panose="020B0604030504040204" pitchFamily="34" charset="0"/>
                        </a:rPr>
                        <m:t>|</m:t>
                      </m:r>
                      <m:r>
                        <a:rPr lang="en-US" altLang="en-US" sz="4400" b="1" i="1" kern="1200">
                          <a:latin typeface="Cambria Math"/>
                        </a:rPr>
                        <m:t>𝒎</m:t>
                      </m:r>
                      <m:r>
                        <m:rPr>
                          <m:nor/>
                        </m:rPr>
                        <a:rPr lang="en-US" altLang="en-US" sz="4400" b="1" kern="1200" dirty="0">
                          <a:latin typeface="Tahoma" panose="020B0604030504040204" pitchFamily="34" charset="0"/>
                          <a:ea typeface="Tahoma" panose="020B0604030504040204" pitchFamily="34" charset="0"/>
                          <a:cs typeface="Tahoma" panose="020B0604030504040204" pitchFamily="34" charset="0"/>
                        </a:rPr>
                        <m:t>| </m:t>
                      </m:r>
                      <m:r>
                        <a:rPr lang="en-US" altLang="en-US" sz="4400" b="1" i="1" kern="1200" dirty="0">
                          <a:latin typeface="Cambria Math"/>
                          <a:ea typeface="Cambria Math"/>
                        </a:rPr>
                        <m:t>≤</m:t>
                      </m:r>
                      <m:r>
                        <a:rPr lang="en-US" altLang="en-US" sz="4400" b="1" i="1" kern="1200" dirty="0">
                          <a:latin typeface="Cambria Math"/>
                        </a:rPr>
                        <m:t> </m:t>
                      </m:r>
                      <m:r>
                        <a:rPr lang="en-US" altLang="en-US" sz="4400" b="1" i="1" kern="1200" dirty="0">
                          <a:latin typeface="Cambria Math"/>
                        </a:rPr>
                        <m:t>𝟏</m:t>
                      </m:r>
                    </m:oMath>
                  </m:oMathPara>
                </a14:m>
                <a:endParaRPr lang="en-US" altLang="en-US" sz="44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9" name="Rectangle 12"/>
              <p:cNvSpPr>
                <a:spLocks noRot="1" noChangeAspect="1" noMove="1" noResize="1" noEditPoints="1" noAdjustHandles="1" noChangeArrowheads="1" noChangeShapeType="1" noTextEdit="1"/>
              </p:cNvSpPr>
              <p:nvPr/>
            </p:nvSpPr>
            <p:spPr bwMode="auto">
              <a:xfrm>
                <a:off x="9343808" y="4497290"/>
                <a:ext cx="3342275" cy="769441"/>
              </a:xfrm>
              <a:prstGeom prst="rect">
                <a:avLst/>
              </a:prstGeom>
              <a:blipFill rotWithShape="1">
                <a:blip r:embed="rId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 Box 16"/>
              <p:cNvSpPr txBox="1">
                <a:spLocks noChangeArrowheads="1"/>
              </p:cNvSpPr>
              <p:nvPr/>
            </p:nvSpPr>
            <p:spPr bwMode="auto">
              <a:xfrm>
                <a:off x="1465612" y="8720340"/>
                <a:ext cx="6363621" cy="104772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fontAlgn="base" hangingPunct="1">
                  <a:spcBef>
                    <a:spcPct val="50000"/>
                  </a:spcBef>
                  <a:spcAft>
                    <a:spcPct val="0"/>
                  </a:spcAft>
                  <a:buClrTx/>
                  <a:defRPr/>
                </a:pPr>
                <a:r>
                  <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Khi </a:t>
                </a:r>
                <a:r>
                  <a:rPr kumimoji="0" lang="en-US" altLang="en-US" sz="4800" b="1" i="0" u="none" strike="noStrike" kern="1200" cap="none" spc="0" normalizeH="0" baseline="0" noProof="0" dirty="0" err="1">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đó</a:t>
                </a:r>
                <a:r>
                  <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en-US" sz="4800" b="1" i="0" u="none"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a:solidFill>
                          <a:schemeClr val="tx1"/>
                        </a:solidFill>
                        <a:latin typeface="Cambria Math"/>
                        <a:ea typeface="Tahoma" panose="020B0604030504040204" pitchFamily="34" charset="0"/>
                        <a:cs typeface="Tahoma" panose="020B0604030504040204" pitchFamily="34" charset="0"/>
                        <a:sym typeface="Calibri"/>
                      </a:rPr>
                      <m:t>𝒎</m:t>
                    </m:r>
                    <m:r>
                      <a:rPr lang="en-US" sz="4800" b="1" i="1" dirty="0">
                        <a:solidFill>
                          <a:schemeClr val="tx1"/>
                        </a:solidFill>
                        <a:latin typeface="Cambria Math"/>
                        <a:ea typeface="Tahoma" panose="020B0604030504040204" pitchFamily="34" charset="0"/>
                        <a:cs typeface="Tahoma" panose="020B0604030504040204" pitchFamily="34" charset="0"/>
                        <a:sym typeface="Calibri"/>
                      </a:rPr>
                      <m:t> </m:t>
                    </m:r>
                    <m:groupChr>
                      <m:groupChrPr>
                        <m:chr m:val="⇔"/>
                        <m:pos m:val="top"/>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a14:m>
                <a:endPar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1" name="Text Box 16"/>
              <p:cNvSpPr txBox="1">
                <a:spLocks noRot="1" noChangeAspect="1" noMove="1" noResize="1" noEditPoints="1" noAdjustHandles="1" noChangeArrowheads="1" noChangeShapeType="1" noTextEdit="1"/>
              </p:cNvSpPr>
              <p:nvPr/>
            </p:nvSpPr>
            <p:spPr bwMode="auto">
              <a:xfrm>
                <a:off x="1465612" y="8720340"/>
                <a:ext cx="6363621" cy="1047723"/>
              </a:xfrm>
              <a:prstGeom prst="rect">
                <a:avLst/>
              </a:prstGeom>
              <a:blipFill rotWithShape="1">
                <a:blip r:embed="rId9"/>
                <a:stretch>
                  <a:fillRect l="-4310" t="-14620" b="-8772"/>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 Box 16"/>
              <p:cNvSpPr txBox="1">
                <a:spLocks noChangeArrowheads="1"/>
              </p:cNvSpPr>
              <p:nvPr/>
            </p:nvSpPr>
            <p:spPr bwMode="auto">
              <a:xfrm>
                <a:off x="1465613" y="7160288"/>
                <a:ext cx="12727241" cy="110075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fontAlgn="base" hangingPunct="1">
                  <a:spcBef>
                    <a:spcPct val="50000"/>
                  </a:spcBef>
                  <a:spcAft>
                    <a:spcPct val="0"/>
                  </a:spcAft>
                  <a:buClrTx/>
                  <a:defRPr/>
                </a:pPr>
                <a:r>
                  <a:rPr lang="en-US" altLang="en-US" sz="4400" b="1" kern="1200" dirty="0" err="1">
                    <a:latin typeface="Tahoma" panose="020B0604030504040204" pitchFamily="34" charset="0"/>
                    <a:ea typeface="Tahoma" panose="020B0604030504040204" pitchFamily="34" charset="0"/>
                    <a:cs typeface="Tahoma" panose="020B0604030504040204" pitchFamily="34" charset="0"/>
                  </a:rPr>
                  <a:t>tồn</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tại</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duy</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nhất</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4400" b="1" i="1" kern="1200">
                        <a:latin typeface="Cambria Math"/>
                        <a:ea typeface="Cambria Math"/>
                        <a:cs typeface="Tahoma" panose="020B0604030504040204" pitchFamily="34" charset="0"/>
                      </a:rPr>
                      <m:t>𝜶</m:t>
                    </m:r>
                    <m:r>
                      <a:rPr lang="en-US" altLang="en-US" sz="4400" b="1" i="1" kern="1200">
                        <a:latin typeface="Cambria Math"/>
                        <a:ea typeface="Cambria Math"/>
                        <a:cs typeface="Tahoma" panose="020B0604030504040204" pitchFamily="34" charset="0"/>
                      </a:rPr>
                      <m:t>∈</m:t>
                    </m:r>
                    <m:d>
                      <m:dPr>
                        <m:begChr m:val="["/>
                        <m:endChr m:val="]"/>
                        <m:ctrlPr>
                          <a:rPr lang="en-US" altLang="en-US" sz="4400" b="1" i="1" kern="1200">
                            <a:latin typeface="Cambria Math" panose="02040503050406030204" pitchFamily="18" charset="0"/>
                            <a:ea typeface="Cambria Math"/>
                            <a:cs typeface="Tahoma" panose="020B0604030504040204" pitchFamily="34" charset="0"/>
                          </a:rPr>
                        </m:ctrlPr>
                      </m:dPr>
                      <m:e>
                        <m:r>
                          <a:rPr lang="en-US" altLang="en-US" sz="4400" b="1" i="1" kern="1200">
                            <a:latin typeface="Cambria Math"/>
                            <a:ea typeface="Cambria Math"/>
                            <a:cs typeface="Tahoma" panose="020B0604030504040204" pitchFamily="34" charset="0"/>
                          </a:rPr>
                          <m:t>−</m:t>
                        </m:r>
                        <m:f>
                          <m:fPr>
                            <m:ctrlPr>
                              <a:rPr lang="el-GR" altLang="en-US" sz="4400" b="1" i="1" kern="1200">
                                <a:latin typeface="Cambria Math" panose="02040503050406030204" pitchFamily="18" charset="0"/>
                                <a:ea typeface="Cambria Math"/>
                                <a:cs typeface="Tahoma" panose="020B0604030504040204" pitchFamily="34" charset="0"/>
                              </a:rPr>
                            </m:ctrlPr>
                          </m:fPr>
                          <m:num>
                            <m:r>
                              <a:rPr lang="el-GR" altLang="en-US" sz="4400" b="1" i="1" kern="1200">
                                <a:latin typeface="Cambria Math"/>
                                <a:ea typeface="Cambria Math"/>
                                <a:cs typeface="Tahoma" panose="020B0604030504040204" pitchFamily="34" charset="0"/>
                              </a:rPr>
                              <m:t>𝝅</m:t>
                            </m:r>
                          </m:num>
                          <m:den>
                            <m:r>
                              <a:rPr lang="el-GR" altLang="en-US" sz="4400" b="1" i="1" kern="1200">
                                <a:latin typeface="Cambria Math"/>
                                <a:ea typeface="Cambria Math"/>
                                <a:cs typeface="Tahoma" panose="020B0604030504040204" pitchFamily="34" charset="0"/>
                              </a:rPr>
                              <m:t>𝟐</m:t>
                            </m:r>
                          </m:den>
                        </m:f>
                        <m:r>
                          <a:rPr lang="en-US" altLang="en-US" sz="4400" b="1" i="1" kern="1200">
                            <a:latin typeface="Cambria Math"/>
                            <a:ea typeface="Cambria Math"/>
                            <a:cs typeface="Tahoma" panose="020B0604030504040204" pitchFamily="34" charset="0"/>
                          </a:rPr>
                          <m:t>;</m:t>
                        </m:r>
                        <m:f>
                          <m:fPr>
                            <m:ctrlPr>
                              <a:rPr lang="el-GR" altLang="en-US" sz="4400" b="1" i="1" kern="1200">
                                <a:latin typeface="Cambria Math" panose="02040503050406030204" pitchFamily="18" charset="0"/>
                                <a:ea typeface="Cambria Math"/>
                                <a:cs typeface="Tahoma" panose="020B0604030504040204" pitchFamily="34" charset="0"/>
                              </a:rPr>
                            </m:ctrlPr>
                          </m:fPr>
                          <m:num>
                            <m:r>
                              <a:rPr lang="el-GR" altLang="en-US" sz="4400" b="1" i="1" kern="1200">
                                <a:latin typeface="Cambria Math"/>
                                <a:ea typeface="Cambria Math"/>
                                <a:cs typeface="Tahoma" panose="020B0604030504040204" pitchFamily="34" charset="0"/>
                              </a:rPr>
                              <m:t>𝝅</m:t>
                            </m:r>
                          </m:num>
                          <m:den>
                            <m:r>
                              <a:rPr lang="el-GR" altLang="en-US" sz="4400" b="1" i="1" kern="1200">
                                <a:latin typeface="Cambria Math"/>
                                <a:ea typeface="Cambria Math"/>
                                <a:cs typeface="Tahoma" panose="020B0604030504040204" pitchFamily="34" charset="0"/>
                              </a:rPr>
                              <m:t>𝟐</m:t>
                            </m:r>
                          </m:den>
                        </m:f>
                        <m:r>
                          <a:rPr lang="en-US" altLang="en-US" sz="4400" b="1" i="1" kern="1200">
                            <a:latin typeface="Cambria Math"/>
                            <a:ea typeface="Cambria Math"/>
                            <a:cs typeface="Tahoma" panose="020B0604030504040204" pitchFamily="34" charset="0"/>
                          </a:rPr>
                          <m:t> </m:t>
                        </m:r>
                      </m:e>
                    </m:d>
                    <m:r>
                      <a:rPr lang="en-US" altLang="en-US" sz="4400" b="1" i="1" kern="1200" smtClean="0">
                        <a:latin typeface="Cambria Math"/>
                        <a:ea typeface="Cambria Math"/>
                        <a:cs typeface="Tahoma" panose="020B0604030504040204" pitchFamily="34" charset="0"/>
                      </a:rPr>
                      <m:t> </m:t>
                    </m:r>
                  </m:oMath>
                </a14:m>
                <a:r>
                  <a:rPr lang="en-US" altLang="en-US" sz="4400" b="1" kern="1200" dirty="0">
                    <a:latin typeface="Tahoma" panose="020B0604030504040204" pitchFamily="34" charset="0"/>
                    <a:ea typeface="Tahoma" panose="020B0604030504040204" pitchFamily="34" charset="0"/>
                    <a:cs typeface="Tahoma" panose="020B0604030504040204" pitchFamily="34" charset="0"/>
                  </a:rPr>
                  <a:t> thoả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mãn</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endParaRPr kumimoji="0" lang="en-US" altLang="en-US" sz="4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6" name="Text Box 16"/>
              <p:cNvSpPr txBox="1">
                <a:spLocks noRot="1" noChangeAspect="1" noMove="1" noResize="1" noEditPoints="1" noAdjustHandles="1" noChangeArrowheads="1" noChangeShapeType="1" noTextEdit="1"/>
              </p:cNvSpPr>
              <p:nvPr/>
            </p:nvSpPr>
            <p:spPr bwMode="auto">
              <a:xfrm>
                <a:off x="1465613" y="7160288"/>
                <a:ext cx="12727241" cy="1100751"/>
              </a:xfrm>
              <a:prstGeom prst="rect">
                <a:avLst/>
              </a:prstGeom>
              <a:blipFill>
                <a:blip r:embed="rId10"/>
                <a:stretch>
                  <a:fillRect l="-1916" b="-944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12311992" y="7275128"/>
                <a:ext cx="3424912" cy="830997"/>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vi-VN" sz="4800" b="1" dirty="0" smtClean="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smtClean="0">
                          <a:solidFill>
                            <a:schemeClr val="tx1"/>
                          </a:solidFill>
                          <a:latin typeface="Cambria Math"/>
                          <a:ea typeface="Cambria Math"/>
                          <a:cs typeface="Tahoma" panose="020B0604030504040204" pitchFamily="34" charset="0"/>
                          <a:sym typeface="Calibri"/>
                        </a:rPr>
                        <m:t>𝜶</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a:solidFill>
                            <a:schemeClr val="tx1"/>
                          </a:solidFill>
                          <a:latin typeface="Cambria Math"/>
                          <a:ea typeface="Tahoma" panose="020B0604030504040204" pitchFamily="34" charset="0"/>
                          <a:cs typeface="Tahoma" panose="020B0604030504040204" pitchFamily="34" charset="0"/>
                          <a:sym typeface="Calibri"/>
                        </a:rPr>
                        <m:t>𝒎</m:t>
                      </m:r>
                      <m:r>
                        <a:rPr lang="en-US" sz="4800" b="1" i="1" dirty="0">
                          <a:solidFill>
                            <a:schemeClr val="tx1"/>
                          </a:solidFill>
                          <a:latin typeface="Cambria Math"/>
                          <a:ea typeface="Tahoma" panose="020B0604030504040204" pitchFamily="34" charset="0"/>
                          <a:cs typeface="Tahoma" panose="020B0604030504040204" pitchFamily="34" charset="0"/>
                          <a:sym typeface="Calibri"/>
                        </a:rPr>
                        <m:t>  </m:t>
                      </m:r>
                    </m:oMath>
                  </m:oMathPara>
                </a14:m>
                <a:endParaRPr lang="en-US" dirty="0">
                  <a:solidFill>
                    <a:schemeClr val="tx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12311992" y="7275128"/>
                <a:ext cx="3424912" cy="830997"/>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829233" y="8720340"/>
                <a:ext cx="3819251" cy="830997"/>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vi-VN" sz="4800" b="1" dirty="0">
                          <a:latin typeface="Cambria Math"/>
                          <a:ea typeface="Tahoma" panose="020B0604030504040204" pitchFamily="34" charset="0"/>
                          <a:cs typeface="Tahoma" panose="020B0604030504040204" pitchFamily="34" charset="0"/>
                          <a:sym typeface="Calibri"/>
                        </a:rPr>
                        <m:t>𝐬𝐢𝐧</m:t>
                      </m:r>
                      <m:r>
                        <a:rPr lang="vi-VN" sz="4800" b="1" i="1" dirty="0">
                          <a:latin typeface="Cambria Math"/>
                          <a:ea typeface="Tahoma" panose="020B0604030504040204" pitchFamily="34" charset="0"/>
                          <a:cs typeface="Tahoma" panose="020B0604030504040204" pitchFamily="34" charset="0"/>
                          <a:sym typeface="Calibri"/>
                        </a:rPr>
                        <m:t>𝒙</m:t>
                      </m:r>
                      <m:r>
                        <a:rPr lang="vi-VN" sz="4800" b="1" i="1" dirty="0">
                          <a:latin typeface="Cambria Math"/>
                          <a:ea typeface="Tahoma" panose="020B0604030504040204" pitchFamily="34" charset="0"/>
                          <a:cs typeface="Tahoma" panose="020B0604030504040204" pitchFamily="34" charset="0"/>
                          <a:sym typeface="Calibri"/>
                        </a:rPr>
                        <m:t> =</m:t>
                      </m:r>
                      <m:r>
                        <a:rPr lang="vi-VN" sz="4800" b="1" dirty="0">
                          <a:latin typeface="Cambria Math"/>
                          <a:ea typeface="Tahoma" panose="020B0604030504040204" pitchFamily="34" charset="0"/>
                          <a:cs typeface="Tahoma" panose="020B0604030504040204" pitchFamily="34" charset="0"/>
                          <a:sym typeface="Calibri"/>
                        </a:rPr>
                        <m:t>𝐬𝐢𝐧</m:t>
                      </m:r>
                      <m:r>
                        <a:rPr lang="vi-VN" sz="4800" b="1" i="1" dirty="0">
                          <a:latin typeface="Cambria Math"/>
                          <a:ea typeface="Cambria Math"/>
                          <a:cs typeface="Tahoma" panose="020B0604030504040204" pitchFamily="34" charset="0"/>
                          <a:sym typeface="Calibri"/>
                        </a:rPr>
                        <m:t>𝜶</m:t>
                      </m:r>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829233" y="8720340"/>
                <a:ext cx="3819251" cy="830997"/>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6716096" y="9979942"/>
                <a:ext cx="993413" cy="1047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l-GR"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m:oMathPara>
                </a14:m>
                <a:endParaRPr lang="en-US" sz="4800" dirty="0"/>
              </a:p>
            </p:txBody>
          </p:sp>
        </mc:Choice>
        <mc:Fallback xmlns="">
          <p:sp>
            <p:nvSpPr>
              <p:cNvPr id="28" name="Rectangle 27"/>
              <p:cNvSpPr>
                <a:spLocks noRot="1" noChangeAspect="1" noMove="1" noResize="1" noEditPoints="1" noAdjustHandles="1" noChangeArrowheads="1" noChangeShapeType="1" noTextEdit="1"/>
              </p:cNvSpPr>
              <p:nvPr/>
            </p:nvSpPr>
            <p:spPr>
              <a:xfrm>
                <a:off x="6716096" y="9979942"/>
                <a:ext cx="993413" cy="1047723"/>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0" name="TextBox 29"/>
              <p:cNvSpPr txBox="1"/>
              <p:nvPr/>
            </p:nvSpPr>
            <p:spPr>
              <a:xfrm>
                <a:off x="7829233" y="9637865"/>
                <a:ext cx="5311403" cy="12466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𝒙</m:t>
                              </m:r>
                              <m:r>
                                <a:rPr lang="en-US" sz="4400" b="1" i="1" smtClean="0">
                                  <a:latin typeface="Cambria Math"/>
                                </a:rPr>
                                <m:t>=</m:t>
                              </m:r>
                              <m:r>
                                <a:rPr lang="el-GR" sz="4400" b="1" i="1" smtClean="0">
                                  <a:latin typeface="Cambria Math"/>
                                  <a:ea typeface="Cambria Math"/>
                                </a:rPr>
                                <m:t>𝜶</m:t>
                              </m:r>
                              <m:r>
                                <a:rPr lang="en-US" sz="4400" b="1" i="1" smtClean="0">
                                  <a:latin typeface="Cambria Math"/>
                                </a:rPr>
                                <m:t>+</m:t>
                              </m:r>
                              <m:r>
                                <a:rPr lang="en-US" sz="4400" b="1" i="1" smtClean="0">
                                  <a:latin typeface="Cambria Math"/>
                                </a:rPr>
                                <m:t>𝒌</m:t>
                              </m:r>
                              <m:r>
                                <a:rPr lang="en-US" sz="4400" b="1" i="1" smtClean="0">
                                  <a:latin typeface="Cambria Math"/>
                                </a:rPr>
                                <m:t>𝟐</m:t>
                              </m:r>
                              <m:r>
                                <a:rPr lang="en-US" sz="4400" b="1" i="1" smtClean="0">
                                  <a:latin typeface="Cambria Math"/>
                                  <a:ea typeface="Cambria Math"/>
                                </a:rPr>
                                <m:t>𝝅</m:t>
                              </m:r>
                            </m:e>
                            <m:e>
                              <m:r>
                                <a:rPr lang="en-US" sz="4400" b="1" i="1">
                                  <a:latin typeface="Cambria Math"/>
                                </a:rPr>
                                <m:t>𝒙</m:t>
                              </m:r>
                              <m:r>
                                <a:rPr lang="en-US" sz="4400" b="1" i="1">
                                  <a:latin typeface="Cambria Math"/>
                                </a:rPr>
                                <m:t>=</m:t>
                              </m:r>
                              <m:r>
                                <a:rPr lang="el-GR" sz="4400" b="1" i="1" smtClean="0">
                                  <a:latin typeface="Cambria Math"/>
                                  <a:ea typeface="Cambria Math"/>
                                </a:rPr>
                                <m:t>𝝅</m:t>
                              </m:r>
                              <m:r>
                                <a:rPr lang="en-US" sz="4400" b="1" i="1" smtClean="0">
                                  <a:latin typeface="Cambria Math"/>
                                  <a:ea typeface="Cambria Math"/>
                                </a:rPr>
                                <m:t>−</m:t>
                              </m:r>
                              <m:r>
                                <a:rPr lang="en-US" sz="4400" b="1" i="1" smtClean="0">
                                  <a:latin typeface="Cambria Math"/>
                                  <a:ea typeface="Cambria Math"/>
                                </a:rPr>
                                <m:t>𝜶</m:t>
                              </m:r>
                              <m:r>
                                <a:rPr lang="en-US" sz="4400" b="1" i="1">
                                  <a:latin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e>
                          </m:eqArr>
                        </m:e>
                      </m:d>
                    </m:oMath>
                  </m:oMathPara>
                </a14:m>
                <a:endParaRPr lang="en-US" sz="4400" b="1" dirty="0"/>
              </a:p>
            </p:txBody>
          </p:sp>
        </mc:Choice>
        <mc:Fallback>
          <p:sp>
            <p:nvSpPr>
              <p:cNvPr id="30" name="TextBox 29"/>
              <p:cNvSpPr txBox="1">
                <a:spLocks noRot="1" noChangeAspect="1" noMove="1" noResize="1" noEditPoints="1" noAdjustHandles="1" noChangeArrowheads="1" noChangeShapeType="1" noTextEdit="1"/>
              </p:cNvSpPr>
              <p:nvPr/>
            </p:nvSpPr>
            <p:spPr>
              <a:xfrm>
                <a:off x="7829233" y="9637865"/>
                <a:ext cx="5311403" cy="1246688"/>
              </a:xfrm>
              <a:prstGeom prst="rect">
                <a:avLst/>
              </a:prstGeom>
              <a:blipFill>
                <a:blip r:embed="rId14"/>
                <a:stretch>
                  <a:fillRect b="-2341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2875717" y="10088304"/>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34" name="TextBox 33"/>
              <p:cNvSpPr txBox="1">
                <a:spLocks noRot="1" noChangeAspect="1" noMove="1" noResize="1" noEditPoints="1" noAdjustHandles="1" noChangeArrowheads="1" noChangeShapeType="1" noTextEdit="1"/>
              </p:cNvSpPr>
              <p:nvPr/>
            </p:nvSpPr>
            <p:spPr>
              <a:xfrm>
                <a:off x="12875717" y="10088304"/>
                <a:ext cx="2861187" cy="830997"/>
              </a:xfrm>
              <a:prstGeom prst="rect">
                <a:avLst/>
              </a:prstGeom>
              <a:blipFill rotWithShape="1">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1175622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3"/>
                                        </p:tgtEl>
                                        <p:attrNameLst>
                                          <p:attrName>style.visibility</p:attrName>
                                        </p:attrNameLst>
                                      </p:cBhvr>
                                      <p:to>
                                        <p:strVal val="visible"/>
                                      </p:to>
                                    </p:set>
                                    <p:animEffect transition="in" filter="wipe(left)">
                                      <p:cBhvr>
                                        <p:cTn id="21" dur="500"/>
                                        <p:tgtEl>
                                          <p:spTgt spid="23"/>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nodeType="clickEffect">
                                  <p:stCondLst>
                                    <p:cond delay="0"/>
                                  </p:stCondLst>
                                  <p:childTnLst>
                                    <p:set>
                                      <p:cBhvr>
                                        <p:cTn id="25" dur="1" fill="hold">
                                          <p:stCondLst>
                                            <p:cond delay="0"/>
                                          </p:stCondLst>
                                        </p:cTn>
                                        <p:tgtEl>
                                          <p:spTgt spid="307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26"/>
                                        </p:tgtEl>
                                        <p:attrNameLst>
                                          <p:attrName>style.visibility</p:attrName>
                                        </p:attrNameLst>
                                      </p:cBhvr>
                                      <p:to>
                                        <p:strVal val="visible"/>
                                      </p:to>
                                    </p:set>
                                    <p:animEffect transition="in" filter="wipe(left)">
                                      <p:cBhvr>
                                        <p:cTn id="30" dur="500"/>
                                        <p:tgtEl>
                                          <p:spTgt spid="26"/>
                                        </p:tgtEl>
                                      </p:cBhvr>
                                    </p:animEffec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22" presetClass="entr" presetSubtype="8" fill="hold" grpId="0" nodeType="clickEffect">
                                  <p:stCondLst>
                                    <p:cond delay="0"/>
                                  </p:stCondLst>
                                  <p:childTnLst>
                                    <p:set>
                                      <p:cBhvr>
                                        <p:cTn id="38" dur="1" fill="hold">
                                          <p:stCondLst>
                                            <p:cond delay="0"/>
                                          </p:stCondLst>
                                        </p:cTn>
                                        <p:tgtEl>
                                          <p:spTgt spid="31"/>
                                        </p:tgtEl>
                                        <p:attrNameLst>
                                          <p:attrName>style.visibility</p:attrName>
                                        </p:attrNameLst>
                                      </p:cBhvr>
                                      <p:to>
                                        <p:strVal val="visible"/>
                                      </p:to>
                                    </p:set>
                                    <p:animEffect transition="in" filter="wipe(left)">
                                      <p:cBhvr>
                                        <p:cTn id="39" dur="500"/>
                                        <p:tgtEl>
                                          <p:spTgt spid="31"/>
                                        </p:tgtEl>
                                      </p:cBhvr>
                                    </p:animEffec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2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0"/>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3" grpId="0"/>
      <p:bldP spid="25" grpId="0"/>
      <p:bldP spid="29" grpId="0"/>
      <p:bldP spid="31" grpId="0"/>
      <p:bldP spid="26" grpId="0"/>
      <p:bldP spid="3" grpId="0" animBg="1"/>
      <p:bldP spid="5" grpId="0"/>
      <p:bldP spid="28" grpId="0"/>
      <p:bldP spid="30" grpId="0"/>
      <p:bldP spid="3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7" name="Rectangle 6"/>
          <p:cNvSpPr/>
          <p:nvPr/>
        </p:nvSpPr>
        <p:spPr>
          <a:xfrm>
            <a:off x="656235" y="1694627"/>
            <a:ext cx="3388395" cy="769441"/>
          </a:xfrm>
          <a:prstGeom prst="rect">
            <a:avLst/>
          </a:prstGeom>
        </p:spPr>
        <p:txBody>
          <a:bodyPr wrap="square">
            <a:spAutoFit/>
          </a:bodyPr>
          <a:lstStyle/>
          <a:p>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Chú</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ý :</a:t>
            </a:r>
          </a:p>
        </p:txBody>
      </p:sp>
      <mc:AlternateContent xmlns:mc="http://schemas.openxmlformats.org/markup-compatibility/2006" xmlns:a14="http://schemas.microsoft.com/office/drawing/2010/main">
        <mc:Choice Requires="a14">
          <p:sp>
            <p:nvSpPr>
              <p:cNvPr id="32" name="Rectangle 5"/>
              <p:cNvSpPr>
                <a:spLocks noChangeArrowheads="1"/>
              </p:cNvSpPr>
              <p:nvPr/>
            </p:nvSpPr>
            <p:spPr bwMode="auto">
              <a:xfrm>
                <a:off x="2916088" y="2464068"/>
                <a:ext cx="13372698" cy="8969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217709" tIns="108855" rIns="217709" bIns="10885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400" b="1" dirty="0">
                    <a:latin typeface="Tahoma" panose="020B0604030504040204" pitchFamily="34" charset="0"/>
                    <a:ea typeface="Tahoma" panose="020B0604030504040204" pitchFamily="34" charset="0"/>
                    <a:cs typeface="Tahoma" panose="020B0604030504040204" pitchFamily="34" charset="0"/>
                  </a:rPr>
                  <a:t>a) </a:t>
                </a:r>
                <a:r>
                  <a:rPr lang="en-US" altLang="en-US" sz="4400" b="1" dirty="0" err="1">
                    <a:latin typeface="Tahoma" panose="020B0604030504040204" pitchFamily="34" charset="0"/>
                    <a:ea typeface="Tahoma" panose="020B0604030504040204" pitchFamily="34" charset="0"/>
                    <a:cs typeface="Tahoma" panose="020B0604030504040204" pitchFamily="34" charset="0"/>
                  </a:rPr>
                  <a:t>Nếu</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số</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đo</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của</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góc</a:t>
                </a:r>
                <a:r>
                  <a:rPr lang="en-US" alt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4400" b="1" i="1" smtClean="0">
                        <a:latin typeface="Cambria Math"/>
                        <a:ea typeface="Cambria Math"/>
                        <a:cs typeface="Tahoma" panose="020B0604030504040204" pitchFamily="34" charset="0"/>
                      </a:rPr>
                      <m:t>𝜶</m:t>
                    </m:r>
                  </m:oMath>
                </a14:m>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đo</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bằng</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đơn</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vị</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độ</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thì</a:t>
                </a:r>
                <a:r>
                  <a:rPr lang="en-US" altLang="en-US" sz="4400" b="1" dirty="0">
                    <a:latin typeface="Tahoma" panose="020B0604030504040204" pitchFamily="34" charset="0"/>
                    <a:ea typeface="Tahoma" panose="020B0604030504040204" pitchFamily="34" charset="0"/>
                    <a:cs typeface="Tahoma" panose="020B0604030504040204" pitchFamily="34" charset="0"/>
                  </a:rPr>
                  <a:t> :</a:t>
                </a:r>
                <a:endParaRPr lang="en-US" alt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2" name="Rectangle 5"/>
              <p:cNvSpPr>
                <a:spLocks noRot="1" noChangeAspect="1" noMove="1" noResize="1" noEditPoints="1" noAdjustHandles="1" noChangeArrowheads="1" noChangeShapeType="1" noTextEdit="1"/>
              </p:cNvSpPr>
              <p:nvPr/>
            </p:nvSpPr>
            <p:spPr bwMode="auto">
              <a:xfrm>
                <a:off x="2916088" y="2464068"/>
                <a:ext cx="13372698" cy="896945"/>
              </a:xfrm>
              <a:prstGeom prst="rect">
                <a:avLst/>
              </a:prstGeom>
              <a:blipFill rotWithShape="1">
                <a:blip r:embed="rId3"/>
                <a:stretch>
                  <a:fillRect l="-866" t="-6803" b="-244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037349" y="4170150"/>
                <a:ext cx="4114075" cy="847733"/>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vi-VN" sz="4800" b="1" dirty="0" smtClean="0">
                          <a:latin typeface="Cambria Math"/>
                          <a:ea typeface="Tahoma" panose="020B0604030504040204" pitchFamily="34" charset="0"/>
                          <a:cs typeface="Tahoma" panose="020B0604030504040204" pitchFamily="34" charset="0"/>
                          <a:sym typeface="Calibri"/>
                        </a:rPr>
                        <m:t>𝐬𝐢𝐧</m:t>
                      </m:r>
                      <m:r>
                        <a:rPr lang="vi-VN" sz="4800" b="1" i="1" dirty="0">
                          <a:latin typeface="Cambria Math"/>
                          <a:ea typeface="Tahoma" panose="020B0604030504040204" pitchFamily="34" charset="0"/>
                          <a:cs typeface="Tahoma" panose="020B0604030504040204" pitchFamily="34" charset="0"/>
                          <a:sym typeface="Calibri"/>
                        </a:rPr>
                        <m:t>𝒙</m:t>
                      </m:r>
                      <m:r>
                        <a:rPr lang="vi-VN" sz="4800" b="1" i="1" dirty="0">
                          <a:latin typeface="Cambria Math"/>
                          <a:ea typeface="Tahoma" panose="020B0604030504040204" pitchFamily="34" charset="0"/>
                          <a:cs typeface="Tahoma" panose="020B0604030504040204" pitchFamily="34" charset="0"/>
                          <a:sym typeface="Calibri"/>
                        </a:rPr>
                        <m:t> =</m:t>
                      </m:r>
                      <m:r>
                        <a:rPr lang="vi-VN" sz="4800" b="1" dirty="0" smtClean="0">
                          <a:latin typeface="Cambria Math"/>
                          <a:ea typeface="Tahoma" panose="020B0604030504040204" pitchFamily="34" charset="0"/>
                          <a:cs typeface="Tahoma" panose="020B0604030504040204" pitchFamily="34" charset="0"/>
                          <a:sym typeface="Calibri"/>
                        </a:rPr>
                        <m:t>𝐬𝐢𝐧</m:t>
                      </m:r>
                      <m:sSup>
                        <m:sSupPr>
                          <m:ctrlPr>
                            <a:rPr lang="vi-VN"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sSupPr>
                        <m:e>
                          <m:r>
                            <a:rPr lang="vi-VN" sz="4800" b="1" i="1" dirty="0" smtClean="0">
                              <a:latin typeface="Cambria Math"/>
                              <a:ea typeface="Cambria Math"/>
                              <a:cs typeface="Tahoma" panose="020B0604030504040204" pitchFamily="34" charset="0"/>
                              <a:sym typeface="Calibri"/>
                            </a:rPr>
                            <m:t>𝜶</m:t>
                          </m:r>
                        </m:e>
                        <m:sup>
                          <m:r>
                            <a:rPr lang="en-US" sz="4800" b="1" i="1" dirty="0" smtClean="0">
                              <a:latin typeface="Cambria Math"/>
                              <a:ea typeface="Tahoma" panose="020B0604030504040204" pitchFamily="34" charset="0"/>
                              <a:cs typeface="Tahoma" panose="020B0604030504040204" pitchFamily="34" charset="0"/>
                              <a:sym typeface="Calibri"/>
                            </a:rPr>
                            <m:t>𝟎</m:t>
                          </m:r>
                        </m:sup>
                      </m:sSup>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037349" y="4170150"/>
                <a:ext cx="4114075" cy="847733"/>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6792419" y="4170150"/>
                <a:ext cx="993413" cy="1047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l-GR"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m:oMathPara>
                </a14:m>
                <a:endParaRPr lang="en-US" sz="4800" dirty="0"/>
              </a:p>
            </p:txBody>
          </p:sp>
        </mc:Choice>
        <mc:Fallback xmlns="">
          <p:sp>
            <p:nvSpPr>
              <p:cNvPr id="28" name="Rectangle 27"/>
              <p:cNvSpPr>
                <a:spLocks noRot="1" noChangeAspect="1" noMove="1" noResize="1" noEditPoints="1" noAdjustHandles="1" noChangeArrowheads="1" noChangeShapeType="1" noTextEdit="1"/>
              </p:cNvSpPr>
              <p:nvPr/>
            </p:nvSpPr>
            <p:spPr>
              <a:xfrm>
                <a:off x="6792419" y="4170150"/>
                <a:ext cx="993413" cy="1047723"/>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7718228" y="3905750"/>
                <a:ext cx="7428202" cy="14699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800" b="1" i="1" smtClean="0">
                              <a:latin typeface="Cambria Math" panose="02040503050406030204" pitchFamily="18" charset="0"/>
                            </a:rPr>
                          </m:ctrlPr>
                        </m:dPr>
                        <m:e>
                          <m:eqArr>
                            <m:eqArrPr>
                              <m:ctrlPr>
                                <a:rPr lang="en-US" sz="4800" b="1" i="1" smtClean="0">
                                  <a:latin typeface="Cambria Math" panose="02040503050406030204" pitchFamily="18" charset="0"/>
                                </a:rPr>
                              </m:ctrlPr>
                            </m:eqArrPr>
                            <m:e>
                              <m:r>
                                <a:rPr lang="en-US" sz="4800" b="1" i="1" smtClean="0">
                                  <a:latin typeface="Cambria Math"/>
                                </a:rPr>
                                <m:t>𝒙</m:t>
                              </m:r>
                              <m:r>
                                <a:rPr lang="en-US" sz="4800" b="1" i="1" smtClean="0">
                                  <a:latin typeface="Cambria Math"/>
                                </a:rPr>
                                <m:t>=</m:t>
                              </m:r>
                              <m:sSup>
                                <m:sSupPr>
                                  <m:ctrlPr>
                                    <a:rPr lang="vi-VN" sz="4800" b="1" i="1" dirty="0">
                                      <a:latin typeface="Cambria Math" panose="02040503050406030204" pitchFamily="18" charset="0"/>
                                      <a:ea typeface="Tahoma" panose="020B0604030504040204" pitchFamily="34" charset="0"/>
                                      <a:cs typeface="Tahoma" panose="020B0604030504040204" pitchFamily="34" charset="0"/>
                                      <a:sym typeface="Calibri"/>
                                    </a:rPr>
                                  </m:ctrlPr>
                                </m:sSupPr>
                                <m:e>
                                  <m:r>
                                    <a:rPr lang="vi-VN" sz="4800" b="1" i="1" dirty="0">
                                      <a:latin typeface="Cambria Math"/>
                                      <a:ea typeface="Cambria Math"/>
                                      <a:cs typeface="Tahoma" panose="020B0604030504040204" pitchFamily="34" charset="0"/>
                                      <a:sym typeface="Calibri"/>
                                    </a:rPr>
                                    <m:t>𝜶</m:t>
                                  </m:r>
                                </m:e>
                                <m:sup>
                                  <m:r>
                                    <a:rPr lang="en-US" sz="4800" b="1" i="1" dirty="0">
                                      <a:latin typeface="Cambria Math"/>
                                      <a:ea typeface="Tahoma" panose="020B0604030504040204" pitchFamily="34" charset="0"/>
                                      <a:cs typeface="Tahoma" panose="020B0604030504040204" pitchFamily="34" charset="0"/>
                                      <a:sym typeface="Calibri"/>
                                    </a:rPr>
                                    <m:t>𝟎</m:t>
                                  </m:r>
                                </m:sup>
                              </m:sSup>
                              <m:r>
                                <a:rPr lang="en-US" sz="4800" b="1" i="1" smtClean="0">
                                  <a:latin typeface="Cambria Math"/>
                                </a:rPr>
                                <m:t>+</m:t>
                              </m:r>
                              <m:r>
                                <a:rPr lang="en-US" sz="4800" b="1" i="1" smtClean="0">
                                  <a:latin typeface="Cambria Math"/>
                                </a:rPr>
                                <m:t>𝒌</m:t>
                              </m:r>
                              <m:r>
                                <a:rPr lang="en-US" sz="4800" b="1" i="1" smtClean="0">
                                  <a:latin typeface="Cambria Math"/>
                                </a:rPr>
                                <m:t>.</m:t>
                              </m:r>
                              <m:sSup>
                                <m:sSupPr>
                                  <m:ctrlPr>
                                    <a:rPr lang="vi-VN" sz="4800" b="1" i="1" dirty="0">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latin typeface="Cambria Math"/>
                                      <a:ea typeface="Cambria Math"/>
                                      <a:cs typeface="Tahoma" panose="020B0604030504040204" pitchFamily="34" charset="0"/>
                                      <a:sym typeface="Calibri"/>
                                    </a:rPr>
                                    <m:t>𝟑𝟔𝟎</m:t>
                                  </m:r>
                                </m:e>
                                <m:sup>
                                  <m:r>
                                    <a:rPr lang="en-US" sz="4800" b="1" i="1" dirty="0">
                                      <a:latin typeface="Cambria Math"/>
                                      <a:ea typeface="Tahoma" panose="020B0604030504040204" pitchFamily="34" charset="0"/>
                                      <a:cs typeface="Tahoma" panose="020B0604030504040204" pitchFamily="34" charset="0"/>
                                      <a:sym typeface="Calibri"/>
                                    </a:rPr>
                                    <m:t>𝟎</m:t>
                                  </m:r>
                                </m:sup>
                              </m:sSup>
                            </m:e>
                            <m:e>
                              <m:r>
                                <a:rPr lang="en-US" sz="4800" b="1" i="1">
                                  <a:latin typeface="Cambria Math"/>
                                </a:rPr>
                                <m:t>𝒙</m:t>
                              </m:r>
                              <m:r>
                                <a:rPr lang="en-US" sz="4800" b="1" i="1">
                                  <a:latin typeface="Cambria Math"/>
                                </a:rPr>
                                <m:t>=</m:t>
                              </m:r>
                              <m:sSup>
                                <m:sSupPr>
                                  <m:ctrlPr>
                                    <a:rPr lang="vi-VN" sz="4800" b="1" i="1" dirty="0">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latin typeface="Cambria Math"/>
                                      <a:ea typeface="Tahoma" panose="020B0604030504040204" pitchFamily="34" charset="0"/>
                                      <a:cs typeface="Tahoma" panose="020B0604030504040204" pitchFamily="34" charset="0"/>
                                      <a:sym typeface="Calibri"/>
                                    </a:rPr>
                                    <m:t>𝟏𝟖𝟎</m:t>
                                  </m:r>
                                </m:e>
                                <m:sup>
                                  <m:r>
                                    <a:rPr lang="en-US" sz="4800" b="1" i="1" dirty="0">
                                      <a:latin typeface="Cambria Math"/>
                                      <a:ea typeface="Tahoma" panose="020B0604030504040204" pitchFamily="34" charset="0"/>
                                      <a:cs typeface="Tahoma" panose="020B0604030504040204" pitchFamily="34" charset="0"/>
                                      <a:sym typeface="Calibri"/>
                                    </a:rPr>
                                    <m:t>𝟎</m:t>
                                  </m:r>
                                </m:sup>
                              </m:sSup>
                              <m:r>
                                <a:rPr lang="en-US" sz="4800" b="1" i="1" smtClean="0">
                                  <a:latin typeface="Cambria Math"/>
                                  <a:ea typeface="Cambria Math"/>
                                </a:rPr>
                                <m:t>−</m:t>
                              </m:r>
                              <m:sSup>
                                <m:sSupPr>
                                  <m:ctrlPr>
                                    <a:rPr lang="vi-VN" sz="4800" b="1" i="1" dirty="0">
                                      <a:latin typeface="Cambria Math" panose="02040503050406030204" pitchFamily="18" charset="0"/>
                                      <a:ea typeface="Tahoma" panose="020B0604030504040204" pitchFamily="34" charset="0"/>
                                      <a:cs typeface="Tahoma" panose="020B0604030504040204" pitchFamily="34" charset="0"/>
                                      <a:sym typeface="Calibri"/>
                                    </a:rPr>
                                  </m:ctrlPr>
                                </m:sSupPr>
                                <m:e>
                                  <m:r>
                                    <a:rPr lang="vi-VN" sz="4800" b="1" i="1" dirty="0">
                                      <a:latin typeface="Cambria Math"/>
                                      <a:ea typeface="Cambria Math"/>
                                      <a:cs typeface="Tahoma" panose="020B0604030504040204" pitchFamily="34" charset="0"/>
                                      <a:sym typeface="Calibri"/>
                                    </a:rPr>
                                    <m:t>𝜶</m:t>
                                  </m:r>
                                </m:e>
                                <m:sup>
                                  <m:r>
                                    <a:rPr lang="en-US" sz="4800" b="1" i="1" dirty="0">
                                      <a:latin typeface="Cambria Math"/>
                                      <a:ea typeface="Tahoma" panose="020B0604030504040204" pitchFamily="34" charset="0"/>
                                      <a:cs typeface="Tahoma" panose="020B0604030504040204" pitchFamily="34" charset="0"/>
                                      <a:sym typeface="Calibri"/>
                                    </a:rPr>
                                    <m:t>𝟎</m:t>
                                  </m:r>
                                </m:sup>
                              </m:sSup>
                              <m:r>
                                <a:rPr lang="en-US" sz="4800" b="1" i="1">
                                  <a:latin typeface="Cambria Math"/>
                                </a:rPr>
                                <m:t>+</m:t>
                              </m:r>
                              <m:r>
                                <a:rPr lang="en-US" sz="4800" b="1" i="1">
                                  <a:latin typeface="Cambria Math"/>
                                </a:rPr>
                                <m:t>𝒌</m:t>
                              </m:r>
                              <m:r>
                                <a:rPr lang="en-US" sz="4800" b="1" i="1">
                                  <a:latin typeface="Cambria Math"/>
                                </a:rPr>
                                <m:t>.</m:t>
                              </m:r>
                              <m:sSup>
                                <m:sSupPr>
                                  <m:ctrlPr>
                                    <a:rPr lang="vi-VN" sz="4800" b="1" i="1" dirty="0">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a:latin typeface="Cambria Math"/>
                                      <a:ea typeface="Cambria Math"/>
                                      <a:cs typeface="Tahoma" panose="020B0604030504040204" pitchFamily="34" charset="0"/>
                                      <a:sym typeface="Calibri"/>
                                    </a:rPr>
                                    <m:t>𝟑𝟔𝟎</m:t>
                                  </m:r>
                                </m:e>
                                <m:sup>
                                  <m:r>
                                    <a:rPr lang="en-US" sz="4800" b="1" i="1" dirty="0">
                                      <a:latin typeface="Cambria Math"/>
                                      <a:ea typeface="Tahoma" panose="020B0604030504040204" pitchFamily="34" charset="0"/>
                                      <a:cs typeface="Tahoma" panose="020B0604030504040204" pitchFamily="34" charset="0"/>
                                      <a:sym typeface="Calibri"/>
                                    </a:rPr>
                                    <m:t>𝟎</m:t>
                                  </m:r>
                                </m:sup>
                              </m:sSup>
                            </m:e>
                          </m:eqArr>
                        </m:e>
                      </m:d>
                    </m:oMath>
                  </m:oMathPara>
                </a14:m>
                <a:endParaRPr lang="en-US" sz="4800" b="1" dirty="0"/>
              </a:p>
            </p:txBody>
          </p:sp>
        </mc:Choice>
        <mc:Fallback xmlns="">
          <p:sp>
            <p:nvSpPr>
              <p:cNvPr id="30" name="TextBox 29"/>
              <p:cNvSpPr txBox="1">
                <a:spLocks noRot="1" noChangeAspect="1" noMove="1" noResize="1" noEditPoints="1" noAdjustHandles="1" noChangeArrowheads="1" noChangeShapeType="1" noTextEdit="1"/>
              </p:cNvSpPr>
              <p:nvPr/>
            </p:nvSpPr>
            <p:spPr>
              <a:xfrm>
                <a:off x="7718228" y="3905750"/>
                <a:ext cx="7428202" cy="1469954"/>
              </a:xfrm>
              <a:prstGeom prst="rect">
                <a:avLst/>
              </a:prstGeom>
              <a:blipFill>
                <a:blip r:embed="rId6"/>
                <a:stretch>
                  <a:fillRect b="-1369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4858193" y="4278512"/>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34" name="TextBox 33"/>
              <p:cNvSpPr txBox="1">
                <a:spLocks noRot="1" noChangeAspect="1" noMove="1" noResize="1" noEditPoints="1" noAdjustHandles="1" noChangeArrowheads="1" noChangeShapeType="1" noTextEdit="1"/>
              </p:cNvSpPr>
              <p:nvPr/>
            </p:nvSpPr>
            <p:spPr>
              <a:xfrm>
                <a:off x="14858193" y="4278512"/>
                <a:ext cx="2861187" cy="830997"/>
              </a:xfrm>
              <a:prstGeom prst="rect">
                <a:avLst/>
              </a:prstGeom>
              <a:blipFill rotWithShape="1">
                <a:blip r:embed="rId7"/>
                <a:stretch>
                  <a:fillRect/>
                </a:stretch>
              </a:blipFill>
            </p:spPr>
            <p:txBody>
              <a:bodyPr/>
              <a:lstStyle/>
              <a:p>
                <a:r>
                  <a:rPr lang="en-US">
                    <a:noFill/>
                  </a:rPr>
                  <a:t> </a:t>
                </a:r>
              </a:p>
            </p:txBody>
          </p:sp>
        </mc:Fallback>
      </mc:AlternateContent>
      <p:sp>
        <p:nvSpPr>
          <p:cNvPr id="6" name="Rectangle 5"/>
          <p:cNvSpPr/>
          <p:nvPr/>
        </p:nvSpPr>
        <p:spPr>
          <a:xfrm>
            <a:off x="3208155" y="6406788"/>
            <a:ext cx="8763938" cy="769441"/>
          </a:xfrm>
          <a:prstGeom prst="rect">
            <a:avLst/>
          </a:prstGeom>
        </p:spPr>
        <p:txBody>
          <a:bodyPr wrap="none">
            <a:spAutoFit/>
          </a:bodyPr>
          <a:lstStyle/>
          <a:p>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b)	Một số trường hợp đặc biệt</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52" name="Rectangle 51"/>
              <p:cNvSpPr/>
              <p:nvPr/>
            </p:nvSpPr>
            <p:spPr>
              <a:xfrm>
                <a:off x="3464501" y="7825035"/>
                <a:ext cx="3575594" cy="830997"/>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vi-VN" sz="4800" b="1" i="1" dirty="0" smtClean="0">
                          <a:latin typeface="Cambria Math"/>
                          <a:ea typeface="Cambria Math"/>
                          <a:cs typeface="Tahoma" panose="020B0604030504040204" pitchFamily="34" charset="0"/>
                          <a:sym typeface="Calibri"/>
                        </a:rPr>
                        <m:t>⦁</m:t>
                      </m:r>
                      <m:r>
                        <a:rPr lang="en-US" sz="4800" b="1" i="0" dirty="0" smtClean="0">
                          <a:latin typeface="Cambria Math"/>
                          <a:ea typeface="Cambria Math"/>
                          <a:cs typeface="Tahoma" panose="020B0604030504040204" pitchFamily="34" charset="0"/>
                          <a:sym typeface="Calibri"/>
                        </a:rPr>
                        <m:t>   </m:t>
                      </m:r>
                      <m:r>
                        <a:rPr lang="vi-VN" sz="4800" b="1" dirty="0" smtClean="0">
                          <a:latin typeface="Cambria Math"/>
                          <a:ea typeface="Tahoma" panose="020B0604030504040204" pitchFamily="34" charset="0"/>
                          <a:cs typeface="Tahoma" panose="020B0604030504040204" pitchFamily="34" charset="0"/>
                          <a:sym typeface="Calibri"/>
                        </a:rPr>
                        <m:t>𝐬𝐢𝐧</m:t>
                      </m:r>
                      <m:r>
                        <a:rPr lang="vi-VN" sz="4800" b="1" i="1" dirty="0">
                          <a:latin typeface="Cambria Math"/>
                          <a:ea typeface="Tahoma" panose="020B0604030504040204" pitchFamily="34" charset="0"/>
                          <a:cs typeface="Tahoma" panose="020B0604030504040204" pitchFamily="34" charset="0"/>
                          <a:sym typeface="Calibri"/>
                        </a:rPr>
                        <m:t>𝒙</m:t>
                      </m:r>
                      <m:r>
                        <a:rPr lang="vi-VN" sz="4800" b="1" i="1" dirty="0">
                          <a:latin typeface="Cambria Math"/>
                          <a:ea typeface="Tahoma" panose="020B0604030504040204" pitchFamily="34" charset="0"/>
                          <a:cs typeface="Tahoma" panose="020B0604030504040204" pitchFamily="34" charset="0"/>
                          <a:sym typeface="Calibri"/>
                        </a:rPr>
                        <m:t> =</m:t>
                      </m:r>
                      <m:r>
                        <a:rPr lang="en-US" sz="4800" b="1" i="1" dirty="0" smtClean="0">
                          <a:latin typeface="Cambria Math"/>
                          <a:ea typeface="Tahoma" panose="020B0604030504040204" pitchFamily="34" charset="0"/>
                          <a:cs typeface="Tahoma" panose="020B0604030504040204" pitchFamily="34" charset="0"/>
                          <a:sym typeface="Calibri"/>
                        </a:rPr>
                        <m:t>𝟎</m:t>
                      </m:r>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2" name="Rectangle 51"/>
              <p:cNvSpPr>
                <a:spLocks noRot="1" noChangeAspect="1" noMove="1" noResize="1" noEditPoints="1" noAdjustHandles="1" noChangeArrowheads="1" noChangeShapeType="1" noTextEdit="1"/>
              </p:cNvSpPr>
              <p:nvPr/>
            </p:nvSpPr>
            <p:spPr>
              <a:xfrm>
                <a:off x="3464501" y="7825035"/>
                <a:ext cx="3575594" cy="830997"/>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p:cNvSpPr/>
              <p:nvPr/>
            </p:nvSpPr>
            <p:spPr>
              <a:xfrm>
                <a:off x="7483970" y="7761471"/>
                <a:ext cx="993413" cy="1047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l-GR"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m:oMathPara>
                </a14:m>
                <a:endParaRPr lang="en-US" sz="4800" dirty="0"/>
              </a:p>
            </p:txBody>
          </p:sp>
        </mc:Choice>
        <mc:Fallback xmlns="">
          <p:sp>
            <p:nvSpPr>
              <p:cNvPr id="53" name="Rectangle 52"/>
              <p:cNvSpPr>
                <a:spLocks noRot="1" noChangeAspect="1" noMove="1" noResize="1" noEditPoints="1" noAdjustHandles="1" noChangeArrowheads="1" noChangeShapeType="1" noTextEdit="1"/>
              </p:cNvSpPr>
              <p:nvPr/>
            </p:nvSpPr>
            <p:spPr>
              <a:xfrm>
                <a:off x="7483970" y="7761471"/>
                <a:ext cx="993413" cy="1047723"/>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7988903" y="7826668"/>
                <a:ext cx="3990544"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a:latin typeface="Cambria Math"/>
                        </a:rPr>
                        <m:t>𝒙</m:t>
                      </m:r>
                      <m:r>
                        <a:rPr lang="en-US" sz="4400" b="1" i="1">
                          <a:latin typeface="Cambria Math"/>
                        </a:rPr>
                        <m:t>=</m:t>
                      </m:r>
                      <m:r>
                        <a:rPr lang="en-US" sz="4400" b="1" i="1">
                          <a:latin typeface="Cambria Math"/>
                        </a:rPr>
                        <m:t>𝒌</m:t>
                      </m:r>
                      <m:r>
                        <a:rPr lang="en-US" sz="4400" b="1" i="1">
                          <a:latin typeface="Cambria Math"/>
                          <a:ea typeface="Cambria Math"/>
                        </a:rPr>
                        <m:t>𝝅</m:t>
                      </m:r>
                    </m:oMath>
                  </m:oMathPara>
                </a14:m>
                <a:endParaRPr lang="en-US" sz="4400" b="1" dirty="0"/>
              </a:p>
            </p:txBody>
          </p:sp>
        </mc:Choice>
        <mc:Fallback xmlns="">
          <p:sp>
            <p:nvSpPr>
              <p:cNvPr id="54" name="TextBox 53"/>
              <p:cNvSpPr txBox="1">
                <a:spLocks noRot="1" noChangeAspect="1" noMove="1" noResize="1" noEditPoints="1" noAdjustHandles="1" noChangeArrowheads="1" noChangeShapeType="1" noTextEdit="1"/>
              </p:cNvSpPr>
              <p:nvPr/>
            </p:nvSpPr>
            <p:spPr>
              <a:xfrm>
                <a:off x="7988903" y="7826668"/>
                <a:ext cx="3990544" cy="769441"/>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11439670" y="7795889"/>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55" name="TextBox 54"/>
              <p:cNvSpPr txBox="1">
                <a:spLocks noRot="1" noChangeAspect="1" noMove="1" noResize="1" noEditPoints="1" noAdjustHandles="1" noChangeArrowheads="1" noChangeShapeType="1" noTextEdit="1"/>
              </p:cNvSpPr>
              <p:nvPr/>
            </p:nvSpPr>
            <p:spPr>
              <a:xfrm>
                <a:off x="11439670" y="7795889"/>
                <a:ext cx="2861187" cy="830997"/>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p:cNvSpPr/>
              <p:nvPr/>
            </p:nvSpPr>
            <p:spPr>
              <a:xfrm>
                <a:off x="3472728" y="9076153"/>
                <a:ext cx="3575594" cy="830997"/>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vi-VN" sz="4800" b="1" i="1" dirty="0" smtClean="0">
                          <a:latin typeface="Cambria Math"/>
                          <a:ea typeface="Cambria Math"/>
                          <a:cs typeface="Tahoma" panose="020B0604030504040204" pitchFamily="34" charset="0"/>
                          <a:sym typeface="Calibri"/>
                        </a:rPr>
                        <m:t>⦁</m:t>
                      </m:r>
                      <m:r>
                        <a:rPr lang="en-US" sz="4800" b="1" i="0" dirty="0" smtClean="0">
                          <a:latin typeface="Cambria Math"/>
                          <a:ea typeface="Cambria Math"/>
                          <a:cs typeface="Tahoma" panose="020B0604030504040204" pitchFamily="34" charset="0"/>
                          <a:sym typeface="Calibri"/>
                        </a:rPr>
                        <m:t>   </m:t>
                      </m:r>
                      <m:r>
                        <a:rPr lang="vi-VN" sz="4800" b="1" dirty="0" smtClean="0">
                          <a:latin typeface="Cambria Math"/>
                          <a:ea typeface="Tahoma" panose="020B0604030504040204" pitchFamily="34" charset="0"/>
                          <a:cs typeface="Tahoma" panose="020B0604030504040204" pitchFamily="34" charset="0"/>
                          <a:sym typeface="Calibri"/>
                        </a:rPr>
                        <m:t>𝐬𝐢𝐧</m:t>
                      </m:r>
                      <m:r>
                        <a:rPr lang="vi-VN" sz="4800" b="1" i="1" dirty="0">
                          <a:latin typeface="Cambria Math"/>
                          <a:ea typeface="Tahoma" panose="020B0604030504040204" pitchFamily="34" charset="0"/>
                          <a:cs typeface="Tahoma" panose="020B0604030504040204" pitchFamily="34" charset="0"/>
                          <a:sym typeface="Calibri"/>
                        </a:rPr>
                        <m:t>𝒙</m:t>
                      </m:r>
                      <m:r>
                        <a:rPr lang="vi-VN" sz="4800" b="1" i="1" dirty="0">
                          <a:latin typeface="Cambria Math"/>
                          <a:ea typeface="Tahoma" panose="020B0604030504040204" pitchFamily="34" charset="0"/>
                          <a:cs typeface="Tahoma" panose="020B0604030504040204" pitchFamily="34" charset="0"/>
                          <a:sym typeface="Calibri"/>
                        </a:rPr>
                        <m:t> =</m:t>
                      </m:r>
                      <m:r>
                        <a:rPr lang="en-US" sz="4800" b="1" i="1" dirty="0" smtClean="0">
                          <a:latin typeface="Cambria Math"/>
                          <a:ea typeface="Tahoma" panose="020B0604030504040204" pitchFamily="34" charset="0"/>
                          <a:cs typeface="Tahoma" panose="020B0604030504040204" pitchFamily="34" charset="0"/>
                          <a:sym typeface="Calibri"/>
                        </a:rPr>
                        <m:t>𝟏</m:t>
                      </m:r>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6" name="Rectangle 55"/>
              <p:cNvSpPr>
                <a:spLocks noRot="1" noChangeAspect="1" noMove="1" noResize="1" noEditPoints="1" noAdjustHandles="1" noChangeArrowheads="1" noChangeShapeType="1" noTextEdit="1"/>
              </p:cNvSpPr>
              <p:nvPr/>
            </p:nvSpPr>
            <p:spPr>
              <a:xfrm>
                <a:off x="3472728" y="9076153"/>
                <a:ext cx="3575594" cy="830997"/>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ectangle 56"/>
              <p:cNvSpPr/>
              <p:nvPr/>
            </p:nvSpPr>
            <p:spPr>
              <a:xfrm>
                <a:off x="7492197" y="9012589"/>
                <a:ext cx="993413" cy="1047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l-GR"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m:oMathPara>
                </a14:m>
                <a:endParaRPr lang="en-US" sz="4800" dirty="0"/>
              </a:p>
            </p:txBody>
          </p:sp>
        </mc:Choice>
        <mc:Fallback xmlns="">
          <p:sp>
            <p:nvSpPr>
              <p:cNvPr id="57" name="Rectangle 56"/>
              <p:cNvSpPr>
                <a:spLocks noRot="1" noChangeAspect="1" noMove="1" noResize="1" noEditPoints="1" noAdjustHandles="1" noChangeArrowheads="1" noChangeShapeType="1" noTextEdit="1"/>
              </p:cNvSpPr>
              <p:nvPr/>
            </p:nvSpPr>
            <p:spPr>
              <a:xfrm>
                <a:off x="7492197" y="9012589"/>
                <a:ext cx="993413" cy="1047723"/>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8583537" y="8896006"/>
                <a:ext cx="3990544" cy="1252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a:rPr>
                        <m:t>𝒙</m:t>
                      </m:r>
                      <m:r>
                        <a:rPr lang="en-US" sz="4400" b="1" i="1" smtClean="0">
                          <a:latin typeface="Cambria Math"/>
                        </a:rPr>
                        <m:t>=</m:t>
                      </m:r>
                      <m:f>
                        <m:fPr>
                          <m:ctrlPr>
                            <a:rPr lang="el-GR" sz="4400" b="1" i="1" smtClean="0">
                              <a:latin typeface="Cambria Math" panose="02040503050406030204" pitchFamily="18" charset="0"/>
                            </a:rPr>
                          </m:ctrlPr>
                        </m:fPr>
                        <m:num>
                          <m:r>
                            <a:rPr lang="el-GR" sz="4400" b="1" i="1" smtClean="0">
                              <a:latin typeface="Cambria Math"/>
                            </a:rPr>
                            <m:t>𝝅</m:t>
                          </m:r>
                        </m:num>
                        <m:den>
                          <m:r>
                            <a:rPr lang="el-GR" sz="4400" b="1" i="1" smtClean="0">
                              <a:latin typeface="Cambria Math"/>
                            </a:rPr>
                            <m:t>𝟐</m:t>
                          </m:r>
                        </m:den>
                      </m:f>
                      <m:r>
                        <a:rPr lang="en-US" sz="4400" b="1" i="1" smtClean="0">
                          <a:latin typeface="Cambria Math"/>
                        </a:rPr>
                        <m:t>+</m:t>
                      </m:r>
                      <m:r>
                        <a:rPr lang="en-US" sz="4400" b="1" i="1">
                          <a:latin typeface="Cambria Math"/>
                        </a:rPr>
                        <m:t>𝒌</m:t>
                      </m:r>
                      <m:r>
                        <a:rPr lang="en-US" sz="4400" b="1" i="1" smtClean="0">
                          <a:latin typeface="Cambria Math"/>
                        </a:rPr>
                        <m:t>𝟐</m:t>
                      </m:r>
                      <m:r>
                        <a:rPr lang="en-US" sz="4400" b="1" i="1">
                          <a:latin typeface="Cambria Math"/>
                          <a:ea typeface="Cambria Math"/>
                        </a:rPr>
                        <m:t>𝝅</m:t>
                      </m:r>
                    </m:oMath>
                  </m:oMathPara>
                </a14:m>
                <a:endParaRPr lang="en-US" sz="4400" b="1" dirty="0"/>
              </a:p>
            </p:txBody>
          </p:sp>
        </mc:Choice>
        <mc:Fallback xmlns="">
          <p:sp>
            <p:nvSpPr>
              <p:cNvPr id="58" name="TextBox 57"/>
              <p:cNvSpPr txBox="1">
                <a:spLocks noRot="1" noChangeAspect="1" noMove="1" noResize="1" noEditPoints="1" noAdjustHandles="1" noChangeArrowheads="1" noChangeShapeType="1" noTextEdit="1"/>
              </p:cNvSpPr>
              <p:nvPr/>
            </p:nvSpPr>
            <p:spPr>
              <a:xfrm>
                <a:off x="8583537" y="8896006"/>
                <a:ext cx="3990544" cy="1252843"/>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12772336" y="9007479"/>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59" name="TextBox 58"/>
              <p:cNvSpPr txBox="1">
                <a:spLocks noRot="1" noChangeAspect="1" noMove="1" noResize="1" noEditPoints="1" noAdjustHandles="1" noChangeArrowheads="1" noChangeShapeType="1" noTextEdit="1"/>
              </p:cNvSpPr>
              <p:nvPr/>
            </p:nvSpPr>
            <p:spPr>
              <a:xfrm>
                <a:off x="12772336" y="9007479"/>
                <a:ext cx="2861187" cy="830997"/>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3570655" y="10706022"/>
                <a:ext cx="4035657" cy="830997"/>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vi-VN" sz="4800" b="1" i="1" dirty="0" smtClean="0">
                          <a:latin typeface="Cambria Math"/>
                          <a:ea typeface="Cambria Math"/>
                          <a:cs typeface="Tahoma" panose="020B0604030504040204" pitchFamily="34" charset="0"/>
                          <a:sym typeface="Calibri"/>
                        </a:rPr>
                        <m:t>⦁</m:t>
                      </m:r>
                      <m:r>
                        <a:rPr lang="en-US" sz="4800" b="1" i="0" dirty="0" smtClean="0">
                          <a:latin typeface="Cambria Math"/>
                          <a:ea typeface="Cambria Math"/>
                          <a:cs typeface="Tahoma" panose="020B0604030504040204" pitchFamily="34" charset="0"/>
                          <a:sym typeface="Calibri"/>
                        </a:rPr>
                        <m:t>   </m:t>
                      </m:r>
                      <m:r>
                        <a:rPr lang="vi-VN" sz="4800" b="1" dirty="0" smtClean="0">
                          <a:latin typeface="Cambria Math"/>
                          <a:ea typeface="Tahoma" panose="020B0604030504040204" pitchFamily="34" charset="0"/>
                          <a:cs typeface="Tahoma" panose="020B0604030504040204" pitchFamily="34" charset="0"/>
                          <a:sym typeface="Calibri"/>
                        </a:rPr>
                        <m:t>𝐬𝐢𝐧</m:t>
                      </m:r>
                      <m:r>
                        <a:rPr lang="vi-VN" sz="4800" b="1" i="1" dirty="0">
                          <a:latin typeface="Cambria Math"/>
                          <a:ea typeface="Tahoma" panose="020B0604030504040204" pitchFamily="34" charset="0"/>
                          <a:cs typeface="Tahoma" panose="020B0604030504040204" pitchFamily="34" charset="0"/>
                          <a:sym typeface="Calibri"/>
                        </a:rPr>
                        <m:t>𝒙</m:t>
                      </m:r>
                      <m:r>
                        <a:rPr lang="vi-VN" sz="4800" b="1" i="1" dirty="0">
                          <a:latin typeface="Cambria Math"/>
                          <a:ea typeface="Tahoma" panose="020B0604030504040204" pitchFamily="34" charset="0"/>
                          <a:cs typeface="Tahoma" panose="020B0604030504040204" pitchFamily="34" charset="0"/>
                          <a:sym typeface="Calibri"/>
                        </a:rPr>
                        <m:t> =−</m:t>
                      </m:r>
                      <m:r>
                        <a:rPr lang="en-US" sz="4800" b="1" i="1" dirty="0" smtClean="0">
                          <a:latin typeface="Cambria Math"/>
                          <a:ea typeface="Tahoma" panose="020B0604030504040204" pitchFamily="34" charset="0"/>
                          <a:cs typeface="Tahoma" panose="020B0604030504040204" pitchFamily="34" charset="0"/>
                          <a:sym typeface="Calibri"/>
                        </a:rPr>
                        <m:t>𝟏</m:t>
                      </m:r>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3570655" y="10706022"/>
                <a:ext cx="4035657" cy="830997"/>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7590124" y="10746948"/>
                <a:ext cx="993413" cy="1047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l-GR"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m:oMathPara>
                </a14:m>
                <a:endParaRPr lang="en-US" sz="4800" dirty="0"/>
              </a:p>
            </p:txBody>
          </p:sp>
        </mc:Choice>
        <mc:Fallback xmlns="">
          <p:sp>
            <p:nvSpPr>
              <p:cNvPr id="61" name="Rectangle 60"/>
              <p:cNvSpPr>
                <a:spLocks noRot="1" noChangeAspect="1" noMove="1" noResize="1" noEditPoints="1" noAdjustHandles="1" noChangeArrowheads="1" noChangeShapeType="1" noTextEdit="1"/>
              </p:cNvSpPr>
              <p:nvPr/>
            </p:nvSpPr>
            <p:spPr>
              <a:xfrm>
                <a:off x="7590124" y="10746948"/>
                <a:ext cx="993413" cy="104772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8879720" y="10481077"/>
                <a:ext cx="3990544" cy="1252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a:rPr>
                        <m:t>𝒙</m:t>
                      </m:r>
                      <m:r>
                        <a:rPr lang="en-US" sz="4400" b="1" i="1" smtClean="0">
                          <a:latin typeface="Cambria Math"/>
                        </a:rPr>
                        <m:t>=</m:t>
                      </m:r>
                      <m:f>
                        <m:fPr>
                          <m:ctrlPr>
                            <a:rPr lang="el-GR" sz="4400" b="1" i="1" smtClean="0">
                              <a:latin typeface="Cambria Math" panose="02040503050406030204" pitchFamily="18" charset="0"/>
                            </a:rPr>
                          </m:ctrlPr>
                        </m:fPr>
                        <m:num>
                          <m:r>
                            <a:rPr lang="en-US" sz="4400" b="1" i="1" smtClean="0">
                              <a:latin typeface="Cambria Math"/>
                            </a:rPr>
                            <m:t>−</m:t>
                          </m:r>
                          <m:r>
                            <a:rPr lang="el-GR" sz="4400" b="1" i="1" smtClean="0">
                              <a:latin typeface="Cambria Math"/>
                            </a:rPr>
                            <m:t>𝝅</m:t>
                          </m:r>
                        </m:num>
                        <m:den>
                          <m:r>
                            <a:rPr lang="el-GR" sz="4400" b="1" i="1" smtClean="0">
                              <a:latin typeface="Cambria Math"/>
                            </a:rPr>
                            <m:t>𝟐</m:t>
                          </m:r>
                        </m:den>
                      </m:f>
                      <m:r>
                        <a:rPr lang="en-US" sz="4400" b="1" i="1" smtClean="0">
                          <a:latin typeface="Cambria Math"/>
                        </a:rPr>
                        <m:t>+</m:t>
                      </m:r>
                      <m:r>
                        <a:rPr lang="en-US" sz="4400" b="1" i="1">
                          <a:latin typeface="Cambria Math"/>
                        </a:rPr>
                        <m:t>𝒌</m:t>
                      </m:r>
                      <m:r>
                        <a:rPr lang="en-US" sz="4400" b="1" i="1" smtClean="0">
                          <a:latin typeface="Cambria Math"/>
                        </a:rPr>
                        <m:t>𝟐</m:t>
                      </m:r>
                      <m:r>
                        <a:rPr lang="en-US" sz="4400" b="1" i="1">
                          <a:latin typeface="Cambria Math"/>
                          <a:ea typeface="Cambria Math"/>
                        </a:rPr>
                        <m:t>𝝅</m:t>
                      </m:r>
                    </m:oMath>
                  </m:oMathPara>
                </a14:m>
                <a:endParaRPr lang="en-US" sz="4400" b="1" dirty="0"/>
              </a:p>
            </p:txBody>
          </p:sp>
        </mc:Choice>
        <mc:Fallback xmlns="">
          <p:sp>
            <p:nvSpPr>
              <p:cNvPr id="62" name="TextBox 61"/>
              <p:cNvSpPr txBox="1">
                <a:spLocks noRot="1" noChangeAspect="1" noMove="1" noResize="1" noEditPoints="1" noAdjustHandles="1" noChangeArrowheads="1" noChangeShapeType="1" noTextEdit="1"/>
              </p:cNvSpPr>
              <p:nvPr/>
            </p:nvSpPr>
            <p:spPr>
              <a:xfrm>
                <a:off x="8879720" y="10481077"/>
                <a:ext cx="3990544" cy="1252843"/>
              </a:xfrm>
              <a:prstGeom prst="rect">
                <a:avLst/>
              </a:prstGeom>
              <a:blipFill rotWithShape="1">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12870263" y="10592550"/>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63" name="TextBox 62"/>
              <p:cNvSpPr txBox="1">
                <a:spLocks noRot="1" noChangeAspect="1" noMove="1" noResize="1" noEditPoints="1" noAdjustHandles="1" noChangeArrowheads="1" noChangeShapeType="1" noTextEdit="1"/>
              </p:cNvSpPr>
              <p:nvPr/>
            </p:nvSpPr>
            <p:spPr>
              <a:xfrm>
                <a:off x="12870263" y="10592550"/>
                <a:ext cx="2861187" cy="830997"/>
              </a:xfrm>
              <a:prstGeom prst="rect">
                <a:avLst/>
              </a:prstGeom>
              <a:blipFill rotWithShape="1">
                <a:blip r:embed="rId19"/>
                <a:stretch>
                  <a:fillRect/>
                </a:stretch>
              </a:blipFill>
            </p:spPr>
            <p:txBody>
              <a:bodyPr/>
              <a:lstStyle/>
              <a:p>
                <a:r>
                  <a:rPr lang="en-US">
                    <a:noFill/>
                  </a:rPr>
                  <a:t> </a:t>
                </a:r>
              </a:p>
            </p:txBody>
          </p:sp>
        </mc:Fallback>
      </mc:AlternateContent>
      <p:pic>
        <p:nvPicPr>
          <p:cNvPr id="4099" name="Picture 3"/>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711153" y="1619885"/>
            <a:ext cx="6214969" cy="66288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7273931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left)">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ipe(left)">
                                      <p:cBhvr>
                                        <p:cTn id="52" dur="5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left)">
                                      <p:cBhvr>
                                        <p:cTn id="69" dur="500"/>
                                        <p:tgtEl>
                                          <p:spTgt spid="60"/>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6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 grpId="0"/>
      <p:bldP spid="28" grpId="0"/>
      <p:bldP spid="30" grpId="0"/>
      <p:bldP spid="34" grpId="0"/>
      <p:bldP spid="6" grpId="0"/>
      <p:bldP spid="52" grpId="0"/>
      <p:bldP spid="53" grpId="0"/>
      <p:bldP spid="54" grpId="0"/>
      <p:bldP spid="55" grpId="0"/>
      <p:bldP spid="56" grpId="0"/>
      <p:bldP spid="57" grpId="0"/>
      <p:bldP spid="58" grpId="0"/>
      <p:bldP spid="59" grpId="0"/>
      <p:bldP spid="60" grpId="0"/>
      <p:bldP spid="61" grpId="0"/>
      <p:bldP spid="62" grpId="0"/>
      <p:bldP spid="63"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E9B706-DA42-60DB-D24E-C667B53BF406}"/>
              </a:ext>
            </a:extLst>
          </p:cNvPr>
          <p:cNvSpPr txBox="1">
            <a:spLocks/>
          </p:cNvSpPr>
          <p:nvPr/>
        </p:nvSpPr>
        <p:spPr>
          <a:xfrm>
            <a:off x="476902" y="1589009"/>
            <a:ext cx="23411798" cy="3040141"/>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Tx/>
            </a:pPr>
            <a:endPar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ClrTx/>
              <a:buFont typeface="Arial" panose="020B0604020202020204" pitchFamily="34" charset="0"/>
              <a:buNone/>
            </a:pP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30" name="Freeform: Shape 29">
            <a:extLst>
              <a:ext uri="{FF2B5EF4-FFF2-40B4-BE49-F238E27FC236}">
                <a16:creationId xmlns:a16="http://schemas.microsoft.com/office/drawing/2014/main" id="{49137458-563A-4FB9-B2C2-BF24886BC4C3}"/>
              </a:ext>
            </a:extLst>
          </p:cNvPr>
          <p:cNvSpPr/>
          <p:nvPr/>
        </p:nvSpPr>
        <p:spPr>
          <a:xfrm rot="10800000">
            <a:off x="389925" y="722027"/>
            <a:ext cx="2946234" cy="76926"/>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196406"/>
            <a:ext cx="4831531" cy="785206"/>
            <a:chOff x="-68736" y="-32876"/>
            <a:chExt cx="1766281" cy="281940"/>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440991" cy="257209"/>
              <a:chOff x="-96708" y="-45434"/>
              <a:chExt cx="2027493" cy="318308"/>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1854468" cy="318308"/>
              </a:xfrm>
              <a:prstGeom prst="homePlate">
                <a:avLst/>
              </a:prstGeom>
              <a:solidFill>
                <a:srgbClr val="FCFFEF"/>
              </a:solidFill>
              <a:ln w="12700" cap="flat" cmpd="sng" algn="ctr">
                <a:solidFill>
                  <a:schemeClr val="accent1">
                    <a:lumMod val="40000"/>
                    <a:lumOff val="60000"/>
                  </a:schemeClr>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70444" y="-32876"/>
              <a:ext cx="1427101" cy="281940"/>
            </a:xfrm>
            <a:prstGeom prst="rect">
              <a:avLst/>
            </a:prstGeom>
            <a:noFill/>
          </p:spPr>
          <p:txBody>
            <a:bodyPr wrap="square">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Ví</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dụ</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2.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9" name="TextBox 8">
            <a:extLst>
              <a:ext uri="{FF2B5EF4-FFF2-40B4-BE49-F238E27FC236}">
                <a16:creationId xmlns:a16="http://schemas.microsoft.com/office/drawing/2014/main" id="{5CB71A7F-CE3A-B209-A9A9-6872E199E25A}"/>
              </a:ext>
            </a:extLst>
          </p:cNvPr>
          <p:cNvSpPr txBox="1"/>
          <p:nvPr/>
        </p:nvSpPr>
        <p:spPr>
          <a:xfrm>
            <a:off x="1673729" y="2667740"/>
            <a:ext cx="8319526" cy="882678"/>
          </a:xfrm>
          <a:prstGeom prst="rect">
            <a:avLst/>
          </a:prstGeom>
          <a:noFill/>
        </p:spPr>
        <p:txBody>
          <a:bodyPr wrap="square">
            <a:spAutoFit/>
          </a:bodyPr>
          <a:lstStyle/>
          <a:p>
            <a:pPr>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Giải</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các</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phương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trình</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sau</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FE71B115-AA17-9E03-C42D-7C6631C65862}"/>
              </a:ext>
            </a:extLst>
          </p:cNvPr>
          <p:cNvSpPr txBox="1"/>
          <p:nvPr/>
        </p:nvSpPr>
        <p:spPr>
          <a:xfrm>
            <a:off x="641572" y="5132652"/>
            <a:ext cx="23643137" cy="8026172"/>
          </a:xfrm>
          <a:prstGeom prst="rect">
            <a:avLst/>
          </a:prstGeom>
          <a:solidFill>
            <a:srgbClr val="70AD47">
              <a:lumMod val="20000"/>
              <a:lumOff val="80000"/>
            </a:srgbClr>
          </a:solidFill>
        </p:spPr>
        <p:txBody>
          <a:bodyPr wrap="square">
            <a:spAutoFit/>
          </a:bodyPr>
          <a:lstStyle/>
          <a:p>
            <a:pPr defTabSz="2177278">
              <a:lnSpc>
                <a:spcPct val="107000"/>
              </a:lnSpc>
              <a:spcAft>
                <a:spcPts val="800"/>
              </a:spcAft>
              <a:buClrTx/>
            </a:pPr>
            <a:endParaRPr lang="en-US" sz="4800" b="1" dirty="0">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4033616D-3ED1-F98A-4B25-845EF004B921}"/>
              </a:ext>
            </a:extLst>
          </p:cNvPr>
          <p:cNvGrpSpPr/>
          <p:nvPr/>
        </p:nvGrpSpPr>
        <p:grpSpPr>
          <a:xfrm>
            <a:off x="476902" y="5045813"/>
            <a:ext cx="3600000" cy="971773"/>
            <a:chOff x="1275608" y="6322796"/>
            <a:chExt cx="3572909" cy="894713"/>
          </a:xfrm>
        </p:grpSpPr>
        <p:sp>
          <p:nvSpPr>
            <p:cNvPr id="12" name="Freeform 20">
              <a:extLst>
                <a:ext uri="{FF2B5EF4-FFF2-40B4-BE49-F238E27FC236}">
                  <a16:creationId xmlns:a16="http://schemas.microsoft.com/office/drawing/2014/main" id="{35C6270A-BDA3-137D-3BB4-E539C3D3F6A6}"/>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AB5219D-E817-B3E8-9A33-B3B3346E66F7}"/>
                </a:ext>
              </a:extLst>
            </p:cNvPr>
            <p:cNvSpPr txBox="1"/>
            <p:nvPr/>
          </p:nvSpPr>
          <p:spPr>
            <a:xfrm>
              <a:off x="2310574" y="6452409"/>
              <a:ext cx="2471048" cy="765100"/>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Lời Giải</a:t>
              </a:r>
              <a:endParaRPr kumimoji="0" lang="en-US"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endParaRPr>
            </a:p>
          </p:txBody>
        </p:sp>
        <p:sp>
          <p:nvSpPr>
            <p:cNvPr id="16" name="Round Diagonal Corner Rectangle 8">
              <a:extLst>
                <a:ext uri="{FF2B5EF4-FFF2-40B4-BE49-F238E27FC236}">
                  <a16:creationId xmlns:a16="http://schemas.microsoft.com/office/drawing/2014/main" id="{AE7CC04E-0327-40BD-6EC5-0FD8FF6A7944}"/>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Freeform 9">
              <a:extLst>
                <a:ext uri="{FF2B5EF4-FFF2-40B4-BE49-F238E27FC236}">
                  <a16:creationId xmlns:a16="http://schemas.microsoft.com/office/drawing/2014/main" id="{F4CD1A7B-AAAB-C862-3F18-62FAA56B9989}"/>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18" name="Rectangle 17"/>
              <p:cNvSpPr/>
              <p:nvPr/>
            </p:nvSpPr>
            <p:spPr>
              <a:xfrm>
                <a:off x="9791982" y="1602647"/>
                <a:ext cx="9480352" cy="2525691"/>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𝐚</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vi-VN" sz="4800" b="1" dirty="0" smtClean="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f>
                        <m:fPr>
                          <m:ctrlPr>
                            <a:rPr lang="vi-VN"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ad>
                            <m:radPr>
                              <m:degHide m:val="on"/>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radPr>
                            <m:deg/>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𝟑</m:t>
                              </m:r>
                            </m:e>
                          </m:rad>
                        </m:num>
                        <m:den>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𝟐</m:t>
                          </m:r>
                        </m:den>
                      </m:f>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𝐛</m:t>
                      </m:r>
                      <m:r>
                        <a:rPr lang="en-US" sz="4800" b="1" dirty="0">
                          <a:solidFill>
                            <a:schemeClr val="tx1"/>
                          </a:solidFill>
                          <a:latin typeface="Cambria Math"/>
                          <a:ea typeface="Tahoma" panose="020B0604030504040204" pitchFamily="34" charset="0"/>
                          <a:cs typeface="Tahoma" panose="020B0604030504040204" pitchFamily="34" charset="0"/>
                          <a:sym typeface="Calibri"/>
                        </a:rPr>
                        <m:t>)  </m:t>
                      </m:r>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f>
                        <m:fPr>
                          <m:ctrlPr>
                            <a:rPr lang="vi-VN"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𝟏</m:t>
                          </m:r>
                        </m:num>
                        <m:den>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𝟑</m:t>
                          </m:r>
                        </m:den>
                      </m:f>
                      <m:r>
                        <a:rPr lang="en-US" sz="4800" b="1" i="1" dirty="0" smtClean="0">
                          <a:latin typeface="Cambria Math"/>
                          <a:ea typeface="Tahoma" panose="020B0604030504040204" pitchFamily="34" charset="0"/>
                          <a:cs typeface="Tahoma" panose="020B0604030504040204" pitchFamily="34" charset="0"/>
                        </a:rPr>
                        <m:t>.</m:t>
                      </m:r>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9791982" y="1602647"/>
                <a:ext cx="9480352" cy="2525691"/>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627E6C8-FA94-0CF2-D050-62393B35A305}"/>
                  </a:ext>
                </a:extLst>
              </p:cNvPr>
              <p:cNvSpPr txBox="1"/>
              <p:nvPr/>
            </p:nvSpPr>
            <p:spPr>
              <a:xfrm>
                <a:off x="-272998" y="5779749"/>
                <a:ext cx="6586364" cy="1852367"/>
              </a:xfrm>
              <a:prstGeom prst="rect">
                <a:avLst/>
              </a:prstGeom>
              <a:noFill/>
            </p:spPr>
            <p:txBody>
              <a:bodyPr wrap="square">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n-US" sz="4800" b="1" dirty="0">
                          <a:solidFill>
                            <a:schemeClr val="tx1"/>
                          </a:solidFill>
                          <a:latin typeface="Cambria Math"/>
                          <a:ea typeface="Tahoma" panose="020B0604030504040204" pitchFamily="34" charset="0"/>
                          <a:cs typeface="Tahoma" panose="020B0604030504040204" pitchFamily="34" charset="0"/>
                          <a:sym typeface="Calibri"/>
                        </a:rPr>
                        <m:t>𝐚</m:t>
                      </m:r>
                      <m:r>
                        <a:rPr lang="en-US" sz="4800" b="1" dirty="0">
                          <a:solidFill>
                            <a:schemeClr val="tx1"/>
                          </a:solidFill>
                          <a:latin typeface="Cambria Math"/>
                          <a:ea typeface="Tahoma" panose="020B0604030504040204" pitchFamily="34" charset="0"/>
                          <a:cs typeface="Tahoma" panose="020B0604030504040204" pitchFamily="34" charset="0"/>
                          <a:sym typeface="Calibri"/>
                        </a:rPr>
                        <m:t>)  </m:t>
                      </m:r>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f>
                        <m:fPr>
                          <m:ctrlPr>
                            <a:rPr lang="vi-VN"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solidFill>
                                <a:schemeClr val="tx1"/>
                              </a:solidFill>
                              <a:latin typeface="Cambria Math"/>
                              <a:ea typeface="Tahoma" panose="020B0604030504040204" pitchFamily="34" charset="0"/>
                              <a:cs typeface="Tahoma" panose="020B0604030504040204" pitchFamily="34" charset="0"/>
                              <a:sym typeface="Calibri"/>
                            </a:rPr>
                            <m:t>−</m:t>
                          </m:r>
                          <m:rad>
                            <m:radPr>
                              <m:degHide m:val="on"/>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radPr>
                            <m:deg/>
                            <m:e>
                              <m:r>
                                <a:rPr lang="en-US" sz="4800" b="1" i="1" dirty="0">
                                  <a:solidFill>
                                    <a:schemeClr val="tx1"/>
                                  </a:solidFill>
                                  <a:latin typeface="Cambria Math"/>
                                  <a:ea typeface="Tahoma" panose="020B0604030504040204" pitchFamily="34" charset="0"/>
                                  <a:cs typeface="Tahoma" panose="020B0604030504040204" pitchFamily="34" charset="0"/>
                                  <a:sym typeface="Calibri"/>
                                </a:rPr>
                                <m:t>𝟑</m:t>
                              </m:r>
                            </m:e>
                          </m:rad>
                        </m:num>
                        <m:den>
                          <m:r>
                            <a:rPr lang="en-US" sz="4800" b="1" i="1" dirty="0">
                              <a:solidFill>
                                <a:schemeClr val="tx1"/>
                              </a:solidFill>
                              <a:latin typeface="Cambria Math"/>
                              <a:ea typeface="Tahoma" panose="020B0604030504040204" pitchFamily="34" charset="0"/>
                              <a:cs typeface="Tahoma" panose="020B0604030504040204" pitchFamily="34" charset="0"/>
                              <a:sym typeface="Calibri"/>
                            </a:rPr>
                            <m:t>𝟐</m:t>
                          </m:r>
                        </m:den>
                      </m:f>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2" name="TextBox 21">
                <a:extLst>
                  <a:ext uri="{FF2B5EF4-FFF2-40B4-BE49-F238E27FC236}">
                    <a16:creationId xmlns="" xmlns:a16="http://schemas.microsoft.com/office/drawing/2014/main" xmlns:a14="http://schemas.microsoft.com/office/drawing/2010/main" id="{C627E6C8-FA94-0CF2-D050-62393B35A305}"/>
                  </a:ext>
                </a:extLst>
              </p:cNvPr>
              <p:cNvSpPr txBox="1">
                <a:spLocks noRot="1" noChangeAspect="1" noMove="1" noResize="1" noEditPoints="1" noAdjustHandles="1" noChangeArrowheads="1" noChangeShapeType="1" noTextEdit="1"/>
              </p:cNvSpPr>
              <p:nvPr/>
            </p:nvSpPr>
            <p:spPr>
              <a:xfrm>
                <a:off x="-272998" y="5779749"/>
                <a:ext cx="6586364" cy="1852367"/>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4810666" y="6273795"/>
                <a:ext cx="7413646" cy="13583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dirty="0">
                          <a:solidFill>
                            <a:schemeClr val="tx1"/>
                          </a:solidFill>
                          <a:latin typeface="Cambria Math"/>
                          <a:ea typeface="Tahoma" panose="020B0604030504040204" pitchFamily="34" charset="0"/>
                          <a:cs typeface="Tahoma" panose="020B0604030504040204" pitchFamily="34" charset="0"/>
                          <a:sym typeface="Calibri"/>
                        </a:rPr>
                        <m:t>  </m:t>
                      </m:r>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𝐬𝐢𝐧</m:t>
                      </m:r>
                      <m:d>
                        <m:d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dPr>
                        <m:e>
                          <m:f>
                            <m:f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smtClean="0">
                                  <a:solidFill>
                                    <a:schemeClr val="tx1"/>
                                  </a:solidFill>
                                  <a:latin typeface="Cambria Math"/>
                                  <a:ea typeface="Cambria Math"/>
                                  <a:cs typeface="Tahoma" panose="020B0604030504040204" pitchFamily="34" charset="0"/>
                                  <a:sym typeface="Calibri"/>
                                </a:rPr>
                                <m:t>𝝅</m:t>
                              </m:r>
                            </m:num>
                            <m:den>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𝟑</m:t>
                              </m:r>
                            </m:den>
                          </m:f>
                        </m:e>
                      </m:d>
                    </m:oMath>
                  </m:oMathPara>
                </a14:m>
                <a:endParaRPr lang="en-US" sz="4800" b="1" dirty="0"/>
              </a:p>
            </p:txBody>
          </p:sp>
        </mc:Choice>
        <mc:Fallback xmlns="">
          <p:sp>
            <p:nvSpPr>
              <p:cNvPr id="23" name="TextBox 22"/>
              <p:cNvSpPr txBox="1">
                <a:spLocks noRot="1" noChangeAspect="1" noMove="1" noResize="1" noEditPoints="1" noAdjustHandles="1" noChangeArrowheads="1" noChangeShapeType="1" noTextEdit="1"/>
              </p:cNvSpPr>
              <p:nvPr/>
            </p:nvSpPr>
            <p:spPr>
              <a:xfrm>
                <a:off x="4810666" y="6273795"/>
                <a:ext cx="7413646" cy="1358321"/>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10961626" y="6627895"/>
                <a:ext cx="2525371"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oMath>
                  </m:oMathPara>
                </a14:m>
                <a:endParaRPr lang="en-US" sz="4800" b="1" dirty="0"/>
              </a:p>
            </p:txBody>
          </p:sp>
        </mc:Choice>
        <mc:Fallback xmlns="">
          <p:sp>
            <p:nvSpPr>
              <p:cNvPr id="28" name="TextBox 27"/>
              <p:cNvSpPr txBox="1">
                <a:spLocks noRot="1" noChangeAspect="1" noMove="1" noResize="1" noEditPoints="1" noAdjustHandles="1" noChangeArrowheads="1" noChangeShapeType="1" noTextEdit="1"/>
              </p:cNvSpPr>
              <p:nvPr/>
            </p:nvSpPr>
            <p:spPr>
              <a:xfrm>
                <a:off x="10961626" y="6627895"/>
                <a:ext cx="2525371" cy="1032077"/>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12135870" y="5670887"/>
                <a:ext cx="5311403" cy="26241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𝒙</m:t>
                              </m:r>
                              <m:r>
                                <a:rPr lang="en-US" sz="4400" b="1" i="1" smtClean="0">
                                  <a:latin typeface="Cambria Math"/>
                                </a:rPr>
                                <m:t>=</m:t>
                              </m:r>
                              <m:f>
                                <m:fPr>
                                  <m:ctrlPr>
                                    <a:rPr lang="en-US"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a:solidFill>
                                        <a:schemeClr val="tx1"/>
                                      </a:solidFill>
                                      <a:latin typeface="Cambria Math"/>
                                      <a:ea typeface="Tahoma" panose="020B0604030504040204" pitchFamily="34" charset="0"/>
                                      <a:cs typeface="Tahoma" panose="020B0604030504040204" pitchFamily="34" charset="0"/>
                                      <a:sym typeface="Calibri"/>
                                    </a:rPr>
                                    <m:t>−</m:t>
                                  </m:r>
                                  <m:r>
                                    <a:rPr lang="en-US" sz="4400" b="1" i="1" dirty="0">
                                      <a:solidFill>
                                        <a:schemeClr val="tx1"/>
                                      </a:solidFill>
                                      <a:latin typeface="Cambria Math"/>
                                      <a:ea typeface="Cambria Math"/>
                                      <a:cs typeface="Tahoma" panose="020B0604030504040204" pitchFamily="34" charset="0"/>
                                      <a:sym typeface="Calibri"/>
                                    </a:rPr>
                                    <m:t>𝝅</m:t>
                                  </m:r>
                                </m:num>
                                <m:den>
                                  <m:r>
                                    <a:rPr lang="en-US" sz="4400" b="1" i="1" dirty="0">
                                      <a:solidFill>
                                        <a:schemeClr val="tx1"/>
                                      </a:solidFill>
                                      <a:latin typeface="Cambria Math"/>
                                      <a:ea typeface="Tahoma" panose="020B0604030504040204" pitchFamily="34" charset="0"/>
                                      <a:cs typeface="Tahoma" panose="020B0604030504040204" pitchFamily="34" charset="0"/>
                                      <a:sym typeface="Calibri"/>
                                    </a:rPr>
                                    <m:t>𝟑</m:t>
                                  </m:r>
                                </m:den>
                              </m:f>
                              <m:r>
                                <a:rPr lang="en-US" sz="4400" b="1" i="1" smtClean="0">
                                  <a:latin typeface="Cambria Math"/>
                                </a:rPr>
                                <m:t>+</m:t>
                              </m:r>
                              <m:r>
                                <a:rPr lang="en-US" sz="4400" b="1" i="1" smtClean="0">
                                  <a:latin typeface="Cambria Math"/>
                                </a:rPr>
                                <m:t>𝒌</m:t>
                              </m:r>
                              <m:r>
                                <a:rPr lang="en-US" sz="4400" b="1" i="1" smtClean="0">
                                  <a:latin typeface="Cambria Math"/>
                                </a:rPr>
                                <m:t>𝟐</m:t>
                              </m:r>
                              <m:r>
                                <a:rPr lang="en-US" sz="4400" b="1" i="1" smtClean="0">
                                  <a:latin typeface="Cambria Math"/>
                                  <a:ea typeface="Cambria Math"/>
                                </a:rPr>
                                <m:t>𝝅</m:t>
                              </m:r>
                            </m:e>
                            <m:e>
                              <m:r>
                                <a:rPr lang="en-US" sz="4400" b="1" i="1">
                                  <a:latin typeface="Cambria Math"/>
                                </a:rPr>
                                <m:t>𝒙</m:t>
                              </m:r>
                              <m:r>
                                <a:rPr lang="en-US" sz="4400" b="1" i="1">
                                  <a:latin typeface="Cambria Math"/>
                                </a:rPr>
                                <m:t>=</m:t>
                              </m:r>
                              <m:f>
                                <m:fPr>
                                  <m:ctrlPr>
                                    <a:rPr lang="en-US"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𝟒</m:t>
                                  </m:r>
                                  <m:r>
                                    <a:rPr lang="en-US" sz="4400" b="1" i="1" dirty="0">
                                      <a:solidFill>
                                        <a:schemeClr val="tx1"/>
                                      </a:solidFill>
                                      <a:latin typeface="Cambria Math"/>
                                      <a:ea typeface="Cambria Math"/>
                                      <a:cs typeface="Tahoma" panose="020B0604030504040204" pitchFamily="34" charset="0"/>
                                      <a:sym typeface="Calibri"/>
                                    </a:rPr>
                                    <m:t>𝝅</m:t>
                                  </m:r>
                                </m:num>
                                <m:den>
                                  <m:r>
                                    <a:rPr lang="en-US" sz="4400" b="1" i="1" dirty="0">
                                      <a:solidFill>
                                        <a:schemeClr val="tx1"/>
                                      </a:solidFill>
                                      <a:latin typeface="Cambria Math"/>
                                      <a:ea typeface="Tahoma" panose="020B0604030504040204" pitchFamily="34" charset="0"/>
                                      <a:cs typeface="Tahoma" panose="020B0604030504040204" pitchFamily="34" charset="0"/>
                                      <a:sym typeface="Calibri"/>
                                    </a:rPr>
                                    <m:t>𝟑</m:t>
                                  </m:r>
                                </m:den>
                              </m:f>
                              <m:r>
                                <a:rPr lang="en-US" sz="4400" b="1" i="1">
                                  <a:latin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e>
                          </m:eqArr>
                        </m:e>
                      </m:d>
                    </m:oMath>
                  </m:oMathPara>
                </a14:m>
                <a:endParaRPr lang="en-US" sz="4400" b="1" dirty="0"/>
              </a:p>
            </p:txBody>
          </p:sp>
        </mc:Choice>
        <mc:Fallback xmlns="">
          <p:sp>
            <p:nvSpPr>
              <p:cNvPr id="38" name="TextBox 37"/>
              <p:cNvSpPr txBox="1">
                <a:spLocks noRot="1" noChangeAspect="1" noMove="1" noResize="1" noEditPoints="1" noAdjustHandles="1" noChangeArrowheads="1" noChangeShapeType="1" noTextEdit="1"/>
              </p:cNvSpPr>
              <p:nvPr/>
            </p:nvSpPr>
            <p:spPr>
              <a:xfrm>
                <a:off x="12135870" y="5670887"/>
                <a:ext cx="5311403" cy="2624116"/>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17246858" y="6728434"/>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39" name="TextBox 38"/>
              <p:cNvSpPr txBox="1">
                <a:spLocks noRot="1" noChangeAspect="1" noMove="1" noResize="1" noEditPoints="1" noAdjustHandles="1" noChangeArrowheads="1" noChangeShapeType="1" noTextEdit="1"/>
              </p:cNvSpPr>
              <p:nvPr/>
            </p:nvSpPr>
            <p:spPr>
              <a:xfrm>
                <a:off x="17246858" y="6728434"/>
                <a:ext cx="2861187" cy="830997"/>
              </a:xfrm>
              <a:prstGeom prst="rect">
                <a:avLst/>
              </a:prstGeom>
              <a:blipFill rotWithShape="1">
                <a:blip r:embed="rId8"/>
                <a:stretch>
                  <a:fillRect/>
                </a:stretch>
              </a:blipFill>
            </p:spPr>
            <p:txBody>
              <a:bodyPr/>
              <a:lstStyle/>
              <a:p>
                <a:r>
                  <a:rPr lang="en-US">
                    <a:noFill/>
                  </a:rPr>
                  <a:t> </a:t>
                </a:r>
              </a:p>
            </p:txBody>
          </p:sp>
        </mc:Fallback>
      </mc:AlternateContent>
      <p:sp>
        <p:nvSpPr>
          <p:cNvPr id="29" name="Rectangle 28"/>
          <p:cNvSpPr/>
          <p:nvPr/>
        </p:nvSpPr>
        <p:spPr>
          <a:xfrm>
            <a:off x="906359" y="8532839"/>
            <a:ext cx="3388395" cy="769441"/>
          </a:xfrm>
          <a:prstGeom prst="rect">
            <a:avLst/>
          </a:prstGeom>
        </p:spPr>
        <p:txBody>
          <a:bodyPr wrap="square">
            <a:spAutoFit/>
          </a:bodyPr>
          <a:lstStyle/>
          <a:p>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FF0000"/>
                </a:solidFill>
                <a:latin typeface="Tahoma" panose="020B0604030504040204" pitchFamily="34" charset="0"/>
                <a:ea typeface="Tahoma" panose="020B0604030504040204" pitchFamily="34" charset="0"/>
                <a:cs typeface="Tahoma" panose="020B0604030504040204" pitchFamily="34" charset="0"/>
              </a:rPr>
              <a:t>Chú</a:t>
            </a:r>
            <a:r>
              <a:rPr lang="en-US" sz="4400" b="1" dirty="0">
                <a:solidFill>
                  <a:srgbClr val="FF0000"/>
                </a:solidFill>
                <a:latin typeface="Tahoma" panose="020B0604030504040204" pitchFamily="34" charset="0"/>
                <a:ea typeface="Tahoma" panose="020B0604030504040204" pitchFamily="34" charset="0"/>
                <a:cs typeface="Tahoma" panose="020B0604030504040204" pitchFamily="34" charset="0"/>
              </a:rPr>
              <a:t> ý :</a:t>
            </a:r>
          </a:p>
        </p:txBody>
      </p:sp>
      <mc:AlternateContent xmlns:mc="http://schemas.openxmlformats.org/markup-compatibility/2006" xmlns:a14="http://schemas.microsoft.com/office/drawing/2010/main">
        <mc:Choice Requires="a14">
          <p:sp>
            <p:nvSpPr>
              <p:cNvPr id="31" name="Rectangle 30"/>
              <p:cNvSpPr/>
              <p:nvPr/>
            </p:nvSpPr>
            <p:spPr>
              <a:xfrm>
                <a:off x="1212639" y="10652321"/>
                <a:ext cx="3817648" cy="830997"/>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vi-VN" sz="4800" b="1" dirty="0" smtClean="0">
                          <a:latin typeface="Cambria Math"/>
                          <a:ea typeface="Tahoma" panose="020B0604030504040204" pitchFamily="34" charset="0"/>
                          <a:cs typeface="Tahoma" panose="020B0604030504040204" pitchFamily="34" charset="0"/>
                          <a:sym typeface="Calibri"/>
                        </a:rPr>
                        <m:t>𝐬𝐢𝐧</m:t>
                      </m:r>
                      <m:r>
                        <a:rPr lang="en-US" sz="4800" b="1" i="1" dirty="0" smtClean="0">
                          <a:latin typeface="Cambria Math"/>
                          <a:ea typeface="Tahoma" panose="020B0604030504040204" pitchFamily="34" charset="0"/>
                          <a:cs typeface="Tahoma" panose="020B0604030504040204" pitchFamily="34" charset="0"/>
                          <a:sym typeface="Calibri"/>
                        </a:rPr>
                        <m:t>𝒖</m:t>
                      </m:r>
                      <m:r>
                        <a:rPr lang="vi-VN" sz="4800" b="1" i="1" dirty="0">
                          <a:latin typeface="Cambria Math"/>
                          <a:ea typeface="Tahoma" panose="020B0604030504040204" pitchFamily="34" charset="0"/>
                          <a:cs typeface="Tahoma" panose="020B0604030504040204" pitchFamily="34" charset="0"/>
                          <a:sym typeface="Calibri"/>
                        </a:rPr>
                        <m:t> =</m:t>
                      </m:r>
                      <m:r>
                        <a:rPr lang="vi-VN" sz="4800" b="1" dirty="0" smtClean="0">
                          <a:latin typeface="Cambria Math"/>
                          <a:ea typeface="Tahoma" panose="020B0604030504040204" pitchFamily="34" charset="0"/>
                          <a:cs typeface="Tahoma" panose="020B0604030504040204" pitchFamily="34" charset="0"/>
                          <a:sym typeface="Calibri"/>
                        </a:rPr>
                        <m:t>𝐬𝐢𝐧</m:t>
                      </m:r>
                      <m:r>
                        <a:rPr lang="en-US" sz="4800" b="1" i="1" dirty="0" smtClean="0">
                          <a:latin typeface="Cambria Math"/>
                          <a:ea typeface="Tahoma" panose="020B0604030504040204" pitchFamily="34" charset="0"/>
                          <a:cs typeface="Tahoma" panose="020B0604030504040204" pitchFamily="34" charset="0"/>
                          <a:sym typeface="Calibri"/>
                        </a:rPr>
                        <m:t>𝒗</m:t>
                      </m:r>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1" name="Rectangle 30"/>
              <p:cNvSpPr>
                <a:spLocks noRot="1" noChangeAspect="1" noMove="1" noResize="1" noEditPoints="1" noAdjustHandles="1" noChangeArrowheads="1" noChangeShapeType="1" noTextEdit="1"/>
              </p:cNvSpPr>
              <p:nvPr/>
            </p:nvSpPr>
            <p:spPr>
              <a:xfrm>
                <a:off x="1212639" y="10652321"/>
                <a:ext cx="3817648" cy="830997"/>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Rectangle 31"/>
              <p:cNvSpPr/>
              <p:nvPr/>
            </p:nvSpPr>
            <p:spPr>
              <a:xfrm>
                <a:off x="5200229" y="10749230"/>
                <a:ext cx="993413" cy="1047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l-GR"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m:oMathPara>
                </a14:m>
                <a:endParaRPr lang="en-US" sz="4800" dirty="0"/>
              </a:p>
            </p:txBody>
          </p:sp>
        </mc:Choice>
        <mc:Fallback xmlns="">
          <p:sp>
            <p:nvSpPr>
              <p:cNvPr id="32" name="Rectangle 31"/>
              <p:cNvSpPr>
                <a:spLocks noRot="1" noChangeAspect="1" noMove="1" noResize="1" noEditPoints="1" noAdjustHandles="1" noChangeArrowheads="1" noChangeShapeType="1" noTextEdit="1"/>
              </p:cNvSpPr>
              <p:nvPr/>
            </p:nvSpPr>
            <p:spPr>
              <a:xfrm>
                <a:off x="5200229" y="10749230"/>
                <a:ext cx="993413" cy="104772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6193642" y="10444475"/>
                <a:ext cx="5311403" cy="12466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𝒖</m:t>
                              </m:r>
                              <m:r>
                                <a:rPr lang="en-US" sz="4400" b="1" i="1" smtClean="0">
                                  <a:latin typeface="Cambria Math"/>
                                </a:rPr>
                                <m:t>=</m:t>
                              </m:r>
                              <m:r>
                                <a:rPr lang="en-US" sz="4400" b="1" i="1" smtClean="0">
                                  <a:latin typeface="Cambria Math"/>
                                  <a:ea typeface="Cambria Math"/>
                                </a:rPr>
                                <m:t>𝒗</m:t>
                              </m:r>
                              <m:r>
                                <a:rPr lang="en-US" sz="4400" b="1" i="1" smtClean="0">
                                  <a:latin typeface="Cambria Math"/>
                                </a:rPr>
                                <m:t>+</m:t>
                              </m:r>
                              <m:r>
                                <a:rPr lang="en-US" sz="4400" b="1" i="1" smtClean="0">
                                  <a:latin typeface="Cambria Math"/>
                                </a:rPr>
                                <m:t>𝒌</m:t>
                              </m:r>
                              <m:r>
                                <a:rPr lang="en-US" sz="4400" b="1" i="1" smtClean="0">
                                  <a:latin typeface="Cambria Math"/>
                                </a:rPr>
                                <m:t>𝟐</m:t>
                              </m:r>
                              <m:r>
                                <a:rPr lang="en-US" sz="4400" b="1" i="1" smtClean="0">
                                  <a:latin typeface="Cambria Math"/>
                                  <a:ea typeface="Cambria Math"/>
                                </a:rPr>
                                <m:t>𝝅</m:t>
                              </m:r>
                            </m:e>
                            <m:e>
                              <m:r>
                                <a:rPr lang="en-US" sz="4400" b="1" i="1" smtClean="0">
                                  <a:latin typeface="Cambria Math"/>
                                </a:rPr>
                                <m:t>𝒖</m:t>
                              </m:r>
                              <m:r>
                                <a:rPr lang="en-US" sz="4400" b="1" i="1">
                                  <a:latin typeface="Cambria Math"/>
                                </a:rPr>
                                <m:t>=</m:t>
                              </m:r>
                              <m:r>
                                <a:rPr lang="el-GR" sz="4400" b="1" i="1" smtClean="0">
                                  <a:latin typeface="Cambria Math"/>
                                  <a:ea typeface="Cambria Math"/>
                                </a:rPr>
                                <m:t>𝝅</m:t>
                              </m:r>
                              <m:r>
                                <a:rPr lang="en-US" sz="4400" b="1" i="1" smtClean="0">
                                  <a:latin typeface="Cambria Math"/>
                                  <a:ea typeface="Cambria Math"/>
                                </a:rPr>
                                <m:t>−</m:t>
                              </m:r>
                              <m:r>
                                <a:rPr lang="en-US" sz="4400" b="1" i="1" smtClean="0">
                                  <a:latin typeface="Cambria Math"/>
                                  <a:ea typeface="Cambria Math"/>
                                </a:rPr>
                                <m:t>𝒗</m:t>
                              </m:r>
                              <m:r>
                                <a:rPr lang="en-US" sz="4400" b="1" i="1">
                                  <a:latin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e>
                          </m:eqArr>
                        </m:e>
                      </m:d>
                    </m:oMath>
                  </m:oMathPara>
                </a14:m>
                <a:endParaRPr lang="en-US" sz="4400" b="1" dirty="0"/>
              </a:p>
            </p:txBody>
          </p:sp>
        </mc:Choice>
        <mc:Fallback xmlns="">
          <p:sp>
            <p:nvSpPr>
              <p:cNvPr id="33" name="TextBox 32"/>
              <p:cNvSpPr txBox="1">
                <a:spLocks noRot="1" noChangeAspect="1" noMove="1" noResize="1" noEditPoints="1" noAdjustHandles="1" noChangeArrowheads="1" noChangeShapeType="1" noTextEdit="1"/>
              </p:cNvSpPr>
              <p:nvPr/>
            </p:nvSpPr>
            <p:spPr>
              <a:xfrm>
                <a:off x="6193642" y="10444475"/>
                <a:ext cx="5311403" cy="1246688"/>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1359849" y="10685803"/>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34" name="TextBox 33"/>
              <p:cNvSpPr txBox="1">
                <a:spLocks noRot="1" noChangeAspect="1" noMove="1" noResize="1" noEditPoints="1" noAdjustHandles="1" noChangeArrowheads="1" noChangeShapeType="1" noTextEdit="1"/>
              </p:cNvSpPr>
              <p:nvPr/>
            </p:nvSpPr>
            <p:spPr>
              <a:xfrm>
                <a:off x="11359849" y="10685803"/>
                <a:ext cx="2861187" cy="830997"/>
              </a:xfrm>
              <a:prstGeom prst="rect">
                <a:avLst/>
              </a:prstGeom>
              <a:blipFill rotWithShape="1">
                <a:blip r:embed="rId12"/>
                <a:stretch>
                  <a:fillRect/>
                </a:stretch>
              </a:blipFill>
            </p:spPr>
            <p:txBody>
              <a:bodyPr/>
              <a:lstStyle/>
              <a:p>
                <a:r>
                  <a:rPr lang="en-US">
                    <a:noFill/>
                  </a:rPr>
                  <a:t> </a:t>
                </a:r>
              </a:p>
            </p:txBody>
          </p:sp>
        </mc:Fallback>
      </mc:AlternateContent>
      <p:pic>
        <p:nvPicPr>
          <p:cNvPr id="5122" name="Picture 2"/>
          <p:cNvPicPr>
            <a:picLocks noChangeAspect="1" noChangeArrowheads="1"/>
          </p:cNvPicPr>
          <p:nvPr/>
        </p:nvPicPr>
        <p:blipFill>
          <a:blip r:embed="rId13">
            <a:extLst>
              <a:ext uri="{28A0092B-C50C-407E-A947-70E740481C1C}">
                <a14:useLocalDpi xmlns:a14="http://schemas.microsoft.com/office/drawing/2010/main" val="0"/>
              </a:ext>
            </a:extLst>
          </a:blip>
          <a:srcRect/>
          <a:stretch>
            <a:fillRect/>
          </a:stretch>
        </p:blipFill>
        <p:spPr bwMode="auto">
          <a:xfrm>
            <a:off x="16278276" y="7906731"/>
            <a:ext cx="8042039" cy="58092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438914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wipe(left)">
                                      <p:cBhvr>
                                        <p:cTn id="56" dur="5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1"/>
                                        </p:tgtEl>
                                        <p:attrNameLst>
                                          <p:attrName>style.visibility</p:attrName>
                                        </p:attrNameLst>
                                      </p:cBhvr>
                                      <p:to>
                                        <p:strVal val="visible"/>
                                      </p:to>
                                    </p:set>
                                    <p:animEffect transition="in" filter="wipe(left)">
                                      <p:cBhvr>
                                        <p:cTn id="61" dur="500"/>
                                        <p:tgtEl>
                                          <p:spTgt spid="31"/>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2"/>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3"/>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4"/>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51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p:bldP spid="22" grpId="0"/>
      <p:bldP spid="23" grpId="0"/>
      <p:bldP spid="28" grpId="0"/>
      <p:bldP spid="38" grpId="0"/>
      <p:bldP spid="39" grpId="0"/>
      <p:bldP spid="29" grpId="0"/>
      <p:bldP spid="31" grpId="0"/>
      <p:bldP spid="32" grpId="0"/>
      <p:bldP spid="33" grpId="0"/>
      <p:bldP spid="34"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E9B706-DA42-60DB-D24E-C667B53BF406}"/>
              </a:ext>
            </a:extLst>
          </p:cNvPr>
          <p:cNvSpPr txBox="1">
            <a:spLocks/>
          </p:cNvSpPr>
          <p:nvPr/>
        </p:nvSpPr>
        <p:spPr>
          <a:xfrm>
            <a:off x="1068320" y="1589009"/>
            <a:ext cx="22820380" cy="3040141"/>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Tx/>
            </a:pPr>
            <a:endPar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ClrTx/>
              <a:buFont typeface="Arial" panose="020B0604020202020204" pitchFamily="34" charset="0"/>
              <a:buNone/>
            </a:pP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30" name="Freeform: Shape 29">
            <a:extLst>
              <a:ext uri="{FF2B5EF4-FFF2-40B4-BE49-F238E27FC236}">
                <a16:creationId xmlns:a16="http://schemas.microsoft.com/office/drawing/2014/main" id="{49137458-563A-4FB9-B2C2-BF24886BC4C3}"/>
              </a:ext>
            </a:extLst>
          </p:cNvPr>
          <p:cNvSpPr/>
          <p:nvPr/>
        </p:nvSpPr>
        <p:spPr>
          <a:xfrm rot="10800000">
            <a:off x="389925" y="722027"/>
            <a:ext cx="2946234" cy="76926"/>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196406"/>
            <a:ext cx="4831531" cy="785206"/>
            <a:chOff x="-68736" y="-32876"/>
            <a:chExt cx="1766281" cy="281940"/>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440991" cy="257209"/>
              <a:chOff x="-96708" y="-45434"/>
              <a:chExt cx="2027493" cy="318308"/>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1854468" cy="318308"/>
              </a:xfrm>
              <a:prstGeom prst="homePlate">
                <a:avLst/>
              </a:prstGeom>
              <a:solidFill>
                <a:srgbClr val="FCFFEF"/>
              </a:solidFill>
              <a:ln w="12700" cap="flat" cmpd="sng" algn="ctr">
                <a:solidFill>
                  <a:schemeClr val="accent1">
                    <a:lumMod val="40000"/>
                    <a:lumOff val="60000"/>
                  </a:schemeClr>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70444" y="-32876"/>
              <a:ext cx="1427101" cy="281940"/>
            </a:xfrm>
            <a:prstGeom prst="rect">
              <a:avLst/>
            </a:prstGeom>
            <a:noFill/>
          </p:spPr>
          <p:txBody>
            <a:bodyPr wrap="square">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Ví</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dụ</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2.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9" name="TextBox 8">
            <a:extLst>
              <a:ext uri="{FF2B5EF4-FFF2-40B4-BE49-F238E27FC236}">
                <a16:creationId xmlns:a16="http://schemas.microsoft.com/office/drawing/2014/main" id="{5CB71A7F-CE3A-B209-A9A9-6872E199E25A}"/>
              </a:ext>
            </a:extLst>
          </p:cNvPr>
          <p:cNvSpPr txBox="1"/>
          <p:nvPr/>
        </p:nvSpPr>
        <p:spPr>
          <a:xfrm>
            <a:off x="1673729" y="2667740"/>
            <a:ext cx="8319526" cy="882678"/>
          </a:xfrm>
          <a:prstGeom prst="rect">
            <a:avLst/>
          </a:prstGeom>
          <a:noFill/>
        </p:spPr>
        <p:txBody>
          <a:bodyPr wrap="square">
            <a:spAutoFit/>
          </a:bodyPr>
          <a:lstStyle/>
          <a:p>
            <a:pPr>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Giải</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các</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phương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trình</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sau</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FE71B115-AA17-9E03-C42D-7C6631C65862}"/>
              </a:ext>
            </a:extLst>
          </p:cNvPr>
          <p:cNvSpPr txBox="1"/>
          <p:nvPr/>
        </p:nvSpPr>
        <p:spPr>
          <a:xfrm>
            <a:off x="641572" y="5132652"/>
            <a:ext cx="23643137" cy="8026172"/>
          </a:xfrm>
          <a:prstGeom prst="rect">
            <a:avLst/>
          </a:prstGeom>
          <a:solidFill>
            <a:srgbClr val="70AD47">
              <a:lumMod val="20000"/>
              <a:lumOff val="80000"/>
            </a:srgbClr>
          </a:solidFill>
        </p:spPr>
        <p:txBody>
          <a:bodyPr wrap="square">
            <a:spAutoFit/>
          </a:bodyPr>
          <a:lstStyle/>
          <a:p>
            <a:pPr defTabSz="2177278">
              <a:lnSpc>
                <a:spcPct val="107000"/>
              </a:lnSpc>
              <a:spcAft>
                <a:spcPts val="800"/>
              </a:spcAft>
              <a:buClrTx/>
            </a:pPr>
            <a:endParaRPr lang="en-US" sz="4800" b="1" dirty="0">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4033616D-3ED1-F98A-4B25-845EF004B921}"/>
              </a:ext>
            </a:extLst>
          </p:cNvPr>
          <p:cNvGrpSpPr/>
          <p:nvPr/>
        </p:nvGrpSpPr>
        <p:grpSpPr>
          <a:xfrm>
            <a:off x="476902" y="5045813"/>
            <a:ext cx="3600000" cy="971773"/>
            <a:chOff x="1275608" y="6322796"/>
            <a:chExt cx="3572909" cy="894713"/>
          </a:xfrm>
        </p:grpSpPr>
        <p:sp>
          <p:nvSpPr>
            <p:cNvPr id="12" name="Freeform 20">
              <a:extLst>
                <a:ext uri="{FF2B5EF4-FFF2-40B4-BE49-F238E27FC236}">
                  <a16:creationId xmlns:a16="http://schemas.microsoft.com/office/drawing/2014/main" id="{35C6270A-BDA3-137D-3BB4-E539C3D3F6A6}"/>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AB5219D-E817-B3E8-9A33-B3B3346E66F7}"/>
                </a:ext>
              </a:extLst>
            </p:cNvPr>
            <p:cNvSpPr txBox="1"/>
            <p:nvPr/>
          </p:nvSpPr>
          <p:spPr>
            <a:xfrm>
              <a:off x="2310574" y="6452409"/>
              <a:ext cx="2471048" cy="765100"/>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Lời Giải</a:t>
              </a:r>
              <a:endParaRPr kumimoji="0" lang="en-US"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endParaRPr>
            </a:p>
          </p:txBody>
        </p:sp>
        <p:sp>
          <p:nvSpPr>
            <p:cNvPr id="16" name="Round Diagonal Corner Rectangle 8">
              <a:extLst>
                <a:ext uri="{FF2B5EF4-FFF2-40B4-BE49-F238E27FC236}">
                  <a16:creationId xmlns:a16="http://schemas.microsoft.com/office/drawing/2014/main" id="{AE7CC04E-0327-40BD-6EC5-0FD8FF6A7944}"/>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Freeform 9">
              <a:extLst>
                <a:ext uri="{FF2B5EF4-FFF2-40B4-BE49-F238E27FC236}">
                  <a16:creationId xmlns:a16="http://schemas.microsoft.com/office/drawing/2014/main" id="{F4CD1A7B-AAAB-C862-3F18-62FAA56B9989}"/>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18" name="Rectangle 17"/>
              <p:cNvSpPr/>
              <p:nvPr/>
            </p:nvSpPr>
            <p:spPr>
              <a:xfrm>
                <a:off x="9791982" y="1602647"/>
                <a:ext cx="9480352" cy="2525691"/>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𝐚</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vi-VN" sz="4800" b="1" dirty="0" smtClean="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f>
                        <m:fPr>
                          <m:ctrlPr>
                            <a:rPr lang="vi-VN"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ad>
                            <m:radPr>
                              <m:degHide m:val="on"/>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radPr>
                            <m:deg/>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𝟑</m:t>
                              </m:r>
                            </m:e>
                          </m:rad>
                        </m:num>
                        <m:den>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𝟐</m:t>
                          </m:r>
                        </m:den>
                      </m:f>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𝐛</m:t>
                      </m:r>
                      <m:r>
                        <a:rPr lang="en-US" sz="4800" b="1" dirty="0">
                          <a:solidFill>
                            <a:schemeClr val="tx1"/>
                          </a:solidFill>
                          <a:latin typeface="Cambria Math"/>
                          <a:ea typeface="Tahoma" panose="020B0604030504040204" pitchFamily="34" charset="0"/>
                          <a:cs typeface="Tahoma" panose="020B0604030504040204" pitchFamily="34" charset="0"/>
                          <a:sym typeface="Calibri"/>
                        </a:rPr>
                        <m:t>)  </m:t>
                      </m:r>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f>
                        <m:fPr>
                          <m:ctrlPr>
                            <a:rPr lang="vi-VN"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𝟏</m:t>
                          </m:r>
                        </m:num>
                        <m:den>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𝟑</m:t>
                          </m:r>
                        </m:den>
                      </m:f>
                      <m:r>
                        <a:rPr lang="en-US" sz="4800" b="1" i="1" dirty="0" smtClean="0">
                          <a:latin typeface="Cambria Math"/>
                          <a:ea typeface="Tahoma" panose="020B0604030504040204" pitchFamily="34" charset="0"/>
                          <a:cs typeface="Tahoma" panose="020B0604030504040204" pitchFamily="34" charset="0"/>
                        </a:rPr>
                        <m:t>.</m:t>
                      </m:r>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9791982" y="1602647"/>
                <a:ext cx="9480352" cy="2525691"/>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627E6C8-FA94-0CF2-D050-62393B35A305}"/>
                  </a:ext>
                </a:extLst>
              </p:cNvPr>
              <p:cNvSpPr txBox="1"/>
              <p:nvPr/>
            </p:nvSpPr>
            <p:spPr>
              <a:xfrm>
                <a:off x="1001495" y="6017586"/>
                <a:ext cx="6586364" cy="1852367"/>
              </a:xfrm>
              <a:prstGeom prst="rect">
                <a:avLst/>
              </a:prstGeom>
              <a:noFill/>
            </p:spPr>
            <p:txBody>
              <a:bodyPr wrap="square">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n-US" sz="4800" b="1" dirty="0">
                          <a:solidFill>
                            <a:schemeClr val="tx1"/>
                          </a:solidFill>
                          <a:latin typeface="Cambria Math"/>
                          <a:ea typeface="Tahoma" panose="020B0604030504040204" pitchFamily="34" charset="0"/>
                          <a:cs typeface="Tahoma" panose="020B0604030504040204" pitchFamily="34" charset="0"/>
                          <a:sym typeface="Calibri"/>
                        </a:rPr>
                        <m:t>𝐚</m:t>
                      </m:r>
                      <m:r>
                        <a:rPr lang="en-US" sz="4800" b="1" dirty="0">
                          <a:solidFill>
                            <a:schemeClr val="tx1"/>
                          </a:solidFill>
                          <a:latin typeface="Cambria Math"/>
                          <a:ea typeface="Tahoma" panose="020B0604030504040204" pitchFamily="34" charset="0"/>
                          <a:cs typeface="Tahoma" panose="020B0604030504040204" pitchFamily="34" charset="0"/>
                          <a:sym typeface="Calibri"/>
                        </a:rPr>
                        <m:t>)  </m:t>
                      </m:r>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f>
                        <m:fPr>
                          <m:ctrlPr>
                            <a:rPr lang="vi-VN"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solidFill>
                                <a:schemeClr val="tx1"/>
                              </a:solidFill>
                              <a:latin typeface="Cambria Math"/>
                              <a:ea typeface="Tahoma" panose="020B0604030504040204" pitchFamily="34" charset="0"/>
                              <a:cs typeface="Tahoma" panose="020B0604030504040204" pitchFamily="34" charset="0"/>
                              <a:sym typeface="Calibri"/>
                            </a:rPr>
                            <m:t>−</m:t>
                          </m:r>
                          <m:rad>
                            <m:radPr>
                              <m:degHide m:val="on"/>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radPr>
                            <m:deg/>
                            <m:e>
                              <m:r>
                                <a:rPr lang="en-US" sz="4800" b="1" i="1" dirty="0">
                                  <a:solidFill>
                                    <a:schemeClr val="tx1"/>
                                  </a:solidFill>
                                  <a:latin typeface="Cambria Math"/>
                                  <a:ea typeface="Tahoma" panose="020B0604030504040204" pitchFamily="34" charset="0"/>
                                  <a:cs typeface="Tahoma" panose="020B0604030504040204" pitchFamily="34" charset="0"/>
                                  <a:sym typeface="Calibri"/>
                                </a:rPr>
                                <m:t>𝟑</m:t>
                              </m:r>
                            </m:e>
                          </m:rad>
                        </m:num>
                        <m:den>
                          <m:r>
                            <a:rPr lang="en-US" sz="4800" b="1" i="1" dirty="0">
                              <a:solidFill>
                                <a:schemeClr val="tx1"/>
                              </a:solidFill>
                              <a:latin typeface="Cambria Math"/>
                              <a:ea typeface="Tahoma" panose="020B0604030504040204" pitchFamily="34" charset="0"/>
                              <a:cs typeface="Tahoma" panose="020B0604030504040204" pitchFamily="34" charset="0"/>
                              <a:sym typeface="Calibri"/>
                            </a:rPr>
                            <m:t>𝟐</m:t>
                          </m:r>
                        </m:den>
                      </m:f>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2" name="TextBox 21">
                <a:extLst>
                  <a:ext uri="{FF2B5EF4-FFF2-40B4-BE49-F238E27FC236}">
                    <a16:creationId xmlns:a16="http://schemas.microsoft.com/office/drawing/2014/main" xmlns="" xmlns:a14="http://schemas.microsoft.com/office/drawing/2010/main" id="{C627E6C8-FA94-0CF2-D050-62393B35A305}"/>
                  </a:ext>
                </a:extLst>
              </p:cNvPr>
              <p:cNvSpPr txBox="1">
                <a:spLocks noRot="1" noChangeAspect="1" noMove="1" noResize="1" noEditPoints="1" noAdjustHandles="1" noChangeArrowheads="1" noChangeShapeType="1" noTextEdit="1"/>
              </p:cNvSpPr>
              <p:nvPr/>
            </p:nvSpPr>
            <p:spPr>
              <a:xfrm>
                <a:off x="1001495" y="6017586"/>
                <a:ext cx="6586364" cy="1852367"/>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085159" y="6511632"/>
                <a:ext cx="7413646" cy="13583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dirty="0">
                          <a:solidFill>
                            <a:schemeClr val="tx1"/>
                          </a:solidFill>
                          <a:latin typeface="Cambria Math"/>
                          <a:ea typeface="Tahoma" panose="020B0604030504040204" pitchFamily="34" charset="0"/>
                          <a:cs typeface="Tahoma" panose="020B0604030504040204" pitchFamily="34" charset="0"/>
                          <a:sym typeface="Calibri"/>
                        </a:rPr>
                        <m:t>  </m:t>
                      </m:r>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𝐬𝐢𝐧</m:t>
                      </m:r>
                      <m:d>
                        <m:d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dPr>
                        <m:e>
                          <m:f>
                            <m:f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smtClean="0">
                                  <a:solidFill>
                                    <a:schemeClr val="tx1"/>
                                  </a:solidFill>
                                  <a:latin typeface="Cambria Math"/>
                                  <a:ea typeface="Cambria Math"/>
                                  <a:cs typeface="Tahoma" panose="020B0604030504040204" pitchFamily="34" charset="0"/>
                                  <a:sym typeface="Calibri"/>
                                </a:rPr>
                                <m:t>𝝅</m:t>
                              </m:r>
                            </m:num>
                            <m:den>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𝟑</m:t>
                              </m:r>
                            </m:den>
                          </m:f>
                        </m:e>
                      </m:d>
                    </m:oMath>
                  </m:oMathPara>
                </a14:m>
                <a:endParaRPr lang="en-US" sz="4800" b="1" dirty="0"/>
              </a:p>
            </p:txBody>
          </p:sp>
        </mc:Choice>
        <mc:Fallback xmlns="">
          <p:sp>
            <p:nvSpPr>
              <p:cNvPr id="23" name="TextBox 22"/>
              <p:cNvSpPr txBox="1">
                <a:spLocks noRot="1" noChangeAspect="1" noMove="1" noResize="1" noEditPoints="1" noAdjustHandles="1" noChangeArrowheads="1" noChangeShapeType="1" noTextEdit="1"/>
              </p:cNvSpPr>
              <p:nvPr/>
            </p:nvSpPr>
            <p:spPr>
              <a:xfrm>
                <a:off x="6085159" y="6511632"/>
                <a:ext cx="7413646" cy="1358321"/>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12236119" y="6865732"/>
                <a:ext cx="2525371"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oMath>
                  </m:oMathPara>
                </a14:m>
                <a:endParaRPr lang="en-US" sz="4800" b="1" dirty="0"/>
              </a:p>
            </p:txBody>
          </p:sp>
        </mc:Choice>
        <mc:Fallback xmlns="">
          <p:sp>
            <p:nvSpPr>
              <p:cNvPr id="28" name="TextBox 27"/>
              <p:cNvSpPr txBox="1">
                <a:spLocks noRot="1" noChangeAspect="1" noMove="1" noResize="1" noEditPoints="1" noAdjustHandles="1" noChangeArrowheads="1" noChangeShapeType="1" noTextEdit="1"/>
              </p:cNvSpPr>
              <p:nvPr/>
            </p:nvSpPr>
            <p:spPr>
              <a:xfrm>
                <a:off x="12236119" y="6865732"/>
                <a:ext cx="2525371" cy="1032077"/>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13410363" y="5908724"/>
                <a:ext cx="5311403" cy="26241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𝒙</m:t>
                              </m:r>
                              <m:r>
                                <a:rPr lang="en-US" sz="4400" b="1" i="1" smtClean="0">
                                  <a:latin typeface="Cambria Math"/>
                                </a:rPr>
                                <m:t>=</m:t>
                              </m:r>
                              <m:f>
                                <m:fPr>
                                  <m:ctrlPr>
                                    <a:rPr lang="en-US"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a:solidFill>
                                        <a:schemeClr val="tx1"/>
                                      </a:solidFill>
                                      <a:latin typeface="Cambria Math"/>
                                      <a:ea typeface="Tahoma" panose="020B0604030504040204" pitchFamily="34" charset="0"/>
                                      <a:cs typeface="Tahoma" panose="020B0604030504040204" pitchFamily="34" charset="0"/>
                                      <a:sym typeface="Calibri"/>
                                    </a:rPr>
                                    <m:t>−</m:t>
                                  </m:r>
                                  <m:r>
                                    <a:rPr lang="en-US" sz="4400" b="1" i="1" dirty="0">
                                      <a:solidFill>
                                        <a:schemeClr val="tx1"/>
                                      </a:solidFill>
                                      <a:latin typeface="Cambria Math"/>
                                      <a:ea typeface="Cambria Math"/>
                                      <a:cs typeface="Tahoma" panose="020B0604030504040204" pitchFamily="34" charset="0"/>
                                      <a:sym typeface="Calibri"/>
                                    </a:rPr>
                                    <m:t>𝝅</m:t>
                                  </m:r>
                                </m:num>
                                <m:den>
                                  <m:r>
                                    <a:rPr lang="en-US" sz="4400" b="1" i="1" dirty="0">
                                      <a:solidFill>
                                        <a:schemeClr val="tx1"/>
                                      </a:solidFill>
                                      <a:latin typeface="Cambria Math"/>
                                      <a:ea typeface="Tahoma" panose="020B0604030504040204" pitchFamily="34" charset="0"/>
                                      <a:cs typeface="Tahoma" panose="020B0604030504040204" pitchFamily="34" charset="0"/>
                                      <a:sym typeface="Calibri"/>
                                    </a:rPr>
                                    <m:t>𝟑</m:t>
                                  </m:r>
                                </m:den>
                              </m:f>
                              <m:r>
                                <a:rPr lang="en-US" sz="4400" b="1" i="1" smtClean="0">
                                  <a:latin typeface="Cambria Math"/>
                                </a:rPr>
                                <m:t>+</m:t>
                              </m:r>
                              <m:r>
                                <a:rPr lang="en-US" sz="4400" b="1" i="1" smtClean="0">
                                  <a:latin typeface="Cambria Math"/>
                                </a:rPr>
                                <m:t>𝒌</m:t>
                              </m:r>
                              <m:r>
                                <a:rPr lang="en-US" sz="4400" b="1" i="1" smtClean="0">
                                  <a:latin typeface="Cambria Math"/>
                                </a:rPr>
                                <m:t>𝟐</m:t>
                              </m:r>
                              <m:r>
                                <a:rPr lang="en-US" sz="4400" b="1" i="1" smtClean="0">
                                  <a:latin typeface="Cambria Math"/>
                                  <a:ea typeface="Cambria Math"/>
                                </a:rPr>
                                <m:t>𝝅</m:t>
                              </m:r>
                            </m:e>
                            <m:e>
                              <m:r>
                                <a:rPr lang="en-US" sz="4400" b="1" i="1">
                                  <a:latin typeface="Cambria Math"/>
                                </a:rPr>
                                <m:t>𝒙</m:t>
                              </m:r>
                              <m:r>
                                <a:rPr lang="en-US" sz="4400" b="1" i="1">
                                  <a:latin typeface="Cambria Math"/>
                                </a:rPr>
                                <m:t>=</m:t>
                              </m:r>
                              <m:f>
                                <m:fPr>
                                  <m:ctrlPr>
                                    <a:rPr lang="en-US"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𝟒</m:t>
                                  </m:r>
                                  <m:r>
                                    <a:rPr lang="en-US" sz="4400" b="1" i="1" dirty="0">
                                      <a:solidFill>
                                        <a:schemeClr val="tx1"/>
                                      </a:solidFill>
                                      <a:latin typeface="Cambria Math"/>
                                      <a:ea typeface="Cambria Math"/>
                                      <a:cs typeface="Tahoma" panose="020B0604030504040204" pitchFamily="34" charset="0"/>
                                      <a:sym typeface="Calibri"/>
                                    </a:rPr>
                                    <m:t>𝝅</m:t>
                                  </m:r>
                                </m:num>
                                <m:den>
                                  <m:r>
                                    <a:rPr lang="en-US" sz="4400" b="1" i="1" dirty="0">
                                      <a:solidFill>
                                        <a:schemeClr val="tx1"/>
                                      </a:solidFill>
                                      <a:latin typeface="Cambria Math"/>
                                      <a:ea typeface="Tahoma" panose="020B0604030504040204" pitchFamily="34" charset="0"/>
                                      <a:cs typeface="Tahoma" panose="020B0604030504040204" pitchFamily="34" charset="0"/>
                                      <a:sym typeface="Calibri"/>
                                    </a:rPr>
                                    <m:t>𝟑</m:t>
                                  </m:r>
                                </m:den>
                              </m:f>
                              <m:r>
                                <a:rPr lang="en-US" sz="4400" b="1" i="1">
                                  <a:latin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e>
                          </m:eqArr>
                        </m:e>
                      </m:d>
                    </m:oMath>
                  </m:oMathPara>
                </a14:m>
                <a:endParaRPr lang="en-US" sz="4400" b="1" dirty="0"/>
              </a:p>
            </p:txBody>
          </p:sp>
        </mc:Choice>
        <mc:Fallback xmlns="">
          <p:sp>
            <p:nvSpPr>
              <p:cNvPr id="38" name="TextBox 37"/>
              <p:cNvSpPr txBox="1">
                <a:spLocks noRot="1" noChangeAspect="1" noMove="1" noResize="1" noEditPoints="1" noAdjustHandles="1" noChangeArrowheads="1" noChangeShapeType="1" noTextEdit="1"/>
              </p:cNvSpPr>
              <p:nvPr/>
            </p:nvSpPr>
            <p:spPr>
              <a:xfrm>
                <a:off x="13410363" y="5908724"/>
                <a:ext cx="5311403" cy="2624116"/>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18521351" y="6966271"/>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39" name="TextBox 38"/>
              <p:cNvSpPr txBox="1">
                <a:spLocks noRot="1" noChangeAspect="1" noMove="1" noResize="1" noEditPoints="1" noAdjustHandles="1" noChangeArrowheads="1" noChangeShapeType="1" noTextEdit="1"/>
              </p:cNvSpPr>
              <p:nvPr/>
            </p:nvSpPr>
            <p:spPr>
              <a:xfrm>
                <a:off x="18521351" y="6966271"/>
                <a:ext cx="2861187" cy="830997"/>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 Box 16"/>
              <p:cNvSpPr txBox="1">
                <a:spLocks noChangeArrowheads="1"/>
              </p:cNvSpPr>
              <p:nvPr/>
            </p:nvSpPr>
            <p:spPr bwMode="auto">
              <a:xfrm>
                <a:off x="2027380" y="9090647"/>
                <a:ext cx="12727241" cy="115922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fontAlgn="base" hangingPunct="1">
                  <a:spcBef>
                    <a:spcPct val="50000"/>
                  </a:spcBef>
                  <a:spcAft>
                    <a:spcPct val="0"/>
                  </a:spcAft>
                  <a:buClrTx/>
                  <a:defRPr/>
                </a:pPr>
                <a:r>
                  <a:rPr lang="en-US" altLang="en-US" sz="4400" b="1" kern="1200" dirty="0">
                    <a:latin typeface="Tahoma" panose="020B0604030504040204" pitchFamily="34" charset="0"/>
                    <a:ea typeface="Tahoma" panose="020B0604030504040204" pitchFamily="34" charset="0"/>
                    <a:cs typeface="Tahoma" panose="020B0604030504040204" pitchFamily="34" charset="0"/>
                  </a:rPr>
                  <a:t>b)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Gọi</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4400" b="1" i="1" kern="1200">
                        <a:latin typeface="Cambria Math"/>
                        <a:ea typeface="Cambria Math"/>
                        <a:cs typeface="Tahoma" panose="020B0604030504040204" pitchFamily="34" charset="0"/>
                      </a:rPr>
                      <m:t>𝜶</m:t>
                    </m:r>
                    <m:r>
                      <a:rPr lang="en-US" altLang="en-US" sz="4400" b="1" i="1" kern="1200">
                        <a:latin typeface="Cambria Math"/>
                        <a:ea typeface="Cambria Math"/>
                        <a:cs typeface="Tahoma" panose="020B0604030504040204" pitchFamily="34" charset="0"/>
                      </a:rPr>
                      <m:t>∈</m:t>
                    </m:r>
                    <m:d>
                      <m:dPr>
                        <m:begChr m:val="["/>
                        <m:endChr m:val="]"/>
                        <m:ctrlPr>
                          <a:rPr lang="en-US" altLang="en-US" sz="4400" b="1" i="1" kern="1200">
                            <a:latin typeface="Cambria Math" panose="02040503050406030204" pitchFamily="18" charset="0"/>
                            <a:ea typeface="Cambria Math"/>
                            <a:cs typeface="Tahoma" panose="020B0604030504040204" pitchFamily="34" charset="0"/>
                          </a:rPr>
                        </m:ctrlPr>
                      </m:dPr>
                      <m:e>
                        <m:r>
                          <a:rPr lang="en-US" altLang="en-US" sz="4400" b="1" i="1" kern="1200">
                            <a:latin typeface="Cambria Math"/>
                            <a:ea typeface="Cambria Math"/>
                            <a:cs typeface="Tahoma" panose="020B0604030504040204" pitchFamily="34" charset="0"/>
                          </a:rPr>
                          <m:t>−</m:t>
                        </m:r>
                        <m:f>
                          <m:fPr>
                            <m:ctrlPr>
                              <a:rPr lang="el-GR" altLang="en-US" sz="4400" b="1" i="1" kern="1200">
                                <a:latin typeface="Cambria Math" panose="02040503050406030204" pitchFamily="18" charset="0"/>
                                <a:ea typeface="Cambria Math"/>
                                <a:cs typeface="Tahoma" panose="020B0604030504040204" pitchFamily="34" charset="0"/>
                              </a:rPr>
                            </m:ctrlPr>
                          </m:fPr>
                          <m:num>
                            <m:r>
                              <a:rPr lang="el-GR" altLang="en-US" sz="4400" b="1" i="1" kern="1200">
                                <a:latin typeface="Cambria Math"/>
                                <a:ea typeface="Cambria Math"/>
                                <a:cs typeface="Tahoma" panose="020B0604030504040204" pitchFamily="34" charset="0"/>
                              </a:rPr>
                              <m:t>𝝅</m:t>
                            </m:r>
                          </m:num>
                          <m:den>
                            <m:r>
                              <a:rPr lang="el-GR" altLang="en-US" sz="4400" b="1" i="1" kern="1200">
                                <a:latin typeface="Cambria Math"/>
                                <a:ea typeface="Cambria Math"/>
                                <a:cs typeface="Tahoma" panose="020B0604030504040204" pitchFamily="34" charset="0"/>
                              </a:rPr>
                              <m:t>𝟐</m:t>
                            </m:r>
                          </m:den>
                        </m:f>
                        <m:r>
                          <a:rPr lang="en-US" altLang="en-US" sz="4400" b="1" i="1" kern="1200">
                            <a:latin typeface="Cambria Math"/>
                            <a:ea typeface="Cambria Math"/>
                            <a:cs typeface="Tahoma" panose="020B0604030504040204" pitchFamily="34" charset="0"/>
                          </a:rPr>
                          <m:t>;</m:t>
                        </m:r>
                        <m:f>
                          <m:fPr>
                            <m:ctrlPr>
                              <a:rPr lang="el-GR" altLang="en-US" sz="4400" b="1" i="1" kern="1200">
                                <a:latin typeface="Cambria Math" panose="02040503050406030204" pitchFamily="18" charset="0"/>
                                <a:ea typeface="Cambria Math"/>
                                <a:cs typeface="Tahoma" panose="020B0604030504040204" pitchFamily="34" charset="0"/>
                              </a:rPr>
                            </m:ctrlPr>
                          </m:fPr>
                          <m:num>
                            <m:r>
                              <a:rPr lang="el-GR" altLang="en-US" sz="4400" b="1" i="1" kern="1200">
                                <a:latin typeface="Cambria Math"/>
                                <a:ea typeface="Cambria Math"/>
                                <a:cs typeface="Tahoma" panose="020B0604030504040204" pitchFamily="34" charset="0"/>
                              </a:rPr>
                              <m:t>𝝅</m:t>
                            </m:r>
                          </m:num>
                          <m:den>
                            <m:r>
                              <a:rPr lang="el-GR" altLang="en-US" sz="4400" b="1" i="1" kern="1200">
                                <a:latin typeface="Cambria Math"/>
                                <a:ea typeface="Cambria Math"/>
                                <a:cs typeface="Tahoma" panose="020B0604030504040204" pitchFamily="34" charset="0"/>
                              </a:rPr>
                              <m:t>𝟐</m:t>
                            </m:r>
                          </m:den>
                        </m:f>
                        <m:r>
                          <a:rPr lang="en-US" altLang="en-US" sz="4400" b="1" i="1" kern="1200">
                            <a:latin typeface="Cambria Math"/>
                            <a:ea typeface="Cambria Math"/>
                            <a:cs typeface="Tahoma" panose="020B0604030504040204" pitchFamily="34" charset="0"/>
                          </a:rPr>
                          <m:t> </m:t>
                        </m:r>
                      </m:e>
                    </m:d>
                    <m:r>
                      <a:rPr lang="en-US" altLang="en-US" sz="4400" b="1" i="1" kern="1200" smtClean="0">
                        <a:latin typeface="Cambria Math"/>
                        <a:ea typeface="Cambria Math"/>
                        <a:cs typeface="Tahoma" panose="020B0604030504040204" pitchFamily="34" charset="0"/>
                      </a:rPr>
                      <m:t> </m:t>
                    </m:r>
                  </m:oMath>
                </a14:m>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là</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góc</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thoả</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mãn</a:t>
                </a:r>
                <a:r>
                  <a:rPr lang="vi-VN" sz="4400" b="1" dirty="0">
                    <a:ea typeface="Tahoma" panose="020B0604030504040204" pitchFamily="34" charset="0"/>
                    <a:cs typeface="Tahoma" panose="020B0604030504040204" pitchFamily="34" charset="0"/>
                    <a:sym typeface="Calibri"/>
                  </a:rPr>
                  <a:t> </a:t>
                </a:r>
                <a14:m>
                  <m:oMath xmlns:m="http://schemas.openxmlformats.org/officeDocument/2006/math">
                    <m:r>
                      <a:rPr lang="vi-VN" sz="4800" b="1" dirty="0">
                        <a:latin typeface="Cambria Math"/>
                        <a:ea typeface="Tahoma" panose="020B0604030504040204" pitchFamily="34" charset="0"/>
                        <a:cs typeface="Tahoma" panose="020B0604030504040204" pitchFamily="34" charset="0"/>
                        <a:sym typeface="Calibri"/>
                      </a:rPr>
                      <m:t>𝐬𝐢𝐧</m:t>
                    </m:r>
                    <m:r>
                      <a:rPr lang="vi-VN" sz="4800" b="1" i="1" dirty="0" smtClean="0">
                        <a:latin typeface="Cambria Math"/>
                        <a:ea typeface="Cambria Math"/>
                        <a:cs typeface="Tahoma" panose="020B0604030504040204" pitchFamily="34" charset="0"/>
                        <a:sym typeface="Calibri"/>
                      </a:rPr>
                      <m:t>𝜶</m:t>
                    </m:r>
                    <m:r>
                      <a:rPr lang="vi-VN" sz="4800" b="1" i="1" dirty="0">
                        <a:latin typeface="Cambria Math"/>
                        <a:ea typeface="Tahoma" panose="020B0604030504040204" pitchFamily="34" charset="0"/>
                        <a:cs typeface="Tahoma" panose="020B0604030504040204" pitchFamily="34" charset="0"/>
                        <a:sym typeface="Calibri"/>
                      </a:rPr>
                      <m:t> =</m:t>
                    </m:r>
                    <m:f>
                      <m:fPr>
                        <m:ctrlPr>
                          <a:rPr lang="vi-VN" sz="4800" b="1" i="1" dirty="0">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latin typeface="Cambria Math"/>
                            <a:ea typeface="Tahoma" panose="020B0604030504040204" pitchFamily="34" charset="0"/>
                            <a:cs typeface="Tahoma" panose="020B0604030504040204" pitchFamily="34" charset="0"/>
                            <a:sym typeface="Calibri"/>
                          </a:rPr>
                          <m:t>𝟏</m:t>
                        </m:r>
                      </m:num>
                      <m:den>
                        <m:r>
                          <a:rPr lang="en-US" sz="4800" b="1" i="1" dirty="0">
                            <a:latin typeface="Cambria Math"/>
                            <a:ea typeface="Tahoma" panose="020B0604030504040204" pitchFamily="34" charset="0"/>
                            <a:cs typeface="Tahoma" panose="020B0604030504040204" pitchFamily="34" charset="0"/>
                            <a:sym typeface="Calibri"/>
                          </a:rPr>
                          <m:t>𝟑</m:t>
                        </m:r>
                      </m:den>
                    </m:f>
                  </m:oMath>
                </a14:m>
                <a:r>
                  <a:rPr lang="en-US" altLang="en-US" sz="4800" b="1" kern="1200" dirty="0">
                    <a:latin typeface="Tahoma" panose="020B0604030504040204" pitchFamily="34" charset="0"/>
                    <a:ea typeface="Tahoma" panose="020B0604030504040204" pitchFamily="34" charset="0"/>
                    <a:cs typeface="Tahoma" panose="020B0604030504040204" pitchFamily="34" charset="0"/>
                  </a:rPr>
                  <a:t>  </a:t>
                </a:r>
                <a:endParaRPr kumimoji="0" lang="en-US" altLang="en-US" sz="48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0" name="Text Box 16"/>
              <p:cNvSpPr txBox="1">
                <a:spLocks noRot="1" noChangeAspect="1" noMove="1" noResize="1" noEditPoints="1" noAdjustHandles="1" noChangeArrowheads="1" noChangeShapeType="1" noTextEdit="1"/>
              </p:cNvSpPr>
              <p:nvPr/>
            </p:nvSpPr>
            <p:spPr bwMode="auto">
              <a:xfrm>
                <a:off x="2027380" y="9090647"/>
                <a:ext cx="12727241" cy="1159228"/>
              </a:xfrm>
              <a:prstGeom prst="rect">
                <a:avLst/>
              </a:prstGeom>
              <a:blipFill>
                <a:blip r:embed="rId9"/>
                <a:stretch>
                  <a:fillRect l="-1965" b="-736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 Box 16"/>
              <p:cNvSpPr txBox="1">
                <a:spLocks noChangeArrowheads="1"/>
              </p:cNvSpPr>
              <p:nvPr/>
            </p:nvSpPr>
            <p:spPr bwMode="auto">
              <a:xfrm>
                <a:off x="2279572" y="10889039"/>
                <a:ext cx="8958699" cy="121668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buClrTx/>
                  <a:defRPr/>
                </a:pPr>
                <a:r>
                  <a:rPr kumimoji="0" lang="en-US" altLang="en-US" sz="4800" b="1" i="0" u="none" strike="noStrike" kern="1200" cap="none" spc="0" normalizeH="0" baseline="0" noProof="0" dirty="0" err="1">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Khi</a:t>
                </a:r>
                <a:r>
                  <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4800" b="1" i="0" u="none" strike="noStrike" kern="1200" cap="none" spc="0" normalizeH="0" baseline="0" noProof="0" dirty="0" err="1">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đó</a:t>
                </a:r>
                <a:r>
                  <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 ta </a:t>
                </a:r>
                <a:r>
                  <a:rPr kumimoji="0" lang="en-US" altLang="en-US" sz="4800" b="1" i="0" u="none" strike="noStrike" kern="1200" cap="none" spc="0" normalizeH="0" baseline="0" noProof="0" dirty="0" err="1">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en-US" sz="4800" b="1" i="0" u="none"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f>
                      <m:fPr>
                        <m:ctrlPr>
                          <a:rPr lang="vi-VN" sz="4800" b="1" i="1" dirty="0">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latin typeface="Cambria Math"/>
                            <a:ea typeface="Tahoma" panose="020B0604030504040204" pitchFamily="34" charset="0"/>
                            <a:cs typeface="Tahoma" panose="020B0604030504040204" pitchFamily="34" charset="0"/>
                            <a:sym typeface="Calibri"/>
                          </a:rPr>
                          <m:t>𝟏</m:t>
                        </m:r>
                      </m:num>
                      <m:den>
                        <m:r>
                          <a:rPr lang="en-US" sz="4800" b="1" i="1" dirty="0">
                            <a:latin typeface="Cambria Math"/>
                            <a:ea typeface="Tahoma" panose="020B0604030504040204" pitchFamily="34" charset="0"/>
                            <a:cs typeface="Tahoma" panose="020B0604030504040204" pitchFamily="34" charset="0"/>
                            <a:sym typeface="Calibri"/>
                          </a:rPr>
                          <m:t>𝟑</m:t>
                        </m:r>
                      </m:den>
                    </m:f>
                    <m:r>
                      <m:rPr>
                        <m:nor/>
                      </m:rPr>
                      <a:rPr lang="en-US" altLang="en-US" sz="4800" b="1" kern="1200" dirty="0">
                        <a:latin typeface="Tahoma" panose="020B0604030504040204" pitchFamily="34" charset="0"/>
                        <a:ea typeface="Tahoma" panose="020B0604030504040204" pitchFamily="34" charset="0"/>
                        <a:cs typeface="Tahoma" panose="020B0604030504040204" pitchFamily="34" charset="0"/>
                      </a:rPr>
                      <m:t>  </m:t>
                    </m:r>
                    <m:groupChr>
                      <m:groupChrPr>
                        <m:chr m:val="⇔"/>
                        <m:pos m:val="top"/>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a14:m>
                <a:endPar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1" name="Text Box 16"/>
              <p:cNvSpPr txBox="1">
                <a:spLocks noRot="1" noChangeAspect="1" noMove="1" noResize="1" noEditPoints="1" noAdjustHandles="1" noChangeArrowheads="1" noChangeShapeType="1" noTextEdit="1"/>
              </p:cNvSpPr>
              <p:nvPr/>
            </p:nvSpPr>
            <p:spPr bwMode="auto">
              <a:xfrm>
                <a:off x="2279572" y="10889039"/>
                <a:ext cx="8958699" cy="1216680"/>
              </a:xfrm>
              <a:prstGeom prst="rect">
                <a:avLst/>
              </a:prstGeom>
              <a:blipFill rotWithShape="1">
                <a:blip r:embed="rId10"/>
                <a:stretch>
                  <a:fillRect l="-3129" b="-550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4640541" y="10843723"/>
                <a:ext cx="5311403" cy="12466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𝒙</m:t>
                              </m:r>
                              <m:r>
                                <a:rPr lang="en-US" sz="4400" b="1" i="1" smtClean="0">
                                  <a:latin typeface="Cambria Math"/>
                                </a:rPr>
                                <m:t>=</m:t>
                              </m:r>
                              <m:r>
                                <a:rPr lang="el-GR" sz="4400" b="1" i="1" smtClean="0">
                                  <a:latin typeface="Cambria Math"/>
                                  <a:ea typeface="Cambria Math"/>
                                </a:rPr>
                                <m:t>𝜶</m:t>
                              </m:r>
                              <m:r>
                                <a:rPr lang="en-US" sz="4400" b="1" i="1" smtClean="0">
                                  <a:latin typeface="Cambria Math"/>
                                </a:rPr>
                                <m:t>+</m:t>
                              </m:r>
                              <m:r>
                                <a:rPr lang="en-US" sz="4400" b="1" i="1" smtClean="0">
                                  <a:latin typeface="Cambria Math"/>
                                </a:rPr>
                                <m:t>𝒌</m:t>
                              </m:r>
                              <m:r>
                                <a:rPr lang="en-US" sz="4400" b="1" i="1" smtClean="0">
                                  <a:latin typeface="Cambria Math"/>
                                </a:rPr>
                                <m:t>𝟐</m:t>
                              </m:r>
                              <m:r>
                                <a:rPr lang="en-US" sz="4400" b="1" i="1" smtClean="0">
                                  <a:latin typeface="Cambria Math"/>
                                  <a:ea typeface="Cambria Math"/>
                                </a:rPr>
                                <m:t>𝝅</m:t>
                              </m:r>
                            </m:e>
                            <m:e>
                              <m:r>
                                <a:rPr lang="en-US" sz="4400" b="1" i="1">
                                  <a:latin typeface="Cambria Math"/>
                                </a:rPr>
                                <m:t>𝒙</m:t>
                              </m:r>
                              <m:r>
                                <a:rPr lang="en-US" sz="4400" b="1" i="1">
                                  <a:latin typeface="Cambria Math"/>
                                </a:rPr>
                                <m:t>=</m:t>
                              </m:r>
                              <m:r>
                                <a:rPr lang="el-GR" sz="4400" b="1" i="1" smtClean="0">
                                  <a:latin typeface="Cambria Math"/>
                                  <a:ea typeface="Cambria Math"/>
                                </a:rPr>
                                <m:t>𝝅</m:t>
                              </m:r>
                              <m:r>
                                <a:rPr lang="en-US" sz="4400" b="1" i="1" smtClean="0">
                                  <a:latin typeface="Cambria Math"/>
                                  <a:ea typeface="Cambria Math"/>
                                </a:rPr>
                                <m:t>−</m:t>
                              </m:r>
                              <m:r>
                                <a:rPr lang="en-US" sz="4400" b="1" i="1" smtClean="0">
                                  <a:latin typeface="Cambria Math"/>
                                  <a:ea typeface="Cambria Math"/>
                                </a:rPr>
                                <m:t>𝜶</m:t>
                              </m:r>
                              <m:r>
                                <a:rPr lang="en-US" sz="4400" b="1" i="1">
                                  <a:latin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e>
                          </m:eqArr>
                        </m:e>
                      </m:d>
                    </m:oMath>
                  </m:oMathPara>
                </a14:m>
                <a:endParaRPr lang="en-US" sz="4400" b="1" dirty="0"/>
              </a:p>
            </p:txBody>
          </p:sp>
        </mc:Choice>
        <mc:Fallback xmlns="">
          <p:sp>
            <p:nvSpPr>
              <p:cNvPr id="42" name="TextBox 41"/>
              <p:cNvSpPr txBox="1">
                <a:spLocks noRot="1" noChangeAspect="1" noMove="1" noResize="1" noEditPoints="1" noAdjustHandles="1" noChangeArrowheads="1" noChangeShapeType="1" noTextEdit="1"/>
              </p:cNvSpPr>
              <p:nvPr/>
            </p:nvSpPr>
            <p:spPr>
              <a:xfrm>
                <a:off x="14640541" y="10843723"/>
                <a:ext cx="5311403" cy="1246688"/>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19338945" y="11047556"/>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43" name="TextBox 42"/>
              <p:cNvSpPr txBox="1">
                <a:spLocks noRot="1" noChangeAspect="1" noMove="1" noResize="1" noEditPoints="1" noAdjustHandles="1" noChangeArrowheads="1" noChangeShapeType="1" noTextEdit="1"/>
              </p:cNvSpPr>
              <p:nvPr/>
            </p:nvSpPr>
            <p:spPr>
              <a:xfrm>
                <a:off x="19338945" y="11047556"/>
                <a:ext cx="2861187" cy="830997"/>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10202421" y="10973517"/>
                <a:ext cx="4559069" cy="1047723"/>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vi-VN" sz="4800" b="1" dirty="0">
                          <a:latin typeface="Cambria Math"/>
                          <a:ea typeface="Tahoma" panose="020B0604030504040204" pitchFamily="34" charset="0"/>
                          <a:cs typeface="Tahoma" panose="020B0604030504040204" pitchFamily="34" charset="0"/>
                          <a:sym typeface="Calibri"/>
                        </a:rPr>
                        <m:t>𝐬𝐢𝐧</m:t>
                      </m:r>
                      <m:r>
                        <a:rPr lang="vi-VN" sz="4800" b="1" i="1" dirty="0">
                          <a:latin typeface="Cambria Math"/>
                          <a:ea typeface="Tahoma" panose="020B0604030504040204" pitchFamily="34" charset="0"/>
                          <a:cs typeface="Tahoma" panose="020B0604030504040204" pitchFamily="34" charset="0"/>
                          <a:sym typeface="Calibri"/>
                        </a:rPr>
                        <m:t>𝒙</m:t>
                      </m:r>
                      <m:r>
                        <a:rPr lang="vi-VN" sz="4800" b="1" i="1" dirty="0">
                          <a:latin typeface="Cambria Math"/>
                          <a:ea typeface="Tahoma" panose="020B0604030504040204" pitchFamily="34" charset="0"/>
                          <a:cs typeface="Tahoma" panose="020B0604030504040204" pitchFamily="34" charset="0"/>
                          <a:sym typeface="Calibri"/>
                        </a:rPr>
                        <m:t> =</m:t>
                      </m:r>
                      <m:r>
                        <a:rPr lang="vi-VN" sz="4800" b="1" dirty="0">
                          <a:latin typeface="Cambria Math"/>
                          <a:ea typeface="Tahoma" panose="020B0604030504040204" pitchFamily="34" charset="0"/>
                          <a:cs typeface="Tahoma" panose="020B0604030504040204" pitchFamily="34" charset="0"/>
                          <a:sym typeface="Calibri"/>
                        </a:rPr>
                        <m:t>𝐬𝐢𝐧</m:t>
                      </m:r>
                      <m:r>
                        <a:rPr lang="vi-VN" sz="4800" b="1" i="1" dirty="0">
                          <a:latin typeface="Cambria Math"/>
                          <a:ea typeface="Cambria Math"/>
                          <a:cs typeface="Tahoma" panose="020B0604030504040204" pitchFamily="34" charset="0"/>
                          <a:sym typeface="Calibri"/>
                        </a:rPr>
                        <m:t>𝜶</m:t>
                      </m:r>
                      <m:groupChr>
                        <m:groupChrPr>
                          <m:chr m:val="⇔"/>
                          <m:pos m:val="top"/>
                          <m:ctrlPr>
                            <a:rPr lang="vi-VN" sz="4800" b="1" i="1" dirty="0" smtClean="0">
                              <a:latin typeface="Cambria Math" panose="02040503050406030204" pitchFamily="18" charset="0"/>
                              <a:ea typeface="Cambria Math"/>
                              <a:cs typeface="Tahoma" panose="020B0604030504040204" pitchFamily="34" charset="0"/>
                              <a:sym typeface="Calibri"/>
                            </a:rPr>
                          </m:ctrlPr>
                        </m:groupChrPr>
                        <m:e/>
                      </m:groupChr>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10202421" y="10973517"/>
                <a:ext cx="4559069" cy="1047723"/>
              </a:xfrm>
              <a:prstGeom prst="rect">
                <a:avLst/>
              </a:prstGeom>
              <a:blipFill rotWithShape="1">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477735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0"/>
                                        </p:tgtEl>
                                        <p:attrNameLst>
                                          <p:attrName>style.visibility</p:attrName>
                                        </p:attrNameLst>
                                      </p:cBhvr>
                                      <p:to>
                                        <p:strVal val="visible"/>
                                      </p:to>
                                    </p:set>
                                    <p:animEffect transition="in" filter="wipe(left)">
                                      <p:cBhvr>
                                        <p:cTn id="14" dur="500"/>
                                        <p:tgtEl>
                                          <p:spTgt spid="40"/>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1"/>
                                        </p:tgtEl>
                                        <p:attrNameLst>
                                          <p:attrName>style.visibility</p:attrName>
                                        </p:attrNameLst>
                                      </p:cBhvr>
                                      <p:to>
                                        <p:strVal val="visible"/>
                                      </p:to>
                                    </p:set>
                                    <p:animEffect transition="in" filter="wipe(left)">
                                      <p:cBhvr>
                                        <p:cTn id="19" dur="500"/>
                                        <p:tgtEl>
                                          <p:spTgt spid="41"/>
                                        </p:tgtEl>
                                      </p:cBhvr>
                                    </p:animEffec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44"/>
                                        </p:tgtEl>
                                        <p:attrNameLst>
                                          <p:attrName>style.visibility</p:attrName>
                                        </p:attrNameLst>
                                      </p:cBhvr>
                                      <p:to>
                                        <p:strVal val="visible"/>
                                      </p:to>
                                    </p:set>
                                  </p:childTnLst>
                                </p:cTn>
                              </p:par>
                            </p:childTnLst>
                          </p:cTn>
                        </p:par>
                      </p:childTnLst>
                    </p:cTn>
                  </p:par>
                  <p:par>
                    <p:cTn id="24" fill="hold">
                      <p:stCondLst>
                        <p:cond delay="indefinite"/>
                      </p:stCondLst>
                      <p:childTnLst>
                        <p:par>
                          <p:cTn id="25" fill="hold">
                            <p:stCondLst>
                              <p:cond delay="0"/>
                            </p:stCondLst>
                            <p:childTnLst>
                              <p:par>
                                <p:cTn id="26" presetID="1" presetClass="entr" presetSubtype="0" fill="hold" grpId="0" nodeType="clickEffect">
                                  <p:stCondLst>
                                    <p:cond delay="0"/>
                                  </p:stCondLst>
                                  <p:childTnLst>
                                    <p:set>
                                      <p:cBhvr>
                                        <p:cTn id="27" dur="1" fill="hold">
                                          <p:stCondLst>
                                            <p:cond delay="0"/>
                                          </p:stCondLst>
                                        </p:cTn>
                                        <p:tgtEl>
                                          <p:spTgt spid="42"/>
                                        </p:tgtEl>
                                        <p:attrNameLst>
                                          <p:attrName>style.visibility</p:attrName>
                                        </p:attrNameLst>
                                      </p:cBhvr>
                                      <p:to>
                                        <p:strVal val="visible"/>
                                      </p:to>
                                    </p:se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P spid="40" grpId="0"/>
      <p:bldP spid="41" grpId="0"/>
      <p:bldP spid="42" grpId="0"/>
      <p:bldP spid="43" grpId="0"/>
      <p:bldP spid="44"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E9B706-DA42-60DB-D24E-C667B53BF406}"/>
              </a:ext>
            </a:extLst>
          </p:cNvPr>
          <p:cNvSpPr txBox="1">
            <a:spLocks/>
          </p:cNvSpPr>
          <p:nvPr/>
        </p:nvSpPr>
        <p:spPr>
          <a:xfrm>
            <a:off x="1068320" y="1458383"/>
            <a:ext cx="22820380" cy="2186578"/>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Tx/>
            </a:pPr>
            <a:endPar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ClrTx/>
              <a:buFont typeface="Arial" panose="020B0604020202020204" pitchFamily="34" charset="0"/>
              <a:buNone/>
            </a:pP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30" name="Freeform: Shape 29">
            <a:extLst>
              <a:ext uri="{FF2B5EF4-FFF2-40B4-BE49-F238E27FC236}">
                <a16:creationId xmlns:a16="http://schemas.microsoft.com/office/drawing/2014/main" id="{49137458-563A-4FB9-B2C2-BF24886BC4C3}"/>
              </a:ext>
            </a:extLst>
          </p:cNvPr>
          <p:cNvSpPr/>
          <p:nvPr/>
        </p:nvSpPr>
        <p:spPr>
          <a:xfrm rot="10800000">
            <a:off x="389925" y="722027"/>
            <a:ext cx="2946234" cy="76926"/>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196406"/>
            <a:ext cx="4831531" cy="785206"/>
            <a:chOff x="-68736" y="-32876"/>
            <a:chExt cx="1766281" cy="281940"/>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440991" cy="257209"/>
              <a:chOff x="-96708" y="-45434"/>
              <a:chExt cx="2027493" cy="318308"/>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1854468" cy="318308"/>
              </a:xfrm>
              <a:prstGeom prst="homePlate">
                <a:avLst/>
              </a:prstGeom>
              <a:solidFill>
                <a:srgbClr val="FCFFEF"/>
              </a:solidFill>
              <a:ln w="12700" cap="flat" cmpd="sng" algn="ctr">
                <a:solidFill>
                  <a:schemeClr val="accent1">
                    <a:lumMod val="40000"/>
                    <a:lumOff val="60000"/>
                  </a:schemeClr>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70444" y="-32876"/>
              <a:ext cx="1427101" cy="281940"/>
            </a:xfrm>
            <a:prstGeom prst="rect">
              <a:avLst/>
            </a:prstGeom>
            <a:noFill/>
          </p:spPr>
          <p:txBody>
            <a:bodyPr wrap="square">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Ví</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dụ</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3.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9" name="TextBox 8">
            <a:extLst>
              <a:ext uri="{FF2B5EF4-FFF2-40B4-BE49-F238E27FC236}">
                <a16:creationId xmlns:a16="http://schemas.microsoft.com/office/drawing/2014/main" id="{5CB71A7F-CE3A-B209-A9A9-6872E199E25A}"/>
              </a:ext>
            </a:extLst>
          </p:cNvPr>
          <p:cNvSpPr txBox="1"/>
          <p:nvPr/>
        </p:nvSpPr>
        <p:spPr>
          <a:xfrm>
            <a:off x="3181584" y="2353833"/>
            <a:ext cx="5914130" cy="882678"/>
          </a:xfrm>
          <a:prstGeom prst="rect">
            <a:avLst/>
          </a:prstGeom>
          <a:noFill/>
        </p:spPr>
        <p:txBody>
          <a:bodyPr wrap="square">
            <a:spAutoFit/>
          </a:bodyPr>
          <a:lstStyle/>
          <a:p>
            <a:pPr>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Giải</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phương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trình</a:t>
            </a:r>
            <a:r>
              <a:rPr lang="en-US" sz="4800" b="1" dirty="0">
                <a:latin typeface="Tahoma" panose="020B0604030504040204" pitchFamily="34" charset="0"/>
                <a:ea typeface="Tahoma" panose="020B0604030504040204" pitchFamily="34" charset="0"/>
                <a:cs typeface="Tahoma" panose="020B0604030504040204" pitchFamily="34" charset="0"/>
              </a:rPr>
              <a:t> </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FE71B115-AA17-9E03-C42D-7C6631C65862}"/>
              </a:ext>
            </a:extLst>
          </p:cNvPr>
          <p:cNvSpPr txBox="1"/>
          <p:nvPr/>
        </p:nvSpPr>
        <p:spPr>
          <a:xfrm>
            <a:off x="648869" y="4343793"/>
            <a:ext cx="23239831" cy="8026172"/>
          </a:xfrm>
          <a:prstGeom prst="rect">
            <a:avLst/>
          </a:prstGeom>
          <a:solidFill>
            <a:srgbClr val="70AD47">
              <a:lumMod val="20000"/>
              <a:lumOff val="80000"/>
            </a:srgbClr>
          </a:solidFill>
        </p:spPr>
        <p:txBody>
          <a:bodyPr wrap="square">
            <a:spAutoFit/>
          </a:bodyPr>
          <a:lstStyle/>
          <a:p>
            <a:pPr defTabSz="2177278">
              <a:lnSpc>
                <a:spcPct val="107000"/>
              </a:lnSpc>
              <a:spcAft>
                <a:spcPts val="800"/>
              </a:spcAft>
              <a:buClrTx/>
            </a:pPr>
            <a:endParaRPr lang="en-US" sz="4800" b="1" dirty="0">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4033616D-3ED1-F98A-4B25-845EF004B921}"/>
              </a:ext>
            </a:extLst>
          </p:cNvPr>
          <p:cNvGrpSpPr/>
          <p:nvPr/>
        </p:nvGrpSpPr>
        <p:grpSpPr>
          <a:xfrm>
            <a:off x="648869" y="4074040"/>
            <a:ext cx="3600000" cy="971773"/>
            <a:chOff x="1275608" y="6322796"/>
            <a:chExt cx="3572909" cy="894713"/>
          </a:xfrm>
        </p:grpSpPr>
        <p:sp>
          <p:nvSpPr>
            <p:cNvPr id="12" name="Freeform 20">
              <a:extLst>
                <a:ext uri="{FF2B5EF4-FFF2-40B4-BE49-F238E27FC236}">
                  <a16:creationId xmlns:a16="http://schemas.microsoft.com/office/drawing/2014/main" id="{35C6270A-BDA3-137D-3BB4-E539C3D3F6A6}"/>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AB5219D-E817-B3E8-9A33-B3B3346E66F7}"/>
                </a:ext>
              </a:extLst>
            </p:cNvPr>
            <p:cNvSpPr txBox="1"/>
            <p:nvPr/>
          </p:nvSpPr>
          <p:spPr>
            <a:xfrm>
              <a:off x="2310574" y="6452409"/>
              <a:ext cx="2471048" cy="765100"/>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Lời Giải</a:t>
              </a:r>
              <a:endParaRPr kumimoji="0" lang="en-US"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endParaRPr>
            </a:p>
          </p:txBody>
        </p:sp>
        <p:sp>
          <p:nvSpPr>
            <p:cNvPr id="16" name="Round Diagonal Corner Rectangle 8">
              <a:extLst>
                <a:ext uri="{FF2B5EF4-FFF2-40B4-BE49-F238E27FC236}">
                  <a16:creationId xmlns:a16="http://schemas.microsoft.com/office/drawing/2014/main" id="{AE7CC04E-0327-40BD-6EC5-0FD8FF6A7944}"/>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Freeform 9">
              <a:extLst>
                <a:ext uri="{FF2B5EF4-FFF2-40B4-BE49-F238E27FC236}">
                  <a16:creationId xmlns:a16="http://schemas.microsoft.com/office/drawing/2014/main" id="{F4CD1A7B-AAAB-C862-3F18-62FAA56B9989}"/>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18" name="Rectangle 17"/>
              <p:cNvSpPr/>
              <p:nvPr/>
            </p:nvSpPr>
            <p:spPr>
              <a:xfrm>
                <a:off x="8665301" y="1979072"/>
                <a:ext cx="7141635" cy="1445589"/>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vi-VN" sz="4800" b="1" dirty="0" smtClean="0">
                          <a:solidFill>
                            <a:schemeClr val="tx1"/>
                          </a:solidFill>
                          <a:latin typeface="Cambria Math"/>
                          <a:ea typeface="Tahoma" panose="020B0604030504040204" pitchFamily="34" charset="0"/>
                          <a:cs typeface="Tahoma" panose="020B0604030504040204" pitchFamily="34" charset="0"/>
                          <a:sym typeface="Calibri"/>
                        </a:rPr>
                        <m:t>𝐬𝐢𝐧</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𝟐</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𝐬𝐢𝐧</m:t>
                      </m:r>
                      <m:d>
                        <m:d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dPr>
                        <m:e>
                          <m:sSup>
                            <m:sSup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𝟔𝟎</m:t>
                              </m:r>
                            </m:e>
                            <m:sup>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𝟎</m:t>
                              </m:r>
                            </m:sup>
                          </m:sSup>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𝟑</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𝒙</m:t>
                          </m:r>
                        </m:e>
                      </m:d>
                      <m:r>
                        <a:rPr lang="en-US" sz="4800" b="1" i="1" dirty="0" smtClean="0">
                          <a:latin typeface="Cambria Math"/>
                          <a:ea typeface="Tahoma" panose="020B0604030504040204" pitchFamily="34" charset="0"/>
                          <a:cs typeface="Tahoma" panose="020B0604030504040204" pitchFamily="34" charset="0"/>
                        </a:rPr>
                        <m:t>.</m:t>
                      </m:r>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8665301" y="1979072"/>
                <a:ext cx="7141635" cy="144558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627E6C8-FA94-0CF2-D050-62393B35A305}"/>
                  </a:ext>
                </a:extLst>
              </p:cNvPr>
              <p:cNvSpPr txBox="1"/>
              <p:nvPr/>
            </p:nvSpPr>
            <p:spPr>
              <a:xfrm>
                <a:off x="2106751" y="5879241"/>
                <a:ext cx="6586364" cy="1087029"/>
              </a:xfrm>
              <a:prstGeom prst="rect">
                <a:avLst/>
              </a:prstGeom>
              <a:noFill/>
            </p:spPr>
            <p:txBody>
              <a:bodyPr wrap="square">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𝟐</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dirty="0">
                          <a:solidFill>
                            <a:schemeClr val="tx1"/>
                          </a:solidFill>
                          <a:latin typeface="Cambria Math"/>
                          <a:ea typeface="Tahoma" panose="020B0604030504040204" pitchFamily="34" charset="0"/>
                          <a:cs typeface="Tahoma" panose="020B0604030504040204" pitchFamily="34" charset="0"/>
                          <a:sym typeface="Calibri"/>
                        </a:rPr>
                        <m:t>𝐬𝐢𝐧</m:t>
                      </m:r>
                      <m:d>
                        <m:d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dPr>
                        <m:e>
                          <m:sSup>
                            <m:sSup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a:solidFill>
                                    <a:schemeClr val="tx1"/>
                                  </a:solidFill>
                                  <a:latin typeface="Cambria Math"/>
                                  <a:ea typeface="Tahoma" panose="020B0604030504040204" pitchFamily="34" charset="0"/>
                                  <a:cs typeface="Tahoma" panose="020B0604030504040204" pitchFamily="34" charset="0"/>
                                  <a:sym typeface="Calibri"/>
                                </a:rPr>
                                <m:t>𝟔𝟎</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r>
                            <a:rPr lang="en-US" sz="4800" b="1" i="1" dirty="0">
                              <a:solidFill>
                                <a:schemeClr val="tx1"/>
                              </a:solidFill>
                              <a:latin typeface="Cambria Math"/>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𝟑</m:t>
                          </m:r>
                          <m:r>
                            <a:rPr lang="en-US" sz="4800" b="1" i="1" dirty="0">
                              <a:solidFill>
                                <a:schemeClr val="tx1"/>
                              </a:solidFill>
                              <a:latin typeface="Cambria Math"/>
                              <a:ea typeface="Tahoma" panose="020B0604030504040204" pitchFamily="34" charset="0"/>
                              <a:cs typeface="Tahoma" panose="020B0604030504040204" pitchFamily="34" charset="0"/>
                              <a:sym typeface="Calibri"/>
                            </a:rPr>
                            <m:t>𝒙</m:t>
                          </m:r>
                        </m:e>
                      </m:d>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2" name="TextBox 21">
                <a:extLst>
                  <a:ext uri="{FF2B5EF4-FFF2-40B4-BE49-F238E27FC236}">
                    <a16:creationId xmlns:a16="http://schemas.microsoft.com/office/drawing/2014/main" xmlns="" xmlns:a14="http://schemas.microsoft.com/office/drawing/2010/main" id="{C627E6C8-FA94-0CF2-D050-62393B35A305}"/>
                  </a:ext>
                </a:extLst>
              </p:cNvPr>
              <p:cNvSpPr txBox="1">
                <a:spLocks noRot="1" noChangeAspect="1" noMove="1" noResize="1" noEditPoints="1" noAdjustHandles="1" noChangeArrowheads="1" noChangeShapeType="1" noTextEdit="1"/>
              </p:cNvSpPr>
              <p:nvPr/>
            </p:nvSpPr>
            <p:spPr>
              <a:xfrm>
                <a:off x="2106751" y="5879241"/>
                <a:ext cx="6586364" cy="1087029"/>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9095714" y="5833655"/>
                <a:ext cx="2525371"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oMath>
                  </m:oMathPara>
                </a14:m>
                <a:endParaRPr lang="en-US" sz="4800" b="1" dirty="0"/>
              </a:p>
            </p:txBody>
          </p:sp>
        </mc:Choice>
        <mc:Fallback xmlns="">
          <p:sp>
            <p:nvSpPr>
              <p:cNvPr id="28" name="TextBox 27"/>
              <p:cNvSpPr txBox="1">
                <a:spLocks noRot="1" noChangeAspect="1" noMove="1" noResize="1" noEditPoints="1" noAdjustHandles="1" noChangeArrowheads="1" noChangeShapeType="1" noTextEdit="1"/>
              </p:cNvSpPr>
              <p:nvPr/>
            </p:nvSpPr>
            <p:spPr>
              <a:xfrm>
                <a:off x="9095714" y="5833655"/>
                <a:ext cx="2525371" cy="1032077"/>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10912987" y="5628402"/>
                <a:ext cx="9787898" cy="15887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800" b="1" i="1" smtClean="0">
                              <a:latin typeface="Cambria Math" panose="02040503050406030204" pitchFamily="18" charset="0"/>
                            </a:rPr>
                          </m:ctrlPr>
                        </m:dPr>
                        <m:e>
                          <m:eqArr>
                            <m:eqArrPr>
                              <m:ctrlPr>
                                <a:rPr lang="en-US" sz="4800" b="1" i="1" smtClean="0">
                                  <a:latin typeface="Cambria Math" panose="02040503050406030204" pitchFamily="18" charset="0"/>
                                </a:rPr>
                              </m:ctrlPr>
                            </m:eqArrPr>
                            <m:e>
                              <m:r>
                                <a:rPr lang="en-US" sz="4800" b="1" i="1" smtClean="0">
                                  <a:latin typeface="Cambria Math"/>
                                </a:rPr>
                                <m:t>𝟐</m:t>
                              </m:r>
                              <m:r>
                                <a:rPr lang="en-US" sz="4800" b="1" i="1" smtClean="0">
                                  <a:latin typeface="Cambria Math"/>
                                </a:rPr>
                                <m:t>𝒙</m:t>
                              </m:r>
                              <m:sSup>
                                <m:sSup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𝟔𝟎</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r>
                                <a:rPr lang="en-US" sz="4800" b="1" i="1" dirty="0">
                                  <a:solidFill>
                                    <a:schemeClr val="tx1"/>
                                  </a:solidFill>
                                  <a:latin typeface="Cambria Math"/>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𝟑</m:t>
                              </m:r>
                              <m:r>
                                <a:rPr lang="en-US" sz="4800" b="1" i="1" dirty="0">
                                  <a:solidFill>
                                    <a:schemeClr val="tx1"/>
                                  </a:solidFill>
                                  <a:latin typeface="Cambria Math"/>
                                  <a:ea typeface="Tahoma" panose="020B0604030504040204" pitchFamily="34" charset="0"/>
                                  <a:cs typeface="Tahoma" panose="020B0604030504040204" pitchFamily="34" charset="0"/>
                                  <a:sym typeface="Calibri"/>
                                </a:rPr>
                                <m:t>𝒙</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sSup>
                                <m:sSup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𝒌</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𝟑𝟔𝟎</m:t>
                                  </m:r>
                                </m:e>
                                <m:sup>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𝟎</m:t>
                                  </m:r>
                                </m:sup>
                              </m:sSup>
                            </m:e>
                            <m:e>
                              <m:r>
                                <a:rPr lang="en-US" sz="4800" b="1" i="1">
                                  <a:latin typeface="Cambria Math"/>
                                </a:rPr>
                                <m:t>𝟐</m:t>
                              </m:r>
                              <m:r>
                                <a:rPr lang="en-US" sz="4800" b="1" i="1">
                                  <a:latin typeface="Cambria Math"/>
                                </a:rPr>
                                <m:t>𝒙</m:t>
                              </m:r>
                              <m:sSup>
                                <m:sSupPr>
                                  <m:ctrlPr>
                                    <a:rPr lang="en-US" sz="4800" b="1" i="1" smtClean="0">
                                      <a:latin typeface="Cambria Math" panose="02040503050406030204" pitchFamily="18" charset="0"/>
                                    </a:rPr>
                                  </m:ctrlPr>
                                </m:sSupPr>
                                <m:e>
                                  <m:r>
                                    <a:rPr lang="en-US" sz="4800" b="1" i="1" smtClean="0">
                                      <a:latin typeface="Cambria Math"/>
                                    </a:rPr>
                                    <m:t>=</m:t>
                                  </m:r>
                                  <m:r>
                                    <a:rPr lang="en-US" sz="4800" b="1" i="1" smtClean="0">
                                      <a:latin typeface="Cambria Math"/>
                                    </a:rPr>
                                    <m:t>𝟏𝟖𝟎</m:t>
                                  </m:r>
                                </m:e>
                                <m:sup>
                                  <m:r>
                                    <a:rPr lang="en-US" sz="4800" b="1" i="1" smtClean="0">
                                      <a:latin typeface="Cambria Math"/>
                                    </a:rPr>
                                    <m:t>𝟎</m:t>
                                  </m:r>
                                </m:sup>
                              </m:sSup>
                              <m:sSup>
                                <m:sSup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𝟔𝟎</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r>
                                <a:rPr lang="en-US" sz="4800" b="1" i="1" dirty="0">
                                  <a:solidFill>
                                    <a:schemeClr val="tx1"/>
                                  </a:solidFill>
                                  <a:latin typeface="Cambria Math"/>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𝟑</m:t>
                              </m:r>
                              <m:r>
                                <a:rPr lang="en-US" sz="4800" b="1" i="1" dirty="0">
                                  <a:solidFill>
                                    <a:schemeClr val="tx1"/>
                                  </a:solidFill>
                                  <a:latin typeface="Cambria Math"/>
                                  <a:ea typeface="Tahoma" panose="020B0604030504040204" pitchFamily="34" charset="0"/>
                                  <a:cs typeface="Tahoma" panose="020B0604030504040204" pitchFamily="34" charset="0"/>
                                  <a:sym typeface="Calibri"/>
                                </a:rPr>
                                <m:t>𝒙</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m:t>
                              </m:r>
                              <m:sSup>
                                <m:sSup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𝒌</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𝟑𝟔𝟎</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e>
                          </m:eqArr>
                        </m:e>
                      </m:d>
                    </m:oMath>
                  </m:oMathPara>
                </a14:m>
                <a:endParaRPr lang="en-US" sz="4800" b="1" dirty="0"/>
              </a:p>
            </p:txBody>
          </p:sp>
        </mc:Choice>
        <mc:Fallback xmlns="">
          <p:sp>
            <p:nvSpPr>
              <p:cNvPr id="38" name="TextBox 37"/>
              <p:cNvSpPr txBox="1">
                <a:spLocks noRot="1" noChangeAspect="1" noMove="1" noResize="1" noEditPoints="1" noAdjustHandles="1" noChangeArrowheads="1" noChangeShapeType="1" noTextEdit="1"/>
              </p:cNvSpPr>
              <p:nvPr/>
            </p:nvSpPr>
            <p:spPr>
              <a:xfrm>
                <a:off x="10912987" y="5628402"/>
                <a:ext cx="9787898" cy="1588705"/>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16901652" y="10844230"/>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43" name="TextBox 42"/>
              <p:cNvSpPr txBox="1">
                <a:spLocks noRot="1" noChangeAspect="1" noMove="1" noResize="1" noEditPoints="1" noAdjustHandles="1" noChangeArrowheads="1" noChangeShapeType="1" noTextEdit="1"/>
              </p:cNvSpPr>
              <p:nvPr/>
            </p:nvSpPr>
            <p:spPr>
              <a:xfrm>
                <a:off x="16901652" y="10844230"/>
                <a:ext cx="2861187" cy="830997"/>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11119640" y="7915832"/>
                <a:ext cx="5332534" cy="14699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800" b="1" i="1" smtClean="0">
                              <a:latin typeface="Cambria Math" panose="02040503050406030204" pitchFamily="18" charset="0"/>
                            </a:rPr>
                          </m:ctrlPr>
                        </m:dPr>
                        <m:e>
                          <m:eqArr>
                            <m:eqArrPr>
                              <m:ctrlPr>
                                <a:rPr lang="en-US" sz="4800" b="1" i="1" smtClean="0">
                                  <a:latin typeface="Cambria Math" panose="02040503050406030204" pitchFamily="18" charset="0"/>
                                </a:rPr>
                              </m:ctrlPr>
                            </m:eqArrPr>
                            <m:e>
                              <m:r>
                                <a:rPr lang="en-US" sz="4800" b="1" i="1" smtClean="0">
                                  <a:latin typeface="Cambria Math"/>
                                </a:rPr>
                                <m:t>𝟓</m:t>
                              </m:r>
                              <m:r>
                                <a:rPr lang="en-US" sz="4800" b="1" i="1" smtClean="0">
                                  <a:latin typeface="Cambria Math"/>
                                </a:rPr>
                                <m:t>𝒙</m:t>
                              </m:r>
                              <m:sSup>
                                <m:sSup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𝟔𝟎</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sSup>
                                <m:sSup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𝒌</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𝟑𝟔𝟎</m:t>
                                  </m:r>
                                </m:e>
                                <m:sup>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𝟎</m:t>
                                  </m:r>
                                </m:sup>
                              </m:sSup>
                            </m:e>
                            <m:e>
                              <m:r>
                                <a:rPr lang="en-US" sz="4800" b="1" i="1" smtClean="0">
                                  <a:latin typeface="Cambria Math"/>
                                  <a:ea typeface="Cambria Math"/>
                                </a:rPr>
                                <m:t>−</m:t>
                              </m:r>
                              <m:r>
                                <a:rPr lang="en-US" sz="4800" b="1" i="1">
                                  <a:latin typeface="Cambria Math"/>
                                </a:rPr>
                                <m:t>𝒙</m:t>
                              </m:r>
                              <m:sSup>
                                <m:sSupPr>
                                  <m:ctrlPr>
                                    <a:rPr lang="en-US" sz="4800" b="1" i="1" smtClean="0">
                                      <a:latin typeface="Cambria Math" panose="02040503050406030204" pitchFamily="18" charset="0"/>
                                    </a:rPr>
                                  </m:ctrlPr>
                                </m:sSupPr>
                                <m:e>
                                  <m:r>
                                    <a:rPr lang="en-US" sz="4800" b="1" i="1" smtClean="0">
                                      <a:latin typeface="Cambria Math"/>
                                    </a:rPr>
                                    <m:t>=</m:t>
                                  </m:r>
                                  <m:r>
                                    <a:rPr lang="en-US" sz="4800" b="1" i="1" smtClean="0">
                                      <a:latin typeface="Cambria Math"/>
                                    </a:rPr>
                                    <m:t>𝟏𝟐𝟎</m:t>
                                  </m:r>
                                </m:e>
                                <m:sup>
                                  <m:r>
                                    <a:rPr lang="en-US" sz="4800" b="1" i="1" smtClean="0">
                                      <a:latin typeface="Cambria Math"/>
                                    </a:rPr>
                                    <m:t>𝟎</m:t>
                                  </m:r>
                                </m:sup>
                              </m:sSup>
                              <m:r>
                                <a:rPr lang="en-US" sz="4800" b="1" i="1" dirty="0">
                                  <a:solidFill>
                                    <a:schemeClr val="tx1"/>
                                  </a:solidFill>
                                  <a:latin typeface="Cambria Math"/>
                                  <a:ea typeface="Tahoma" panose="020B0604030504040204" pitchFamily="34" charset="0"/>
                                  <a:cs typeface="Tahoma" panose="020B0604030504040204" pitchFamily="34" charset="0"/>
                                  <a:sym typeface="Calibri"/>
                                </a:rPr>
                                <m:t>+</m:t>
                              </m:r>
                              <m:sSup>
                                <m:sSup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𝒌</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𝟑𝟔𝟎</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e>
                          </m:eqArr>
                        </m:e>
                      </m:d>
                    </m:oMath>
                  </m:oMathPara>
                </a14:m>
                <a:endParaRPr lang="en-US" sz="4800" b="1" dirty="0"/>
              </a:p>
            </p:txBody>
          </p:sp>
        </mc:Choice>
        <mc:Fallback xmlns="">
          <p:sp>
            <p:nvSpPr>
              <p:cNvPr id="29" name="TextBox 28"/>
              <p:cNvSpPr txBox="1">
                <a:spLocks noRot="1" noChangeAspect="1" noMove="1" noResize="1" noEditPoints="1" noAdjustHandles="1" noChangeArrowheads="1" noChangeShapeType="1" noTextEdit="1"/>
              </p:cNvSpPr>
              <p:nvPr/>
            </p:nvSpPr>
            <p:spPr>
              <a:xfrm>
                <a:off x="11119640" y="7915832"/>
                <a:ext cx="5332534" cy="1469954"/>
              </a:xfrm>
              <a:prstGeom prst="rect">
                <a:avLst/>
              </a:prstGeom>
              <a:blipFill rotWithShape="1">
                <a:blip r:embed="rId8"/>
                <a:stretch>
                  <a:fillRect r="-845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9248229" y="8134770"/>
                <a:ext cx="2525371"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oMath>
                  </m:oMathPara>
                </a14:m>
                <a:endParaRPr lang="en-US" sz="48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9248229" y="8134770"/>
                <a:ext cx="2525371" cy="1032077"/>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1119640" y="10109253"/>
                <a:ext cx="5332534" cy="1469954"/>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800" b="1" i="1" smtClean="0">
                              <a:latin typeface="Cambria Math" panose="02040503050406030204" pitchFamily="18" charset="0"/>
                            </a:rPr>
                          </m:ctrlPr>
                        </m:dPr>
                        <m:e>
                          <m:eqArr>
                            <m:eqArrPr>
                              <m:ctrlPr>
                                <a:rPr lang="en-US" sz="4800" b="1" i="1" smtClean="0">
                                  <a:latin typeface="Cambria Math" panose="02040503050406030204" pitchFamily="18" charset="0"/>
                                </a:rPr>
                              </m:ctrlPr>
                            </m:eqArrPr>
                            <m:e>
                              <m:r>
                                <a:rPr lang="en-US" sz="4800" b="1" i="1" smtClean="0">
                                  <a:latin typeface="Cambria Math"/>
                                </a:rPr>
                                <m:t>𝒙</m:t>
                              </m:r>
                              <m:sSup>
                                <m:sSup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𝟏𝟐</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sSup>
                                <m:sSup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𝒌</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𝟕𝟐</m:t>
                                  </m:r>
                                </m:e>
                                <m:sup>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𝟎</m:t>
                                  </m:r>
                                </m:sup>
                              </m:sSup>
                            </m:e>
                            <m:e>
                              <m:r>
                                <a:rPr lang="en-US" sz="4800" b="1" i="1">
                                  <a:latin typeface="Cambria Math"/>
                                </a:rPr>
                                <m:t>𝒙</m:t>
                              </m:r>
                              <m:sSup>
                                <m:sSupPr>
                                  <m:ctrlPr>
                                    <a:rPr lang="en-US" sz="4800" b="1" i="1" smtClean="0">
                                      <a:latin typeface="Cambria Math" panose="02040503050406030204" pitchFamily="18" charset="0"/>
                                    </a:rPr>
                                  </m:ctrlPr>
                                </m:sSupPr>
                                <m:e>
                                  <m:r>
                                    <a:rPr lang="en-US" sz="4800" b="1" i="1" smtClean="0">
                                      <a:latin typeface="Cambria Math"/>
                                    </a:rPr>
                                    <m:t>=−</m:t>
                                  </m:r>
                                  <m:r>
                                    <a:rPr lang="en-US" sz="4800" b="1" i="1" smtClean="0">
                                      <a:latin typeface="Cambria Math"/>
                                    </a:rPr>
                                    <m:t>𝟏𝟐𝟎</m:t>
                                  </m:r>
                                </m:e>
                                <m:sup>
                                  <m:r>
                                    <a:rPr lang="en-US" sz="4800" b="1" i="1" smtClean="0">
                                      <a:latin typeface="Cambria Math"/>
                                    </a:rPr>
                                    <m:t>𝟎</m:t>
                                  </m:r>
                                </m:sup>
                              </m:sSup>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sSup>
                                <m:sSup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𝒌</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𝟑𝟔𝟎</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e>
                          </m:eqArr>
                        </m:e>
                      </m:d>
                    </m:oMath>
                  </m:oMathPara>
                </a14:m>
                <a:endParaRPr lang="en-US" sz="4800" b="1" dirty="0"/>
              </a:p>
            </p:txBody>
          </p:sp>
        </mc:Choice>
        <mc:Fallback xmlns="">
          <p:sp>
            <p:nvSpPr>
              <p:cNvPr id="32" name="TextBox 31"/>
              <p:cNvSpPr txBox="1">
                <a:spLocks noRot="1" noChangeAspect="1" noMove="1" noResize="1" noEditPoints="1" noAdjustHandles="1" noChangeArrowheads="1" noChangeShapeType="1" noTextEdit="1"/>
              </p:cNvSpPr>
              <p:nvPr/>
            </p:nvSpPr>
            <p:spPr>
              <a:xfrm>
                <a:off x="11119640" y="10109253"/>
                <a:ext cx="5332534" cy="1469954"/>
              </a:xfrm>
              <a:prstGeom prst="rect">
                <a:avLst/>
              </a:prstGeom>
              <a:blipFill rotWithShape="1">
                <a:blip r:embed="rId10"/>
                <a:stretch>
                  <a:fillRect r="-1097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9248229" y="10328191"/>
                <a:ext cx="2525371"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oMath>
                  </m:oMathPara>
                </a14:m>
                <a:endParaRPr lang="en-US" sz="4800" b="1" dirty="0"/>
              </a:p>
            </p:txBody>
          </p:sp>
        </mc:Choice>
        <mc:Fallback xmlns="">
          <p:sp>
            <p:nvSpPr>
              <p:cNvPr id="33" name="TextBox 32"/>
              <p:cNvSpPr txBox="1">
                <a:spLocks noRot="1" noChangeAspect="1" noMove="1" noResize="1" noEditPoints="1" noAdjustHandles="1" noChangeArrowheads="1" noChangeShapeType="1" noTextEdit="1"/>
              </p:cNvSpPr>
              <p:nvPr/>
            </p:nvSpPr>
            <p:spPr>
              <a:xfrm>
                <a:off x="9248229" y="10328191"/>
                <a:ext cx="2525371" cy="1032077"/>
              </a:xfrm>
              <a:prstGeom prst="rect">
                <a:avLst/>
              </a:prstGeom>
              <a:blipFill rotWithShape="1">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97200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left)">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p:bldP spid="22" grpId="0"/>
      <p:bldP spid="28" grpId="0"/>
      <p:bldP spid="38" grpId="0"/>
      <p:bldP spid="43" grpId="0"/>
      <p:bldP spid="29" grpId="0"/>
      <p:bldP spid="31" grpId="0"/>
      <p:bldP spid="32" grpId="0"/>
      <p:bldP spid="33"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E9B706-DA42-60DB-D24E-C667B53BF406}"/>
              </a:ext>
            </a:extLst>
          </p:cNvPr>
          <p:cNvSpPr txBox="1">
            <a:spLocks/>
          </p:cNvSpPr>
          <p:nvPr/>
        </p:nvSpPr>
        <p:spPr>
          <a:xfrm>
            <a:off x="765162" y="1228308"/>
            <a:ext cx="23239831" cy="3301975"/>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Tx/>
            </a:pPr>
            <a:endPar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ClrTx/>
              <a:buFont typeface="Arial" panose="020B0604020202020204" pitchFamily="34" charset="0"/>
              <a:buNone/>
            </a:pP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30" name="Freeform: Shape 29">
            <a:extLst>
              <a:ext uri="{FF2B5EF4-FFF2-40B4-BE49-F238E27FC236}">
                <a16:creationId xmlns:a16="http://schemas.microsoft.com/office/drawing/2014/main" id="{49137458-563A-4FB9-B2C2-BF24886BC4C3}"/>
              </a:ext>
            </a:extLst>
          </p:cNvPr>
          <p:cNvSpPr/>
          <p:nvPr/>
        </p:nvSpPr>
        <p:spPr>
          <a:xfrm rot="10800000">
            <a:off x="389925" y="722027"/>
            <a:ext cx="2946234" cy="76926"/>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dirty="0"/>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196406"/>
            <a:ext cx="4831531" cy="785206"/>
            <a:chOff x="-68736" y="-32876"/>
            <a:chExt cx="1766281" cy="281940"/>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440991" cy="257209"/>
              <a:chOff x="-96708" y="-45434"/>
              <a:chExt cx="2027493" cy="318308"/>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1854468" cy="318308"/>
              </a:xfrm>
              <a:prstGeom prst="homePlate">
                <a:avLst/>
              </a:prstGeom>
              <a:solidFill>
                <a:srgbClr val="FCFFEF"/>
              </a:solidFill>
              <a:ln w="12700" cap="flat" cmpd="sng" algn="ctr">
                <a:solidFill>
                  <a:schemeClr val="accent1">
                    <a:lumMod val="40000"/>
                    <a:lumOff val="60000"/>
                  </a:schemeClr>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dirty="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70444" y="-32876"/>
              <a:ext cx="1427101" cy="281940"/>
            </a:xfrm>
            <a:prstGeom prst="rect">
              <a:avLst/>
            </a:prstGeom>
            <a:noFill/>
          </p:spPr>
          <p:txBody>
            <a:bodyPr wrap="square">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Ví</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dụ</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4.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9" name="TextBox 8">
            <a:extLst>
              <a:ext uri="{FF2B5EF4-FFF2-40B4-BE49-F238E27FC236}">
                <a16:creationId xmlns:a16="http://schemas.microsoft.com/office/drawing/2014/main" id="{5CB71A7F-CE3A-B209-A9A9-6872E199E25A}"/>
              </a:ext>
            </a:extLst>
          </p:cNvPr>
          <p:cNvSpPr txBox="1"/>
          <p:nvPr/>
        </p:nvSpPr>
        <p:spPr>
          <a:xfrm>
            <a:off x="4082242" y="1452966"/>
            <a:ext cx="12470777" cy="811504"/>
          </a:xfrm>
          <a:prstGeom prst="rect">
            <a:avLst/>
          </a:prstGeom>
          <a:noFill/>
        </p:spPr>
        <p:txBody>
          <a:bodyPr wrap="square">
            <a:spAutoFit/>
          </a:bodyPr>
          <a:lstStyle/>
          <a:p>
            <a:pPr>
              <a:lnSpc>
                <a:spcPct val="107000"/>
              </a:lnSpc>
              <a:spcAft>
                <a:spcPts val="800"/>
              </a:spcAft>
            </a:pPr>
            <a:r>
              <a:rPr lang="vi-VN" sz="4400" b="1" dirty="0">
                <a:solidFill>
                  <a:srgbClr val="0033CC"/>
                </a:solidFill>
                <a:latin typeface="Tahoma" panose="020B0604030504040204" pitchFamily="34" charset="0"/>
                <a:ea typeface="Tahoma" panose="020B0604030504040204" pitchFamily="34" charset="0"/>
                <a:cs typeface="Tahoma" panose="020B0604030504040204" pitchFamily="34" charset="0"/>
              </a:rPr>
              <a:t>Giải bài toán ở tình huống mở đầu.</a:t>
            </a:r>
          </a:p>
        </p:txBody>
      </p:sp>
      <mc:AlternateContent xmlns:mc="http://schemas.openxmlformats.org/markup-compatibility/2006" xmlns:a14="http://schemas.microsoft.com/office/drawing/2010/main">
        <mc:Choice Requires="a14">
          <p:sp>
            <p:nvSpPr>
              <p:cNvPr id="26" name="TextBox 25">
                <a:extLst>
                  <a:ext uri="{FF2B5EF4-FFF2-40B4-BE49-F238E27FC236}">
                    <a16:creationId xmlns:a16="http://schemas.microsoft.com/office/drawing/2014/main" id="{03CB8DEC-747C-53ED-4324-0A2B3D5BACD7}"/>
                  </a:ext>
                </a:extLst>
              </p:cNvPr>
              <p:cNvSpPr txBox="1"/>
              <p:nvPr/>
            </p:nvSpPr>
            <p:spPr>
              <a:xfrm>
                <a:off x="1094719" y="2264470"/>
                <a:ext cx="22820380" cy="2265813"/>
              </a:xfrm>
              <a:prstGeom prst="rect">
                <a:avLst/>
              </a:prstGeom>
              <a:noFill/>
            </p:spPr>
            <p:txBody>
              <a:bodyPr wrap="square">
                <a:spAutoFit/>
              </a:bodyPr>
              <a:lstStyle/>
              <a:p>
                <a:pPr algn="just">
                  <a:lnSpc>
                    <a:spcPct val="107000"/>
                  </a:lnSpc>
                  <a:spcAft>
                    <a:spcPts val="800"/>
                  </a:spcAft>
                </a:pPr>
                <a:r>
                  <a:rPr lang="en-US" sz="4400" b="1" dirty="0" err="1">
                    <a:latin typeface="Tahoma" panose="020B0604030504040204" pitchFamily="34" charset="0"/>
                    <a:ea typeface="Tahoma" panose="020B0604030504040204" pitchFamily="34" charset="0"/>
                    <a:cs typeface="Tahoma" panose="020B0604030504040204" pitchFamily="34" charset="0"/>
                  </a:rPr>
                  <a:t>Một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quả</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đạn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pháo</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được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bắn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ra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khỏi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nòng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pháo</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với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vận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tốc</a:t>
                </a:r>
                <a:r>
                  <a:rPr lang="en-US" sz="4400" b="1" dirty="0">
                    <a:latin typeface="Tahoma" panose="020B0604030504040204" pitchFamily="34" charset="0"/>
                    <a:ea typeface="Tahoma" panose="020B0604030504040204" pitchFamily="34" charset="0"/>
                    <a:cs typeface="Tahoma" panose="020B0604030504040204" pitchFamily="34" charset="0"/>
                  </a:rPr>
                  <a:t> ban </a:t>
                </a:r>
                <a:r>
                  <a:rPr lang="en-US" sz="4400" b="1" dirty="0" err="1">
                    <a:latin typeface="Tahoma" panose="020B0604030504040204" pitchFamily="34" charset="0"/>
                    <a:ea typeface="Tahoma" panose="020B0604030504040204" pitchFamily="34" charset="0"/>
                    <a:cs typeface="Tahoma" panose="020B0604030504040204" pitchFamily="34" charset="0"/>
                  </a:rPr>
                  <a:t>đầu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có</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độ</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lớn</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b>
                      <m:sSubPr>
                        <m:ctrlPr>
                          <a:rPr lang="en-US" sz="4400" b="1" i="1" smtClean="0">
                            <a:latin typeface="Cambria Math" panose="02040503050406030204" pitchFamily="18" charset="0"/>
                            <a:ea typeface="Tahoma" panose="020B0604030504040204" pitchFamily="34" charset="0"/>
                            <a:cs typeface="Tahoma" panose="020B0604030504040204" pitchFamily="34" charset="0"/>
                          </a:rPr>
                        </m:ctrlPr>
                      </m:sSubPr>
                      <m:e>
                        <m:r>
                          <a:rPr lang="en-US" sz="4400" b="1" i="1" smtClean="0">
                            <a:latin typeface="Cambria Math"/>
                            <a:ea typeface="Tahoma" panose="020B0604030504040204" pitchFamily="34" charset="0"/>
                            <a:cs typeface="Tahoma" panose="020B0604030504040204" pitchFamily="34" charset="0"/>
                          </a:rPr>
                          <m:t>𝒗</m:t>
                        </m:r>
                      </m:e>
                      <m:sub>
                        <m:r>
                          <a:rPr lang="en-US" sz="4400" b="1" i="1" smtClean="0">
                            <a:latin typeface="Cambria Math"/>
                            <a:ea typeface="Tahoma" panose="020B0604030504040204" pitchFamily="34" charset="0"/>
                            <a:cs typeface="Tahoma" panose="020B0604030504040204" pitchFamily="34" charset="0"/>
                          </a:rPr>
                          <m:t>𝟎</m:t>
                        </m:r>
                        <m:r>
                          <a:rPr lang="en-US" sz="4400" b="1" i="1" smtClean="0">
                            <a:latin typeface="Cambria Math"/>
                            <a:ea typeface="Tahoma" panose="020B0604030504040204" pitchFamily="34" charset="0"/>
                            <a:cs typeface="Tahoma" panose="020B0604030504040204" pitchFamily="34" charset="0"/>
                          </a:rPr>
                          <m:t>  </m:t>
                        </m:r>
                      </m:sub>
                    </m:sSub>
                  </m:oMath>
                </a14:m>
                <a:r>
                  <a:rPr lang="en-US" sz="4400" b="1" dirty="0" err="1">
                    <a:latin typeface="Tahoma" panose="020B0604030504040204" pitchFamily="34" charset="0"/>
                    <a:ea typeface="Tahoma" panose="020B0604030504040204" pitchFamily="34" charset="0"/>
                    <a:cs typeface="Tahoma" panose="020B0604030504040204" pitchFamily="34" charset="0"/>
                  </a:rPr>
                  <a:t>không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đổi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Tìm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góc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bắn</a:t>
                </a:r>
                <a14:m>
                  <m:oMath xmlns:m="http://schemas.openxmlformats.org/officeDocument/2006/math">
                    <m:r>
                      <a:rPr lang="en-US" sz="4400" b="1" i="0" smtClean="0">
                        <a:latin typeface="Cambria Math"/>
                        <a:ea typeface="Cambria Math"/>
                        <a:cs typeface="Tahoma" panose="020B0604030504040204" pitchFamily="34" charset="0"/>
                      </a:rPr>
                      <m:t>  </m:t>
                    </m:r>
                    <m:r>
                      <a:rPr lang="en-US" sz="4400" b="1" i="1" smtClean="0">
                        <a:latin typeface="Cambria Math"/>
                        <a:ea typeface="Cambria Math"/>
                        <a:cs typeface="Tahoma" panose="020B0604030504040204" pitchFamily="34" charset="0"/>
                      </a:rPr>
                      <m:t>𝜶</m:t>
                    </m:r>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để</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quả</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đạn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pháo</a:t>
                </a:r>
                <a:r>
                  <a:rPr lang="en-US" sz="4400" b="1" dirty="0">
                    <a:latin typeface="Tahoma" panose="020B0604030504040204" pitchFamily="34" charset="0"/>
                    <a:ea typeface="Tahoma" panose="020B0604030504040204" pitchFamily="34" charset="0"/>
                    <a:cs typeface="Tahoma" panose="020B0604030504040204" pitchFamily="34" charset="0"/>
                  </a:rPr>
                  <a:t> bay </a:t>
                </a:r>
                <a:r>
                  <a:rPr lang="en-US" sz="4400" b="1" dirty="0" err="1">
                    <a:latin typeface="Tahoma" panose="020B0604030504040204" pitchFamily="34" charset="0"/>
                    <a:ea typeface="Tahoma" panose="020B0604030504040204" pitchFamily="34" charset="0"/>
                    <a:cs typeface="Tahoma" panose="020B0604030504040204" pitchFamily="34" charset="0"/>
                  </a:rPr>
                  <a:t>xa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nhất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bỏ</a:t>
                </a:r>
                <a:r>
                  <a:rPr lang="en-US" sz="4400" b="1" dirty="0">
                    <a:latin typeface="Tahoma" panose="020B0604030504040204" pitchFamily="34" charset="0"/>
                    <a:ea typeface="Tahoma" panose="020B0604030504040204" pitchFamily="34" charset="0"/>
                    <a:cs typeface="Tahoma" panose="020B0604030504040204" pitchFamily="34" charset="0"/>
                  </a:rPr>
                  <a:t> qua </a:t>
                </a:r>
                <a:r>
                  <a:rPr lang="en-US" sz="4400" b="1" dirty="0" err="1">
                    <a:latin typeface="Tahoma" panose="020B0604030504040204" pitchFamily="34" charset="0"/>
                    <a:ea typeface="Tahoma" panose="020B0604030504040204" pitchFamily="34" charset="0"/>
                    <a:cs typeface="Tahoma" panose="020B0604030504040204" pitchFamily="34" charset="0"/>
                  </a:rPr>
                  <a:t>sức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cản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của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không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khí</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coi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quả</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đạn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pháo</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được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bắn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ra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từ</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mặt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đất</a:t>
                </a:r>
                <a:r>
                  <a:rPr lang="en-US" sz="4400" b="1" dirty="0">
                    <a:latin typeface="Tahoma" panose="020B0604030504040204" pitchFamily="34" charset="0"/>
                    <a:ea typeface="Tahoma" panose="020B0604030504040204" pitchFamily="34" charset="0"/>
                    <a:cs typeface="Tahoma" panose="020B0604030504040204" pitchFamily="34" charset="0"/>
                  </a:rPr>
                  <a:t>.</a:t>
                </a:r>
                <a:endParaRPr lang="en-US" sz="4400" b="1" dirty="0">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6" name="TextBox 25">
                <a:extLst>
                  <a:ext uri="{FF2B5EF4-FFF2-40B4-BE49-F238E27FC236}">
                    <a16:creationId xmlns:a16="http://schemas.microsoft.com/office/drawing/2014/main" xmlns="" xmlns:a14="http://schemas.microsoft.com/office/drawing/2010/main" id="{03CB8DEC-747C-53ED-4324-0A2B3D5BACD7}"/>
                  </a:ext>
                </a:extLst>
              </p:cNvPr>
              <p:cNvSpPr txBox="1">
                <a:spLocks noRot="1" noChangeAspect="1" noMove="1" noResize="1" noEditPoints="1" noAdjustHandles="1" noChangeArrowheads="1" noChangeShapeType="1" noTextEdit="1"/>
              </p:cNvSpPr>
              <p:nvPr/>
            </p:nvSpPr>
            <p:spPr>
              <a:xfrm>
                <a:off x="1094719" y="2264470"/>
                <a:ext cx="22820380" cy="2265813"/>
              </a:xfrm>
              <a:prstGeom prst="rect">
                <a:avLst/>
              </a:prstGeom>
              <a:blipFill rotWithShape="1">
                <a:blip r:embed="rId3"/>
                <a:stretch>
                  <a:fillRect l="-1095" t="-6183" r="-1069" b="-9140"/>
                </a:stretch>
              </a:blipFill>
            </p:spPr>
            <p:txBody>
              <a:bodyPr/>
              <a:lstStyle/>
              <a:p>
                <a:r>
                  <a:rPr lang="en-US">
                    <a:noFill/>
                  </a:rPr>
                  <a:t> </a:t>
                </a:r>
              </a:p>
            </p:txBody>
          </p:sp>
        </mc:Fallback>
      </mc:AlternateContent>
      <p:sp>
        <p:nvSpPr>
          <p:cNvPr id="34" name="TextBox 33">
            <a:extLst>
              <a:ext uri="{FF2B5EF4-FFF2-40B4-BE49-F238E27FC236}">
                <a16:creationId xmlns:a16="http://schemas.microsoft.com/office/drawing/2014/main" id="{FE71B115-AA17-9E03-C42D-7C6631C65862}"/>
              </a:ext>
            </a:extLst>
          </p:cNvPr>
          <p:cNvSpPr txBox="1"/>
          <p:nvPr/>
        </p:nvSpPr>
        <p:spPr>
          <a:xfrm>
            <a:off x="675268" y="5116279"/>
            <a:ext cx="23239831" cy="8026172"/>
          </a:xfrm>
          <a:prstGeom prst="rect">
            <a:avLst/>
          </a:prstGeom>
          <a:solidFill>
            <a:srgbClr val="70AD47">
              <a:lumMod val="20000"/>
              <a:lumOff val="80000"/>
            </a:srgbClr>
          </a:solidFill>
        </p:spPr>
        <p:txBody>
          <a:bodyPr wrap="square">
            <a:spAutoFit/>
          </a:bodyPr>
          <a:lstStyle/>
          <a:p>
            <a:pPr defTabSz="2177278">
              <a:lnSpc>
                <a:spcPct val="107000"/>
              </a:lnSpc>
              <a:spcAft>
                <a:spcPts val="800"/>
              </a:spcAft>
              <a:buClrTx/>
            </a:pPr>
            <a:endParaRPr lang="en-US" sz="4800" b="1" dirty="0">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5" name="Group 34">
            <a:extLst>
              <a:ext uri="{FF2B5EF4-FFF2-40B4-BE49-F238E27FC236}">
                <a16:creationId xmlns:a16="http://schemas.microsoft.com/office/drawing/2014/main" id="{4033616D-3ED1-F98A-4B25-845EF004B921}"/>
              </a:ext>
            </a:extLst>
          </p:cNvPr>
          <p:cNvGrpSpPr/>
          <p:nvPr/>
        </p:nvGrpSpPr>
        <p:grpSpPr>
          <a:xfrm>
            <a:off x="581466" y="4807806"/>
            <a:ext cx="3600000" cy="971773"/>
            <a:chOff x="1275608" y="6322796"/>
            <a:chExt cx="3572909" cy="894713"/>
          </a:xfrm>
        </p:grpSpPr>
        <p:sp>
          <p:nvSpPr>
            <p:cNvPr id="36" name="Freeform 20">
              <a:extLst>
                <a:ext uri="{FF2B5EF4-FFF2-40B4-BE49-F238E27FC236}">
                  <a16:creationId xmlns:a16="http://schemas.microsoft.com/office/drawing/2014/main" id="{35C6270A-BDA3-137D-3BB4-E539C3D3F6A6}"/>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6AB5219D-E817-B3E8-9A33-B3B3346E66F7}"/>
                </a:ext>
              </a:extLst>
            </p:cNvPr>
            <p:cNvSpPr txBox="1"/>
            <p:nvPr/>
          </p:nvSpPr>
          <p:spPr>
            <a:xfrm>
              <a:off x="2310574" y="6452409"/>
              <a:ext cx="2471048" cy="765100"/>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Lời Giải</a:t>
              </a:r>
              <a:endParaRPr kumimoji="0" lang="en-US"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endParaRPr>
            </a:p>
          </p:txBody>
        </p:sp>
        <p:sp>
          <p:nvSpPr>
            <p:cNvPr id="39" name="Round Diagonal Corner Rectangle 8">
              <a:extLst>
                <a:ext uri="{FF2B5EF4-FFF2-40B4-BE49-F238E27FC236}">
                  <a16:creationId xmlns:a16="http://schemas.microsoft.com/office/drawing/2014/main" id="{AE7CC04E-0327-40BD-6EC5-0FD8FF6A7944}"/>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Freeform 9">
              <a:extLst>
                <a:ext uri="{FF2B5EF4-FFF2-40B4-BE49-F238E27FC236}">
                  <a16:creationId xmlns:a16="http://schemas.microsoft.com/office/drawing/2014/main" id="{F4CD1A7B-AAAB-C862-3F18-62FAA56B9989}"/>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1" name="Picture 40"/>
          <p:cNvPicPr/>
          <p:nvPr/>
        </p:nvPicPr>
        <p:blipFill>
          <a:blip r:embed="rId4"/>
          <a:stretch>
            <a:fillRect/>
          </a:stretch>
        </p:blipFill>
        <p:spPr>
          <a:xfrm>
            <a:off x="15857563" y="5116279"/>
            <a:ext cx="8057536" cy="5246701"/>
          </a:xfrm>
          <a:prstGeom prst="rect">
            <a:avLst/>
          </a:prstGeom>
        </p:spPr>
      </p:pic>
      <mc:AlternateContent xmlns:mc="http://schemas.openxmlformats.org/markup-compatibility/2006" xmlns:a14="http://schemas.microsoft.com/office/drawing/2010/main">
        <mc:Choice Requires="a14">
          <p:sp>
            <p:nvSpPr>
              <p:cNvPr id="13" name="Rectangle 12"/>
              <p:cNvSpPr/>
              <p:nvPr/>
            </p:nvSpPr>
            <p:spPr>
              <a:xfrm>
                <a:off x="1010923" y="5636922"/>
                <a:ext cx="14425677" cy="3477875"/>
              </a:xfrm>
              <a:prstGeom prst="rect">
                <a:avLst/>
              </a:prstGeom>
            </p:spPr>
            <p:txBody>
              <a:bodyPr wrap="square">
                <a:spAutoFit/>
              </a:bodyPr>
              <a:lstStyle/>
              <a:p>
                <a:pPr algn="just"/>
                <a:r>
                  <a:rPr lang="vi-VN" sz="4400" b="1" dirty="0">
                    <a:latin typeface="Tahoma" panose="020B0604030504040204" pitchFamily="34" charset="0"/>
                    <a:ea typeface="Tahoma" panose="020B0604030504040204" pitchFamily="34" charset="0"/>
                    <a:cs typeface="Tahoma" panose="020B0604030504040204" pitchFamily="34" charset="0"/>
                  </a:rPr>
                  <a:t>Chọn hệ trục tọa độ có gốc tọa độ đặt tại vị trí khẩu pháo, trục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𝑶𝒙</m:t>
                    </m:r>
                  </m:oMath>
                </a14:m>
                <a:r>
                  <a:rPr lang="vi-VN" sz="4400" b="1" dirty="0">
                    <a:latin typeface="Tahoma" panose="020B0604030504040204" pitchFamily="34" charset="0"/>
                    <a:ea typeface="Tahoma" panose="020B0604030504040204" pitchFamily="34" charset="0"/>
                    <a:cs typeface="Tahoma" panose="020B0604030504040204" pitchFamily="34" charset="0"/>
                  </a:rPr>
                  <a:t> theo hướng khẩu pháo như</a:t>
                </a:r>
                <a:endParaRPr lang="en-US" sz="4400" b="1" dirty="0">
                  <a:latin typeface="Tahoma" panose="020B0604030504040204" pitchFamily="34" charset="0"/>
                  <a:ea typeface="Tahoma" panose="020B0604030504040204" pitchFamily="34" charset="0"/>
                  <a:cs typeface="Tahoma" panose="020B0604030504040204" pitchFamily="34" charset="0"/>
                </a:endParaRPr>
              </a:p>
              <a:p>
                <a:pPr algn="just"/>
                <a:r>
                  <a:rPr lang="vi-VN" sz="4400" b="1" dirty="0">
                    <a:latin typeface="Tahoma" panose="020B0604030504040204" pitchFamily="34" charset="0"/>
                    <a:ea typeface="Tahoma" panose="020B0604030504040204" pitchFamily="34" charset="0"/>
                    <a:cs typeface="Tahoma" panose="020B0604030504040204" pitchFamily="34" charset="0"/>
                  </a:rPr>
                  <a:t> hình bên. Khi đó, theo </a:t>
                </a:r>
                <a:r>
                  <a:rPr lang="en-US" sz="4400" b="1" dirty="0">
                    <a:latin typeface="Tahoma" panose="020B0604030504040204" pitchFamily="34" charset="0"/>
                    <a:ea typeface="Tahoma" panose="020B0604030504040204" pitchFamily="34" charset="0"/>
                    <a:cs typeface="Tahoma" panose="020B0604030504040204" pitchFamily="34" charset="0"/>
                  </a:rPr>
                  <a:t>V</a:t>
                </a:r>
                <a:r>
                  <a:rPr lang="vi-VN" sz="4400" b="1" dirty="0">
                    <a:latin typeface="Tahoma" panose="020B0604030504040204" pitchFamily="34" charset="0"/>
                    <a:ea typeface="Tahoma" panose="020B0604030504040204" pitchFamily="34" charset="0"/>
                    <a:cs typeface="Tahoma" panose="020B0604030504040204" pitchFamily="34" charset="0"/>
                  </a:rPr>
                  <a:t>ật lí , ta biết rằng quỹ đạo</a:t>
                </a:r>
                <a:endParaRPr lang="en-US" sz="4400" b="1" dirty="0">
                  <a:latin typeface="Tahoma" panose="020B0604030504040204" pitchFamily="34" charset="0"/>
                  <a:ea typeface="Tahoma" panose="020B0604030504040204" pitchFamily="34" charset="0"/>
                  <a:cs typeface="Tahoma" panose="020B0604030504040204" pitchFamily="34" charset="0"/>
                </a:endParaRPr>
              </a:p>
              <a:p>
                <a:pPr algn="just"/>
                <a:r>
                  <a:rPr lang="vi-VN" sz="4400" b="1" dirty="0">
                    <a:latin typeface="Tahoma" panose="020B0604030504040204" pitchFamily="34" charset="0"/>
                    <a:ea typeface="Tahoma" panose="020B0604030504040204" pitchFamily="34" charset="0"/>
                    <a:cs typeface="Tahoma" panose="020B0604030504040204" pitchFamily="34" charset="0"/>
                  </a:rPr>
                  <a:t> của quả đạn pháo có dạng đường parabol có phương trình (với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𝒈</m:t>
                    </m:r>
                  </m:oMath>
                </a14:m>
                <a:r>
                  <a:rPr lang="vi-VN" sz="4400" b="1" dirty="0">
                    <a:latin typeface="Tahoma" panose="020B0604030504040204" pitchFamily="34" charset="0"/>
                    <a:ea typeface="Tahoma" panose="020B0604030504040204" pitchFamily="34" charset="0"/>
                    <a:cs typeface="Tahoma" panose="020B0604030504040204" pitchFamily="34" charset="0"/>
                  </a:rPr>
                  <a:t> là gia tốc trọng trường)</a:t>
                </a:r>
                <a:r>
                  <a:rPr lang="en-US" sz="4400" b="1" dirty="0">
                    <a:latin typeface="Tahoma" panose="020B0604030504040204" pitchFamily="34" charset="0"/>
                    <a:ea typeface="Tahoma" panose="020B0604030504040204" pitchFamily="34" charset="0"/>
                    <a:cs typeface="Tahoma" panose="020B0604030504040204" pitchFamily="34" charset="0"/>
                  </a:rPr>
                  <a:t>:</a:t>
                </a:r>
                <a:r>
                  <a:rPr lang="vi-VN" sz="4400" b="1" dirty="0">
                    <a:latin typeface="Tahoma" panose="020B0604030504040204" pitchFamily="34" charset="0"/>
                    <a:ea typeface="Tahoma" panose="020B0604030504040204" pitchFamily="34" charset="0"/>
                    <a:cs typeface="Tahoma" panose="020B0604030504040204" pitchFamily="34" charset="0"/>
                  </a:rPr>
                  <a:t> </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3" name="Rectangle 12"/>
              <p:cNvSpPr>
                <a:spLocks noRot="1" noChangeAspect="1" noMove="1" noResize="1" noEditPoints="1" noAdjustHandles="1" noChangeArrowheads="1" noChangeShapeType="1" noTextEdit="1"/>
              </p:cNvSpPr>
              <p:nvPr/>
            </p:nvSpPr>
            <p:spPr>
              <a:xfrm>
                <a:off x="1010923" y="5636922"/>
                <a:ext cx="14425677" cy="3477875"/>
              </a:xfrm>
              <a:prstGeom prst="rect">
                <a:avLst/>
              </a:prstGeom>
              <a:blipFill>
                <a:blip r:embed="rId5"/>
                <a:stretch>
                  <a:fillRect l="-1733" t="-3684" r="-1691" b="-7368"/>
                </a:stretch>
              </a:blipFill>
            </p:spPr>
            <p:txBody>
              <a:bodyPr/>
              <a:lstStyle/>
              <a:p>
                <a:r>
                  <a:rPr lang="en-US">
                    <a:noFill/>
                  </a:rPr>
                  <a:t> </a:t>
                </a:r>
              </a:p>
            </p:txBody>
          </p:sp>
        </mc:Fallback>
      </mc:AlternateContent>
      <p:sp>
        <p:nvSpPr>
          <p:cNvPr id="14" name="Rectangle 4"/>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20" name="TextBox 19"/>
              <p:cNvSpPr txBox="1"/>
              <p:nvPr/>
            </p:nvSpPr>
            <p:spPr>
              <a:xfrm>
                <a:off x="1967125" y="9114797"/>
                <a:ext cx="12678869" cy="15885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𝒚</m:t>
                      </m:r>
                      <m:r>
                        <a:rPr lang="en-US" sz="4800" b="1" i="1" smtClean="0">
                          <a:latin typeface="Cambria Math"/>
                        </a:rPr>
                        <m:t>=</m:t>
                      </m:r>
                      <m:f>
                        <m:fPr>
                          <m:ctrlPr>
                            <a:rPr lang="en-US" sz="4800" b="1" i="1" smtClean="0">
                              <a:latin typeface="Cambria Math" panose="02040503050406030204" pitchFamily="18" charset="0"/>
                            </a:rPr>
                          </m:ctrlPr>
                        </m:fPr>
                        <m:num>
                          <m:r>
                            <a:rPr lang="en-US" sz="4800" b="1" i="1" smtClean="0">
                              <a:latin typeface="Cambria Math"/>
                            </a:rPr>
                            <m:t>−</m:t>
                          </m:r>
                          <m:r>
                            <a:rPr lang="en-US" sz="4800" b="1" i="1" smtClean="0">
                              <a:latin typeface="Cambria Math"/>
                            </a:rPr>
                            <m:t>𝒈</m:t>
                          </m:r>
                        </m:num>
                        <m:den>
                          <m:r>
                            <a:rPr lang="en-US" sz="4800" b="1" i="1" smtClean="0">
                              <a:latin typeface="Cambria Math"/>
                            </a:rPr>
                            <m:t>𝟐</m:t>
                          </m:r>
                          <m:r>
                            <a:rPr lang="en-US" sz="4800" b="1" i="1" smtClean="0">
                              <a:latin typeface="Cambria Math"/>
                            </a:rPr>
                            <m:t>.</m:t>
                          </m:r>
                          <m:sSubSup>
                            <m:sSubSupPr>
                              <m:ctrlPr>
                                <a:rPr lang="en-US" sz="4800" b="1" i="1" smtClean="0">
                                  <a:latin typeface="Cambria Math" panose="02040503050406030204" pitchFamily="18" charset="0"/>
                                </a:rPr>
                              </m:ctrlPr>
                            </m:sSubSupPr>
                            <m:e>
                              <m:sSub>
                                <m:sSubPr>
                                  <m:ctrlPr>
                                    <a:rPr lang="en-US" sz="4800" b="1" i="1" smtClean="0">
                                      <a:latin typeface="Cambria Math" panose="02040503050406030204" pitchFamily="18" charset="0"/>
                                    </a:rPr>
                                  </m:ctrlPr>
                                </m:sSubPr>
                                <m:e>
                                  <m:r>
                                    <a:rPr lang="en-US" sz="4800" b="1" i="1" smtClean="0">
                                      <a:latin typeface="Cambria Math"/>
                                    </a:rPr>
                                    <m:t>𝒗</m:t>
                                  </m:r>
                                </m:e>
                                <m:sub>
                                  <m:r>
                                    <a:rPr lang="en-US" sz="4800" b="1" i="1" smtClean="0">
                                      <a:latin typeface="Cambria Math"/>
                                    </a:rPr>
                                    <m:t>𝟎</m:t>
                                  </m:r>
                                </m:sub>
                              </m:sSub>
                            </m:e>
                            <m:sub/>
                            <m:sup>
                              <m:r>
                                <a:rPr lang="en-US" sz="4800" b="1" i="1" smtClean="0">
                                  <a:latin typeface="Cambria Math"/>
                                </a:rPr>
                                <m:t>𝟐</m:t>
                              </m:r>
                            </m:sup>
                          </m:sSubSup>
                          <m:r>
                            <a:rPr lang="en-US" sz="4800" b="1" i="1" smtClean="0">
                              <a:latin typeface="Cambria Math"/>
                            </a:rPr>
                            <m:t>.</m:t>
                          </m:r>
                          <m:sSup>
                            <m:sSupPr>
                              <m:ctrlPr>
                                <a:rPr lang="en-US" sz="4800" b="1" i="1" smtClean="0">
                                  <a:latin typeface="Cambria Math" panose="02040503050406030204" pitchFamily="18" charset="0"/>
                                </a:rPr>
                              </m:ctrlPr>
                            </m:sSupPr>
                            <m:e>
                              <m:r>
                                <a:rPr lang="en-US" sz="4800" b="1" i="0" smtClean="0">
                                  <a:latin typeface="Cambria Math"/>
                                </a:rPr>
                                <m:t>𝐜𝐨𝐬</m:t>
                              </m:r>
                            </m:e>
                            <m:sup>
                              <m:r>
                                <a:rPr lang="en-US" sz="4800" b="1" i="1" smtClean="0">
                                  <a:latin typeface="Cambria Math"/>
                                </a:rPr>
                                <m:t>𝟐</m:t>
                              </m:r>
                            </m:sup>
                          </m:sSup>
                          <m:r>
                            <a:rPr lang="en-US" sz="4800" b="1" i="1" smtClean="0">
                              <a:latin typeface="Cambria Math"/>
                              <a:ea typeface="Cambria Math"/>
                            </a:rPr>
                            <m:t>𝜶</m:t>
                          </m:r>
                        </m:den>
                      </m:f>
                      <m:r>
                        <a:rPr lang="en-US" sz="4800" b="1" i="1" smtClean="0">
                          <a:latin typeface="Cambria Math"/>
                        </a:rPr>
                        <m:t>.</m:t>
                      </m:r>
                      <m:sSup>
                        <m:sSupPr>
                          <m:ctrlPr>
                            <a:rPr lang="en-US" sz="4800" b="1" i="1" smtClean="0">
                              <a:latin typeface="Cambria Math" panose="02040503050406030204" pitchFamily="18" charset="0"/>
                            </a:rPr>
                          </m:ctrlPr>
                        </m:sSupPr>
                        <m:e>
                          <m:r>
                            <a:rPr lang="en-US" sz="4800" b="1" i="1" smtClean="0">
                              <a:latin typeface="Cambria Math"/>
                            </a:rPr>
                            <m:t>𝒙</m:t>
                          </m:r>
                        </m:e>
                        <m:sup>
                          <m:r>
                            <a:rPr lang="en-US" sz="4800" b="1" i="1" smtClean="0">
                              <a:latin typeface="Cambria Math"/>
                            </a:rPr>
                            <m:t>𝟐</m:t>
                          </m:r>
                        </m:sup>
                      </m:sSup>
                      <m:r>
                        <a:rPr lang="en-US" sz="4800" b="1" i="1" smtClean="0">
                          <a:latin typeface="Cambria Math"/>
                        </a:rPr>
                        <m:t>+</m:t>
                      </m:r>
                      <m:r>
                        <a:rPr lang="en-US" sz="4800" b="1" i="1" smtClean="0">
                          <a:latin typeface="Cambria Math"/>
                        </a:rPr>
                        <m:t>𝒙</m:t>
                      </m:r>
                      <m:r>
                        <a:rPr lang="en-US" sz="4800" b="1" i="1" smtClean="0">
                          <a:latin typeface="Cambria Math"/>
                        </a:rPr>
                        <m:t>.</m:t>
                      </m:r>
                      <m:r>
                        <a:rPr lang="en-US" sz="4800" b="1" i="0" smtClean="0">
                          <a:latin typeface="Cambria Math"/>
                        </a:rPr>
                        <m:t>𝐭𝐚𝐧</m:t>
                      </m:r>
                      <m:r>
                        <a:rPr lang="en-US" sz="4800" b="1" i="1" smtClean="0">
                          <a:latin typeface="Cambria Math"/>
                          <a:ea typeface="Cambria Math"/>
                        </a:rPr>
                        <m:t>𝜶</m:t>
                      </m:r>
                    </m:oMath>
                  </m:oMathPara>
                </a14:m>
                <a:endParaRPr lang="en-US" sz="4800" b="1" dirty="0"/>
              </a:p>
            </p:txBody>
          </p:sp>
        </mc:Choice>
        <mc:Fallback xmlns="">
          <p:sp>
            <p:nvSpPr>
              <p:cNvPr id="20" name="TextBox 19"/>
              <p:cNvSpPr txBox="1">
                <a:spLocks noRot="1" noChangeAspect="1" noMove="1" noResize="1" noEditPoints="1" noAdjustHandles="1" noChangeArrowheads="1" noChangeShapeType="1" noTextEdit="1"/>
              </p:cNvSpPr>
              <p:nvPr/>
            </p:nvSpPr>
            <p:spPr>
              <a:xfrm>
                <a:off x="1967125" y="9114797"/>
                <a:ext cx="12678869" cy="158857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1" name="TextBox 20"/>
              <p:cNvSpPr txBox="1"/>
              <p:nvPr/>
            </p:nvSpPr>
            <p:spPr>
              <a:xfrm>
                <a:off x="1259860" y="11169521"/>
                <a:ext cx="7572351"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Cho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𝒚</m:t>
                    </m:r>
                    <m:r>
                      <a:rPr lang="en-US" sz="4400" b="1" i="1" dirty="0" smtClean="0">
                        <a:latin typeface="Cambria Math"/>
                        <a:ea typeface="Tahoma" panose="020B0604030504040204" pitchFamily="34" charset="0"/>
                        <a:cs typeface="Tahoma" panose="020B0604030504040204" pitchFamily="34" charset="0"/>
                      </a:rPr>
                      <m:t> = </m:t>
                    </m:r>
                    <m:r>
                      <a:rPr lang="en-US" sz="4400" b="1" i="1" dirty="0" smtClean="0">
                        <a:latin typeface="Cambria Math"/>
                        <a:ea typeface="Tahoma" panose="020B0604030504040204" pitchFamily="34" charset="0"/>
                        <a:cs typeface="Tahoma" panose="020B0604030504040204" pitchFamily="34" charset="0"/>
                      </a:rPr>
                      <m:t>𝟎</m:t>
                    </m:r>
                  </m:oMath>
                </a14:m>
                <a:r>
                  <a:rPr lang="en-US" sz="4400" b="1" dirty="0">
                    <a:latin typeface="Tahoma" panose="020B0604030504040204" pitchFamily="34" charset="0"/>
                    <a:ea typeface="Tahoma" panose="020B0604030504040204" pitchFamily="34" charset="0"/>
                    <a:cs typeface="Tahoma" panose="020B0604030504040204" pitchFamily="34" charset="0"/>
                  </a:rPr>
                  <a:t>, ta </a:t>
                </a:r>
                <a:r>
                  <a:rPr lang="en-US" sz="4400" b="1" dirty="0" err="1">
                    <a:latin typeface="Tahoma" panose="020B0604030504040204" pitchFamily="34" charset="0"/>
                    <a:ea typeface="Tahoma" panose="020B0604030504040204" pitchFamily="34" charset="0"/>
                    <a:cs typeface="Tahoma" panose="020B0604030504040204" pitchFamily="34" charset="0"/>
                  </a:rPr>
                  <a:t>được</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1259860" y="11169521"/>
                <a:ext cx="7572351" cy="769441"/>
              </a:xfrm>
              <a:prstGeom prst="rect">
                <a:avLst/>
              </a:prstGeom>
              <a:blipFill rotWithShape="1">
                <a:blip r:embed="rId7"/>
                <a:stretch>
                  <a:fillRect l="-3301" t="-16667" b="-36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5922598" y="10859894"/>
                <a:ext cx="11154049" cy="15885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latin typeface="Cambria Math" panose="02040503050406030204" pitchFamily="18" charset="0"/>
                            </a:rPr>
                          </m:ctrlPr>
                        </m:fPr>
                        <m:num>
                          <m:r>
                            <a:rPr lang="en-US" sz="4800" b="1" i="1" smtClean="0">
                              <a:latin typeface="Cambria Math"/>
                            </a:rPr>
                            <m:t>−</m:t>
                          </m:r>
                          <m:r>
                            <a:rPr lang="en-US" sz="4800" b="1" i="1" smtClean="0">
                              <a:latin typeface="Cambria Math"/>
                            </a:rPr>
                            <m:t>𝒈</m:t>
                          </m:r>
                        </m:num>
                        <m:den>
                          <m:r>
                            <a:rPr lang="en-US" sz="4800" b="1" i="1" smtClean="0">
                              <a:latin typeface="Cambria Math"/>
                            </a:rPr>
                            <m:t>𝟐</m:t>
                          </m:r>
                          <m:r>
                            <a:rPr lang="en-US" sz="4800" b="1" i="1" smtClean="0">
                              <a:latin typeface="Cambria Math"/>
                            </a:rPr>
                            <m:t>.</m:t>
                          </m:r>
                          <m:sSubSup>
                            <m:sSubSupPr>
                              <m:ctrlPr>
                                <a:rPr lang="en-US" sz="4800" b="1" i="1" smtClean="0">
                                  <a:latin typeface="Cambria Math" panose="02040503050406030204" pitchFamily="18" charset="0"/>
                                </a:rPr>
                              </m:ctrlPr>
                            </m:sSubSupPr>
                            <m:e>
                              <m:sSub>
                                <m:sSubPr>
                                  <m:ctrlPr>
                                    <a:rPr lang="en-US" sz="4800" b="1" i="1" smtClean="0">
                                      <a:latin typeface="Cambria Math" panose="02040503050406030204" pitchFamily="18" charset="0"/>
                                    </a:rPr>
                                  </m:ctrlPr>
                                </m:sSubPr>
                                <m:e>
                                  <m:r>
                                    <a:rPr lang="en-US" sz="4800" b="1" i="1" smtClean="0">
                                      <a:latin typeface="Cambria Math"/>
                                    </a:rPr>
                                    <m:t>𝒗</m:t>
                                  </m:r>
                                </m:e>
                                <m:sub>
                                  <m:r>
                                    <a:rPr lang="en-US" sz="4800" b="1" i="1" smtClean="0">
                                      <a:latin typeface="Cambria Math"/>
                                    </a:rPr>
                                    <m:t>𝟎</m:t>
                                  </m:r>
                                </m:sub>
                              </m:sSub>
                            </m:e>
                            <m:sub/>
                            <m:sup>
                              <m:r>
                                <a:rPr lang="en-US" sz="4800" b="1" i="1" smtClean="0">
                                  <a:latin typeface="Cambria Math"/>
                                </a:rPr>
                                <m:t>𝟐</m:t>
                              </m:r>
                            </m:sup>
                          </m:sSubSup>
                          <m:r>
                            <a:rPr lang="en-US" sz="4800" b="1" i="1" smtClean="0">
                              <a:latin typeface="Cambria Math"/>
                            </a:rPr>
                            <m:t>.</m:t>
                          </m:r>
                          <m:sSup>
                            <m:sSupPr>
                              <m:ctrlPr>
                                <a:rPr lang="en-US" sz="4800" b="1" i="1" smtClean="0">
                                  <a:latin typeface="Cambria Math" panose="02040503050406030204" pitchFamily="18" charset="0"/>
                                </a:rPr>
                              </m:ctrlPr>
                            </m:sSupPr>
                            <m:e>
                              <m:r>
                                <a:rPr lang="en-US" sz="4800" b="1" i="0" smtClean="0">
                                  <a:latin typeface="Cambria Math"/>
                                </a:rPr>
                                <m:t>𝐜𝐨𝐬</m:t>
                              </m:r>
                            </m:e>
                            <m:sup>
                              <m:r>
                                <a:rPr lang="en-US" sz="4800" b="1" i="1" smtClean="0">
                                  <a:latin typeface="Cambria Math"/>
                                </a:rPr>
                                <m:t>𝟐</m:t>
                              </m:r>
                            </m:sup>
                          </m:sSup>
                          <m:r>
                            <a:rPr lang="en-US" sz="4800" b="1" i="1" smtClean="0">
                              <a:latin typeface="Cambria Math"/>
                              <a:ea typeface="Cambria Math"/>
                            </a:rPr>
                            <m:t>𝜶</m:t>
                          </m:r>
                        </m:den>
                      </m:f>
                      <m:r>
                        <a:rPr lang="en-US" sz="4800" b="1" i="1" smtClean="0">
                          <a:latin typeface="Cambria Math"/>
                        </a:rPr>
                        <m:t>.</m:t>
                      </m:r>
                      <m:sSup>
                        <m:sSupPr>
                          <m:ctrlPr>
                            <a:rPr lang="en-US" sz="4800" b="1" i="1" smtClean="0">
                              <a:latin typeface="Cambria Math" panose="02040503050406030204" pitchFamily="18" charset="0"/>
                            </a:rPr>
                          </m:ctrlPr>
                        </m:sSupPr>
                        <m:e>
                          <m:r>
                            <a:rPr lang="en-US" sz="4800" b="1" i="1" smtClean="0">
                              <a:latin typeface="Cambria Math"/>
                            </a:rPr>
                            <m:t>𝒙</m:t>
                          </m:r>
                        </m:e>
                        <m:sup>
                          <m:r>
                            <a:rPr lang="en-US" sz="4800" b="1" i="1" smtClean="0">
                              <a:latin typeface="Cambria Math"/>
                            </a:rPr>
                            <m:t>𝟐</m:t>
                          </m:r>
                        </m:sup>
                      </m:sSup>
                      <m:r>
                        <a:rPr lang="en-US" sz="4800" b="1" i="1" smtClean="0">
                          <a:latin typeface="Cambria Math"/>
                        </a:rPr>
                        <m:t>+</m:t>
                      </m:r>
                      <m:r>
                        <a:rPr lang="en-US" sz="4800" b="1" i="1" smtClean="0">
                          <a:latin typeface="Cambria Math"/>
                        </a:rPr>
                        <m:t>𝒙</m:t>
                      </m:r>
                      <m:r>
                        <a:rPr lang="en-US" sz="4800" b="1" i="1" smtClean="0">
                          <a:latin typeface="Cambria Math"/>
                        </a:rPr>
                        <m:t>.</m:t>
                      </m:r>
                      <m:r>
                        <a:rPr lang="en-US" sz="4800" b="1" i="0" smtClean="0">
                          <a:latin typeface="Cambria Math"/>
                        </a:rPr>
                        <m:t>𝐭𝐚𝐧</m:t>
                      </m:r>
                      <m:r>
                        <a:rPr lang="en-US" sz="4800" b="1" i="1" smtClean="0">
                          <a:latin typeface="Cambria Math"/>
                          <a:ea typeface="Cambria Math"/>
                        </a:rPr>
                        <m:t>𝜶</m:t>
                      </m:r>
                      <m:r>
                        <a:rPr lang="en-US" sz="4800" b="1" i="1" smtClean="0">
                          <a:latin typeface="Cambria Math"/>
                          <a:ea typeface="Cambria Math"/>
                        </a:rPr>
                        <m:t>=</m:t>
                      </m:r>
                      <m:r>
                        <a:rPr lang="en-US" sz="4800" b="1" i="1" smtClean="0">
                          <a:latin typeface="Cambria Math"/>
                          <a:ea typeface="Cambria Math"/>
                        </a:rPr>
                        <m:t>𝟎</m:t>
                      </m:r>
                      <m:r>
                        <a:rPr lang="en-US" sz="4800" b="1" i="1" smtClean="0">
                          <a:latin typeface="Cambria Math"/>
                          <a:ea typeface="Cambria Math"/>
                        </a:rPr>
                        <m:t>.</m:t>
                      </m:r>
                    </m:oMath>
                  </m:oMathPara>
                </a14:m>
                <a:endParaRPr lang="en-US" sz="4800" b="1" dirty="0"/>
              </a:p>
            </p:txBody>
          </p:sp>
        </mc:Choice>
        <mc:Fallback xmlns="">
          <p:sp>
            <p:nvSpPr>
              <p:cNvPr id="42" name="TextBox 41"/>
              <p:cNvSpPr txBox="1">
                <a:spLocks noRot="1" noChangeAspect="1" noMove="1" noResize="1" noEditPoints="1" noAdjustHandles="1" noChangeArrowheads="1" noChangeShapeType="1" noTextEdit="1"/>
              </p:cNvSpPr>
              <p:nvPr/>
            </p:nvSpPr>
            <p:spPr>
              <a:xfrm>
                <a:off x="5922598" y="10859894"/>
                <a:ext cx="11154049" cy="1588576"/>
              </a:xfrm>
              <a:prstGeom prst="rect">
                <a:avLst/>
              </a:prstGeom>
              <a:blipFill>
                <a:blip r:embed="rId8"/>
                <a:stretch>
                  <a:fillRect/>
                </a:stretch>
              </a:blipFill>
            </p:spPr>
            <p:txBody>
              <a:bodyPr/>
              <a:lstStyle/>
              <a:p>
                <a:r>
                  <a:rPr lang="en-US">
                    <a:noFill/>
                  </a:rPr>
                  <a:t> </a:t>
                </a:r>
              </a:p>
            </p:txBody>
          </p:sp>
        </mc:Fallback>
      </mc:AlternateContent>
      <p:sp>
        <p:nvSpPr>
          <p:cNvPr id="23" name="TextBox 22"/>
          <p:cNvSpPr txBox="1"/>
          <p:nvPr/>
        </p:nvSpPr>
        <p:spPr>
          <a:xfrm>
            <a:off x="16040137" y="11103752"/>
            <a:ext cx="2361465" cy="769441"/>
          </a:xfrm>
          <a:prstGeom prst="rect">
            <a:avLst/>
          </a:prstGeom>
          <a:noFill/>
        </p:spPr>
        <p:txBody>
          <a:bodyPr wrap="square" rtlCol="0">
            <a:spAutoFit/>
          </a:bodyPr>
          <a:lstStyle/>
          <a:p>
            <a:r>
              <a:rPr lang="en-US" sz="4400" b="1" dirty="0" err="1">
                <a:latin typeface="Tahoma" panose="020B0604030504040204" pitchFamily="34" charset="0"/>
                <a:ea typeface="Tahoma" panose="020B0604030504040204" pitchFamily="34" charset="0"/>
                <a:cs typeface="Tahoma" panose="020B0604030504040204" pitchFamily="34" charset="0"/>
              </a:rPr>
              <a:t>Suy</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ra</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18401602" y="11103751"/>
                <a:ext cx="4188542" cy="769441"/>
              </a:xfrm>
              <a:prstGeom prst="rect">
                <a:avLst/>
              </a:prstGeom>
              <a:noFill/>
            </p:spPr>
            <p:txBody>
              <a:bodyPr wrap="square" rtlCol="0">
                <a:spAutoFit/>
              </a:bodyPr>
              <a:lstStyle/>
              <a:p>
                <a14:m>
                  <m:oMath xmlns:m="http://schemas.openxmlformats.org/officeDocument/2006/math">
                    <m:r>
                      <a:rPr lang="en-US" sz="4400" b="1" i="1" dirty="0" smtClean="0">
                        <a:latin typeface="Cambria Math"/>
                      </a:rPr>
                      <m:t>𝒙</m:t>
                    </m:r>
                    <m:r>
                      <a:rPr lang="en-US" sz="4400" b="1" i="1" dirty="0" smtClean="0">
                        <a:latin typeface="Cambria Math"/>
                      </a:rPr>
                      <m:t>=</m:t>
                    </m:r>
                    <m:r>
                      <a:rPr lang="en-US" sz="4400" b="1" i="1" dirty="0" smtClean="0">
                        <a:latin typeface="Cambria Math"/>
                      </a:rPr>
                      <m:t>𝟎</m:t>
                    </m:r>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hoặc</a:t>
                </a:r>
                <a:r>
                  <a:rPr lang="en-US" sz="44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24" name="TextBox 23"/>
              <p:cNvSpPr txBox="1">
                <a:spLocks noRot="1" noChangeAspect="1" noMove="1" noResize="1" noEditPoints="1" noAdjustHandles="1" noChangeArrowheads="1" noChangeShapeType="1" noTextEdit="1"/>
              </p:cNvSpPr>
              <p:nvPr/>
            </p:nvSpPr>
            <p:spPr>
              <a:xfrm>
                <a:off x="18401602" y="11103751"/>
                <a:ext cx="4188542" cy="769441"/>
              </a:xfrm>
              <a:prstGeom prst="rect">
                <a:avLst/>
              </a:prstGeom>
              <a:blipFill rotWithShape="1">
                <a:blip r:embed="rId9"/>
                <a:stretch>
                  <a:fillRect t="-16535" b="-35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18500255" y="11938962"/>
                <a:ext cx="4188542" cy="1404102"/>
              </a:xfrm>
              <a:prstGeom prst="rect">
                <a:avLst/>
              </a:prstGeom>
              <a:noFill/>
            </p:spPr>
            <p:txBody>
              <a:bodyPr wrap="square" rtlCol="0">
                <a:spAutoFit/>
              </a:bodyPr>
              <a:lstStyle/>
              <a:p>
                <a14:m>
                  <m:oMath xmlns:m="http://schemas.openxmlformats.org/officeDocument/2006/math">
                    <m:r>
                      <a:rPr lang="en-US" sz="4800" b="1" i="1" dirty="0" smtClean="0">
                        <a:latin typeface="Cambria Math"/>
                      </a:rPr>
                      <m:t>𝒙</m:t>
                    </m:r>
                    <m:r>
                      <a:rPr lang="en-US" sz="4800" b="1" i="1" dirty="0" smtClean="0">
                        <a:latin typeface="Cambria Math"/>
                      </a:rPr>
                      <m:t>=</m:t>
                    </m:r>
                    <m:f>
                      <m:fPr>
                        <m:ctrlPr>
                          <a:rPr lang="en-US" sz="4800" b="1" i="1" dirty="0" smtClean="0">
                            <a:latin typeface="Cambria Math" panose="02040503050406030204" pitchFamily="18" charset="0"/>
                          </a:rPr>
                        </m:ctrlPr>
                      </m:fPr>
                      <m:num>
                        <m:sSubSup>
                          <m:sSubSupPr>
                            <m:ctrlPr>
                              <a:rPr lang="en-US" sz="4800" b="1" i="1">
                                <a:latin typeface="Cambria Math" panose="02040503050406030204" pitchFamily="18" charset="0"/>
                              </a:rPr>
                            </m:ctrlPr>
                          </m:sSubSupPr>
                          <m:e>
                            <m:sSub>
                              <m:sSubPr>
                                <m:ctrlPr>
                                  <a:rPr lang="en-US" sz="4800" b="1" i="1">
                                    <a:latin typeface="Cambria Math" panose="02040503050406030204" pitchFamily="18" charset="0"/>
                                  </a:rPr>
                                </m:ctrlPr>
                              </m:sSubPr>
                              <m:e>
                                <m:r>
                                  <a:rPr lang="en-US" sz="4800" b="1" i="1">
                                    <a:latin typeface="Cambria Math"/>
                                  </a:rPr>
                                  <m:t>𝒗</m:t>
                                </m:r>
                              </m:e>
                              <m:sub>
                                <m:r>
                                  <a:rPr lang="en-US" sz="4800" b="1" i="1">
                                    <a:latin typeface="Cambria Math"/>
                                  </a:rPr>
                                  <m:t>𝟎</m:t>
                                </m:r>
                              </m:sub>
                            </m:sSub>
                          </m:e>
                          <m:sub/>
                          <m:sup>
                            <m:r>
                              <a:rPr lang="en-US" sz="4800" b="1" i="1">
                                <a:latin typeface="Cambria Math"/>
                              </a:rPr>
                              <m:t>𝟐</m:t>
                            </m:r>
                          </m:sup>
                        </m:sSubSup>
                        <m:r>
                          <a:rPr lang="en-US" sz="4800" b="1" i="1">
                            <a:latin typeface="Cambria Math"/>
                          </a:rPr>
                          <m:t>.</m:t>
                        </m:r>
                        <m:r>
                          <a:rPr lang="en-US" sz="4800" b="1" i="1" smtClean="0">
                            <a:latin typeface="Cambria Math"/>
                          </a:rPr>
                          <m:t> </m:t>
                        </m:r>
                        <m:r>
                          <a:rPr lang="en-US" sz="4800" b="1" i="1" smtClean="0">
                            <a:latin typeface="Cambria Math"/>
                          </a:rPr>
                          <m:t>𝒔𝒊𝒏</m:t>
                        </m:r>
                        <m:r>
                          <a:rPr lang="en-US" sz="4800" b="1" i="1" smtClean="0">
                            <a:latin typeface="Cambria Math"/>
                          </a:rPr>
                          <m:t>𝟐</m:t>
                        </m:r>
                        <m:r>
                          <a:rPr lang="en-US" sz="4800" b="1" i="1" smtClean="0">
                            <a:latin typeface="Cambria Math"/>
                          </a:rPr>
                          <m:t> </m:t>
                        </m:r>
                        <m:r>
                          <a:rPr lang="en-US" sz="4800" b="1" i="1">
                            <a:latin typeface="Cambria Math"/>
                            <a:ea typeface="Cambria Math"/>
                          </a:rPr>
                          <m:t>𝜶</m:t>
                        </m:r>
                      </m:num>
                      <m:den>
                        <m:r>
                          <a:rPr lang="en-US" sz="4800" b="1" i="1" dirty="0" smtClean="0">
                            <a:latin typeface="Cambria Math"/>
                          </a:rPr>
                          <m:t>𝒈</m:t>
                        </m:r>
                      </m:den>
                    </m:f>
                  </m:oMath>
                </a14:m>
                <a:r>
                  <a:rPr lang="en-US" sz="48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45" name="TextBox 44"/>
              <p:cNvSpPr txBox="1">
                <a:spLocks noRot="1" noChangeAspect="1" noMove="1" noResize="1" noEditPoints="1" noAdjustHandles="1" noChangeArrowheads="1" noChangeShapeType="1" noTextEdit="1"/>
              </p:cNvSpPr>
              <p:nvPr/>
            </p:nvSpPr>
            <p:spPr>
              <a:xfrm>
                <a:off x="18500255" y="11938962"/>
                <a:ext cx="4188542" cy="1404102"/>
              </a:xfrm>
              <a:prstGeom prst="rect">
                <a:avLst/>
              </a:prstGeom>
              <a:blipFill rotWithShape="1">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299362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nodeType="clickEffect">
                                  <p:stCondLst>
                                    <p:cond delay="0"/>
                                  </p:stCondLst>
                                  <p:childTnLst>
                                    <p:set>
                                      <p:cBhvr>
                                        <p:cTn id="17" dur="1" fill="hold">
                                          <p:stCondLst>
                                            <p:cond delay="0"/>
                                          </p:stCondLst>
                                        </p:cTn>
                                        <p:tgtEl>
                                          <p:spTgt spid="26">
                                            <p:txEl>
                                              <p:pRg st="0" end="0"/>
                                            </p:txEl>
                                          </p:spTgt>
                                        </p:tgtEl>
                                        <p:attrNameLst>
                                          <p:attrName>style.visibility</p:attrName>
                                        </p:attrNameLst>
                                      </p:cBhvr>
                                      <p:to>
                                        <p:strVal val="visible"/>
                                      </p:to>
                                    </p:set>
                                    <p:animEffect transition="in" filter="wipe(left)">
                                      <p:cBhvr>
                                        <p:cTn id="18" dur="500"/>
                                        <p:tgtEl>
                                          <p:spTgt spid="26">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5"/>
                                        </p:tgtEl>
                                        <p:attrNameLst>
                                          <p:attrName>style.visibility</p:attrName>
                                        </p:attrNameLst>
                                      </p:cBhvr>
                                      <p:to>
                                        <p:strVal val="visible"/>
                                      </p:to>
                                    </p:set>
                                    <p:animEffect transition="in" filter="wipe(left)">
                                      <p:cBhvr>
                                        <p:cTn id="23" dur="500"/>
                                        <p:tgtEl>
                                          <p:spTgt spid="35"/>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34"/>
                                        </p:tgtEl>
                                        <p:attrNameLst>
                                          <p:attrName>style.visibility</p:attrName>
                                        </p:attrNameLst>
                                      </p:cBhvr>
                                      <p:to>
                                        <p:strVal val="visible"/>
                                      </p:to>
                                    </p:set>
                                    <p:animEffect transition="in" filter="fade">
                                      <p:cBhvr>
                                        <p:cTn id="26" dur="1000"/>
                                        <p:tgtEl>
                                          <p:spTgt spid="34"/>
                                        </p:tgtEl>
                                      </p:cBhvr>
                                    </p:animEffect>
                                    <p:anim calcmode="lin" valueType="num">
                                      <p:cBhvr>
                                        <p:cTn id="27" dur="1000" fill="hold"/>
                                        <p:tgtEl>
                                          <p:spTgt spid="34"/>
                                        </p:tgtEl>
                                        <p:attrNameLst>
                                          <p:attrName>ppt_x</p:attrName>
                                        </p:attrNameLst>
                                      </p:cBhvr>
                                      <p:tavLst>
                                        <p:tav tm="0">
                                          <p:val>
                                            <p:strVal val="#ppt_x"/>
                                          </p:val>
                                        </p:tav>
                                        <p:tav tm="100000">
                                          <p:val>
                                            <p:strVal val="#ppt_x"/>
                                          </p:val>
                                        </p:tav>
                                      </p:tavLst>
                                    </p:anim>
                                    <p:anim calcmode="lin" valueType="num">
                                      <p:cBhvr>
                                        <p:cTn id="28" dur="1000" fill="hold"/>
                                        <p:tgtEl>
                                          <p:spTgt spid="34"/>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 presetClass="entr" presetSubtype="0" fill="hold" nodeType="clickEffect">
                                  <p:stCondLst>
                                    <p:cond delay="0"/>
                                  </p:stCondLst>
                                  <p:childTnLst>
                                    <p:set>
                                      <p:cBhvr>
                                        <p:cTn id="32" dur="1" fill="hold">
                                          <p:stCondLst>
                                            <p:cond delay="0"/>
                                          </p:stCondLst>
                                        </p:cTn>
                                        <p:tgtEl>
                                          <p:spTgt spid="41"/>
                                        </p:tgtEl>
                                        <p:attrNameLst>
                                          <p:attrName>style.visibility</p:attrName>
                                        </p:attrNameLst>
                                      </p:cBhvr>
                                      <p:to>
                                        <p:strVal val="visible"/>
                                      </p:to>
                                    </p:se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13">
                                            <p:txEl>
                                              <p:pRg st="0" end="0"/>
                                            </p:txEl>
                                          </p:spTgt>
                                        </p:tgtEl>
                                        <p:attrNameLst>
                                          <p:attrName>style.visibility</p:attrName>
                                        </p:attrNameLst>
                                      </p:cBhvr>
                                      <p:to>
                                        <p:strVal val="visible"/>
                                      </p:to>
                                    </p:set>
                                    <p:animEffect transition="in" filter="wipe(left)">
                                      <p:cBhvr>
                                        <p:cTn id="37" dur="500"/>
                                        <p:tgtEl>
                                          <p:spTgt spid="13">
                                            <p:txEl>
                                              <p:pRg st="0" end="0"/>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3">
                                            <p:txEl>
                                              <p:pRg st="1" end="1"/>
                                            </p:txEl>
                                          </p:spTgt>
                                        </p:tgtEl>
                                        <p:attrNameLst>
                                          <p:attrName>style.visibility</p:attrName>
                                        </p:attrNameLst>
                                      </p:cBhvr>
                                      <p:to>
                                        <p:strVal val="visible"/>
                                      </p:to>
                                    </p:set>
                                    <p:animEffect transition="in" filter="wipe(left)">
                                      <p:cBhvr>
                                        <p:cTn id="42" dur="500"/>
                                        <p:tgtEl>
                                          <p:spTgt spid="13">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13">
                                            <p:txEl>
                                              <p:pRg st="2" end="2"/>
                                            </p:txEl>
                                          </p:spTgt>
                                        </p:tgtEl>
                                        <p:attrNameLst>
                                          <p:attrName>style.visibility</p:attrName>
                                        </p:attrNameLst>
                                      </p:cBhvr>
                                      <p:to>
                                        <p:strVal val="visible"/>
                                      </p:to>
                                    </p:set>
                                    <p:animEffect transition="in" filter="wipe(left)">
                                      <p:cBhvr>
                                        <p:cTn id="47" dur="500"/>
                                        <p:tgtEl>
                                          <p:spTgt spid="13">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20"/>
                                        </p:tgtEl>
                                        <p:attrNameLst>
                                          <p:attrName>style.visibility</p:attrName>
                                        </p:attrNameLst>
                                      </p:cBhvr>
                                      <p:to>
                                        <p:strVal val="visible"/>
                                      </p:to>
                                    </p:set>
                                    <p:animEffect transition="in" filter="wipe(left)">
                                      <p:cBhvr>
                                        <p:cTn id="52" dur="500"/>
                                        <p:tgtEl>
                                          <p:spTgt spid="20"/>
                                        </p:tgtEl>
                                      </p:cBhvr>
                                    </p:animEffect>
                                  </p:childTnLst>
                                </p:cTn>
                              </p:par>
                            </p:childTnLst>
                          </p:cTn>
                        </p:par>
                      </p:childTnLst>
                    </p:cTn>
                  </p:par>
                  <p:par>
                    <p:cTn id="53" fill="hold">
                      <p:stCondLst>
                        <p:cond delay="indefinite"/>
                      </p:stCondLst>
                      <p:childTnLst>
                        <p:par>
                          <p:cTn id="54" fill="hold">
                            <p:stCondLst>
                              <p:cond delay="0"/>
                            </p:stCondLst>
                            <p:childTnLst>
                              <p:par>
                                <p:cTn id="55" presetID="22" presetClass="entr" presetSubtype="8" fill="hold" grpId="0" nodeType="clickEffect">
                                  <p:stCondLst>
                                    <p:cond delay="0"/>
                                  </p:stCondLst>
                                  <p:childTnLst>
                                    <p:set>
                                      <p:cBhvr>
                                        <p:cTn id="56" dur="1" fill="hold">
                                          <p:stCondLst>
                                            <p:cond delay="0"/>
                                          </p:stCondLst>
                                        </p:cTn>
                                        <p:tgtEl>
                                          <p:spTgt spid="21"/>
                                        </p:tgtEl>
                                        <p:attrNameLst>
                                          <p:attrName>style.visibility</p:attrName>
                                        </p:attrNameLst>
                                      </p:cBhvr>
                                      <p:to>
                                        <p:strVal val="visible"/>
                                      </p:to>
                                    </p:set>
                                    <p:animEffect transition="in" filter="wipe(left)">
                                      <p:cBhvr>
                                        <p:cTn id="57" dur="500"/>
                                        <p:tgtEl>
                                          <p:spTgt spid="21"/>
                                        </p:tgtEl>
                                      </p:cBhvr>
                                    </p:animEffect>
                                  </p:childTnLst>
                                </p:cTn>
                              </p:par>
                            </p:childTnLst>
                          </p:cTn>
                        </p:par>
                      </p:childTnLst>
                    </p:cTn>
                  </p:par>
                  <p:par>
                    <p:cTn id="58" fill="hold">
                      <p:stCondLst>
                        <p:cond delay="indefinite"/>
                      </p:stCondLst>
                      <p:childTnLst>
                        <p:par>
                          <p:cTn id="59" fill="hold">
                            <p:stCondLst>
                              <p:cond delay="0"/>
                            </p:stCondLst>
                            <p:childTnLst>
                              <p:par>
                                <p:cTn id="60" presetID="22" presetClass="entr" presetSubtype="8" fill="hold" grpId="0" nodeType="clickEffect">
                                  <p:stCondLst>
                                    <p:cond delay="0"/>
                                  </p:stCondLst>
                                  <p:childTnLst>
                                    <p:set>
                                      <p:cBhvr>
                                        <p:cTn id="61" dur="1" fill="hold">
                                          <p:stCondLst>
                                            <p:cond delay="0"/>
                                          </p:stCondLst>
                                        </p:cTn>
                                        <p:tgtEl>
                                          <p:spTgt spid="42"/>
                                        </p:tgtEl>
                                        <p:attrNameLst>
                                          <p:attrName>style.visibility</p:attrName>
                                        </p:attrNameLst>
                                      </p:cBhvr>
                                      <p:to>
                                        <p:strVal val="visible"/>
                                      </p:to>
                                    </p:set>
                                    <p:animEffect transition="in" filter="wipe(left)">
                                      <p:cBhvr>
                                        <p:cTn id="62" dur="500"/>
                                        <p:tgtEl>
                                          <p:spTgt spid="42"/>
                                        </p:tgtEl>
                                      </p:cBhvr>
                                    </p:animEffect>
                                  </p:childTnLst>
                                </p:cTn>
                              </p:par>
                            </p:childTnLst>
                          </p:cTn>
                        </p:par>
                      </p:childTnLst>
                    </p:cTn>
                  </p:par>
                  <p:par>
                    <p:cTn id="63" fill="hold">
                      <p:stCondLst>
                        <p:cond delay="indefinite"/>
                      </p:stCondLst>
                      <p:childTnLst>
                        <p:par>
                          <p:cTn id="64" fill="hold">
                            <p:stCondLst>
                              <p:cond delay="0"/>
                            </p:stCondLst>
                            <p:childTnLst>
                              <p:par>
                                <p:cTn id="65" presetID="22" presetClass="entr" presetSubtype="8" fill="hold" grpId="0" nodeType="clickEffect">
                                  <p:stCondLst>
                                    <p:cond delay="0"/>
                                  </p:stCondLst>
                                  <p:childTnLst>
                                    <p:set>
                                      <p:cBhvr>
                                        <p:cTn id="66" dur="1" fill="hold">
                                          <p:stCondLst>
                                            <p:cond delay="0"/>
                                          </p:stCondLst>
                                        </p:cTn>
                                        <p:tgtEl>
                                          <p:spTgt spid="23"/>
                                        </p:tgtEl>
                                        <p:attrNameLst>
                                          <p:attrName>style.visibility</p:attrName>
                                        </p:attrNameLst>
                                      </p:cBhvr>
                                      <p:to>
                                        <p:strVal val="visible"/>
                                      </p:to>
                                    </p:set>
                                    <p:animEffect transition="in" filter="wipe(left)">
                                      <p:cBhvr>
                                        <p:cTn id="67" dur="500"/>
                                        <p:tgtEl>
                                          <p:spTgt spid="23"/>
                                        </p:tgtEl>
                                      </p:cBhvr>
                                    </p:animEffect>
                                  </p:childTnLst>
                                </p:cTn>
                              </p:par>
                            </p:childTnLst>
                          </p:cTn>
                        </p:par>
                      </p:childTnLst>
                    </p:cTn>
                  </p:par>
                  <p:par>
                    <p:cTn id="68" fill="hold">
                      <p:stCondLst>
                        <p:cond delay="indefinite"/>
                      </p:stCondLst>
                      <p:childTnLst>
                        <p:par>
                          <p:cTn id="69" fill="hold">
                            <p:stCondLst>
                              <p:cond delay="0"/>
                            </p:stCondLst>
                            <p:childTnLst>
                              <p:par>
                                <p:cTn id="70" presetID="22" presetClass="entr" presetSubtype="8" fill="hold" grpId="0" nodeType="clickEffect">
                                  <p:stCondLst>
                                    <p:cond delay="0"/>
                                  </p:stCondLst>
                                  <p:childTnLst>
                                    <p:set>
                                      <p:cBhvr>
                                        <p:cTn id="71" dur="1" fill="hold">
                                          <p:stCondLst>
                                            <p:cond delay="0"/>
                                          </p:stCondLst>
                                        </p:cTn>
                                        <p:tgtEl>
                                          <p:spTgt spid="24"/>
                                        </p:tgtEl>
                                        <p:attrNameLst>
                                          <p:attrName>style.visibility</p:attrName>
                                        </p:attrNameLst>
                                      </p:cBhvr>
                                      <p:to>
                                        <p:strVal val="visible"/>
                                      </p:to>
                                    </p:set>
                                    <p:animEffect transition="in" filter="wipe(left)">
                                      <p:cBhvr>
                                        <p:cTn id="72" dur="500"/>
                                        <p:tgtEl>
                                          <p:spTgt spid="24"/>
                                        </p:tgtEl>
                                      </p:cBhvr>
                                    </p:animEffec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45"/>
                                        </p:tgtEl>
                                        <p:attrNameLst>
                                          <p:attrName>style.visibility</p:attrName>
                                        </p:attrNameLst>
                                      </p:cBhvr>
                                      <p:to>
                                        <p:strVal val="visible"/>
                                      </p:to>
                                    </p:set>
                                    <p:animEffect transition="in" filter="wipe(left)">
                                      <p:cBhvr>
                                        <p:cTn id="77" dur="500"/>
                                        <p:tgtEl>
                                          <p:spTgt spid="4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4" grpId="0" animBg="1"/>
      <p:bldP spid="13" grpId="0" build="p"/>
      <p:bldP spid="20" grpId="0"/>
      <p:bldP spid="21" grpId="0"/>
      <p:bldP spid="42" grpId="0"/>
      <p:bldP spid="23" grpId="0"/>
      <p:bldP spid="24" grpId="0"/>
      <p:bldP spid="4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5" name="Rectangle 14"/>
          <p:cNvSpPr/>
          <p:nvPr/>
        </p:nvSpPr>
        <p:spPr>
          <a:xfrm>
            <a:off x="389925" y="2347752"/>
            <a:ext cx="23853117" cy="11097019"/>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sp>
        <p:nvSpPr>
          <p:cNvPr id="30" name="Freeform: Shape 29">
            <a:extLst>
              <a:ext uri="{FF2B5EF4-FFF2-40B4-BE49-F238E27FC236}">
                <a16:creationId xmlns:a16="http://schemas.microsoft.com/office/drawing/2014/main" id="{49137458-563A-4FB9-B2C2-BF24886BC4C3}"/>
              </a:ext>
            </a:extLst>
          </p:cNvPr>
          <p:cNvSpPr/>
          <p:nvPr/>
        </p:nvSpPr>
        <p:spPr>
          <a:xfrm rot="10800000">
            <a:off x="389925" y="722027"/>
            <a:ext cx="2946234" cy="76926"/>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196406"/>
            <a:ext cx="4831531" cy="785206"/>
            <a:chOff x="-68736" y="-32876"/>
            <a:chExt cx="1766281" cy="281940"/>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440991" cy="257209"/>
              <a:chOff x="-96708" y="-45434"/>
              <a:chExt cx="2027493" cy="318308"/>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1854468" cy="318308"/>
              </a:xfrm>
              <a:prstGeom prst="homePlate">
                <a:avLst/>
              </a:prstGeom>
              <a:solidFill>
                <a:srgbClr val="FCFFEF"/>
              </a:solidFill>
              <a:ln w="12700" cap="flat" cmpd="sng" algn="ctr">
                <a:solidFill>
                  <a:schemeClr val="accent1">
                    <a:lumMod val="40000"/>
                    <a:lumOff val="60000"/>
                  </a:schemeClr>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70444" y="-32876"/>
              <a:ext cx="1427101" cy="281940"/>
            </a:xfrm>
            <a:prstGeom prst="rect">
              <a:avLst/>
            </a:prstGeom>
            <a:noFill/>
          </p:spPr>
          <p:txBody>
            <a:bodyPr wrap="square">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Ví</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dụ</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4.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grpSp>
        <p:nvGrpSpPr>
          <p:cNvPr id="35" name="Group 34">
            <a:extLst>
              <a:ext uri="{FF2B5EF4-FFF2-40B4-BE49-F238E27FC236}">
                <a16:creationId xmlns:a16="http://schemas.microsoft.com/office/drawing/2014/main" id="{4033616D-3ED1-F98A-4B25-845EF004B921}"/>
              </a:ext>
            </a:extLst>
          </p:cNvPr>
          <p:cNvGrpSpPr/>
          <p:nvPr/>
        </p:nvGrpSpPr>
        <p:grpSpPr>
          <a:xfrm>
            <a:off x="446994" y="2212734"/>
            <a:ext cx="3600000" cy="971773"/>
            <a:chOff x="1275608" y="6322796"/>
            <a:chExt cx="3572909" cy="894713"/>
          </a:xfrm>
        </p:grpSpPr>
        <p:sp>
          <p:nvSpPr>
            <p:cNvPr id="36" name="Freeform 20">
              <a:extLst>
                <a:ext uri="{FF2B5EF4-FFF2-40B4-BE49-F238E27FC236}">
                  <a16:creationId xmlns:a16="http://schemas.microsoft.com/office/drawing/2014/main" id="{35C6270A-BDA3-137D-3BB4-E539C3D3F6A6}"/>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6AB5219D-E817-B3E8-9A33-B3B3346E66F7}"/>
                </a:ext>
              </a:extLst>
            </p:cNvPr>
            <p:cNvSpPr txBox="1"/>
            <p:nvPr/>
          </p:nvSpPr>
          <p:spPr>
            <a:xfrm>
              <a:off x="2310574" y="6452409"/>
              <a:ext cx="2471048" cy="765100"/>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Lời Giải</a:t>
              </a:r>
              <a:endParaRPr kumimoji="0" lang="en-US"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endParaRPr>
            </a:p>
          </p:txBody>
        </p:sp>
        <p:sp>
          <p:nvSpPr>
            <p:cNvPr id="39" name="Round Diagonal Corner Rectangle 8">
              <a:extLst>
                <a:ext uri="{FF2B5EF4-FFF2-40B4-BE49-F238E27FC236}">
                  <a16:creationId xmlns:a16="http://schemas.microsoft.com/office/drawing/2014/main" id="{AE7CC04E-0327-40BD-6EC5-0FD8FF6A7944}"/>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Freeform 9">
              <a:extLst>
                <a:ext uri="{FF2B5EF4-FFF2-40B4-BE49-F238E27FC236}">
                  <a16:creationId xmlns:a16="http://schemas.microsoft.com/office/drawing/2014/main" id="{F4CD1A7B-AAAB-C862-3F18-62FAA56B9989}"/>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pic>
        <p:nvPicPr>
          <p:cNvPr id="41" name="Picture 40"/>
          <p:cNvPicPr/>
          <p:nvPr/>
        </p:nvPicPr>
        <p:blipFill>
          <a:blip r:embed="rId3"/>
          <a:stretch>
            <a:fillRect/>
          </a:stretch>
        </p:blipFill>
        <p:spPr>
          <a:xfrm>
            <a:off x="16094186" y="1931518"/>
            <a:ext cx="8148856" cy="5246701"/>
          </a:xfrm>
          <a:prstGeom prst="rect">
            <a:avLst/>
          </a:prstGeom>
        </p:spPr>
      </p:pic>
      <p:sp>
        <p:nvSpPr>
          <p:cNvPr id="14" name="Rectangle 4"/>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mc:AlternateContent xmlns:mc="http://schemas.openxmlformats.org/markup-compatibility/2006" xmlns:a14="http://schemas.microsoft.com/office/drawing/2010/main">
        <mc:Choice Requires="a14">
          <p:sp>
            <p:nvSpPr>
              <p:cNvPr id="21" name="TextBox 20"/>
              <p:cNvSpPr txBox="1"/>
              <p:nvPr/>
            </p:nvSpPr>
            <p:spPr>
              <a:xfrm>
                <a:off x="819382" y="3745104"/>
                <a:ext cx="7572351"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Cho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𝒚</m:t>
                    </m:r>
                    <m:r>
                      <a:rPr lang="en-US" sz="4400" b="1" i="1" dirty="0" smtClean="0">
                        <a:latin typeface="Cambria Math"/>
                        <a:ea typeface="Tahoma" panose="020B0604030504040204" pitchFamily="34" charset="0"/>
                        <a:cs typeface="Tahoma" panose="020B0604030504040204" pitchFamily="34" charset="0"/>
                      </a:rPr>
                      <m:t> = </m:t>
                    </m:r>
                    <m:r>
                      <a:rPr lang="en-US" sz="4400" b="1" i="1" dirty="0" smtClean="0">
                        <a:latin typeface="Cambria Math"/>
                        <a:ea typeface="Tahoma" panose="020B0604030504040204" pitchFamily="34" charset="0"/>
                        <a:cs typeface="Tahoma" panose="020B0604030504040204" pitchFamily="34" charset="0"/>
                      </a:rPr>
                      <m:t>𝟎</m:t>
                    </m:r>
                  </m:oMath>
                </a14:m>
                <a:r>
                  <a:rPr lang="en-US" sz="4400" b="1" dirty="0">
                    <a:latin typeface="Tahoma" panose="020B0604030504040204" pitchFamily="34" charset="0"/>
                    <a:ea typeface="Tahoma" panose="020B0604030504040204" pitchFamily="34" charset="0"/>
                    <a:cs typeface="Tahoma" panose="020B0604030504040204" pitchFamily="34" charset="0"/>
                  </a:rPr>
                  <a:t>, ta </a:t>
                </a:r>
                <a:r>
                  <a:rPr lang="en-US" sz="4400" b="1" dirty="0" err="1">
                    <a:latin typeface="Tahoma" panose="020B0604030504040204" pitchFamily="34" charset="0"/>
                    <a:ea typeface="Tahoma" panose="020B0604030504040204" pitchFamily="34" charset="0"/>
                    <a:cs typeface="Tahoma" panose="020B0604030504040204" pitchFamily="34" charset="0"/>
                  </a:rPr>
                  <a:t>được</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1" name="TextBox 20"/>
              <p:cNvSpPr txBox="1">
                <a:spLocks noRot="1" noChangeAspect="1" noMove="1" noResize="1" noEditPoints="1" noAdjustHandles="1" noChangeArrowheads="1" noChangeShapeType="1" noTextEdit="1"/>
              </p:cNvSpPr>
              <p:nvPr/>
            </p:nvSpPr>
            <p:spPr>
              <a:xfrm>
                <a:off x="819382" y="3745104"/>
                <a:ext cx="7572351" cy="769441"/>
              </a:xfrm>
              <a:prstGeom prst="rect">
                <a:avLst/>
              </a:prstGeom>
              <a:blipFill rotWithShape="1">
                <a:blip r:embed="rId4"/>
                <a:stretch>
                  <a:fillRect l="-3218" t="-16535" b="-354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5875279" y="3450923"/>
                <a:ext cx="9973317" cy="158857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f>
                        <m:fPr>
                          <m:ctrlPr>
                            <a:rPr lang="en-US" sz="4800" b="1" i="1" smtClean="0">
                              <a:latin typeface="Cambria Math" panose="02040503050406030204" pitchFamily="18" charset="0"/>
                            </a:rPr>
                          </m:ctrlPr>
                        </m:fPr>
                        <m:num>
                          <m:r>
                            <a:rPr lang="en-US" sz="4800" b="1" i="1" smtClean="0">
                              <a:latin typeface="Cambria Math"/>
                            </a:rPr>
                            <m:t>−</m:t>
                          </m:r>
                          <m:r>
                            <a:rPr lang="en-US" sz="4800" b="1" i="1" smtClean="0">
                              <a:latin typeface="Cambria Math"/>
                            </a:rPr>
                            <m:t>𝒈</m:t>
                          </m:r>
                        </m:num>
                        <m:den>
                          <m:r>
                            <a:rPr lang="en-US" sz="4800" b="1" i="1" smtClean="0">
                              <a:latin typeface="Cambria Math"/>
                            </a:rPr>
                            <m:t>𝟐</m:t>
                          </m:r>
                          <m:r>
                            <a:rPr lang="en-US" sz="4800" b="1" i="1" smtClean="0">
                              <a:latin typeface="Cambria Math"/>
                            </a:rPr>
                            <m:t>.</m:t>
                          </m:r>
                          <m:sSubSup>
                            <m:sSubSupPr>
                              <m:ctrlPr>
                                <a:rPr lang="en-US" sz="4800" b="1" i="1" smtClean="0">
                                  <a:latin typeface="Cambria Math" panose="02040503050406030204" pitchFamily="18" charset="0"/>
                                </a:rPr>
                              </m:ctrlPr>
                            </m:sSubSupPr>
                            <m:e>
                              <m:sSub>
                                <m:sSubPr>
                                  <m:ctrlPr>
                                    <a:rPr lang="en-US" sz="4800" b="1" i="1" smtClean="0">
                                      <a:latin typeface="Cambria Math" panose="02040503050406030204" pitchFamily="18" charset="0"/>
                                    </a:rPr>
                                  </m:ctrlPr>
                                </m:sSubPr>
                                <m:e>
                                  <m:r>
                                    <a:rPr lang="en-US" sz="4800" b="1" i="1" smtClean="0">
                                      <a:latin typeface="Cambria Math"/>
                                    </a:rPr>
                                    <m:t>𝒗</m:t>
                                  </m:r>
                                </m:e>
                                <m:sub>
                                  <m:r>
                                    <a:rPr lang="en-US" sz="4800" b="1" i="1" smtClean="0">
                                      <a:latin typeface="Cambria Math"/>
                                    </a:rPr>
                                    <m:t>𝟎</m:t>
                                  </m:r>
                                </m:sub>
                              </m:sSub>
                            </m:e>
                            <m:sub/>
                            <m:sup>
                              <m:r>
                                <a:rPr lang="en-US" sz="4800" b="1" i="1" smtClean="0">
                                  <a:latin typeface="Cambria Math"/>
                                </a:rPr>
                                <m:t>𝟐</m:t>
                              </m:r>
                            </m:sup>
                          </m:sSubSup>
                          <m:r>
                            <a:rPr lang="en-US" sz="4800" b="1" i="1" smtClean="0">
                              <a:latin typeface="Cambria Math"/>
                            </a:rPr>
                            <m:t>.</m:t>
                          </m:r>
                          <m:sSup>
                            <m:sSupPr>
                              <m:ctrlPr>
                                <a:rPr lang="en-US" sz="4800" b="1" i="1" smtClean="0">
                                  <a:latin typeface="Cambria Math" panose="02040503050406030204" pitchFamily="18" charset="0"/>
                                </a:rPr>
                              </m:ctrlPr>
                            </m:sSupPr>
                            <m:e>
                              <m:r>
                                <a:rPr lang="en-US" sz="4800" b="1" i="0" smtClean="0">
                                  <a:latin typeface="Cambria Math"/>
                                </a:rPr>
                                <m:t>𝐜𝐨𝐬</m:t>
                              </m:r>
                            </m:e>
                            <m:sup>
                              <m:r>
                                <a:rPr lang="en-US" sz="4800" b="1" i="1" smtClean="0">
                                  <a:latin typeface="Cambria Math"/>
                                </a:rPr>
                                <m:t>𝟐</m:t>
                              </m:r>
                            </m:sup>
                          </m:sSup>
                          <m:r>
                            <a:rPr lang="en-US" sz="4800" b="1" i="1" smtClean="0">
                              <a:latin typeface="Cambria Math"/>
                              <a:ea typeface="Cambria Math"/>
                            </a:rPr>
                            <m:t>𝜶</m:t>
                          </m:r>
                        </m:den>
                      </m:f>
                      <m:r>
                        <a:rPr lang="en-US" sz="4800" b="1" i="1" smtClean="0">
                          <a:latin typeface="Cambria Math"/>
                        </a:rPr>
                        <m:t>.</m:t>
                      </m:r>
                      <m:sSup>
                        <m:sSupPr>
                          <m:ctrlPr>
                            <a:rPr lang="en-US" sz="4800" b="1" i="1" smtClean="0">
                              <a:latin typeface="Cambria Math" panose="02040503050406030204" pitchFamily="18" charset="0"/>
                            </a:rPr>
                          </m:ctrlPr>
                        </m:sSupPr>
                        <m:e>
                          <m:r>
                            <a:rPr lang="en-US" sz="4800" b="1" i="1" smtClean="0">
                              <a:latin typeface="Cambria Math"/>
                            </a:rPr>
                            <m:t>𝒙</m:t>
                          </m:r>
                        </m:e>
                        <m:sup>
                          <m:r>
                            <a:rPr lang="en-US" sz="4800" b="1" i="1" smtClean="0">
                              <a:latin typeface="Cambria Math"/>
                            </a:rPr>
                            <m:t>𝟐</m:t>
                          </m:r>
                        </m:sup>
                      </m:sSup>
                      <m:r>
                        <a:rPr lang="en-US" sz="4800" b="1" i="1" smtClean="0">
                          <a:latin typeface="Cambria Math"/>
                        </a:rPr>
                        <m:t>+</m:t>
                      </m:r>
                      <m:r>
                        <a:rPr lang="en-US" sz="4800" b="1" i="1" smtClean="0">
                          <a:latin typeface="Cambria Math"/>
                        </a:rPr>
                        <m:t>𝒙</m:t>
                      </m:r>
                      <m:r>
                        <a:rPr lang="en-US" sz="4800" b="1" i="1" smtClean="0">
                          <a:latin typeface="Cambria Math"/>
                        </a:rPr>
                        <m:t>.</m:t>
                      </m:r>
                      <m:r>
                        <a:rPr lang="en-US" sz="4800" b="1" i="0" smtClean="0">
                          <a:latin typeface="Cambria Math"/>
                        </a:rPr>
                        <m:t>𝐭𝐚𝐧</m:t>
                      </m:r>
                      <m:r>
                        <a:rPr lang="en-US" sz="4800" b="1" i="1" smtClean="0">
                          <a:latin typeface="Cambria Math"/>
                          <a:ea typeface="Cambria Math"/>
                        </a:rPr>
                        <m:t>𝜶</m:t>
                      </m:r>
                      <m:r>
                        <a:rPr lang="en-US" sz="4800" b="1" i="1" smtClean="0">
                          <a:latin typeface="Cambria Math"/>
                          <a:ea typeface="Cambria Math"/>
                        </a:rPr>
                        <m:t>=</m:t>
                      </m:r>
                      <m:r>
                        <a:rPr lang="en-US" sz="4800" b="1" i="1" smtClean="0">
                          <a:latin typeface="Cambria Math"/>
                          <a:ea typeface="Cambria Math"/>
                        </a:rPr>
                        <m:t>𝟎</m:t>
                      </m:r>
                    </m:oMath>
                  </m:oMathPara>
                </a14:m>
                <a:endParaRPr lang="en-US" sz="4800" b="1" dirty="0"/>
              </a:p>
            </p:txBody>
          </p:sp>
        </mc:Choice>
        <mc:Fallback xmlns="">
          <p:sp>
            <p:nvSpPr>
              <p:cNvPr id="42" name="TextBox 41"/>
              <p:cNvSpPr txBox="1">
                <a:spLocks noRot="1" noChangeAspect="1" noMove="1" noResize="1" noEditPoints="1" noAdjustHandles="1" noChangeArrowheads="1" noChangeShapeType="1" noTextEdit="1"/>
              </p:cNvSpPr>
              <p:nvPr/>
            </p:nvSpPr>
            <p:spPr>
              <a:xfrm>
                <a:off x="5875279" y="3450923"/>
                <a:ext cx="9973317" cy="1588576"/>
              </a:xfrm>
              <a:prstGeom prst="rect">
                <a:avLst/>
              </a:prstGeom>
              <a:blipFill rotWithShape="1">
                <a:blip r:embed="rId5"/>
                <a:stretch>
                  <a:fillRect/>
                </a:stretch>
              </a:blipFill>
            </p:spPr>
            <p:txBody>
              <a:bodyPr/>
              <a:lstStyle/>
              <a:p>
                <a:r>
                  <a:rPr lang="en-US">
                    <a:noFill/>
                  </a:rPr>
                  <a:t> </a:t>
                </a:r>
              </a:p>
            </p:txBody>
          </p:sp>
        </mc:Fallback>
      </mc:AlternateContent>
      <p:sp>
        <p:nvSpPr>
          <p:cNvPr id="23" name="TextBox 22"/>
          <p:cNvSpPr txBox="1"/>
          <p:nvPr/>
        </p:nvSpPr>
        <p:spPr>
          <a:xfrm>
            <a:off x="4708609" y="5346621"/>
            <a:ext cx="2361465" cy="769441"/>
          </a:xfrm>
          <a:prstGeom prst="rect">
            <a:avLst/>
          </a:prstGeom>
          <a:noFill/>
        </p:spPr>
        <p:txBody>
          <a:bodyPr wrap="square" rtlCol="0">
            <a:spAutoFit/>
          </a:bodyPr>
          <a:lstStyle/>
          <a:p>
            <a:r>
              <a:rPr lang="en-US" sz="4400" b="1" dirty="0" err="1">
                <a:latin typeface="Tahoma" panose="020B0604030504040204" pitchFamily="34" charset="0"/>
                <a:ea typeface="Tahoma" panose="020B0604030504040204" pitchFamily="34" charset="0"/>
                <a:cs typeface="Tahoma" panose="020B0604030504040204" pitchFamily="34" charset="0"/>
              </a:rPr>
              <a:t>Suy</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ra</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4" name="TextBox 23"/>
              <p:cNvSpPr txBox="1"/>
              <p:nvPr/>
            </p:nvSpPr>
            <p:spPr>
              <a:xfrm>
                <a:off x="6892749" y="5356829"/>
                <a:ext cx="4188542" cy="769441"/>
              </a:xfrm>
              <a:prstGeom prst="rect">
                <a:avLst/>
              </a:prstGeom>
              <a:noFill/>
            </p:spPr>
            <p:txBody>
              <a:bodyPr wrap="square" rtlCol="0">
                <a:spAutoFit/>
              </a:bodyPr>
              <a:lstStyle/>
              <a:p>
                <a14:m>
                  <m:oMath xmlns:m="http://schemas.openxmlformats.org/officeDocument/2006/math">
                    <m:r>
                      <a:rPr lang="en-US" sz="4400" b="1" i="1" dirty="0" smtClean="0">
                        <a:latin typeface="Cambria Math"/>
                      </a:rPr>
                      <m:t>𝒙</m:t>
                    </m:r>
                    <m:r>
                      <a:rPr lang="en-US" sz="4400" b="1" i="1" dirty="0" smtClean="0">
                        <a:latin typeface="Cambria Math"/>
                      </a:rPr>
                      <m:t>=</m:t>
                    </m:r>
                    <m:r>
                      <a:rPr lang="en-US" sz="4400" b="1" i="1" dirty="0" smtClean="0">
                        <a:latin typeface="Cambria Math"/>
                      </a:rPr>
                      <m:t>𝟎</m:t>
                    </m:r>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hoặc</a:t>
                </a:r>
                <a:r>
                  <a:rPr lang="en-US" sz="44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24" name="TextBox 23"/>
              <p:cNvSpPr txBox="1">
                <a:spLocks noRot="1" noChangeAspect="1" noMove="1" noResize="1" noEditPoints="1" noAdjustHandles="1" noChangeArrowheads="1" noChangeShapeType="1" noTextEdit="1"/>
              </p:cNvSpPr>
              <p:nvPr/>
            </p:nvSpPr>
            <p:spPr>
              <a:xfrm>
                <a:off x="6892749" y="5356829"/>
                <a:ext cx="4188542" cy="769441"/>
              </a:xfrm>
              <a:prstGeom prst="rect">
                <a:avLst/>
              </a:prstGeom>
              <a:blipFill rotWithShape="1">
                <a:blip r:embed="rId6"/>
                <a:stretch>
                  <a:fillRect t="-16667" b="-36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10566969" y="5039499"/>
                <a:ext cx="4188542" cy="1404102"/>
              </a:xfrm>
              <a:prstGeom prst="rect">
                <a:avLst/>
              </a:prstGeom>
              <a:noFill/>
            </p:spPr>
            <p:txBody>
              <a:bodyPr wrap="square" rtlCol="0">
                <a:spAutoFit/>
              </a:bodyPr>
              <a:lstStyle/>
              <a:p>
                <a14:m>
                  <m:oMath xmlns:m="http://schemas.openxmlformats.org/officeDocument/2006/math">
                    <m:r>
                      <a:rPr lang="en-US" sz="4800" b="1" i="1" dirty="0" smtClean="0">
                        <a:latin typeface="Cambria Math"/>
                      </a:rPr>
                      <m:t>𝒙</m:t>
                    </m:r>
                    <m:r>
                      <a:rPr lang="en-US" sz="4800" b="1" i="1" dirty="0" smtClean="0">
                        <a:latin typeface="Cambria Math"/>
                      </a:rPr>
                      <m:t>=</m:t>
                    </m:r>
                    <m:f>
                      <m:fPr>
                        <m:ctrlPr>
                          <a:rPr lang="en-US" sz="4800" b="1" i="1" dirty="0" smtClean="0">
                            <a:latin typeface="Cambria Math" panose="02040503050406030204" pitchFamily="18" charset="0"/>
                          </a:rPr>
                        </m:ctrlPr>
                      </m:fPr>
                      <m:num>
                        <m:sSubSup>
                          <m:sSubSupPr>
                            <m:ctrlPr>
                              <a:rPr lang="en-US" sz="4800" b="1" i="1">
                                <a:latin typeface="Cambria Math" panose="02040503050406030204" pitchFamily="18" charset="0"/>
                              </a:rPr>
                            </m:ctrlPr>
                          </m:sSubSupPr>
                          <m:e>
                            <m:sSub>
                              <m:sSubPr>
                                <m:ctrlPr>
                                  <a:rPr lang="en-US" sz="4800" b="1" i="1">
                                    <a:latin typeface="Cambria Math" panose="02040503050406030204" pitchFamily="18" charset="0"/>
                                  </a:rPr>
                                </m:ctrlPr>
                              </m:sSubPr>
                              <m:e>
                                <m:r>
                                  <a:rPr lang="en-US" sz="4800" b="1" i="1">
                                    <a:latin typeface="Cambria Math"/>
                                  </a:rPr>
                                  <m:t>𝒗</m:t>
                                </m:r>
                              </m:e>
                              <m:sub>
                                <m:r>
                                  <a:rPr lang="en-US" sz="4800" b="1" i="1">
                                    <a:latin typeface="Cambria Math"/>
                                  </a:rPr>
                                  <m:t>𝟎</m:t>
                                </m:r>
                              </m:sub>
                            </m:sSub>
                          </m:e>
                          <m:sub/>
                          <m:sup>
                            <m:r>
                              <a:rPr lang="en-US" sz="4800" b="1" i="1">
                                <a:latin typeface="Cambria Math"/>
                              </a:rPr>
                              <m:t>𝟐</m:t>
                            </m:r>
                          </m:sup>
                        </m:sSubSup>
                        <m:r>
                          <a:rPr lang="en-US" sz="4800" b="1" i="1">
                            <a:latin typeface="Cambria Math"/>
                          </a:rPr>
                          <m:t>.</m:t>
                        </m:r>
                        <m:r>
                          <a:rPr lang="en-US" sz="4800" b="1" i="1" smtClean="0">
                            <a:latin typeface="Cambria Math"/>
                          </a:rPr>
                          <m:t> </m:t>
                        </m:r>
                        <m:r>
                          <a:rPr lang="en-US" sz="4800" b="1" i="1" smtClean="0">
                            <a:latin typeface="Cambria Math"/>
                          </a:rPr>
                          <m:t>𝒔</m:t>
                        </m:r>
                        <m:r>
                          <a:rPr lang="en-US" sz="4800" b="1" i="0" smtClean="0">
                            <a:latin typeface="Cambria Math"/>
                          </a:rPr>
                          <m:t>𝐢𝐧𝟐</m:t>
                        </m:r>
                        <m:r>
                          <a:rPr lang="en-US" sz="4800" b="1" i="1" smtClean="0">
                            <a:latin typeface="Cambria Math"/>
                          </a:rPr>
                          <m:t> </m:t>
                        </m:r>
                        <m:r>
                          <a:rPr lang="en-US" sz="4800" b="1" i="1">
                            <a:latin typeface="Cambria Math"/>
                            <a:ea typeface="Cambria Math"/>
                          </a:rPr>
                          <m:t>𝜶</m:t>
                        </m:r>
                      </m:num>
                      <m:den>
                        <m:r>
                          <a:rPr lang="en-US" sz="4800" b="1" i="1" dirty="0" smtClean="0">
                            <a:latin typeface="Cambria Math"/>
                          </a:rPr>
                          <m:t>𝒈</m:t>
                        </m:r>
                      </m:den>
                    </m:f>
                  </m:oMath>
                </a14:m>
                <a:r>
                  <a:rPr lang="en-US" sz="48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45" name="TextBox 44"/>
              <p:cNvSpPr txBox="1">
                <a:spLocks noRot="1" noChangeAspect="1" noMove="1" noResize="1" noEditPoints="1" noAdjustHandles="1" noChangeArrowheads="1" noChangeShapeType="1" noTextEdit="1"/>
              </p:cNvSpPr>
              <p:nvPr/>
            </p:nvSpPr>
            <p:spPr>
              <a:xfrm>
                <a:off x="10566969" y="5039499"/>
                <a:ext cx="4188542" cy="1404102"/>
              </a:xfrm>
              <a:prstGeom prst="rect">
                <a:avLst/>
              </a:prstGeom>
              <a:blipFill rotWithShape="1">
                <a:blip r:embed="rId7"/>
                <a:stretch>
                  <a:fillRect/>
                </a:stretch>
              </a:blipFill>
            </p:spPr>
            <p:txBody>
              <a:bodyPr/>
              <a:lstStyle/>
              <a:p>
                <a:r>
                  <a:rPr lang="en-US">
                    <a:noFill/>
                  </a:rPr>
                  <a:t> </a:t>
                </a:r>
              </a:p>
            </p:txBody>
          </p:sp>
        </mc:Fallback>
      </mc:AlternateContent>
      <p:sp>
        <p:nvSpPr>
          <p:cNvPr id="25" name="TextBox 24"/>
          <p:cNvSpPr txBox="1"/>
          <p:nvPr/>
        </p:nvSpPr>
        <p:spPr>
          <a:xfrm>
            <a:off x="819382" y="8037367"/>
            <a:ext cx="2889073"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Ta </a:t>
            </a:r>
            <a:r>
              <a:rPr lang="en-US" sz="4400" b="1" dirty="0" err="1">
                <a:latin typeface="Tahoma" panose="020B0604030504040204" pitchFamily="34" charset="0"/>
                <a:ea typeface="Tahoma" panose="020B0604030504040204" pitchFamily="34" charset="0"/>
                <a:cs typeface="Tahoma" panose="020B0604030504040204" pitchFamily="34" charset="0"/>
              </a:rPr>
              <a:t>có</a:t>
            </a:r>
            <a:r>
              <a:rPr lang="en-US" sz="4400" b="1" dirty="0">
                <a:latin typeface="Tahoma" panose="020B0604030504040204" pitchFamily="34"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47" name="TextBox 46"/>
              <p:cNvSpPr txBox="1"/>
              <p:nvPr/>
            </p:nvSpPr>
            <p:spPr>
              <a:xfrm>
                <a:off x="6709527" y="6323029"/>
                <a:ext cx="4188542" cy="1404102"/>
              </a:xfrm>
              <a:prstGeom prst="rect">
                <a:avLst/>
              </a:prstGeom>
              <a:noFill/>
            </p:spPr>
            <p:txBody>
              <a:bodyPr wrap="square" rtlCol="0">
                <a:spAutoFit/>
              </a:bodyPr>
              <a:lstStyle/>
              <a:p>
                <a14:m>
                  <m:oMath xmlns:m="http://schemas.openxmlformats.org/officeDocument/2006/math">
                    <m:r>
                      <a:rPr lang="en-US" sz="4800" b="1" i="1" dirty="0" smtClean="0">
                        <a:latin typeface="Cambria Math"/>
                      </a:rPr>
                      <m:t>𝒙</m:t>
                    </m:r>
                    <m:r>
                      <a:rPr lang="en-US" sz="4800" b="1" i="1" dirty="0" smtClean="0">
                        <a:latin typeface="Cambria Math"/>
                      </a:rPr>
                      <m:t>=</m:t>
                    </m:r>
                    <m:f>
                      <m:fPr>
                        <m:ctrlPr>
                          <a:rPr lang="en-US" sz="4800" b="1" i="1" dirty="0" smtClean="0">
                            <a:latin typeface="Cambria Math" panose="02040503050406030204" pitchFamily="18" charset="0"/>
                          </a:rPr>
                        </m:ctrlPr>
                      </m:fPr>
                      <m:num>
                        <m:sSubSup>
                          <m:sSubSupPr>
                            <m:ctrlPr>
                              <a:rPr lang="en-US" sz="4800" b="1" i="1">
                                <a:latin typeface="Cambria Math" panose="02040503050406030204" pitchFamily="18" charset="0"/>
                              </a:rPr>
                            </m:ctrlPr>
                          </m:sSubSupPr>
                          <m:e>
                            <m:sSub>
                              <m:sSubPr>
                                <m:ctrlPr>
                                  <a:rPr lang="en-US" sz="4800" b="1" i="1">
                                    <a:latin typeface="Cambria Math" panose="02040503050406030204" pitchFamily="18" charset="0"/>
                                  </a:rPr>
                                </m:ctrlPr>
                              </m:sSubPr>
                              <m:e>
                                <m:r>
                                  <a:rPr lang="en-US" sz="4800" b="1" i="1">
                                    <a:latin typeface="Cambria Math"/>
                                  </a:rPr>
                                  <m:t>𝒗</m:t>
                                </m:r>
                              </m:e>
                              <m:sub>
                                <m:r>
                                  <a:rPr lang="en-US" sz="4800" b="1" i="1">
                                    <a:latin typeface="Cambria Math"/>
                                  </a:rPr>
                                  <m:t>𝟎</m:t>
                                </m:r>
                              </m:sub>
                            </m:sSub>
                          </m:e>
                          <m:sub/>
                          <m:sup>
                            <m:r>
                              <a:rPr lang="en-US" sz="4800" b="1" i="1">
                                <a:latin typeface="Cambria Math"/>
                              </a:rPr>
                              <m:t>𝟐</m:t>
                            </m:r>
                          </m:sup>
                        </m:sSubSup>
                        <m:r>
                          <a:rPr lang="en-US" sz="4800" b="1" i="1">
                            <a:latin typeface="Cambria Math"/>
                          </a:rPr>
                          <m:t>.</m:t>
                        </m:r>
                        <m:r>
                          <a:rPr lang="en-US" sz="4800" b="1" i="1" smtClean="0">
                            <a:latin typeface="Cambria Math"/>
                          </a:rPr>
                          <m:t> </m:t>
                        </m:r>
                        <m:r>
                          <a:rPr lang="en-US" sz="4800" b="1" i="1" smtClean="0">
                            <a:latin typeface="Cambria Math"/>
                          </a:rPr>
                          <m:t>𝒔𝒊𝒏</m:t>
                        </m:r>
                        <m:r>
                          <a:rPr lang="en-US" sz="4800" b="1" i="1" smtClean="0">
                            <a:latin typeface="Cambria Math"/>
                          </a:rPr>
                          <m:t>𝟐</m:t>
                        </m:r>
                        <m:r>
                          <a:rPr lang="en-US" sz="4800" b="1" i="1" smtClean="0">
                            <a:latin typeface="Cambria Math"/>
                          </a:rPr>
                          <m:t> </m:t>
                        </m:r>
                        <m:r>
                          <a:rPr lang="en-US" sz="4800" b="1" i="1">
                            <a:latin typeface="Cambria Math"/>
                            <a:ea typeface="Cambria Math"/>
                          </a:rPr>
                          <m:t>𝜶</m:t>
                        </m:r>
                      </m:num>
                      <m:den>
                        <m:r>
                          <a:rPr lang="en-US" sz="4800" b="1" i="1" dirty="0" smtClean="0">
                            <a:latin typeface="Cambria Math"/>
                          </a:rPr>
                          <m:t>𝒈</m:t>
                        </m:r>
                      </m:den>
                    </m:f>
                  </m:oMath>
                </a14:m>
                <a:r>
                  <a:rPr lang="en-US" sz="48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47" name="TextBox 46"/>
              <p:cNvSpPr txBox="1">
                <a:spLocks noRot="1" noChangeAspect="1" noMove="1" noResize="1" noEditPoints="1" noAdjustHandles="1" noChangeArrowheads="1" noChangeShapeType="1" noTextEdit="1"/>
              </p:cNvSpPr>
              <p:nvPr/>
            </p:nvSpPr>
            <p:spPr>
              <a:xfrm>
                <a:off x="6709527" y="6323029"/>
                <a:ext cx="4188542" cy="1404102"/>
              </a:xfrm>
              <a:prstGeom prst="rect">
                <a:avLst/>
              </a:prstGeom>
              <a:blipFill rotWithShape="1">
                <a:blip r:embed="rId8"/>
                <a:stretch>
                  <a:fillRect/>
                </a:stretch>
              </a:blipFill>
            </p:spPr>
            <p:txBody>
              <a:bodyPr/>
              <a:lstStyle/>
              <a:p>
                <a:r>
                  <a:rPr lang="en-US">
                    <a:noFill/>
                  </a:rPr>
                  <a:t> </a:t>
                </a:r>
              </a:p>
            </p:txBody>
          </p:sp>
        </mc:Fallback>
      </mc:AlternateContent>
      <p:sp>
        <p:nvSpPr>
          <p:cNvPr id="31" name="TextBox 30"/>
          <p:cNvSpPr txBox="1"/>
          <p:nvPr/>
        </p:nvSpPr>
        <p:spPr>
          <a:xfrm>
            <a:off x="772849" y="6640360"/>
            <a:ext cx="6789422" cy="769441"/>
          </a:xfrm>
          <a:prstGeom prst="rect">
            <a:avLst/>
          </a:prstGeom>
          <a:noFill/>
        </p:spPr>
        <p:txBody>
          <a:bodyPr wrap="square" rtlCol="0">
            <a:spAutoFit/>
          </a:bodyPr>
          <a:lstStyle/>
          <a:p>
            <a:r>
              <a:rPr lang="en-US" sz="4400" b="1" dirty="0" err="1">
                <a:latin typeface="Tahoma" panose="020B0604030504040204" pitchFamily="34" charset="0"/>
                <a:ea typeface="Tahoma" panose="020B0604030504040204" pitchFamily="34" charset="0"/>
                <a:cs typeface="Tahoma" panose="020B0604030504040204" pitchFamily="34" charset="0"/>
              </a:rPr>
              <a:t>Quả</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đạn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tiếp</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đất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khi</a:t>
            </a:r>
            <a:r>
              <a:rPr lang="en-US" sz="4400" b="1" dirty="0">
                <a:latin typeface="Tahoma" panose="020B0604030504040204" pitchFamily="34" charset="0"/>
                <a:ea typeface="Tahoma" panose="020B0604030504040204" pitchFamily="34" charset="0"/>
                <a:cs typeface="Tahoma" panose="020B0604030504040204" pitchFamily="34" charset="0"/>
              </a:rPr>
              <a:t> </a:t>
            </a:r>
          </a:p>
        </p:txBody>
      </p:sp>
      <mc:AlternateContent xmlns:mc="http://schemas.openxmlformats.org/markup-compatibility/2006" xmlns:a14="http://schemas.microsoft.com/office/drawing/2010/main">
        <mc:Choice Requires="a14">
          <p:sp>
            <p:nvSpPr>
              <p:cNvPr id="32" name="TextBox 31"/>
              <p:cNvSpPr txBox="1"/>
              <p:nvPr/>
            </p:nvSpPr>
            <p:spPr>
              <a:xfrm>
                <a:off x="2881532" y="7727131"/>
                <a:ext cx="5510201" cy="1404102"/>
              </a:xfrm>
              <a:prstGeom prst="rect">
                <a:avLst/>
              </a:prstGeom>
              <a:noFill/>
            </p:spPr>
            <p:txBody>
              <a:bodyPr wrap="square" rtlCol="0">
                <a:spAutoFit/>
              </a:bodyPr>
              <a:lstStyle/>
              <a:p>
                <a14:m>
                  <m:oMath xmlns:m="http://schemas.openxmlformats.org/officeDocument/2006/math">
                    <m:r>
                      <a:rPr lang="en-US" sz="4800" b="1" i="1" dirty="0" smtClean="0">
                        <a:latin typeface="Cambria Math"/>
                      </a:rPr>
                      <m:t>𝒙</m:t>
                    </m:r>
                    <m:r>
                      <a:rPr lang="en-US" sz="4800" b="1" i="1" dirty="0" smtClean="0">
                        <a:latin typeface="Cambria Math"/>
                      </a:rPr>
                      <m:t>=</m:t>
                    </m:r>
                    <m:f>
                      <m:fPr>
                        <m:ctrlPr>
                          <a:rPr lang="en-US" sz="4800" b="1" i="1" dirty="0" smtClean="0">
                            <a:latin typeface="Cambria Math" panose="02040503050406030204" pitchFamily="18" charset="0"/>
                          </a:rPr>
                        </m:ctrlPr>
                      </m:fPr>
                      <m:num>
                        <m:sSubSup>
                          <m:sSubSupPr>
                            <m:ctrlPr>
                              <a:rPr lang="en-US" sz="4800" b="1" i="1">
                                <a:latin typeface="Cambria Math" panose="02040503050406030204" pitchFamily="18" charset="0"/>
                              </a:rPr>
                            </m:ctrlPr>
                          </m:sSubSupPr>
                          <m:e>
                            <m:sSub>
                              <m:sSubPr>
                                <m:ctrlPr>
                                  <a:rPr lang="en-US" sz="4800" b="1" i="1">
                                    <a:latin typeface="Cambria Math" panose="02040503050406030204" pitchFamily="18" charset="0"/>
                                  </a:rPr>
                                </m:ctrlPr>
                              </m:sSubPr>
                              <m:e>
                                <m:r>
                                  <a:rPr lang="en-US" sz="4800" b="1" i="1">
                                    <a:latin typeface="Cambria Math"/>
                                  </a:rPr>
                                  <m:t>𝒗</m:t>
                                </m:r>
                              </m:e>
                              <m:sub>
                                <m:r>
                                  <a:rPr lang="en-US" sz="4800" b="1" i="1">
                                    <a:latin typeface="Cambria Math"/>
                                  </a:rPr>
                                  <m:t>𝟎</m:t>
                                </m:r>
                              </m:sub>
                            </m:sSub>
                          </m:e>
                          <m:sub/>
                          <m:sup>
                            <m:r>
                              <a:rPr lang="en-US" sz="4800" b="1" i="1">
                                <a:latin typeface="Cambria Math"/>
                              </a:rPr>
                              <m:t>𝟐</m:t>
                            </m:r>
                          </m:sup>
                        </m:sSubSup>
                        <m:r>
                          <a:rPr lang="en-US" sz="4800" b="1" i="1">
                            <a:latin typeface="Cambria Math"/>
                          </a:rPr>
                          <m:t>.</m:t>
                        </m:r>
                        <m:r>
                          <a:rPr lang="en-US" sz="4800" b="1" i="1" smtClean="0">
                            <a:latin typeface="Cambria Math"/>
                          </a:rPr>
                          <m:t> </m:t>
                        </m:r>
                        <m:r>
                          <a:rPr lang="en-US" sz="4800" b="1" i="0" smtClean="0">
                            <a:latin typeface="Cambria Math"/>
                          </a:rPr>
                          <m:t>𝐬𝐢𝐧𝟐</m:t>
                        </m:r>
                        <m:r>
                          <a:rPr lang="en-US" sz="4800" b="1" i="1" smtClean="0">
                            <a:latin typeface="Cambria Math"/>
                          </a:rPr>
                          <m:t> </m:t>
                        </m:r>
                        <m:r>
                          <a:rPr lang="en-US" sz="4800" b="1" i="1">
                            <a:latin typeface="Cambria Math"/>
                            <a:ea typeface="Cambria Math"/>
                          </a:rPr>
                          <m:t>𝜶</m:t>
                        </m:r>
                      </m:num>
                      <m:den>
                        <m:r>
                          <a:rPr lang="en-US" sz="4800" b="1" i="1" dirty="0" smtClean="0">
                            <a:latin typeface="Cambria Math"/>
                          </a:rPr>
                          <m:t>𝒈</m:t>
                        </m:r>
                      </m:den>
                    </m:f>
                    <m:r>
                      <a:rPr lang="en-US" sz="4800" b="1" i="1" dirty="0" smtClean="0">
                        <a:latin typeface="Cambria Math"/>
                        <a:ea typeface="Cambria Math"/>
                      </a:rPr>
                      <m:t>≤</m:t>
                    </m:r>
                  </m:oMath>
                </a14:m>
                <a:r>
                  <a:rPr lang="en-US" sz="48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32" name="TextBox 31"/>
              <p:cNvSpPr txBox="1">
                <a:spLocks noRot="1" noChangeAspect="1" noMove="1" noResize="1" noEditPoints="1" noAdjustHandles="1" noChangeArrowheads="1" noChangeShapeType="1" noTextEdit="1"/>
              </p:cNvSpPr>
              <p:nvPr/>
            </p:nvSpPr>
            <p:spPr>
              <a:xfrm>
                <a:off x="2881532" y="7727131"/>
                <a:ext cx="5510201" cy="1404102"/>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Rectangle 7"/>
              <p:cNvSpPr/>
              <p:nvPr/>
            </p:nvSpPr>
            <p:spPr>
              <a:xfrm>
                <a:off x="7375133" y="7753382"/>
                <a:ext cx="1344086" cy="1404102"/>
              </a:xfrm>
              <a:prstGeom prst="rect">
                <a:avLst/>
              </a:prstGeom>
            </p:spPr>
            <p:txBody>
              <a:bodyPr wrap="none">
                <a:spAutoFit/>
              </a:bodyPr>
              <a:lstStyle/>
              <a:p>
                <a14:m>
                  <m:oMath xmlns:m="http://schemas.openxmlformats.org/officeDocument/2006/math">
                    <m:f>
                      <m:fPr>
                        <m:ctrlPr>
                          <a:rPr lang="en-US" sz="4800" b="1" i="1" dirty="0" smtClean="0">
                            <a:latin typeface="Cambria Math" panose="02040503050406030204" pitchFamily="18" charset="0"/>
                          </a:rPr>
                        </m:ctrlPr>
                      </m:fPr>
                      <m:num>
                        <m:sSubSup>
                          <m:sSubSupPr>
                            <m:ctrlPr>
                              <a:rPr lang="en-US" sz="4800" b="1" i="1">
                                <a:latin typeface="Cambria Math" panose="02040503050406030204" pitchFamily="18" charset="0"/>
                              </a:rPr>
                            </m:ctrlPr>
                          </m:sSubSupPr>
                          <m:e>
                            <m:sSub>
                              <m:sSubPr>
                                <m:ctrlPr>
                                  <a:rPr lang="en-US" sz="4800" b="1" i="1">
                                    <a:latin typeface="Cambria Math" panose="02040503050406030204" pitchFamily="18" charset="0"/>
                                  </a:rPr>
                                </m:ctrlPr>
                              </m:sSubPr>
                              <m:e>
                                <m:r>
                                  <a:rPr lang="en-US" sz="4800" b="1" i="1">
                                    <a:latin typeface="Cambria Math"/>
                                  </a:rPr>
                                  <m:t>𝒗</m:t>
                                </m:r>
                              </m:e>
                              <m:sub>
                                <m:r>
                                  <a:rPr lang="en-US" sz="4800" b="1" i="1">
                                    <a:latin typeface="Cambria Math"/>
                                  </a:rPr>
                                  <m:t>𝟎</m:t>
                                </m:r>
                              </m:sub>
                            </m:sSub>
                          </m:e>
                          <m:sub/>
                          <m:sup>
                            <m:r>
                              <a:rPr lang="en-US" sz="4800" b="1" i="1">
                                <a:latin typeface="Cambria Math"/>
                              </a:rPr>
                              <m:t>𝟐</m:t>
                            </m:r>
                          </m:sup>
                        </m:sSubSup>
                      </m:num>
                      <m:den>
                        <m:r>
                          <a:rPr lang="en-US" sz="4800" b="1" i="1" dirty="0">
                            <a:latin typeface="Cambria Math"/>
                          </a:rPr>
                          <m:t>𝒈</m:t>
                        </m:r>
                      </m:den>
                    </m:f>
                    <m:r>
                      <a:rPr lang="en-US" sz="4800" b="1" i="1" dirty="0" smtClean="0">
                        <a:latin typeface="Cambria Math"/>
                      </a:rPr>
                      <m:t>.</m:t>
                    </m:r>
                  </m:oMath>
                </a14:m>
                <a:r>
                  <a:rPr lang="en-US" sz="4800" b="1" dirty="0">
                    <a:latin typeface="Tahoma" panose="020B0604030504040204" pitchFamily="34" charset="0"/>
                    <a:ea typeface="Tahoma" panose="020B0604030504040204" pitchFamily="34" charset="0"/>
                    <a:cs typeface="Tahoma" panose="020B0604030504040204" pitchFamily="34" charset="0"/>
                  </a:rPr>
                  <a:t> </a:t>
                </a:r>
                <a:endParaRPr lang="en-US" dirty="0"/>
              </a:p>
            </p:txBody>
          </p:sp>
        </mc:Choice>
        <mc:Fallback xmlns="">
          <p:sp>
            <p:nvSpPr>
              <p:cNvPr id="8" name="Rectangle 7"/>
              <p:cNvSpPr>
                <a:spLocks noRot="1" noChangeAspect="1" noMove="1" noResize="1" noEditPoints="1" noAdjustHandles="1" noChangeArrowheads="1" noChangeShapeType="1" noTextEdit="1"/>
              </p:cNvSpPr>
              <p:nvPr/>
            </p:nvSpPr>
            <p:spPr>
              <a:xfrm>
                <a:off x="7375133" y="7753382"/>
                <a:ext cx="1344086" cy="1404102"/>
              </a:xfrm>
              <a:prstGeom prst="rect">
                <a:avLst/>
              </a:prstGeom>
              <a:blipFill rotWithShape="1">
                <a:blip r:embed="rId10"/>
                <a:stretch>
                  <a:fillRect/>
                </a:stretch>
              </a:blipFill>
            </p:spPr>
            <p:txBody>
              <a:bodyPr/>
              <a:lstStyle/>
              <a:p>
                <a:r>
                  <a:rPr lang="en-US">
                    <a:noFill/>
                  </a:rPr>
                  <a:t> </a:t>
                </a:r>
              </a:p>
            </p:txBody>
          </p:sp>
        </mc:Fallback>
      </mc:AlternateContent>
      <p:sp>
        <p:nvSpPr>
          <p:cNvPr id="11" name="TextBox 10"/>
          <p:cNvSpPr txBox="1"/>
          <p:nvPr/>
        </p:nvSpPr>
        <p:spPr>
          <a:xfrm>
            <a:off x="8987020" y="7975128"/>
            <a:ext cx="6861576" cy="769441"/>
          </a:xfrm>
          <a:prstGeom prst="rect">
            <a:avLst/>
          </a:prstGeom>
          <a:noFill/>
        </p:spPr>
        <p:txBody>
          <a:bodyPr wrap="square" rtlCol="0">
            <a:spAutoFit/>
          </a:bodyPr>
          <a:lstStyle/>
          <a:p>
            <a:r>
              <a:rPr lang="en-US" sz="4400" b="1" dirty="0" err="1">
                <a:latin typeface="Tahoma" panose="020B0604030504040204" pitchFamily="34" charset="0"/>
                <a:ea typeface="Tahoma" panose="020B0604030504040204" pitchFamily="34" charset="0"/>
                <a:cs typeface="Tahoma" panose="020B0604030504040204" pitchFamily="34" charset="0"/>
              </a:rPr>
              <a:t>Dấu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bằng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xảy</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ra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khi</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12" name="Rectangle 11"/>
              <p:cNvSpPr/>
              <p:nvPr/>
            </p:nvSpPr>
            <p:spPr>
              <a:xfrm>
                <a:off x="15093536" y="7975128"/>
                <a:ext cx="3319114"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800" b="1" i="0" smtClean="0">
                          <a:latin typeface="Cambria Math"/>
                        </a:rPr>
                        <m:t>𝐬𝐢𝐧</m:t>
                      </m:r>
                      <m:r>
                        <a:rPr lang="en-US" sz="4800" b="1" i="1">
                          <a:latin typeface="Cambria Math"/>
                        </a:rPr>
                        <m:t>𝟐</m:t>
                      </m:r>
                      <m:r>
                        <a:rPr lang="en-US" sz="4800" b="1" i="1">
                          <a:latin typeface="Cambria Math"/>
                        </a:rPr>
                        <m:t> </m:t>
                      </m:r>
                      <m:r>
                        <a:rPr lang="en-US" sz="4800" b="1" i="1">
                          <a:latin typeface="Cambria Math"/>
                          <a:ea typeface="Cambria Math"/>
                        </a:rPr>
                        <m:t>𝜶</m:t>
                      </m:r>
                      <m:r>
                        <a:rPr lang="en-US" sz="4800" b="1" i="1" smtClean="0">
                          <a:latin typeface="Cambria Math"/>
                          <a:ea typeface="Cambria Math"/>
                        </a:rPr>
                        <m:t>=</m:t>
                      </m:r>
                      <m:r>
                        <a:rPr lang="en-US" sz="4800" b="1" i="1" smtClean="0">
                          <a:latin typeface="Cambria Math"/>
                          <a:ea typeface="Cambria Math"/>
                        </a:rPr>
                        <m:t>𝟏</m:t>
                      </m:r>
                    </m:oMath>
                  </m:oMathPara>
                </a14:m>
                <a:endParaRPr lang="en-US" dirty="0"/>
              </a:p>
            </p:txBody>
          </p:sp>
        </mc:Choice>
        <mc:Fallback xmlns="">
          <p:sp>
            <p:nvSpPr>
              <p:cNvPr id="12" name="Rectangle 11"/>
              <p:cNvSpPr>
                <a:spLocks noRot="1" noChangeAspect="1" noMove="1" noResize="1" noEditPoints="1" noAdjustHandles="1" noChangeArrowheads="1" noChangeShapeType="1" noTextEdit="1"/>
              </p:cNvSpPr>
              <p:nvPr/>
            </p:nvSpPr>
            <p:spPr>
              <a:xfrm>
                <a:off x="15093536" y="7975128"/>
                <a:ext cx="3319114" cy="830997"/>
              </a:xfrm>
              <a:prstGeom prst="rect">
                <a:avLst/>
              </a:prstGeom>
              <a:blipFill rotWithShape="1">
                <a:blip r:embed="rId11"/>
                <a:stretch>
                  <a:fillRect/>
                </a:stretch>
              </a:blipFill>
            </p:spPr>
            <p:txBody>
              <a:bodyPr/>
              <a:lstStyle/>
              <a:p>
                <a:r>
                  <a:rPr lang="en-US">
                    <a:noFill/>
                  </a:rPr>
                  <a:t> </a:t>
                </a:r>
              </a:p>
            </p:txBody>
          </p:sp>
        </mc:Fallback>
      </mc:AlternateContent>
      <p:sp>
        <p:nvSpPr>
          <p:cNvPr id="38" name="TextBox 37"/>
          <p:cNvSpPr txBox="1"/>
          <p:nvPr/>
        </p:nvSpPr>
        <p:spPr>
          <a:xfrm>
            <a:off x="747038" y="9720040"/>
            <a:ext cx="6861576" cy="769441"/>
          </a:xfrm>
          <a:prstGeom prst="rect">
            <a:avLst/>
          </a:prstGeom>
          <a:noFill/>
        </p:spPr>
        <p:txBody>
          <a:bodyPr wrap="square" rtlCol="0">
            <a:spAutoFit/>
          </a:bodyPr>
          <a:lstStyle/>
          <a:p>
            <a:r>
              <a:rPr lang="en-US" sz="4400" b="1" dirty="0" err="1">
                <a:latin typeface="Tahoma" panose="020B0604030504040204" pitchFamily="34" charset="0"/>
                <a:ea typeface="Tahoma" panose="020B0604030504040204" pitchFamily="34" charset="0"/>
                <a:cs typeface="Tahoma" panose="020B0604030504040204" pitchFamily="34" charset="0"/>
              </a:rPr>
              <a:t>Giải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phương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trình</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43" name="Rectangle 42"/>
              <p:cNvSpPr/>
              <p:nvPr/>
            </p:nvSpPr>
            <p:spPr>
              <a:xfrm>
                <a:off x="5949057" y="9720040"/>
                <a:ext cx="3445750" cy="830997"/>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800" b="1" i="0" smtClean="0">
                          <a:latin typeface="Cambria Math"/>
                        </a:rPr>
                        <m:t>𝐬𝐢𝐧</m:t>
                      </m:r>
                      <m:r>
                        <a:rPr lang="en-US" sz="4800" b="1" i="1">
                          <a:latin typeface="Cambria Math"/>
                        </a:rPr>
                        <m:t>𝟐</m:t>
                      </m:r>
                      <m:r>
                        <a:rPr lang="en-US" sz="4800" b="1" i="1">
                          <a:latin typeface="Cambria Math"/>
                        </a:rPr>
                        <m:t> </m:t>
                      </m:r>
                      <m:r>
                        <a:rPr lang="en-US" sz="4800" b="1" i="1">
                          <a:latin typeface="Cambria Math"/>
                          <a:ea typeface="Cambria Math"/>
                        </a:rPr>
                        <m:t>𝜶</m:t>
                      </m:r>
                      <m:r>
                        <a:rPr lang="en-US" sz="4800" b="1" i="1" smtClean="0">
                          <a:latin typeface="Cambria Math"/>
                          <a:ea typeface="Cambria Math"/>
                        </a:rPr>
                        <m:t>=</m:t>
                      </m:r>
                      <m:r>
                        <a:rPr lang="en-US" sz="4800" b="1" i="1" smtClean="0">
                          <a:latin typeface="Cambria Math"/>
                          <a:ea typeface="Cambria Math"/>
                        </a:rPr>
                        <m:t>𝟏</m:t>
                      </m:r>
                      <m:r>
                        <a:rPr lang="en-US" sz="4800" b="1" i="1" smtClean="0">
                          <a:latin typeface="Cambria Math"/>
                          <a:ea typeface="Cambria Math"/>
                        </a:rPr>
                        <m:t>,</m:t>
                      </m:r>
                    </m:oMath>
                  </m:oMathPara>
                </a14:m>
                <a:endParaRPr lang="en-US" dirty="0"/>
              </a:p>
            </p:txBody>
          </p:sp>
        </mc:Choice>
        <mc:Fallback xmlns="">
          <p:sp>
            <p:nvSpPr>
              <p:cNvPr id="43" name="Rectangle 42"/>
              <p:cNvSpPr>
                <a:spLocks noRot="1" noChangeAspect="1" noMove="1" noResize="1" noEditPoints="1" noAdjustHandles="1" noChangeArrowheads="1" noChangeShapeType="1" noTextEdit="1"/>
              </p:cNvSpPr>
              <p:nvPr/>
            </p:nvSpPr>
            <p:spPr>
              <a:xfrm>
                <a:off x="5949057" y="9720040"/>
                <a:ext cx="3445750" cy="830997"/>
              </a:xfrm>
              <a:prstGeom prst="rect">
                <a:avLst/>
              </a:prstGeom>
              <a:blipFill rotWithShape="1">
                <a:blip r:embed="rId12"/>
                <a:stretch>
                  <a:fillRect/>
                </a:stretch>
              </a:blipFill>
            </p:spPr>
            <p:txBody>
              <a:bodyPr/>
              <a:lstStyle/>
              <a:p>
                <a:r>
                  <a:rPr lang="en-US">
                    <a:noFill/>
                  </a:rPr>
                  <a:t> </a:t>
                </a:r>
              </a:p>
            </p:txBody>
          </p:sp>
        </mc:Fallback>
      </mc:AlternateContent>
      <p:sp>
        <p:nvSpPr>
          <p:cNvPr id="44" name="TextBox 43"/>
          <p:cNvSpPr txBox="1"/>
          <p:nvPr/>
        </p:nvSpPr>
        <p:spPr>
          <a:xfrm>
            <a:off x="9499902" y="9784623"/>
            <a:ext cx="3430788" cy="769441"/>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ta </a:t>
            </a:r>
            <a:r>
              <a:rPr lang="en-US" sz="4400" b="1" dirty="0" err="1">
                <a:latin typeface="Tahoma" panose="020B0604030504040204" pitchFamily="34" charset="0"/>
                <a:ea typeface="Tahoma" panose="020B0604030504040204" pitchFamily="34" charset="0"/>
                <a:cs typeface="Tahoma" panose="020B0604030504040204" pitchFamily="34" charset="0"/>
              </a:rPr>
              <a:t>được</a:t>
            </a:r>
            <a:r>
              <a:rPr lang="en-US" sz="4400" b="1" dirty="0">
                <a:latin typeface="Tahoma" panose="020B0604030504040204" pitchFamily="34" charset="0"/>
                <a:ea typeface="Tahoma" panose="020B0604030504040204" pitchFamily="34" charset="0"/>
                <a:cs typeface="Tahoma" panose="020B0604030504040204" pitchFamily="34" charset="0"/>
              </a:rPr>
              <a:t> </a:t>
            </a:r>
          </a:p>
        </p:txBody>
      </p:sp>
      <mc:AlternateContent xmlns:mc="http://schemas.openxmlformats.org/markup-compatibility/2006" xmlns:a14="http://schemas.microsoft.com/office/drawing/2010/main">
        <mc:Choice Requires="a14">
          <p:sp>
            <p:nvSpPr>
              <p:cNvPr id="46" name="TextBox 45"/>
              <p:cNvSpPr txBox="1"/>
              <p:nvPr/>
            </p:nvSpPr>
            <p:spPr>
              <a:xfrm>
                <a:off x="12103642" y="9509116"/>
                <a:ext cx="3990544" cy="1252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a:ea typeface="Cambria Math"/>
                        </a:rPr>
                        <m:t>𝜶</m:t>
                      </m:r>
                      <m:r>
                        <a:rPr lang="en-US" sz="4400" b="1" i="1" smtClean="0">
                          <a:latin typeface="Cambria Math"/>
                        </a:rPr>
                        <m:t>=</m:t>
                      </m:r>
                      <m:f>
                        <m:fPr>
                          <m:ctrlPr>
                            <a:rPr lang="el-GR" sz="4400" b="1" i="1" smtClean="0">
                              <a:latin typeface="Cambria Math" panose="02040503050406030204" pitchFamily="18" charset="0"/>
                            </a:rPr>
                          </m:ctrlPr>
                        </m:fPr>
                        <m:num>
                          <m:r>
                            <a:rPr lang="el-GR" sz="4400" b="1" i="1" smtClean="0">
                              <a:latin typeface="Cambria Math"/>
                            </a:rPr>
                            <m:t>𝝅</m:t>
                          </m:r>
                        </m:num>
                        <m:den>
                          <m:r>
                            <a:rPr lang="en-US" sz="4400" b="1" i="1" smtClean="0">
                              <a:latin typeface="Cambria Math"/>
                            </a:rPr>
                            <m:t>𝟒</m:t>
                          </m:r>
                        </m:den>
                      </m:f>
                      <m:r>
                        <a:rPr lang="en-US" sz="4400" b="1" i="1" smtClean="0">
                          <a:latin typeface="Cambria Math"/>
                        </a:rPr>
                        <m:t>+</m:t>
                      </m:r>
                      <m:r>
                        <a:rPr lang="en-US" sz="4400" b="1" i="1">
                          <a:latin typeface="Cambria Math"/>
                        </a:rPr>
                        <m:t>𝒌</m:t>
                      </m:r>
                      <m:r>
                        <a:rPr lang="en-US" sz="4400" b="1" i="1">
                          <a:latin typeface="Cambria Math"/>
                          <a:ea typeface="Cambria Math"/>
                        </a:rPr>
                        <m:t>𝝅</m:t>
                      </m:r>
                      <m:r>
                        <a:rPr lang="en-US" sz="4400" b="1" i="1" smtClean="0">
                          <a:latin typeface="Cambria Math"/>
                          <a:ea typeface="Cambria Math"/>
                        </a:rPr>
                        <m:t>.</m:t>
                      </m:r>
                    </m:oMath>
                  </m:oMathPara>
                </a14:m>
                <a:endParaRPr lang="en-US" sz="4400" b="1" dirty="0"/>
              </a:p>
            </p:txBody>
          </p:sp>
        </mc:Choice>
        <mc:Fallback xmlns="">
          <p:sp>
            <p:nvSpPr>
              <p:cNvPr id="46" name="TextBox 45"/>
              <p:cNvSpPr txBox="1">
                <a:spLocks noRot="1" noChangeAspect="1" noMove="1" noResize="1" noEditPoints="1" noAdjustHandles="1" noChangeArrowheads="1" noChangeShapeType="1" noTextEdit="1"/>
              </p:cNvSpPr>
              <p:nvPr/>
            </p:nvSpPr>
            <p:spPr>
              <a:xfrm>
                <a:off x="12103642" y="9509116"/>
                <a:ext cx="3990544" cy="1252843"/>
              </a:xfrm>
              <a:prstGeom prst="rect">
                <a:avLst/>
              </a:prstGeom>
              <a:blipFill rotWithShape="1">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9856887" y="11217585"/>
                <a:ext cx="8057537" cy="990528"/>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Do  </a:t>
                </a:r>
                <a14:m>
                  <m:oMath xmlns:m="http://schemas.openxmlformats.org/officeDocument/2006/math">
                    <m:r>
                      <a:rPr lang="en-US" sz="4400" b="1" i="1" smtClean="0">
                        <a:latin typeface="Cambria Math"/>
                        <a:ea typeface="Tahoma" panose="020B0604030504040204" pitchFamily="34" charset="0"/>
                        <a:cs typeface="Tahoma" panose="020B0604030504040204" pitchFamily="34" charset="0"/>
                      </a:rPr>
                      <m:t>𝟎</m:t>
                    </m:r>
                    <m:r>
                      <a:rPr lang="en-US" sz="4400" b="1" i="1" smtClean="0">
                        <a:latin typeface="Cambria Math"/>
                        <a:ea typeface="Cambria Math"/>
                        <a:cs typeface="Tahoma" panose="020B0604030504040204" pitchFamily="34" charset="0"/>
                      </a:rPr>
                      <m:t>≤</m:t>
                    </m:r>
                    <m:r>
                      <a:rPr lang="en-US" sz="4400" b="1" i="1" smtClean="0">
                        <a:latin typeface="Cambria Math"/>
                        <a:ea typeface="Cambria Math"/>
                        <a:cs typeface="Tahoma" panose="020B0604030504040204" pitchFamily="34" charset="0"/>
                      </a:rPr>
                      <m:t>𝜶</m:t>
                    </m:r>
                    <m:r>
                      <a:rPr lang="en-US" sz="4400" b="1" i="1" smtClean="0">
                        <a:latin typeface="Cambria Math"/>
                        <a:ea typeface="Cambria Math"/>
                        <a:cs typeface="Tahoma" panose="020B0604030504040204" pitchFamily="34" charset="0"/>
                      </a:rPr>
                      <m:t>≤</m:t>
                    </m:r>
                    <m:f>
                      <m:fPr>
                        <m:ctrlPr>
                          <a:rPr lang="el-GR" sz="4400" b="1" i="1" smtClean="0">
                            <a:latin typeface="Cambria Math" panose="02040503050406030204" pitchFamily="18" charset="0"/>
                            <a:ea typeface="Cambria Math"/>
                            <a:cs typeface="Tahoma" panose="020B0604030504040204" pitchFamily="34" charset="0"/>
                          </a:rPr>
                        </m:ctrlPr>
                      </m:fPr>
                      <m:num>
                        <m:r>
                          <a:rPr lang="el-GR" sz="4400" b="1" i="1" smtClean="0">
                            <a:latin typeface="Cambria Math"/>
                            <a:ea typeface="Cambria Math"/>
                            <a:cs typeface="Tahoma" panose="020B0604030504040204" pitchFamily="34" charset="0"/>
                          </a:rPr>
                          <m:t>𝝅</m:t>
                        </m:r>
                      </m:num>
                      <m:den>
                        <m:r>
                          <a:rPr lang="el-GR" sz="4400" b="1" i="1" smtClean="0">
                            <a:latin typeface="Cambria Math"/>
                            <a:ea typeface="Cambria Math"/>
                            <a:cs typeface="Tahoma" panose="020B0604030504040204" pitchFamily="34" charset="0"/>
                          </a:rPr>
                          <m:t>𝟐</m:t>
                        </m:r>
                      </m:den>
                    </m:f>
                  </m:oMath>
                </a14:m>
                <a:r>
                  <a:rPr lang="en-US" sz="4400" b="1" dirty="0">
                    <a:latin typeface="Tahoma" panose="020B0604030504040204" pitchFamily="34" charset="0"/>
                    <a:ea typeface="Tahoma" panose="020B0604030504040204" pitchFamily="34" charset="0"/>
                    <a:cs typeface="Tahoma" panose="020B0604030504040204" pitchFamily="34" charset="0"/>
                  </a:rPr>
                  <a:t> nên </a:t>
                </a:r>
                <a14:m>
                  <m:oMath xmlns:m="http://schemas.openxmlformats.org/officeDocument/2006/math">
                    <m:r>
                      <a:rPr lang="en-US" sz="4400" b="1" i="1">
                        <a:latin typeface="Cambria Math"/>
                        <a:ea typeface="Cambria Math"/>
                      </a:rPr>
                      <m:t>𝜶</m:t>
                    </m:r>
                    <m:r>
                      <a:rPr lang="en-US" sz="4400" b="1" i="1">
                        <a:latin typeface="Cambria Math"/>
                      </a:rPr>
                      <m:t>=</m:t>
                    </m:r>
                    <m:f>
                      <m:fPr>
                        <m:ctrlPr>
                          <a:rPr lang="el-GR" sz="4400" b="1" i="1">
                            <a:latin typeface="Cambria Math" panose="02040503050406030204" pitchFamily="18" charset="0"/>
                          </a:rPr>
                        </m:ctrlPr>
                      </m:fPr>
                      <m:num>
                        <m:r>
                          <a:rPr lang="el-GR" sz="4400" b="1" i="1">
                            <a:latin typeface="Cambria Math"/>
                          </a:rPr>
                          <m:t>𝝅</m:t>
                        </m:r>
                      </m:num>
                      <m:den>
                        <m:r>
                          <a:rPr lang="en-US" sz="4400" b="1" i="1">
                            <a:latin typeface="Cambria Math"/>
                          </a:rPr>
                          <m:t>𝟒</m:t>
                        </m:r>
                      </m:den>
                    </m:f>
                  </m:oMath>
                </a14:m>
                <a:r>
                  <a:rPr lang="en-US" sz="44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48" name="TextBox 47"/>
              <p:cNvSpPr txBox="1">
                <a:spLocks noRot="1" noChangeAspect="1" noMove="1" noResize="1" noEditPoints="1" noAdjustHandles="1" noChangeArrowheads="1" noChangeShapeType="1" noTextEdit="1"/>
              </p:cNvSpPr>
              <p:nvPr/>
            </p:nvSpPr>
            <p:spPr>
              <a:xfrm>
                <a:off x="9856887" y="11217585"/>
                <a:ext cx="8057537" cy="990528"/>
              </a:xfrm>
              <a:prstGeom prst="rect">
                <a:avLst/>
              </a:prstGeom>
              <a:blipFill rotWithShape="1">
                <a:blip r:embed="rId14"/>
                <a:stretch>
                  <a:fillRect l="-3101" t="-6748" b="-1165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6" name="TextBox 15"/>
              <p:cNvSpPr txBox="1"/>
              <p:nvPr/>
            </p:nvSpPr>
            <p:spPr>
              <a:xfrm>
                <a:off x="16944821" y="11320465"/>
                <a:ext cx="4454013" cy="784767"/>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hay</a:t>
                </a:r>
                <a:r>
                  <a:rPr lang="en-US" sz="4400" b="1" dirty="0">
                    <a:ea typeface="Cambria Math"/>
                  </a:rPr>
                  <a:t> </a:t>
                </a:r>
                <a14:m>
                  <m:oMath xmlns:m="http://schemas.openxmlformats.org/officeDocument/2006/math">
                    <m:r>
                      <a:rPr lang="en-US" sz="4400" b="1" i="1">
                        <a:latin typeface="Cambria Math"/>
                        <a:ea typeface="Cambria Math"/>
                      </a:rPr>
                      <m:t>𝜶</m:t>
                    </m:r>
                    <m:r>
                      <a:rPr lang="en-US" sz="4400" b="1" i="1">
                        <a:latin typeface="Cambria Math"/>
                      </a:rPr>
                      <m:t>=</m:t>
                    </m:r>
                    <m:sSup>
                      <m:sSupPr>
                        <m:ctrlPr>
                          <a:rPr lang="en-US" sz="4400" b="1" i="1" smtClean="0">
                            <a:latin typeface="Cambria Math" panose="02040503050406030204" pitchFamily="18" charset="0"/>
                          </a:rPr>
                        </m:ctrlPr>
                      </m:sSupPr>
                      <m:e>
                        <m:r>
                          <a:rPr lang="en-US" sz="4400" b="1" i="1" smtClean="0">
                            <a:latin typeface="Cambria Math"/>
                          </a:rPr>
                          <m:t>𝟒𝟓</m:t>
                        </m:r>
                      </m:e>
                      <m:sup>
                        <m:r>
                          <a:rPr lang="en-US" sz="4400" b="1" i="1" smtClean="0">
                            <a:latin typeface="Cambria Math"/>
                          </a:rPr>
                          <m:t>𝟎</m:t>
                        </m:r>
                      </m:sup>
                    </m:sSup>
                  </m:oMath>
                </a14:m>
                <a:endParaRPr lang="en-US"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16944821" y="11320465"/>
                <a:ext cx="4454013" cy="784767"/>
              </a:xfrm>
              <a:prstGeom prst="rect">
                <a:avLst/>
              </a:prstGeom>
              <a:blipFill rotWithShape="1">
                <a:blip r:embed="rId15"/>
                <a:stretch>
                  <a:fillRect l="-5616" t="-14729" b="-34884"/>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9" name="TextBox 48"/>
              <p:cNvSpPr txBox="1"/>
              <p:nvPr/>
            </p:nvSpPr>
            <p:spPr>
              <a:xfrm>
                <a:off x="736771" y="12327127"/>
                <a:ext cx="16208049" cy="784767"/>
              </a:xfrm>
              <a:prstGeom prst="rect">
                <a:avLst/>
              </a:prstGeom>
              <a:noFill/>
            </p:spPr>
            <p:txBody>
              <a:bodyPr wrap="square" rtlCol="0">
                <a:spAutoFit/>
              </a:bodyPr>
              <a:lstStyle/>
              <a:p>
                <a:r>
                  <a:rPr lang="en-US" sz="4400" b="1" dirty="0">
                    <a:latin typeface="Tahoma" panose="020B0604030504040204" pitchFamily="34" charset="0"/>
                    <a:ea typeface="Tahoma" panose="020B0604030504040204" pitchFamily="34" charset="0"/>
                    <a:cs typeface="Tahoma" panose="020B0604030504040204" pitchFamily="34" charset="0"/>
                  </a:rPr>
                  <a:t>Vậy </a:t>
                </a:r>
                <a:r>
                  <a:rPr lang="en-US" sz="4400" b="1" dirty="0" err="1">
                    <a:latin typeface="Tahoma" panose="020B0604030504040204" pitchFamily="34" charset="0"/>
                    <a:ea typeface="Tahoma" panose="020B0604030504040204" pitchFamily="34" charset="0"/>
                    <a:cs typeface="Tahoma" panose="020B0604030504040204" pitchFamily="34" charset="0"/>
                  </a:rPr>
                  <a:t>quả</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đạn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pháo</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sẽ</a:t>
                </a:r>
                <a:r>
                  <a:rPr lang="en-US" sz="4400" b="1" dirty="0">
                    <a:latin typeface="Tahoma" panose="020B0604030504040204" pitchFamily="34" charset="0"/>
                    <a:ea typeface="Tahoma" panose="020B0604030504040204" pitchFamily="34" charset="0"/>
                    <a:cs typeface="Tahoma" panose="020B0604030504040204" pitchFamily="34" charset="0"/>
                  </a:rPr>
                  <a:t> bay </a:t>
                </a:r>
                <a:r>
                  <a:rPr lang="en-US" sz="4400" b="1" dirty="0" err="1">
                    <a:latin typeface="Tahoma" panose="020B0604030504040204" pitchFamily="34" charset="0"/>
                    <a:ea typeface="Tahoma" panose="020B0604030504040204" pitchFamily="34" charset="0"/>
                    <a:cs typeface="Tahoma" panose="020B0604030504040204" pitchFamily="34" charset="0"/>
                  </a:rPr>
                  <a:t>xa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nhất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khi</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a:latin typeface="Cambria Math"/>
                        <a:ea typeface="Cambria Math"/>
                      </a:rPr>
                      <m:t>𝜶</m:t>
                    </m:r>
                    <m:r>
                      <a:rPr lang="en-US" sz="4400" b="1" i="1">
                        <a:latin typeface="Cambria Math"/>
                      </a:rPr>
                      <m:t>=</m:t>
                    </m:r>
                    <m:sSup>
                      <m:sSupPr>
                        <m:ctrlPr>
                          <a:rPr lang="en-US" sz="4400" b="1" i="1">
                            <a:latin typeface="Cambria Math" panose="02040503050406030204" pitchFamily="18" charset="0"/>
                          </a:rPr>
                        </m:ctrlPr>
                      </m:sSupPr>
                      <m:e>
                        <m:r>
                          <a:rPr lang="en-US" sz="4400" b="1" i="1">
                            <a:latin typeface="Cambria Math"/>
                          </a:rPr>
                          <m:t>𝟒𝟓</m:t>
                        </m:r>
                      </m:e>
                      <m:sup>
                        <m:r>
                          <a:rPr lang="en-US" sz="4400" b="1" i="1">
                            <a:latin typeface="Cambria Math"/>
                          </a:rPr>
                          <m:t>𝟎</m:t>
                        </m:r>
                      </m:sup>
                    </m:sSup>
                    <m:r>
                      <a:rPr lang="en-US" sz="4400" b="1" i="1" smtClean="0">
                        <a:latin typeface="Cambria Math"/>
                      </a:rPr>
                      <m:t>.</m:t>
                    </m:r>
                  </m:oMath>
                </a14:m>
                <a:endParaRPr lang="en-US"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9" name="TextBox 48"/>
              <p:cNvSpPr txBox="1">
                <a:spLocks noRot="1" noChangeAspect="1" noMove="1" noResize="1" noEditPoints="1" noAdjustHandles="1" noChangeArrowheads="1" noChangeShapeType="1" noTextEdit="1"/>
              </p:cNvSpPr>
              <p:nvPr/>
            </p:nvSpPr>
            <p:spPr>
              <a:xfrm>
                <a:off x="736771" y="12327127"/>
                <a:ext cx="16208049" cy="784767"/>
              </a:xfrm>
              <a:prstGeom prst="rect">
                <a:avLst/>
              </a:prstGeom>
              <a:blipFill rotWithShape="1">
                <a:blip r:embed="rId16"/>
                <a:stretch>
                  <a:fillRect l="-1542" t="-14729" b="-34884"/>
                </a:stretch>
              </a:blipFill>
            </p:spPr>
            <p:txBody>
              <a:bodyPr/>
              <a:lstStyle/>
              <a:p>
                <a:r>
                  <a:rPr lang="en-US">
                    <a:noFill/>
                  </a:rPr>
                  <a:t> </a:t>
                </a:r>
              </a:p>
            </p:txBody>
          </p:sp>
        </mc:Fallback>
      </mc:AlternateContent>
    </p:spTree>
    <p:extLst>
      <p:ext uri="{BB962C8B-B14F-4D97-AF65-F5344CB8AC3E}">
        <p14:creationId xmlns:p14="http://schemas.microsoft.com/office/powerpoint/2010/main" val="17289663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wipe(left)">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
                                        </p:tgtEl>
                                        <p:attrNameLst>
                                          <p:attrName>style.visibility</p:attrName>
                                        </p:attrNameLst>
                                      </p:cBhvr>
                                      <p:to>
                                        <p:strVal val="visible"/>
                                      </p:to>
                                    </p:set>
                                    <p:animEffect transition="in" filter="wipe(left)">
                                      <p:cBhvr>
                                        <p:cTn id="12" dur="500"/>
                                        <p:tgtEl>
                                          <p:spTgt spid="4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5"/>
                                        </p:tgtEl>
                                        <p:attrNameLst>
                                          <p:attrName>style.visibility</p:attrName>
                                        </p:attrNameLst>
                                      </p:cBhvr>
                                      <p:to>
                                        <p:strVal val="visible"/>
                                      </p:to>
                                    </p:set>
                                    <p:animEffect transition="in" filter="wipe(left)">
                                      <p:cBhvr>
                                        <p:cTn id="17" dur="500"/>
                                        <p:tgtEl>
                                          <p:spTgt spid="2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2"/>
                                        </p:tgtEl>
                                        <p:attrNameLst>
                                          <p:attrName>style.visibility</p:attrName>
                                        </p:attrNameLst>
                                      </p:cBhvr>
                                      <p:to>
                                        <p:strVal val="visible"/>
                                      </p:to>
                                    </p:set>
                                    <p:animEffect transition="in" filter="wipe(left)">
                                      <p:cBhvr>
                                        <p:cTn id="22" dur="500"/>
                                        <p:tgtEl>
                                          <p:spTgt spid="32"/>
                                        </p:tgtEl>
                                      </p:cBhvr>
                                    </p:animEffec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22" presetClass="entr" presetSubtype="8"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wipe(left)">
                                      <p:cBhvr>
                                        <p:cTn id="31" dur="500"/>
                                        <p:tgtEl>
                                          <p:spTgt spid="11"/>
                                        </p:tgtEl>
                                      </p:cBhvr>
                                    </p:animEffect>
                                  </p:childTnLst>
                                </p:cTn>
                              </p:par>
                            </p:childTnLst>
                          </p:cTn>
                        </p:par>
                      </p:childTnLst>
                    </p:cTn>
                  </p:par>
                  <p:par>
                    <p:cTn id="32" fill="hold">
                      <p:stCondLst>
                        <p:cond delay="indefinite"/>
                      </p:stCondLst>
                      <p:childTnLst>
                        <p:par>
                          <p:cTn id="33" fill="hold">
                            <p:stCondLst>
                              <p:cond delay="0"/>
                            </p:stCondLst>
                            <p:childTnLst>
                              <p:par>
                                <p:cTn id="34" presetID="1" presetClass="entr" presetSubtype="0" fill="hold" grpId="0" nodeType="clickEffect">
                                  <p:stCondLst>
                                    <p:cond delay="0"/>
                                  </p:stCondLst>
                                  <p:childTnLst>
                                    <p:set>
                                      <p:cBhvr>
                                        <p:cTn id="35" dur="1" fill="hold">
                                          <p:stCondLst>
                                            <p:cond delay="0"/>
                                          </p:stCondLst>
                                        </p:cTn>
                                        <p:tgtEl>
                                          <p:spTgt spid="12"/>
                                        </p:tgtEl>
                                        <p:attrNameLst>
                                          <p:attrName>style.visibility</p:attrName>
                                        </p:attrNameLst>
                                      </p:cBhvr>
                                      <p:to>
                                        <p:strVal val="visible"/>
                                      </p:to>
                                    </p:se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38"/>
                                        </p:tgtEl>
                                        <p:attrNameLst>
                                          <p:attrName>style.visibility</p:attrName>
                                        </p:attrNameLst>
                                      </p:cBhvr>
                                      <p:to>
                                        <p:strVal val="visible"/>
                                      </p:to>
                                    </p:set>
                                    <p:animEffect transition="in" filter="wipe(left)">
                                      <p:cBhvr>
                                        <p:cTn id="40" dur="500"/>
                                        <p:tgtEl>
                                          <p:spTgt spid="38"/>
                                        </p:tgtEl>
                                      </p:cBhvr>
                                    </p:animEffect>
                                  </p:childTnLst>
                                </p:cTn>
                              </p:par>
                            </p:childTnLst>
                          </p:cTn>
                        </p:par>
                      </p:childTnLst>
                    </p:cTn>
                  </p:par>
                  <p:par>
                    <p:cTn id="41" fill="hold">
                      <p:stCondLst>
                        <p:cond delay="indefinite"/>
                      </p:stCondLst>
                      <p:childTnLst>
                        <p:par>
                          <p:cTn id="42" fill="hold">
                            <p:stCondLst>
                              <p:cond delay="0"/>
                            </p:stCondLst>
                            <p:childTnLst>
                              <p:par>
                                <p:cTn id="43" presetID="1" presetClass="entr" presetSubtype="0" fill="hold" grpId="0" nodeType="clickEffect">
                                  <p:stCondLst>
                                    <p:cond delay="0"/>
                                  </p:stCondLst>
                                  <p:childTnLst>
                                    <p:set>
                                      <p:cBhvr>
                                        <p:cTn id="44" dur="1" fill="hold">
                                          <p:stCondLst>
                                            <p:cond delay="0"/>
                                          </p:stCondLst>
                                        </p:cTn>
                                        <p:tgtEl>
                                          <p:spTgt spid="43"/>
                                        </p:tgtEl>
                                        <p:attrNameLst>
                                          <p:attrName>style.visibility</p:attrName>
                                        </p:attrNameLst>
                                      </p:cBhvr>
                                      <p:to>
                                        <p:strVal val="visible"/>
                                      </p:to>
                                    </p:set>
                                  </p:childTnLst>
                                </p:cTn>
                              </p:par>
                            </p:childTnLst>
                          </p:cTn>
                        </p:par>
                      </p:childTnLst>
                    </p:cTn>
                  </p:par>
                  <p:par>
                    <p:cTn id="45" fill="hold">
                      <p:stCondLst>
                        <p:cond delay="indefinite"/>
                      </p:stCondLst>
                      <p:childTnLst>
                        <p:par>
                          <p:cTn id="46" fill="hold">
                            <p:stCondLst>
                              <p:cond delay="0"/>
                            </p:stCondLst>
                            <p:childTnLst>
                              <p:par>
                                <p:cTn id="47" presetID="22" presetClass="entr" presetSubtype="8" fill="hold" grpId="0" nodeType="clickEffect">
                                  <p:stCondLst>
                                    <p:cond delay="0"/>
                                  </p:stCondLst>
                                  <p:childTnLst>
                                    <p:set>
                                      <p:cBhvr>
                                        <p:cTn id="48" dur="1" fill="hold">
                                          <p:stCondLst>
                                            <p:cond delay="0"/>
                                          </p:stCondLst>
                                        </p:cTn>
                                        <p:tgtEl>
                                          <p:spTgt spid="44"/>
                                        </p:tgtEl>
                                        <p:attrNameLst>
                                          <p:attrName>style.visibility</p:attrName>
                                        </p:attrNameLst>
                                      </p:cBhvr>
                                      <p:to>
                                        <p:strVal val="visible"/>
                                      </p:to>
                                    </p:set>
                                    <p:animEffect transition="in" filter="wipe(left)">
                                      <p:cBhvr>
                                        <p:cTn id="49" dur="500"/>
                                        <p:tgtEl>
                                          <p:spTgt spid="44"/>
                                        </p:tgtEl>
                                      </p:cBhvr>
                                    </p:animEffect>
                                  </p:childTnLst>
                                </p:cTn>
                              </p:par>
                            </p:childTnLst>
                          </p:cTn>
                        </p:par>
                      </p:childTnLst>
                    </p:cTn>
                  </p:par>
                  <p:par>
                    <p:cTn id="50" fill="hold">
                      <p:stCondLst>
                        <p:cond delay="indefinite"/>
                      </p:stCondLst>
                      <p:childTnLst>
                        <p:par>
                          <p:cTn id="51" fill="hold">
                            <p:stCondLst>
                              <p:cond delay="0"/>
                            </p:stCondLst>
                            <p:childTnLst>
                              <p:par>
                                <p:cTn id="52" presetID="1" presetClass="entr" presetSubtype="0" fill="hold" grpId="0" nodeType="clickEffect">
                                  <p:stCondLst>
                                    <p:cond delay="0"/>
                                  </p:stCondLst>
                                  <p:childTnLst>
                                    <p:set>
                                      <p:cBhvr>
                                        <p:cTn id="53" dur="1" fill="hold">
                                          <p:stCondLst>
                                            <p:cond delay="0"/>
                                          </p:stCondLst>
                                        </p:cTn>
                                        <p:tgtEl>
                                          <p:spTgt spid="46"/>
                                        </p:tgtEl>
                                        <p:attrNameLst>
                                          <p:attrName>style.visibility</p:attrName>
                                        </p:attrNameLst>
                                      </p:cBhvr>
                                      <p:to>
                                        <p:strVal val="visible"/>
                                      </p:to>
                                    </p:se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48"/>
                                        </p:tgtEl>
                                        <p:attrNameLst>
                                          <p:attrName>style.visibility</p:attrName>
                                        </p:attrNameLst>
                                      </p:cBhvr>
                                      <p:to>
                                        <p:strVal val="visible"/>
                                      </p:to>
                                    </p:set>
                                    <p:animEffect transition="in" filter="wipe(left)">
                                      <p:cBhvr>
                                        <p:cTn id="58" dur="500"/>
                                        <p:tgtEl>
                                          <p:spTgt spid="4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16"/>
                                        </p:tgtEl>
                                        <p:attrNameLst>
                                          <p:attrName>style.visibility</p:attrName>
                                        </p:attrNameLst>
                                      </p:cBhvr>
                                      <p:to>
                                        <p:strVal val="visible"/>
                                      </p:to>
                                    </p:set>
                                    <p:animEffect transition="in" filter="wipe(left)">
                                      <p:cBhvr>
                                        <p:cTn id="63" dur="500"/>
                                        <p:tgtEl>
                                          <p:spTgt spid="1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9"/>
                                        </p:tgtEl>
                                        <p:attrNameLst>
                                          <p:attrName>style.visibility</p:attrName>
                                        </p:attrNameLst>
                                      </p:cBhvr>
                                      <p:to>
                                        <p:strVal val="visible"/>
                                      </p:to>
                                    </p:set>
                                    <p:animEffect transition="in" filter="wipe(left)">
                                      <p:cBhvr>
                                        <p:cTn id="68" dur="500"/>
                                        <p:tgtEl>
                                          <p:spTgt spid="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47" grpId="0"/>
      <p:bldP spid="31" grpId="0"/>
      <p:bldP spid="32" grpId="0"/>
      <p:bldP spid="8" grpId="0"/>
      <p:bldP spid="11" grpId="0"/>
      <p:bldP spid="12" grpId="0"/>
      <p:bldP spid="38" grpId="0"/>
      <p:bldP spid="43" grpId="0"/>
      <p:bldP spid="44" grpId="0"/>
      <p:bldP spid="46" grpId="0"/>
      <p:bldP spid="48" grpId="0"/>
      <p:bldP spid="16" grpId="0"/>
      <p:bldP spid="4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grpSp>
        <p:nvGrpSpPr>
          <p:cNvPr id="165" name="Google Shape;165;p30"/>
          <p:cNvGrpSpPr/>
          <p:nvPr/>
        </p:nvGrpSpPr>
        <p:grpSpPr>
          <a:xfrm>
            <a:off x="4775465" y="1108396"/>
            <a:ext cx="14941284" cy="1797095"/>
            <a:chOff x="1423993" y="457612"/>
            <a:chExt cx="11981635" cy="1118185"/>
          </a:xfrm>
        </p:grpSpPr>
        <p:grpSp>
          <p:nvGrpSpPr>
            <p:cNvPr id="166" name="Google Shape;166;p30"/>
            <p:cNvGrpSpPr/>
            <p:nvPr/>
          </p:nvGrpSpPr>
          <p:grpSpPr>
            <a:xfrm>
              <a:off x="1423993" y="457612"/>
              <a:ext cx="11981635" cy="1099091"/>
              <a:chOff x="-6641" y="148683"/>
              <a:chExt cx="8401952" cy="1287478"/>
            </a:xfrm>
          </p:grpSpPr>
          <p:pic>
            <p:nvPicPr>
              <p:cNvPr id="167" name="Google Shape;167;p30"/>
              <p:cNvPicPr preferRelativeResize="0"/>
              <p:nvPr/>
            </p:nvPicPr>
            <p:blipFill rotWithShape="1">
              <a:blip r:embed="rId3">
                <a:alphaModFix/>
              </a:blip>
              <a:srcRect/>
              <a:stretch/>
            </p:blipFill>
            <p:spPr>
              <a:xfrm>
                <a:off x="-6641" y="148683"/>
                <a:ext cx="8401952" cy="1287478"/>
              </a:xfrm>
              <a:prstGeom prst="rect">
                <a:avLst/>
              </a:prstGeom>
              <a:noFill/>
              <a:ln>
                <a:noFill/>
              </a:ln>
            </p:spPr>
          </p:pic>
          <p:sp>
            <p:nvSpPr>
              <p:cNvPr id="168" name="Google Shape;168;p30"/>
              <p:cNvSpPr txBox="1"/>
              <p:nvPr/>
            </p:nvSpPr>
            <p:spPr>
              <a:xfrm>
                <a:off x="460002" y="279581"/>
                <a:ext cx="652658" cy="872485"/>
              </a:xfrm>
              <a:prstGeom prst="rect">
                <a:avLst/>
              </a:prstGeom>
              <a:noFill/>
              <a:ln>
                <a:noFill/>
              </a:ln>
            </p:spPr>
            <p:txBody>
              <a:bodyPr spcFirstLastPara="1" wrap="square" lIns="91425" tIns="45700" rIns="91425" bIns="45700" anchor="t" anchorCtr="0">
                <a:noAutofit/>
              </a:bodyPr>
              <a:lstStyle/>
              <a:p>
                <a:pPr marL="0" marR="0" lvl="0" indent="0" algn="ctr" rtl="0">
                  <a:lnSpc>
                    <a:spcPct val="106000"/>
                  </a:lnSpc>
                  <a:spcBef>
                    <a:spcPts val="0"/>
                  </a:spcBef>
                  <a:spcAft>
                    <a:spcPts val="0"/>
                  </a:spcAft>
                  <a:buNone/>
                </a:pPr>
                <a:r>
                  <a:rPr lang="en-US" sz="5800" b="1" dirty="0">
                    <a:solidFill>
                      <a:schemeClr val="lt1"/>
                    </a:solidFill>
                    <a:latin typeface="Abril Fatface"/>
                    <a:sym typeface="Abril Fatface"/>
                  </a:rPr>
                  <a:t>   4</a:t>
                </a:r>
                <a:endParaRPr sz="5800" dirty="0"/>
              </a:p>
            </p:txBody>
          </p:sp>
        </p:grpSp>
        <p:sp>
          <p:nvSpPr>
            <p:cNvPr id="169" name="Google Shape;169;p30"/>
            <p:cNvSpPr txBox="1"/>
            <p:nvPr/>
          </p:nvSpPr>
          <p:spPr>
            <a:xfrm>
              <a:off x="2812885" y="599151"/>
              <a:ext cx="9622637" cy="976646"/>
            </a:xfrm>
            <a:prstGeom prst="rect">
              <a:avLst/>
            </a:prstGeom>
            <a:noFill/>
            <a:ln>
              <a:noFill/>
            </a:ln>
          </p:spPr>
          <p:txBody>
            <a:bodyPr spcFirstLastPara="1" wrap="square" lIns="91425" tIns="45700" rIns="91425" bIns="45700" anchor="t" anchorCtr="0">
              <a:spAutoFit/>
            </a:bodyPr>
            <a:lstStyle/>
            <a:p>
              <a:pPr lvl="0" algn="ctr"/>
              <a:r>
                <a:rPr lang="en-US" sz="4800" b="1" dirty="0" err="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PHƯƠNG</a:t>
              </a:r>
              <a:r>
                <a:rPr lang="en-US" sz="4800" b="1" dirty="0">
                  <a:solidFill>
                    <a:schemeClr val="lt1"/>
                  </a:solidFill>
                  <a:latin typeface="Tahoma" panose="020B0604030504040204" pitchFamily="34" charset="0"/>
                  <a:ea typeface="Tahoma" panose="020B0604030504040204" pitchFamily="34" charset="0"/>
                  <a:cs typeface="Tahoma" panose="020B0604030504040204" pitchFamily="34" charset="0"/>
                  <a:sym typeface="Calibri"/>
                </a:rPr>
                <a:t> </a:t>
              </a:r>
              <a:r>
                <a:rPr lang="en-US" sz="4800" b="1" dirty="0" err="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TRÌNH</a:t>
              </a:r>
              <a:r>
                <a:rPr lang="en-US" sz="4800" b="1" dirty="0">
                  <a:solidFill>
                    <a:schemeClr val="lt1"/>
                  </a:solidFill>
                  <a:latin typeface="Tahoma" panose="020B0604030504040204" pitchFamily="34" charset="0"/>
                  <a:ea typeface="Tahoma" panose="020B0604030504040204" pitchFamily="34" charset="0"/>
                  <a:cs typeface="Tahoma" panose="020B0604030504040204" pitchFamily="34" charset="0"/>
                  <a:sym typeface="Calibri"/>
                </a:rPr>
                <a:t> </a:t>
              </a:r>
              <a:r>
                <a:rPr lang="en-US" sz="4800" b="1" dirty="0" err="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LƯỢNG</a:t>
              </a:r>
              <a:r>
                <a:rPr lang="en-US" sz="4800" b="1" dirty="0">
                  <a:solidFill>
                    <a:schemeClr val="lt1"/>
                  </a:solidFill>
                  <a:latin typeface="Tahoma" panose="020B0604030504040204" pitchFamily="34" charset="0"/>
                  <a:ea typeface="Tahoma" panose="020B0604030504040204" pitchFamily="34" charset="0"/>
                  <a:cs typeface="Tahoma" panose="020B0604030504040204" pitchFamily="34" charset="0"/>
                  <a:sym typeface="Calibri"/>
                </a:rPr>
                <a:t> </a:t>
              </a:r>
              <a:r>
                <a:rPr lang="en-US" sz="4800" b="1" dirty="0" err="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GIÁC</a:t>
              </a:r>
              <a:r>
                <a:rPr lang="en-US" sz="4800" b="1" dirty="0">
                  <a:solidFill>
                    <a:schemeClr val="lt1"/>
                  </a:solidFill>
                  <a:latin typeface="Tahoma" panose="020B0604030504040204" pitchFamily="34" charset="0"/>
                  <a:ea typeface="Tahoma" panose="020B0604030504040204" pitchFamily="34" charset="0"/>
                  <a:cs typeface="Tahoma" panose="020B0604030504040204" pitchFamily="34" charset="0"/>
                  <a:sym typeface="Calibri"/>
                </a:rPr>
                <a:t> </a:t>
              </a:r>
            </a:p>
            <a:p>
              <a:pPr lvl="0" algn="ctr"/>
              <a:r>
                <a:rPr lang="en-US" sz="4800" b="1" dirty="0" err="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CƠ</a:t>
              </a:r>
              <a:r>
                <a:rPr lang="en-US" sz="4800" b="1" dirty="0">
                  <a:solidFill>
                    <a:schemeClr val="lt1"/>
                  </a:solidFill>
                  <a:latin typeface="Tahoma" panose="020B0604030504040204" pitchFamily="34" charset="0"/>
                  <a:ea typeface="Tahoma" panose="020B0604030504040204" pitchFamily="34" charset="0"/>
                  <a:cs typeface="Tahoma" panose="020B0604030504040204" pitchFamily="34" charset="0"/>
                  <a:sym typeface="Calibri"/>
                </a:rPr>
                <a:t> </a:t>
              </a:r>
              <a:r>
                <a:rPr lang="en-US" sz="4800" b="1" dirty="0" err="1">
                  <a:solidFill>
                    <a:schemeClr val="lt1"/>
                  </a:solidFill>
                  <a:latin typeface="Tahoma" panose="020B0604030504040204" pitchFamily="34" charset="0"/>
                  <a:ea typeface="Tahoma" panose="020B0604030504040204" pitchFamily="34" charset="0"/>
                  <a:cs typeface="Tahoma" panose="020B0604030504040204" pitchFamily="34" charset="0"/>
                  <a:sym typeface="Calibri"/>
                </a:rPr>
                <a:t>BẢN</a:t>
              </a:r>
              <a:endParaRPr lang="vi-VN" sz="4800" b="1" dirty="0">
                <a:solidFill>
                  <a:schemeClr val="lt1"/>
                </a:solidFill>
                <a:latin typeface="Tahoma" panose="020B0604030504040204" pitchFamily="34" charset="0"/>
                <a:ea typeface="Tahoma" panose="020B0604030504040204" pitchFamily="34" charset="0"/>
                <a:cs typeface="Tahoma" panose="020B0604030504040204" pitchFamily="34" charset="0"/>
                <a:sym typeface="Calibri"/>
              </a:endParaRPr>
            </a:p>
          </p:txBody>
        </p:sp>
      </p:grpSp>
      <p:grpSp>
        <p:nvGrpSpPr>
          <p:cNvPr id="170" name="Google Shape;170;p30"/>
          <p:cNvGrpSpPr/>
          <p:nvPr/>
        </p:nvGrpSpPr>
        <p:grpSpPr>
          <a:xfrm>
            <a:off x="290697" y="1830014"/>
            <a:ext cx="23784194" cy="11391678"/>
            <a:chOff x="1017732" y="2020907"/>
            <a:chExt cx="22617039" cy="11391678"/>
          </a:xfrm>
        </p:grpSpPr>
        <p:cxnSp>
          <p:nvCxnSpPr>
            <p:cNvPr id="171" name="Google Shape;171;p30"/>
            <p:cNvCxnSpPr/>
            <p:nvPr/>
          </p:nvCxnSpPr>
          <p:spPr>
            <a:xfrm>
              <a:off x="1023373" y="2020907"/>
              <a:ext cx="4259047" cy="18246"/>
            </a:xfrm>
            <a:prstGeom prst="straightConnector1">
              <a:avLst/>
            </a:prstGeom>
            <a:noFill/>
            <a:ln w="76200" cap="flat" cmpd="sng">
              <a:solidFill>
                <a:srgbClr val="0070C0"/>
              </a:solidFill>
              <a:prstDash val="solid"/>
              <a:miter lim="800000"/>
              <a:headEnd type="triangle" w="med" len="med"/>
              <a:tailEnd type="triangle" w="med" len="med"/>
            </a:ln>
          </p:spPr>
        </p:cxnSp>
        <p:cxnSp>
          <p:nvCxnSpPr>
            <p:cNvPr id="172" name="Google Shape;172;p30"/>
            <p:cNvCxnSpPr/>
            <p:nvPr/>
          </p:nvCxnSpPr>
          <p:spPr>
            <a:xfrm flipV="1">
              <a:off x="18729659" y="2020908"/>
              <a:ext cx="4892341" cy="28246"/>
            </a:xfrm>
            <a:prstGeom prst="straightConnector1">
              <a:avLst/>
            </a:prstGeom>
            <a:noFill/>
            <a:ln w="76200" cap="flat" cmpd="sng">
              <a:solidFill>
                <a:srgbClr val="0070C0"/>
              </a:solidFill>
              <a:prstDash val="solid"/>
              <a:miter lim="800000"/>
              <a:headEnd type="triangle" w="med" len="med"/>
              <a:tailEnd type="triangle" w="med" len="med"/>
            </a:ln>
          </p:spPr>
        </p:cxnSp>
        <p:cxnSp>
          <p:nvCxnSpPr>
            <p:cNvPr id="173" name="Google Shape;173;p30"/>
            <p:cNvCxnSpPr>
              <a:cxnSpLocks/>
            </p:cNvCxnSpPr>
            <p:nvPr/>
          </p:nvCxnSpPr>
          <p:spPr>
            <a:xfrm flipV="1">
              <a:off x="23622000" y="2057401"/>
              <a:ext cx="0" cy="11355184"/>
            </a:xfrm>
            <a:prstGeom prst="straightConnector1">
              <a:avLst/>
            </a:prstGeom>
            <a:noFill/>
            <a:ln w="76200" cap="flat" cmpd="sng">
              <a:solidFill>
                <a:srgbClr val="0070C0"/>
              </a:solidFill>
              <a:prstDash val="solid"/>
              <a:miter lim="800000"/>
              <a:headEnd type="triangle" w="med" len="med"/>
              <a:tailEnd type="triangle" w="med" len="med"/>
            </a:ln>
          </p:spPr>
        </p:cxnSp>
        <p:cxnSp>
          <p:nvCxnSpPr>
            <p:cNvPr id="174" name="Google Shape;174;p30"/>
            <p:cNvCxnSpPr>
              <a:cxnSpLocks/>
            </p:cNvCxnSpPr>
            <p:nvPr/>
          </p:nvCxnSpPr>
          <p:spPr>
            <a:xfrm flipV="1">
              <a:off x="1017732" y="2066406"/>
              <a:ext cx="5641" cy="11346179"/>
            </a:xfrm>
            <a:prstGeom prst="straightConnector1">
              <a:avLst/>
            </a:prstGeom>
            <a:noFill/>
            <a:ln w="76200" cap="flat" cmpd="sng">
              <a:solidFill>
                <a:srgbClr val="0070C0"/>
              </a:solidFill>
              <a:prstDash val="solid"/>
              <a:miter lim="800000"/>
              <a:headEnd type="triangle" w="med" len="med"/>
              <a:tailEnd type="triangle" w="med" len="med"/>
            </a:ln>
          </p:spPr>
        </p:cxnSp>
        <p:cxnSp>
          <p:nvCxnSpPr>
            <p:cNvPr id="175" name="Google Shape;175;p30"/>
            <p:cNvCxnSpPr/>
            <p:nvPr/>
          </p:nvCxnSpPr>
          <p:spPr>
            <a:xfrm>
              <a:off x="1036144" y="13412585"/>
              <a:ext cx="22598627" cy="0"/>
            </a:xfrm>
            <a:prstGeom prst="straightConnector1">
              <a:avLst/>
            </a:prstGeom>
            <a:noFill/>
            <a:ln w="76200" cap="flat" cmpd="sng">
              <a:solidFill>
                <a:srgbClr val="0070C0"/>
              </a:solidFill>
              <a:prstDash val="solid"/>
              <a:miter lim="800000"/>
              <a:headEnd type="triangle" w="med" len="med"/>
              <a:tailEnd type="triangle" w="med" len="med"/>
            </a:ln>
          </p:spPr>
        </p:cxnSp>
      </p:grpSp>
      <p:grpSp>
        <p:nvGrpSpPr>
          <p:cNvPr id="176" name="Google Shape;176;p30"/>
          <p:cNvGrpSpPr/>
          <p:nvPr/>
        </p:nvGrpSpPr>
        <p:grpSpPr>
          <a:xfrm>
            <a:off x="940941" y="6044307"/>
            <a:ext cx="5348233" cy="2526045"/>
            <a:chOff x="-191020" y="5755317"/>
            <a:chExt cx="8061391" cy="3167763"/>
          </a:xfrm>
        </p:grpSpPr>
        <p:sp>
          <p:nvSpPr>
            <p:cNvPr id="177" name="Google Shape;177;p30"/>
            <p:cNvSpPr/>
            <p:nvPr/>
          </p:nvSpPr>
          <p:spPr>
            <a:xfrm flipH="1">
              <a:off x="979598" y="5755317"/>
              <a:ext cx="6890773" cy="3144491"/>
            </a:xfrm>
            <a:prstGeom prst="flowChartDisplay">
              <a:avLst/>
            </a:prstGeom>
            <a:solidFill>
              <a:srgbClr val="00B05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b="0" i="0" u="none" strike="noStrike" cap="none">
                <a:solidFill>
                  <a:schemeClr val="lt1"/>
                </a:solidFill>
                <a:latin typeface="Calibri"/>
                <a:ea typeface="Calibri"/>
                <a:cs typeface="Calibri"/>
                <a:sym typeface="Calibri"/>
              </a:endParaRPr>
            </a:p>
          </p:txBody>
        </p:sp>
        <p:sp>
          <p:nvSpPr>
            <p:cNvPr id="178" name="Google Shape;178;p30"/>
            <p:cNvSpPr/>
            <p:nvPr/>
          </p:nvSpPr>
          <p:spPr>
            <a:xfrm flipH="1">
              <a:off x="394289" y="5762807"/>
              <a:ext cx="6890773" cy="3144492"/>
            </a:xfrm>
            <a:prstGeom prst="flowChartDisplay">
              <a:avLst/>
            </a:pr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b="0" i="0" u="none" strike="noStrike" cap="none" dirty="0">
                <a:solidFill>
                  <a:schemeClr val="lt1"/>
                </a:solidFill>
                <a:latin typeface="Calibri"/>
                <a:ea typeface="Calibri"/>
                <a:cs typeface="Calibri"/>
                <a:sym typeface="Calibri"/>
              </a:endParaRPr>
            </a:p>
          </p:txBody>
        </p:sp>
        <p:sp>
          <p:nvSpPr>
            <p:cNvPr id="179" name="Google Shape;179;p30"/>
            <p:cNvSpPr/>
            <p:nvPr/>
          </p:nvSpPr>
          <p:spPr>
            <a:xfrm flipH="1">
              <a:off x="-191020" y="5778588"/>
              <a:ext cx="6890773" cy="3144492"/>
            </a:xfrm>
            <a:prstGeom prst="flowChartDisplay">
              <a:avLst/>
            </a:prstGeom>
            <a:solidFill>
              <a:srgbClr val="0070C0"/>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b="0" i="0" u="none" strike="noStrike" cap="none">
                <a:solidFill>
                  <a:schemeClr val="bg1"/>
                </a:solidFill>
                <a:latin typeface="Calibri"/>
                <a:ea typeface="Calibri"/>
                <a:cs typeface="Calibri"/>
                <a:sym typeface="Calibri"/>
              </a:endParaRPr>
            </a:p>
          </p:txBody>
        </p:sp>
      </p:grpSp>
      <p:sp>
        <p:nvSpPr>
          <p:cNvPr id="180" name="Google Shape;180;p30"/>
          <p:cNvSpPr txBox="1"/>
          <p:nvPr/>
        </p:nvSpPr>
        <p:spPr>
          <a:xfrm>
            <a:off x="1494886" y="6805610"/>
            <a:ext cx="3719034" cy="1015663"/>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000" b="1" i="0" u="none" strike="noStrike" cap="none" dirty="0" err="1">
                <a:solidFill>
                  <a:schemeClr val="bg1"/>
                </a:solidFill>
                <a:latin typeface="Calibri"/>
                <a:ea typeface="Calibri"/>
                <a:cs typeface="Calibri"/>
                <a:sym typeface="Calibri"/>
              </a:rPr>
              <a:t>NỘI</a:t>
            </a:r>
            <a:r>
              <a:rPr lang="en-US" sz="6000" b="1" i="0" u="none" strike="noStrike" cap="none" dirty="0">
                <a:solidFill>
                  <a:schemeClr val="bg1"/>
                </a:solidFill>
                <a:latin typeface="Calibri"/>
                <a:ea typeface="Calibri"/>
                <a:cs typeface="Calibri"/>
                <a:sym typeface="Calibri"/>
              </a:rPr>
              <a:t> DUNG </a:t>
            </a:r>
            <a:endParaRPr sz="6000" b="1" dirty="0">
              <a:solidFill>
                <a:schemeClr val="bg1"/>
              </a:solidFill>
              <a:latin typeface="Calibri"/>
              <a:ea typeface="Calibri"/>
              <a:cs typeface="Calibri"/>
              <a:sym typeface="Calibri"/>
            </a:endParaRPr>
          </a:p>
        </p:txBody>
      </p:sp>
      <p:grpSp>
        <p:nvGrpSpPr>
          <p:cNvPr id="181" name="Google Shape;181;p30"/>
          <p:cNvGrpSpPr/>
          <p:nvPr/>
        </p:nvGrpSpPr>
        <p:grpSpPr>
          <a:xfrm>
            <a:off x="8489658" y="4832633"/>
            <a:ext cx="15331815" cy="1389379"/>
            <a:chOff x="10444842" y="2554465"/>
            <a:chExt cx="14104435" cy="1340874"/>
          </a:xfrm>
        </p:grpSpPr>
        <p:sp>
          <p:nvSpPr>
            <p:cNvPr id="182" name="Google Shape;182;p30"/>
            <p:cNvSpPr/>
            <p:nvPr/>
          </p:nvSpPr>
          <p:spPr>
            <a:xfrm flipH="1">
              <a:off x="11125200" y="2590800"/>
              <a:ext cx="13424077" cy="1304539"/>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300" b="1" dirty="0" err="1">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PHƯƠNG</a:t>
              </a:r>
              <a:r>
                <a:rPr lang="en-US" sz="4300" b="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TRÌNH</a:t>
              </a:r>
              <a:r>
                <a:rPr lang="en-US" sz="4300" b="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sin</a:t>
              </a:r>
              <a:r>
                <a:rPr lang="en-US" sz="4300" b="1" i="1" dirty="0" err="1">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x</a:t>
              </a:r>
              <a:r>
                <a:rPr lang="en-US" sz="4300" b="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 = </a:t>
              </a:r>
              <a:r>
                <a:rPr lang="en-US" sz="4300" b="1" i="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m</a:t>
              </a:r>
              <a:endParaRPr sz="4300" b="1" i="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3" name="Google Shape;183;p30"/>
            <p:cNvSpPr/>
            <p:nvPr/>
          </p:nvSpPr>
          <p:spPr>
            <a:xfrm>
              <a:off x="10444842" y="2554465"/>
              <a:ext cx="1295399" cy="1304530"/>
            </a:xfrm>
            <a:prstGeom prst="ellipse">
              <a:avLst/>
            </a:pr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300" b="1" dirty="0">
                  <a:solidFill>
                    <a:srgbClr val="0000FF"/>
                  </a:solidFill>
                  <a:latin typeface="Calibri"/>
                  <a:ea typeface="Calibri"/>
                  <a:cs typeface="Calibri"/>
                  <a:sym typeface="Calibri"/>
                </a:rPr>
                <a:t>❷</a:t>
              </a:r>
              <a:endParaRPr sz="4300" b="1" dirty="0">
                <a:solidFill>
                  <a:srgbClr val="0000FF"/>
                </a:solidFill>
                <a:latin typeface="Calibri"/>
                <a:ea typeface="Calibri"/>
                <a:cs typeface="Calibri"/>
                <a:sym typeface="Calibri"/>
              </a:endParaRPr>
            </a:p>
          </p:txBody>
        </p:sp>
      </p:grpSp>
      <p:grpSp>
        <p:nvGrpSpPr>
          <p:cNvPr id="184" name="Google Shape;184;p30"/>
          <p:cNvGrpSpPr/>
          <p:nvPr/>
        </p:nvGrpSpPr>
        <p:grpSpPr>
          <a:xfrm>
            <a:off x="8627656" y="3195531"/>
            <a:ext cx="15193817" cy="1389379"/>
            <a:chOff x="10444842" y="2554465"/>
            <a:chExt cx="13977484" cy="1340874"/>
          </a:xfrm>
        </p:grpSpPr>
        <p:sp>
          <p:nvSpPr>
            <p:cNvPr id="185" name="Google Shape;185;p30"/>
            <p:cNvSpPr/>
            <p:nvPr/>
          </p:nvSpPr>
          <p:spPr>
            <a:xfrm flipH="1">
              <a:off x="11125200" y="2590800"/>
              <a:ext cx="13297126" cy="1304539"/>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300" b="1" dirty="0" err="1">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KHÁI</a:t>
              </a:r>
              <a:r>
                <a:rPr lang="en-US" sz="4300" b="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NIỆM</a:t>
              </a:r>
              <a:r>
                <a:rPr lang="en-US" sz="4300" b="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PHƯƠNG</a:t>
              </a:r>
              <a:r>
                <a:rPr lang="en-US" sz="4300" b="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TRÌNH</a:t>
              </a:r>
              <a:r>
                <a:rPr lang="en-US" sz="4300" b="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TƯƠNG</a:t>
              </a:r>
              <a:r>
                <a:rPr lang="en-US" sz="4300" b="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ĐƯƠNG</a:t>
              </a:r>
              <a:endParaRPr sz="4300" b="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86" name="Google Shape;186;p30"/>
            <p:cNvSpPr/>
            <p:nvPr/>
          </p:nvSpPr>
          <p:spPr>
            <a:xfrm>
              <a:off x="10444842" y="2554465"/>
              <a:ext cx="1295399" cy="1304530"/>
            </a:xfrm>
            <a:prstGeom prst="ellipse">
              <a:avLst/>
            </a:pr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300" b="1" dirty="0">
                  <a:solidFill>
                    <a:srgbClr val="0000FF"/>
                  </a:solidFill>
                  <a:latin typeface="Calibri"/>
                  <a:ea typeface="Calibri"/>
                  <a:cs typeface="Calibri"/>
                  <a:sym typeface="Calibri"/>
                </a:rPr>
                <a:t>❶</a:t>
              </a:r>
              <a:endParaRPr sz="4300" b="1" dirty="0">
                <a:solidFill>
                  <a:srgbClr val="0000FF"/>
                </a:solidFill>
                <a:latin typeface="Calibri"/>
                <a:ea typeface="Calibri"/>
                <a:cs typeface="Calibri"/>
                <a:sym typeface="Calibri"/>
              </a:endParaRPr>
            </a:p>
          </p:txBody>
        </p:sp>
      </p:grpSp>
      <p:grpSp>
        <p:nvGrpSpPr>
          <p:cNvPr id="187" name="Google Shape;187;p30"/>
          <p:cNvGrpSpPr/>
          <p:nvPr/>
        </p:nvGrpSpPr>
        <p:grpSpPr>
          <a:xfrm>
            <a:off x="8465549" y="6679737"/>
            <a:ext cx="15550198" cy="1408973"/>
            <a:chOff x="10444842" y="2535555"/>
            <a:chExt cx="11599951" cy="1359784"/>
          </a:xfrm>
        </p:grpSpPr>
        <p:sp>
          <p:nvSpPr>
            <p:cNvPr id="188" name="Google Shape;188;p30"/>
            <p:cNvSpPr/>
            <p:nvPr/>
          </p:nvSpPr>
          <p:spPr>
            <a:xfrm flipH="1">
              <a:off x="11125200" y="2590800"/>
              <a:ext cx="10919593" cy="1304539"/>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lvl="0" algn="ctr"/>
              <a:r>
                <a:rPr lang="vi-VN" sz="4300" b="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PHƯƠNG TRÌNH </a:t>
              </a:r>
              <a:r>
                <a:rPr lang="en-US" sz="4300" b="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cos</a:t>
              </a:r>
              <a:r>
                <a:rPr lang="vi-VN" sz="4300" b="1" i="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x</a:t>
              </a:r>
              <a:r>
                <a:rPr lang="vi-VN" sz="4300" b="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 = </a:t>
              </a:r>
              <a:r>
                <a:rPr lang="vi-VN" sz="4300" b="1" i="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m</a:t>
              </a:r>
            </a:p>
          </p:txBody>
        </p:sp>
        <p:sp>
          <p:nvSpPr>
            <p:cNvPr id="189" name="Google Shape;189;p30"/>
            <p:cNvSpPr/>
            <p:nvPr/>
          </p:nvSpPr>
          <p:spPr>
            <a:xfrm>
              <a:off x="10444842" y="2535555"/>
              <a:ext cx="1127659" cy="1304530"/>
            </a:xfrm>
            <a:prstGeom prst="ellipse">
              <a:avLst/>
            </a:pr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300" b="1" dirty="0">
                  <a:solidFill>
                    <a:srgbClr val="0000FF"/>
                  </a:solidFill>
                  <a:latin typeface="Calibri"/>
                  <a:ea typeface="Calibri"/>
                  <a:cs typeface="Calibri"/>
                  <a:sym typeface="Calibri"/>
                </a:rPr>
                <a:t>❸</a:t>
              </a:r>
              <a:endParaRPr sz="4300" b="1" dirty="0">
                <a:solidFill>
                  <a:srgbClr val="0000FF"/>
                </a:solidFill>
                <a:latin typeface="Calibri"/>
                <a:ea typeface="Calibri"/>
                <a:cs typeface="Calibri"/>
                <a:sym typeface="Calibri"/>
              </a:endParaRPr>
            </a:p>
          </p:txBody>
        </p:sp>
      </p:grpSp>
      <p:grpSp>
        <p:nvGrpSpPr>
          <p:cNvPr id="190" name="Google Shape;190;p30"/>
          <p:cNvGrpSpPr/>
          <p:nvPr/>
        </p:nvGrpSpPr>
        <p:grpSpPr>
          <a:xfrm>
            <a:off x="8489658" y="8502672"/>
            <a:ext cx="15494252" cy="1389379"/>
            <a:chOff x="10444842" y="2554465"/>
            <a:chExt cx="11599951" cy="1340874"/>
          </a:xfrm>
        </p:grpSpPr>
        <p:sp>
          <p:nvSpPr>
            <p:cNvPr id="191" name="Google Shape;191;p30"/>
            <p:cNvSpPr/>
            <p:nvPr/>
          </p:nvSpPr>
          <p:spPr>
            <a:xfrm flipH="1">
              <a:off x="11125200" y="2590800"/>
              <a:ext cx="10919593" cy="1304539"/>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lvl="0" algn="ctr"/>
              <a:r>
                <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PHƯƠNG TRÌNH </a:t>
              </a:r>
              <a:r>
                <a:rPr lang="en-US"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tan</a:t>
              </a:r>
              <a:r>
                <a:rPr lang="vi-VN" sz="4300" b="1" i="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x</a:t>
              </a:r>
              <a:r>
                <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 = </a:t>
              </a:r>
              <a:r>
                <a:rPr lang="vi-VN" sz="4300" b="1" i="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m</a:t>
              </a:r>
              <a:endParaRPr lang="vi-VN" sz="4300" b="1" i="1" dirty="0">
                <a:solidFill>
                  <a:srgbClr val="FFFFFF"/>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92" name="Google Shape;192;p30"/>
            <p:cNvSpPr/>
            <p:nvPr/>
          </p:nvSpPr>
          <p:spPr>
            <a:xfrm>
              <a:off x="10444842" y="2554465"/>
              <a:ext cx="1131730" cy="1304530"/>
            </a:xfrm>
            <a:prstGeom prst="ellipse">
              <a:avLst/>
            </a:pr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300" b="1" dirty="0">
                  <a:solidFill>
                    <a:srgbClr val="0000FF"/>
                  </a:solidFill>
                  <a:latin typeface="Calibri"/>
                  <a:ea typeface="Calibri"/>
                  <a:cs typeface="Calibri"/>
                  <a:sym typeface="Calibri"/>
                </a:rPr>
                <a:t>❹</a:t>
              </a:r>
              <a:endParaRPr sz="4300" b="1" dirty="0">
                <a:solidFill>
                  <a:srgbClr val="0000FF"/>
                </a:solidFill>
                <a:latin typeface="Calibri"/>
                <a:ea typeface="Calibri"/>
                <a:cs typeface="Calibri"/>
                <a:sym typeface="Calibri"/>
              </a:endParaRPr>
            </a:p>
          </p:txBody>
        </p:sp>
      </p:grpSp>
      <p:grpSp>
        <p:nvGrpSpPr>
          <p:cNvPr id="193" name="Google Shape;193;p30"/>
          <p:cNvGrpSpPr/>
          <p:nvPr/>
        </p:nvGrpSpPr>
        <p:grpSpPr>
          <a:xfrm>
            <a:off x="8489658" y="10038992"/>
            <a:ext cx="15522226" cy="1389379"/>
            <a:chOff x="10444842" y="2554465"/>
            <a:chExt cx="14279602" cy="1340874"/>
          </a:xfrm>
        </p:grpSpPr>
        <p:sp>
          <p:nvSpPr>
            <p:cNvPr id="194" name="Google Shape;194;p30"/>
            <p:cNvSpPr/>
            <p:nvPr/>
          </p:nvSpPr>
          <p:spPr>
            <a:xfrm flipH="1">
              <a:off x="11125200" y="2590800"/>
              <a:ext cx="13599244" cy="1304539"/>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lvl="0" algn="ctr"/>
              <a:r>
                <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PHƯƠNG TRÌNH </a:t>
              </a:r>
              <a:r>
                <a:rPr lang="en-US"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cot</a:t>
              </a:r>
              <a:r>
                <a:rPr lang="vi-VN" sz="4300" b="1" i="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x</a:t>
              </a:r>
              <a:r>
                <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 = </a:t>
              </a:r>
              <a:r>
                <a:rPr lang="vi-VN" sz="4300" b="1" i="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m</a:t>
              </a:r>
              <a:endParaRPr lang="vi-VN" sz="4300" b="1" i="1" dirty="0">
                <a:solidFill>
                  <a:srgbClr val="FFFFFF"/>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195" name="Google Shape;195;p30"/>
            <p:cNvSpPr/>
            <p:nvPr/>
          </p:nvSpPr>
          <p:spPr>
            <a:xfrm>
              <a:off x="10444842" y="2554465"/>
              <a:ext cx="1295399" cy="1304530"/>
            </a:xfrm>
            <a:prstGeom prst="ellipse">
              <a:avLst/>
            </a:pr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300" b="1" dirty="0">
                  <a:solidFill>
                    <a:srgbClr val="0000FF"/>
                  </a:solidFill>
                  <a:latin typeface="Calibri"/>
                  <a:ea typeface="Calibri"/>
                  <a:cs typeface="Calibri"/>
                  <a:sym typeface="Calibri"/>
                </a:rPr>
                <a:t>❺</a:t>
              </a:r>
              <a:endParaRPr sz="4300" b="1" dirty="0">
                <a:solidFill>
                  <a:srgbClr val="0000FF"/>
                </a:solidFill>
                <a:latin typeface="Calibri"/>
                <a:ea typeface="Calibri"/>
                <a:cs typeface="Calibri"/>
                <a:sym typeface="Calibri"/>
              </a:endParaRPr>
            </a:p>
          </p:txBody>
        </p:sp>
      </p:grpSp>
      <p:cxnSp>
        <p:nvCxnSpPr>
          <p:cNvPr id="196" name="Google Shape;196;p30"/>
          <p:cNvCxnSpPr>
            <a:cxnSpLocks/>
          </p:cNvCxnSpPr>
          <p:nvPr/>
        </p:nvCxnSpPr>
        <p:spPr>
          <a:xfrm flipV="1">
            <a:off x="6131022" y="4138657"/>
            <a:ext cx="2408214" cy="2768975"/>
          </a:xfrm>
          <a:prstGeom prst="straightConnector1">
            <a:avLst/>
          </a:prstGeom>
          <a:noFill/>
          <a:ln w="76200" cap="flat" cmpd="sng">
            <a:solidFill>
              <a:srgbClr val="4436FA"/>
            </a:solidFill>
            <a:prstDash val="solid"/>
            <a:miter lim="800000"/>
            <a:headEnd type="none" w="sm" len="sm"/>
            <a:tailEnd type="triangle" w="med" len="med"/>
          </a:ln>
        </p:spPr>
      </p:cxnSp>
      <p:cxnSp>
        <p:nvCxnSpPr>
          <p:cNvPr id="197" name="Google Shape;197;p30"/>
          <p:cNvCxnSpPr/>
          <p:nvPr/>
        </p:nvCxnSpPr>
        <p:spPr>
          <a:xfrm flipV="1">
            <a:off x="6283422" y="5546147"/>
            <a:ext cx="2206236" cy="1513885"/>
          </a:xfrm>
          <a:prstGeom prst="straightConnector1">
            <a:avLst/>
          </a:prstGeom>
          <a:noFill/>
          <a:ln w="76200" cap="flat" cmpd="sng">
            <a:solidFill>
              <a:srgbClr val="4436FA"/>
            </a:solidFill>
            <a:prstDash val="solid"/>
            <a:miter lim="800000"/>
            <a:headEnd type="none" w="sm" len="sm"/>
            <a:tailEnd type="triangle" w="med" len="med"/>
          </a:ln>
        </p:spPr>
      </p:cxnSp>
      <p:cxnSp>
        <p:nvCxnSpPr>
          <p:cNvPr id="198" name="Google Shape;198;p30"/>
          <p:cNvCxnSpPr>
            <a:cxnSpLocks/>
          </p:cNvCxnSpPr>
          <p:nvPr/>
        </p:nvCxnSpPr>
        <p:spPr>
          <a:xfrm>
            <a:off x="6375664" y="7228355"/>
            <a:ext cx="2113994" cy="6139"/>
          </a:xfrm>
          <a:prstGeom prst="straightConnector1">
            <a:avLst/>
          </a:prstGeom>
          <a:noFill/>
          <a:ln w="76200" cap="flat" cmpd="sng">
            <a:solidFill>
              <a:srgbClr val="4436FA"/>
            </a:solidFill>
            <a:prstDash val="solid"/>
            <a:miter lim="800000"/>
            <a:headEnd type="none" w="sm" len="sm"/>
            <a:tailEnd type="triangle" w="med" len="med"/>
          </a:ln>
        </p:spPr>
      </p:cxnSp>
      <p:cxnSp>
        <p:nvCxnSpPr>
          <p:cNvPr id="199" name="Google Shape;199;p30"/>
          <p:cNvCxnSpPr>
            <a:cxnSpLocks/>
            <a:endCxn id="192" idx="2"/>
          </p:cNvCxnSpPr>
          <p:nvPr/>
        </p:nvCxnSpPr>
        <p:spPr>
          <a:xfrm>
            <a:off x="6185617" y="7103253"/>
            <a:ext cx="2304041" cy="2075279"/>
          </a:xfrm>
          <a:prstGeom prst="straightConnector1">
            <a:avLst/>
          </a:prstGeom>
          <a:noFill/>
          <a:ln w="76200" cap="flat" cmpd="sng">
            <a:solidFill>
              <a:srgbClr val="4436FA"/>
            </a:solidFill>
            <a:prstDash val="solid"/>
            <a:miter lim="800000"/>
            <a:headEnd type="none" w="sm" len="sm"/>
            <a:tailEnd type="triangle" w="med" len="med"/>
          </a:ln>
        </p:spPr>
      </p:cxnSp>
      <p:cxnSp>
        <p:nvCxnSpPr>
          <p:cNvPr id="200" name="Google Shape;200;p30"/>
          <p:cNvCxnSpPr>
            <a:cxnSpLocks/>
          </p:cNvCxnSpPr>
          <p:nvPr/>
        </p:nvCxnSpPr>
        <p:spPr>
          <a:xfrm>
            <a:off x="6131022" y="7355597"/>
            <a:ext cx="2408214" cy="3154775"/>
          </a:xfrm>
          <a:prstGeom prst="straightConnector1">
            <a:avLst/>
          </a:prstGeom>
          <a:noFill/>
          <a:ln w="76200" cap="flat" cmpd="sng">
            <a:solidFill>
              <a:srgbClr val="4436FA"/>
            </a:solidFill>
            <a:prstDash val="solid"/>
            <a:miter lim="800000"/>
            <a:headEnd type="none" w="sm" len="sm"/>
            <a:tailEnd type="triangle" w="med" len="med"/>
          </a:ln>
        </p:spPr>
      </p:cxnSp>
      <p:grpSp>
        <p:nvGrpSpPr>
          <p:cNvPr id="201" name="Google Shape;201;p30"/>
          <p:cNvGrpSpPr/>
          <p:nvPr/>
        </p:nvGrpSpPr>
        <p:grpSpPr>
          <a:xfrm>
            <a:off x="309109" y="4668197"/>
            <a:ext cx="984868" cy="5086102"/>
            <a:chOff x="-2222967" y="4431471"/>
            <a:chExt cx="1424079" cy="5086102"/>
          </a:xfrm>
        </p:grpSpPr>
        <p:sp>
          <p:nvSpPr>
            <p:cNvPr id="202" name="Google Shape;202;p30"/>
            <p:cNvSpPr/>
            <p:nvPr/>
          </p:nvSpPr>
          <p:spPr>
            <a:xfrm>
              <a:off x="-1637087" y="4806788"/>
              <a:ext cx="838199" cy="4247627"/>
            </a:xfrm>
            <a:prstGeom prst="flowChartDelay">
              <a:avLst/>
            </a:prstGeom>
            <a:solidFill>
              <a:srgbClr val="BBD6EE"/>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203" name="Google Shape;203;p30"/>
            <p:cNvSpPr/>
            <p:nvPr/>
          </p:nvSpPr>
          <p:spPr>
            <a:xfrm>
              <a:off x="-1928223" y="4585819"/>
              <a:ext cx="838199" cy="4823899"/>
            </a:xfrm>
            <a:prstGeom prst="flowChartDelay">
              <a:avLst/>
            </a:prstGeom>
            <a:solidFill>
              <a:srgbClr val="ACB8CA"/>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sp>
          <p:nvSpPr>
            <p:cNvPr id="204" name="Google Shape;204;p30"/>
            <p:cNvSpPr/>
            <p:nvPr/>
          </p:nvSpPr>
          <p:spPr>
            <a:xfrm>
              <a:off x="-2222967" y="4431471"/>
              <a:ext cx="838199" cy="5086102"/>
            </a:xfrm>
            <a:prstGeom prst="flowChartDelay">
              <a:avLst/>
            </a:prstGeom>
            <a:solidFill>
              <a:srgbClr val="7B7B7B"/>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endParaRPr sz="4300">
                <a:solidFill>
                  <a:schemeClr val="lt1"/>
                </a:solidFill>
                <a:latin typeface="Calibri"/>
                <a:ea typeface="Calibri"/>
                <a:cs typeface="Calibri"/>
                <a:sym typeface="Calibri"/>
              </a:endParaRPr>
            </a:p>
          </p:txBody>
        </p:sp>
      </p:grpSp>
      <p:cxnSp>
        <p:nvCxnSpPr>
          <p:cNvPr id="46" name="Google Shape;200;p30"/>
          <p:cNvCxnSpPr>
            <a:cxnSpLocks/>
          </p:cNvCxnSpPr>
          <p:nvPr/>
        </p:nvCxnSpPr>
        <p:spPr>
          <a:xfrm>
            <a:off x="6171879" y="7412845"/>
            <a:ext cx="2380298" cy="4784433"/>
          </a:xfrm>
          <a:prstGeom prst="straightConnector1">
            <a:avLst/>
          </a:prstGeom>
          <a:noFill/>
          <a:ln w="76200" cap="flat" cmpd="sng">
            <a:solidFill>
              <a:srgbClr val="4436FA"/>
            </a:solidFill>
            <a:prstDash val="solid"/>
            <a:miter lim="800000"/>
            <a:headEnd type="none" w="sm" len="sm"/>
            <a:tailEnd type="triangle" w="med" len="med"/>
          </a:ln>
        </p:spPr>
      </p:cxnSp>
      <p:grpSp>
        <p:nvGrpSpPr>
          <p:cNvPr id="56" name="Google Shape;193;p30"/>
          <p:cNvGrpSpPr/>
          <p:nvPr/>
        </p:nvGrpSpPr>
        <p:grpSpPr>
          <a:xfrm>
            <a:off x="8552665" y="11580772"/>
            <a:ext cx="15522226" cy="1389378"/>
            <a:chOff x="10444842" y="2554465"/>
            <a:chExt cx="14279602" cy="1340873"/>
          </a:xfrm>
        </p:grpSpPr>
        <p:sp>
          <p:nvSpPr>
            <p:cNvPr id="57" name="Google Shape;194;p30"/>
            <p:cNvSpPr/>
            <p:nvPr/>
          </p:nvSpPr>
          <p:spPr>
            <a:xfrm flipH="1">
              <a:off x="11125200" y="2590799"/>
              <a:ext cx="13599244" cy="1304539"/>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lvl="0" algn="ctr"/>
              <a:r>
                <a:rPr lang="en-US" sz="4300" b="1" dirty="0" err="1">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SỬ</a:t>
              </a:r>
              <a:r>
                <a:rPr lang="en-US"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DỤNG</a:t>
              </a:r>
              <a:r>
                <a:rPr lang="en-US"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MTCT</a:t>
              </a:r>
              <a:r>
                <a:rPr lang="en-US"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TÌM</a:t>
              </a:r>
              <a:r>
                <a:rPr lang="en-US"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MỘT</a:t>
              </a:r>
              <a:r>
                <a:rPr lang="en-US"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GÓC</a:t>
              </a:r>
              <a:r>
                <a:rPr lang="en-US"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KHI</a:t>
              </a:r>
              <a:r>
                <a:rPr lang="en-US"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BIẾT</a:t>
              </a:r>
              <a:endParaRPr lang="en-US"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a:p>
              <a:pPr lvl="0" algn="ctr"/>
              <a:r>
                <a:rPr lang="en-US"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GTLG</a:t>
              </a:r>
              <a:r>
                <a:rPr lang="en-US"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CỦA</a:t>
              </a:r>
              <a:r>
                <a:rPr lang="en-US"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 </a:t>
              </a:r>
              <a:r>
                <a:rPr lang="en-US" sz="4300" b="1" dirty="0" err="1">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NÓ</a:t>
              </a:r>
              <a:endParaRPr lang="vi-VN" sz="4300" b="1" i="1" dirty="0">
                <a:solidFill>
                  <a:srgbClr val="FFFFFF"/>
                </a:solidFill>
                <a:latin typeface="Tahoma" panose="020B0604030504040204" pitchFamily="34" charset="0"/>
                <a:ea typeface="Tahoma" panose="020B0604030504040204" pitchFamily="34" charset="0"/>
                <a:cs typeface="Tahoma" panose="020B0604030504040204" pitchFamily="34" charset="0"/>
                <a:sym typeface="Calibri"/>
              </a:endParaRPr>
            </a:p>
          </p:txBody>
        </p:sp>
        <p:sp>
          <p:nvSpPr>
            <p:cNvPr id="58" name="Google Shape;195;p30"/>
            <p:cNvSpPr/>
            <p:nvPr/>
          </p:nvSpPr>
          <p:spPr>
            <a:xfrm>
              <a:off x="10444842" y="2554465"/>
              <a:ext cx="1295399" cy="1304530"/>
            </a:xfrm>
            <a:prstGeom prst="ellipse">
              <a:avLst/>
            </a:pr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ctr" rtl="0">
                <a:spcBef>
                  <a:spcPts val="0"/>
                </a:spcBef>
                <a:spcAft>
                  <a:spcPts val="0"/>
                </a:spcAft>
                <a:buNone/>
              </a:pPr>
              <a:r>
                <a:rPr lang="en-US" sz="4300" b="1" dirty="0">
                  <a:solidFill>
                    <a:srgbClr val="0000FF"/>
                  </a:solidFill>
                  <a:latin typeface="Calibri"/>
                  <a:ea typeface="Calibri"/>
                  <a:cs typeface="Calibri"/>
                  <a:sym typeface="Calibri"/>
                </a:rPr>
                <a:t>❻</a:t>
              </a:r>
              <a:endParaRPr sz="4300" b="1" dirty="0">
                <a:solidFill>
                  <a:srgbClr val="0000FF"/>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5"/>
                                        </p:tgtEl>
                                        <p:attrNameLst>
                                          <p:attrName>style.visibility</p:attrName>
                                        </p:attrNameLst>
                                      </p:cBhvr>
                                      <p:to>
                                        <p:strVal val="visible"/>
                                      </p:to>
                                    </p:set>
                                    <p:animEffect transition="in" filter="fade">
                                      <p:cBhvr>
                                        <p:cTn id="7" dur="500"/>
                                        <p:tgtEl>
                                          <p:spTgt spid="165"/>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70"/>
                                        </p:tgtEl>
                                        <p:attrNameLst>
                                          <p:attrName>style.visibility</p:attrName>
                                        </p:attrNameLst>
                                      </p:cBhvr>
                                      <p:to>
                                        <p:strVal val="visible"/>
                                      </p:to>
                                    </p:set>
                                    <p:animEffect transition="in" filter="fade">
                                      <p:cBhvr>
                                        <p:cTn id="12" dur="500"/>
                                        <p:tgtEl>
                                          <p:spTgt spid="17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01"/>
                                        </p:tgtEl>
                                        <p:attrNameLst>
                                          <p:attrName>style.visibility</p:attrName>
                                        </p:attrNameLst>
                                      </p:cBhvr>
                                      <p:to>
                                        <p:strVal val="visible"/>
                                      </p:to>
                                    </p:set>
                                    <p:animEffect transition="in" filter="fade">
                                      <p:cBhvr>
                                        <p:cTn id="17" dur="500"/>
                                        <p:tgtEl>
                                          <p:spTgt spid="201"/>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76"/>
                                        </p:tgtEl>
                                        <p:attrNameLst>
                                          <p:attrName>style.visibility</p:attrName>
                                        </p:attrNameLst>
                                      </p:cBhvr>
                                      <p:to>
                                        <p:strVal val="visible"/>
                                      </p:to>
                                    </p:set>
                                    <p:animEffect transition="in" filter="fade">
                                      <p:cBhvr>
                                        <p:cTn id="22" dur="500"/>
                                        <p:tgtEl>
                                          <p:spTgt spid="176"/>
                                        </p:tgtEl>
                                      </p:cBhvr>
                                    </p:animEffect>
                                  </p:childTnLst>
                                </p:cTn>
                              </p:par>
                              <p:par>
                                <p:cTn id="23" presetID="10" presetClass="entr" presetSubtype="0" fill="hold" nodeType="withEffect">
                                  <p:stCondLst>
                                    <p:cond delay="0"/>
                                  </p:stCondLst>
                                  <p:childTnLst>
                                    <p:set>
                                      <p:cBhvr>
                                        <p:cTn id="24" dur="1" fill="hold">
                                          <p:stCondLst>
                                            <p:cond delay="0"/>
                                          </p:stCondLst>
                                        </p:cTn>
                                        <p:tgtEl>
                                          <p:spTgt spid="180"/>
                                        </p:tgtEl>
                                        <p:attrNameLst>
                                          <p:attrName>style.visibility</p:attrName>
                                        </p:attrNameLst>
                                      </p:cBhvr>
                                      <p:to>
                                        <p:strVal val="visible"/>
                                      </p:to>
                                    </p:set>
                                    <p:animEffect transition="in" filter="fade">
                                      <p:cBhvr>
                                        <p:cTn id="25" dur="500"/>
                                        <p:tgtEl>
                                          <p:spTgt spid="180"/>
                                        </p:tgtEl>
                                      </p:cBhvr>
                                    </p:animEffect>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196"/>
                                        </p:tgtEl>
                                        <p:attrNameLst>
                                          <p:attrName>style.visibility</p:attrName>
                                        </p:attrNameLst>
                                      </p:cBhvr>
                                      <p:to>
                                        <p:strVal val="visible"/>
                                      </p:to>
                                    </p:set>
                                    <p:animEffect transition="in" filter="fade">
                                      <p:cBhvr>
                                        <p:cTn id="30" dur="500"/>
                                        <p:tgtEl>
                                          <p:spTgt spid="196"/>
                                        </p:tgtEl>
                                      </p:cBhvr>
                                    </p:animEffect>
                                  </p:childTnLst>
                                </p:cTn>
                              </p:par>
                            </p:childTnLst>
                          </p:cTn>
                        </p:par>
                      </p:childTnLst>
                    </p:cTn>
                  </p:par>
                  <p:par>
                    <p:cTn id="31" fill="hold">
                      <p:stCondLst>
                        <p:cond delay="indefinite"/>
                      </p:stCondLst>
                      <p:childTnLst>
                        <p:par>
                          <p:cTn id="32" fill="hold">
                            <p:stCondLst>
                              <p:cond delay="0"/>
                            </p:stCondLst>
                            <p:childTnLst>
                              <p:par>
                                <p:cTn id="33" presetID="10" presetClass="entr" presetSubtype="0" fill="hold" nodeType="clickEffect">
                                  <p:stCondLst>
                                    <p:cond delay="0"/>
                                  </p:stCondLst>
                                  <p:childTnLst>
                                    <p:set>
                                      <p:cBhvr>
                                        <p:cTn id="34" dur="1" fill="hold">
                                          <p:stCondLst>
                                            <p:cond delay="0"/>
                                          </p:stCondLst>
                                        </p:cTn>
                                        <p:tgtEl>
                                          <p:spTgt spid="184"/>
                                        </p:tgtEl>
                                        <p:attrNameLst>
                                          <p:attrName>style.visibility</p:attrName>
                                        </p:attrNameLst>
                                      </p:cBhvr>
                                      <p:to>
                                        <p:strVal val="visible"/>
                                      </p:to>
                                    </p:set>
                                    <p:animEffect transition="in" filter="fade">
                                      <p:cBhvr>
                                        <p:cTn id="35" dur="500"/>
                                        <p:tgtEl>
                                          <p:spTgt spid="184"/>
                                        </p:tgtEl>
                                      </p:cBhvr>
                                    </p:animEffect>
                                  </p:childTnLst>
                                </p:cTn>
                              </p:par>
                            </p:childTnLst>
                          </p:cTn>
                        </p:par>
                      </p:childTnLst>
                    </p:cTn>
                  </p:par>
                  <p:par>
                    <p:cTn id="36" fill="hold">
                      <p:stCondLst>
                        <p:cond delay="indefinite"/>
                      </p:stCondLst>
                      <p:childTnLst>
                        <p:par>
                          <p:cTn id="37" fill="hold">
                            <p:stCondLst>
                              <p:cond delay="0"/>
                            </p:stCondLst>
                            <p:childTnLst>
                              <p:par>
                                <p:cTn id="38" presetID="10" presetClass="entr" presetSubtype="0" fill="hold" nodeType="clickEffect">
                                  <p:stCondLst>
                                    <p:cond delay="0"/>
                                  </p:stCondLst>
                                  <p:childTnLst>
                                    <p:set>
                                      <p:cBhvr>
                                        <p:cTn id="39" dur="1" fill="hold">
                                          <p:stCondLst>
                                            <p:cond delay="0"/>
                                          </p:stCondLst>
                                        </p:cTn>
                                        <p:tgtEl>
                                          <p:spTgt spid="197"/>
                                        </p:tgtEl>
                                        <p:attrNameLst>
                                          <p:attrName>style.visibility</p:attrName>
                                        </p:attrNameLst>
                                      </p:cBhvr>
                                      <p:to>
                                        <p:strVal val="visible"/>
                                      </p:to>
                                    </p:set>
                                    <p:animEffect transition="in" filter="fade">
                                      <p:cBhvr>
                                        <p:cTn id="40" dur="500"/>
                                        <p:tgtEl>
                                          <p:spTgt spid="197"/>
                                        </p:tgtEl>
                                      </p:cBhvr>
                                    </p:animEffect>
                                  </p:childTnLst>
                                </p:cTn>
                              </p:par>
                            </p:childTnLst>
                          </p:cTn>
                        </p:par>
                      </p:childTnLst>
                    </p:cTn>
                  </p:par>
                  <p:par>
                    <p:cTn id="41" fill="hold">
                      <p:stCondLst>
                        <p:cond delay="indefinite"/>
                      </p:stCondLst>
                      <p:childTnLst>
                        <p:par>
                          <p:cTn id="42" fill="hold">
                            <p:stCondLst>
                              <p:cond delay="0"/>
                            </p:stCondLst>
                            <p:childTnLst>
                              <p:par>
                                <p:cTn id="43" presetID="10" presetClass="entr" presetSubtype="0" fill="hold" nodeType="clickEffect">
                                  <p:stCondLst>
                                    <p:cond delay="0"/>
                                  </p:stCondLst>
                                  <p:childTnLst>
                                    <p:set>
                                      <p:cBhvr>
                                        <p:cTn id="44" dur="1" fill="hold">
                                          <p:stCondLst>
                                            <p:cond delay="0"/>
                                          </p:stCondLst>
                                        </p:cTn>
                                        <p:tgtEl>
                                          <p:spTgt spid="181"/>
                                        </p:tgtEl>
                                        <p:attrNameLst>
                                          <p:attrName>style.visibility</p:attrName>
                                        </p:attrNameLst>
                                      </p:cBhvr>
                                      <p:to>
                                        <p:strVal val="visible"/>
                                      </p:to>
                                    </p:set>
                                    <p:animEffect transition="in" filter="fade">
                                      <p:cBhvr>
                                        <p:cTn id="45" dur="500"/>
                                        <p:tgtEl>
                                          <p:spTgt spid="181"/>
                                        </p:tgtEl>
                                      </p:cBhvr>
                                    </p:animEffect>
                                  </p:childTnLst>
                                </p:cTn>
                              </p:par>
                            </p:childTnLst>
                          </p:cTn>
                        </p:par>
                      </p:childTnLst>
                    </p:cTn>
                  </p:par>
                  <p:par>
                    <p:cTn id="46" fill="hold">
                      <p:stCondLst>
                        <p:cond delay="indefinite"/>
                      </p:stCondLst>
                      <p:childTnLst>
                        <p:par>
                          <p:cTn id="47" fill="hold">
                            <p:stCondLst>
                              <p:cond delay="0"/>
                            </p:stCondLst>
                            <p:childTnLst>
                              <p:par>
                                <p:cTn id="48" presetID="10" presetClass="entr" presetSubtype="0" fill="hold" nodeType="clickEffect">
                                  <p:stCondLst>
                                    <p:cond delay="0"/>
                                  </p:stCondLst>
                                  <p:childTnLst>
                                    <p:set>
                                      <p:cBhvr>
                                        <p:cTn id="49" dur="1" fill="hold">
                                          <p:stCondLst>
                                            <p:cond delay="0"/>
                                          </p:stCondLst>
                                        </p:cTn>
                                        <p:tgtEl>
                                          <p:spTgt spid="198"/>
                                        </p:tgtEl>
                                        <p:attrNameLst>
                                          <p:attrName>style.visibility</p:attrName>
                                        </p:attrNameLst>
                                      </p:cBhvr>
                                      <p:to>
                                        <p:strVal val="visible"/>
                                      </p:to>
                                    </p:set>
                                    <p:animEffect transition="in" filter="fade">
                                      <p:cBhvr>
                                        <p:cTn id="50" dur="500"/>
                                        <p:tgtEl>
                                          <p:spTgt spid="198"/>
                                        </p:tgtEl>
                                      </p:cBhvr>
                                    </p:animEffect>
                                  </p:childTnLst>
                                </p:cTn>
                              </p:par>
                            </p:childTnLst>
                          </p:cTn>
                        </p:par>
                      </p:childTnLst>
                    </p:cTn>
                  </p:par>
                  <p:par>
                    <p:cTn id="51" fill="hold">
                      <p:stCondLst>
                        <p:cond delay="indefinite"/>
                      </p:stCondLst>
                      <p:childTnLst>
                        <p:par>
                          <p:cTn id="52" fill="hold">
                            <p:stCondLst>
                              <p:cond delay="0"/>
                            </p:stCondLst>
                            <p:childTnLst>
                              <p:par>
                                <p:cTn id="53" presetID="10" presetClass="entr" presetSubtype="0" fill="hold" nodeType="clickEffect">
                                  <p:stCondLst>
                                    <p:cond delay="0"/>
                                  </p:stCondLst>
                                  <p:childTnLst>
                                    <p:set>
                                      <p:cBhvr>
                                        <p:cTn id="54" dur="1" fill="hold">
                                          <p:stCondLst>
                                            <p:cond delay="0"/>
                                          </p:stCondLst>
                                        </p:cTn>
                                        <p:tgtEl>
                                          <p:spTgt spid="187"/>
                                        </p:tgtEl>
                                        <p:attrNameLst>
                                          <p:attrName>style.visibility</p:attrName>
                                        </p:attrNameLst>
                                      </p:cBhvr>
                                      <p:to>
                                        <p:strVal val="visible"/>
                                      </p:to>
                                    </p:set>
                                    <p:animEffect transition="in" filter="fade">
                                      <p:cBhvr>
                                        <p:cTn id="55" dur="500"/>
                                        <p:tgtEl>
                                          <p:spTgt spid="187"/>
                                        </p:tgtEl>
                                      </p:cBhvr>
                                    </p:animEffect>
                                  </p:childTnLst>
                                </p:cTn>
                              </p:par>
                            </p:childTnLst>
                          </p:cTn>
                        </p:par>
                      </p:childTnLst>
                    </p:cTn>
                  </p:par>
                  <p:par>
                    <p:cTn id="56" fill="hold">
                      <p:stCondLst>
                        <p:cond delay="indefinite"/>
                      </p:stCondLst>
                      <p:childTnLst>
                        <p:par>
                          <p:cTn id="57" fill="hold">
                            <p:stCondLst>
                              <p:cond delay="0"/>
                            </p:stCondLst>
                            <p:childTnLst>
                              <p:par>
                                <p:cTn id="58" presetID="10" presetClass="entr" presetSubtype="0" fill="hold" nodeType="clickEffect">
                                  <p:stCondLst>
                                    <p:cond delay="0"/>
                                  </p:stCondLst>
                                  <p:childTnLst>
                                    <p:set>
                                      <p:cBhvr>
                                        <p:cTn id="59" dur="1" fill="hold">
                                          <p:stCondLst>
                                            <p:cond delay="0"/>
                                          </p:stCondLst>
                                        </p:cTn>
                                        <p:tgtEl>
                                          <p:spTgt spid="199"/>
                                        </p:tgtEl>
                                        <p:attrNameLst>
                                          <p:attrName>style.visibility</p:attrName>
                                        </p:attrNameLst>
                                      </p:cBhvr>
                                      <p:to>
                                        <p:strVal val="visible"/>
                                      </p:to>
                                    </p:set>
                                    <p:animEffect transition="in" filter="fade">
                                      <p:cBhvr>
                                        <p:cTn id="60" dur="500"/>
                                        <p:tgtEl>
                                          <p:spTgt spid="199"/>
                                        </p:tgtEl>
                                      </p:cBhvr>
                                    </p:animEffect>
                                  </p:childTnLst>
                                </p:cTn>
                              </p:par>
                            </p:childTnLst>
                          </p:cTn>
                        </p:par>
                      </p:childTnLst>
                    </p:cTn>
                  </p:par>
                  <p:par>
                    <p:cTn id="61" fill="hold">
                      <p:stCondLst>
                        <p:cond delay="indefinite"/>
                      </p:stCondLst>
                      <p:childTnLst>
                        <p:par>
                          <p:cTn id="62" fill="hold">
                            <p:stCondLst>
                              <p:cond delay="0"/>
                            </p:stCondLst>
                            <p:childTnLst>
                              <p:par>
                                <p:cTn id="63" presetID="10" presetClass="entr" presetSubtype="0" fill="hold" nodeType="clickEffect">
                                  <p:stCondLst>
                                    <p:cond delay="0"/>
                                  </p:stCondLst>
                                  <p:childTnLst>
                                    <p:set>
                                      <p:cBhvr>
                                        <p:cTn id="64" dur="1" fill="hold">
                                          <p:stCondLst>
                                            <p:cond delay="0"/>
                                          </p:stCondLst>
                                        </p:cTn>
                                        <p:tgtEl>
                                          <p:spTgt spid="190"/>
                                        </p:tgtEl>
                                        <p:attrNameLst>
                                          <p:attrName>style.visibility</p:attrName>
                                        </p:attrNameLst>
                                      </p:cBhvr>
                                      <p:to>
                                        <p:strVal val="visible"/>
                                      </p:to>
                                    </p:set>
                                    <p:animEffect transition="in" filter="fade">
                                      <p:cBhvr>
                                        <p:cTn id="65" dur="500"/>
                                        <p:tgtEl>
                                          <p:spTgt spid="190"/>
                                        </p:tgtEl>
                                      </p:cBhvr>
                                    </p:animEffect>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nodeType="clickEffect">
                                  <p:stCondLst>
                                    <p:cond delay="0"/>
                                  </p:stCondLst>
                                  <p:childTnLst>
                                    <p:set>
                                      <p:cBhvr>
                                        <p:cTn id="69" dur="1" fill="hold">
                                          <p:stCondLst>
                                            <p:cond delay="0"/>
                                          </p:stCondLst>
                                        </p:cTn>
                                        <p:tgtEl>
                                          <p:spTgt spid="200"/>
                                        </p:tgtEl>
                                        <p:attrNameLst>
                                          <p:attrName>style.visibility</p:attrName>
                                        </p:attrNameLst>
                                      </p:cBhvr>
                                      <p:to>
                                        <p:strVal val="visible"/>
                                      </p:to>
                                    </p:set>
                                    <p:animEffect transition="in" filter="fade">
                                      <p:cBhvr>
                                        <p:cTn id="70" dur="500"/>
                                        <p:tgtEl>
                                          <p:spTgt spid="200"/>
                                        </p:tgtEl>
                                      </p:cBhvr>
                                    </p:animEffect>
                                  </p:childTnLst>
                                </p:cTn>
                              </p:par>
                            </p:childTnLst>
                          </p:cTn>
                        </p:par>
                      </p:childTnLst>
                    </p:cTn>
                  </p:par>
                  <p:par>
                    <p:cTn id="71" fill="hold">
                      <p:stCondLst>
                        <p:cond delay="indefinite"/>
                      </p:stCondLst>
                      <p:childTnLst>
                        <p:par>
                          <p:cTn id="72" fill="hold">
                            <p:stCondLst>
                              <p:cond delay="0"/>
                            </p:stCondLst>
                            <p:childTnLst>
                              <p:par>
                                <p:cTn id="73" presetID="10" presetClass="entr" presetSubtype="0" fill="hold" nodeType="clickEffect">
                                  <p:stCondLst>
                                    <p:cond delay="0"/>
                                  </p:stCondLst>
                                  <p:childTnLst>
                                    <p:set>
                                      <p:cBhvr>
                                        <p:cTn id="74" dur="1" fill="hold">
                                          <p:stCondLst>
                                            <p:cond delay="0"/>
                                          </p:stCondLst>
                                        </p:cTn>
                                        <p:tgtEl>
                                          <p:spTgt spid="193"/>
                                        </p:tgtEl>
                                        <p:attrNameLst>
                                          <p:attrName>style.visibility</p:attrName>
                                        </p:attrNameLst>
                                      </p:cBhvr>
                                      <p:to>
                                        <p:strVal val="visible"/>
                                      </p:to>
                                    </p:set>
                                    <p:animEffect transition="in" filter="fade">
                                      <p:cBhvr>
                                        <p:cTn id="75" dur="500"/>
                                        <p:tgtEl>
                                          <p:spTgt spid="193"/>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6"/>
                                        </p:tgtEl>
                                        <p:attrNameLst>
                                          <p:attrName>style.visibility</p:attrName>
                                        </p:attrNameLst>
                                      </p:cBhvr>
                                      <p:to>
                                        <p:strVal val="visible"/>
                                      </p:to>
                                    </p:set>
                                    <p:animEffect transition="in" filter="fade">
                                      <p:cBhvr>
                                        <p:cTn id="80" dur="500"/>
                                        <p:tgtEl>
                                          <p:spTgt spid="46"/>
                                        </p:tgtEl>
                                      </p:cBhvr>
                                    </p:animEffect>
                                  </p:childTnLst>
                                </p:cTn>
                              </p:par>
                            </p:childTnLst>
                          </p:cTn>
                        </p:par>
                      </p:childTnLst>
                    </p:cTn>
                  </p:par>
                  <p:par>
                    <p:cTn id="81" fill="hold">
                      <p:stCondLst>
                        <p:cond delay="indefinite"/>
                      </p:stCondLst>
                      <p:childTnLst>
                        <p:par>
                          <p:cTn id="82" fill="hold">
                            <p:stCondLst>
                              <p:cond delay="0"/>
                            </p:stCondLst>
                            <p:childTnLst>
                              <p:par>
                                <p:cTn id="83" presetID="10" presetClass="entr" presetSubtype="0" fill="hold" nodeType="clickEffect">
                                  <p:stCondLst>
                                    <p:cond delay="0"/>
                                  </p:stCondLst>
                                  <p:childTnLst>
                                    <p:set>
                                      <p:cBhvr>
                                        <p:cTn id="84" dur="1" fill="hold">
                                          <p:stCondLst>
                                            <p:cond delay="0"/>
                                          </p:stCondLst>
                                        </p:cTn>
                                        <p:tgtEl>
                                          <p:spTgt spid="56"/>
                                        </p:tgtEl>
                                        <p:attrNameLst>
                                          <p:attrName>style.visibility</p:attrName>
                                        </p:attrNameLst>
                                      </p:cBhvr>
                                      <p:to>
                                        <p:strVal val="visible"/>
                                      </p:to>
                                    </p:set>
                                    <p:animEffect transition="in" filter="fade">
                                      <p:cBhvr>
                                        <p:cTn id="85" dur="500"/>
                                        <p:tgtEl>
                                          <p:spTgt spid="5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E9B706-DA42-60DB-D24E-C667B53BF406}"/>
              </a:ext>
            </a:extLst>
          </p:cNvPr>
          <p:cNvSpPr txBox="1">
            <a:spLocks/>
          </p:cNvSpPr>
          <p:nvPr/>
        </p:nvSpPr>
        <p:spPr>
          <a:xfrm>
            <a:off x="862827" y="1604644"/>
            <a:ext cx="23386276" cy="3041985"/>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Tx/>
            </a:pPr>
            <a:endPar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ClrTx/>
              <a:buFont typeface="Arial" panose="020B0604020202020204" pitchFamily="34" charset="0"/>
              <a:buNone/>
            </a:pP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212041"/>
            <a:ext cx="5891842" cy="929107"/>
            <a:chOff x="-68736" y="-27262"/>
            <a:chExt cx="2153903" cy="333610"/>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997447" cy="332480"/>
              <a:chOff x="-96708" y="-45434"/>
              <a:chExt cx="2810434" cy="411459"/>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2637409" cy="411459"/>
              </a:xfrm>
              <a:prstGeom prst="homePlate">
                <a:avLst/>
              </a:prstGeom>
              <a:solidFill>
                <a:srgbClr val="FCFFEF"/>
              </a:solidFill>
              <a:ln w="12700" cap="flat" cmpd="sng" algn="ctr">
                <a:solidFill>
                  <a:srgbClr val="4436FA"/>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11235" y="-27262"/>
              <a:ext cx="1873932" cy="281940"/>
            </a:xfrm>
            <a:prstGeom prst="rect">
              <a:avLst/>
            </a:prstGeom>
            <a:noFill/>
          </p:spPr>
          <p:txBody>
            <a:bodyPr wrap="square">
              <a:noAutofit/>
            </a:bodyPr>
            <a:lstStyle/>
            <a:p>
              <a:pPr lvl="0">
                <a:lnSpc>
                  <a:spcPct val="107000"/>
                </a:lnSpc>
                <a:spcAft>
                  <a:spcPts val="800"/>
                </a:spcAft>
                <a:buClrTx/>
                <a:defRPr/>
              </a:pP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Luyện</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tập</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2.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0" name="TextBox 29">
            <a:extLst>
              <a:ext uri="{FF2B5EF4-FFF2-40B4-BE49-F238E27FC236}">
                <a16:creationId xmlns:a16="http://schemas.microsoft.com/office/drawing/2014/main" id="{5CB71A7F-CE3A-B209-A9A9-6872E199E25A}"/>
              </a:ext>
            </a:extLst>
          </p:cNvPr>
          <p:cNvSpPr txBox="1"/>
          <p:nvPr/>
        </p:nvSpPr>
        <p:spPr>
          <a:xfrm>
            <a:off x="1673729" y="2667740"/>
            <a:ext cx="8319526" cy="882678"/>
          </a:xfrm>
          <a:prstGeom prst="rect">
            <a:avLst/>
          </a:prstGeom>
          <a:noFill/>
        </p:spPr>
        <p:txBody>
          <a:bodyPr wrap="square">
            <a:spAutoFit/>
          </a:bodyPr>
          <a:lstStyle/>
          <a:p>
            <a:pPr>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Giải</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các</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phương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trình</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sau</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FE71B115-AA17-9E03-C42D-7C6631C65862}"/>
              </a:ext>
            </a:extLst>
          </p:cNvPr>
          <p:cNvSpPr txBox="1"/>
          <p:nvPr/>
        </p:nvSpPr>
        <p:spPr>
          <a:xfrm>
            <a:off x="605966" y="5375526"/>
            <a:ext cx="23643137" cy="8026172"/>
          </a:xfrm>
          <a:prstGeom prst="rect">
            <a:avLst/>
          </a:prstGeom>
          <a:solidFill>
            <a:srgbClr val="70AD47">
              <a:lumMod val="20000"/>
              <a:lumOff val="80000"/>
            </a:srgbClr>
          </a:solidFill>
        </p:spPr>
        <p:txBody>
          <a:bodyPr wrap="square">
            <a:spAutoFit/>
          </a:bodyPr>
          <a:lstStyle/>
          <a:p>
            <a:pPr defTabSz="2177278">
              <a:lnSpc>
                <a:spcPct val="107000"/>
              </a:lnSpc>
              <a:spcAft>
                <a:spcPts val="800"/>
              </a:spcAft>
              <a:buClrTx/>
            </a:pPr>
            <a:endParaRPr lang="en-US" sz="4800" b="1" dirty="0">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a:extLst>
              <a:ext uri="{FF2B5EF4-FFF2-40B4-BE49-F238E27FC236}">
                <a16:creationId xmlns:a16="http://schemas.microsoft.com/office/drawing/2014/main" id="{4033616D-3ED1-F98A-4B25-845EF004B921}"/>
              </a:ext>
            </a:extLst>
          </p:cNvPr>
          <p:cNvGrpSpPr/>
          <p:nvPr/>
        </p:nvGrpSpPr>
        <p:grpSpPr>
          <a:xfrm>
            <a:off x="476902" y="5045813"/>
            <a:ext cx="3600000" cy="971773"/>
            <a:chOff x="1275608" y="6322796"/>
            <a:chExt cx="3572909" cy="894713"/>
          </a:xfrm>
        </p:grpSpPr>
        <p:sp>
          <p:nvSpPr>
            <p:cNvPr id="39" name="Freeform 20">
              <a:extLst>
                <a:ext uri="{FF2B5EF4-FFF2-40B4-BE49-F238E27FC236}">
                  <a16:creationId xmlns:a16="http://schemas.microsoft.com/office/drawing/2014/main" id="{35C6270A-BDA3-137D-3BB4-E539C3D3F6A6}"/>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TextBox 39">
              <a:extLst>
                <a:ext uri="{FF2B5EF4-FFF2-40B4-BE49-F238E27FC236}">
                  <a16:creationId xmlns:a16="http://schemas.microsoft.com/office/drawing/2014/main" id="{6AB5219D-E817-B3E8-9A33-B3B3346E66F7}"/>
                </a:ext>
              </a:extLst>
            </p:cNvPr>
            <p:cNvSpPr txBox="1"/>
            <p:nvPr/>
          </p:nvSpPr>
          <p:spPr>
            <a:xfrm>
              <a:off x="2310574" y="6452409"/>
              <a:ext cx="2471048" cy="765100"/>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Lời Giải</a:t>
              </a:r>
              <a:endParaRPr kumimoji="0" lang="en-US"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endParaRPr>
            </a:p>
          </p:txBody>
        </p:sp>
        <p:sp>
          <p:nvSpPr>
            <p:cNvPr id="41" name="Round Diagonal Corner Rectangle 8">
              <a:extLst>
                <a:ext uri="{FF2B5EF4-FFF2-40B4-BE49-F238E27FC236}">
                  <a16:creationId xmlns:a16="http://schemas.microsoft.com/office/drawing/2014/main" id="{AE7CC04E-0327-40BD-6EC5-0FD8FF6A7944}"/>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 name="Freeform 9">
              <a:extLst>
                <a:ext uri="{FF2B5EF4-FFF2-40B4-BE49-F238E27FC236}">
                  <a16:creationId xmlns:a16="http://schemas.microsoft.com/office/drawing/2014/main" id="{F4CD1A7B-AAAB-C862-3F18-62FAA56B9989}"/>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43" name="Rectangle 42"/>
              <p:cNvSpPr/>
              <p:nvPr/>
            </p:nvSpPr>
            <p:spPr>
              <a:xfrm>
                <a:off x="9791982" y="1602647"/>
                <a:ext cx="11036868" cy="2522101"/>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𝐚</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vi-VN" sz="4800" b="1" dirty="0" smtClean="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f>
                        <m:fPr>
                          <m:ctrlPr>
                            <a:rPr lang="vi-VN"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ad>
                            <m:radPr>
                              <m:degHide m:val="on"/>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radPr>
                            <m:deg/>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𝟐</m:t>
                              </m:r>
                            </m:e>
                          </m:rad>
                        </m:num>
                        <m:den>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𝟐</m:t>
                          </m:r>
                        </m:den>
                      </m:f>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𝐛</m:t>
                      </m:r>
                      <m:r>
                        <a:rPr lang="en-US" sz="4800" b="1" dirty="0">
                          <a:solidFill>
                            <a:schemeClr val="tx1"/>
                          </a:solidFill>
                          <a:latin typeface="Cambria Math"/>
                          <a:ea typeface="Tahoma" panose="020B0604030504040204" pitchFamily="34" charset="0"/>
                          <a:cs typeface="Tahoma" panose="020B0604030504040204" pitchFamily="34" charset="0"/>
                          <a:sym typeface="Calibri"/>
                        </a:rPr>
                        <m:t>)  </m:t>
                      </m:r>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𝟑</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𝐬𝐢𝐧𝟓</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𝒙</m:t>
                      </m:r>
                      <m:r>
                        <a:rPr lang="en-US" sz="4800" b="1" i="1" dirty="0" smtClean="0">
                          <a:latin typeface="Cambria Math"/>
                          <a:ea typeface="Tahoma" panose="020B0604030504040204" pitchFamily="34" charset="0"/>
                          <a:cs typeface="Tahoma" panose="020B0604030504040204" pitchFamily="34" charset="0"/>
                        </a:rPr>
                        <m:t>.</m:t>
                      </m:r>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9791982" y="1602647"/>
                <a:ext cx="11036868" cy="2522101"/>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627E6C8-FA94-0CF2-D050-62393B35A305}"/>
                  </a:ext>
                </a:extLst>
              </p:cNvPr>
              <p:cNvSpPr txBox="1"/>
              <p:nvPr/>
            </p:nvSpPr>
            <p:spPr>
              <a:xfrm>
                <a:off x="774315" y="6108139"/>
                <a:ext cx="6586364" cy="1852367"/>
              </a:xfrm>
              <a:prstGeom prst="rect">
                <a:avLst/>
              </a:prstGeom>
              <a:noFill/>
            </p:spPr>
            <p:txBody>
              <a:bodyPr wrap="square">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n-US" sz="4800" b="1" dirty="0" smtClean="0">
                          <a:solidFill>
                            <a:schemeClr val="tx1"/>
                          </a:solidFill>
                          <a:latin typeface="Cambria Math"/>
                          <a:ea typeface="Tahoma" panose="020B0604030504040204" pitchFamily="34" charset="0"/>
                          <a:cs typeface="Tahoma" panose="020B0604030504040204" pitchFamily="34" charset="0"/>
                          <a:sym typeface="Calibri"/>
                        </a:rPr>
                        <m:t>𝐚</m:t>
                      </m:r>
                      <m:r>
                        <a:rPr lang="en-US" sz="4800" b="1" dirty="0" smtClean="0">
                          <a:solidFill>
                            <a:schemeClr val="tx1"/>
                          </a:solidFill>
                          <a:latin typeface="Cambria Math"/>
                          <a:ea typeface="Tahoma" panose="020B0604030504040204" pitchFamily="34" charset="0"/>
                          <a:cs typeface="Tahoma" panose="020B0604030504040204" pitchFamily="34" charset="0"/>
                          <a:sym typeface="Calibri"/>
                        </a:rPr>
                        <m:t>)  </m:t>
                      </m:r>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f>
                        <m:fPr>
                          <m:ctrlPr>
                            <a:rPr lang="vi-VN"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ad>
                            <m:radPr>
                              <m:degHide m:val="on"/>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radPr>
                            <m:deg/>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𝟐</m:t>
                              </m:r>
                            </m:e>
                          </m:rad>
                        </m:num>
                        <m:den>
                          <m:r>
                            <a:rPr lang="en-US" sz="4800" b="1" i="1" dirty="0">
                              <a:solidFill>
                                <a:schemeClr val="tx1"/>
                              </a:solidFill>
                              <a:latin typeface="Cambria Math"/>
                              <a:ea typeface="Tahoma" panose="020B0604030504040204" pitchFamily="34" charset="0"/>
                              <a:cs typeface="Tahoma" panose="020B0604030504040204" pitchFamily="34" charset="0"/>
                              <a:sym typeface="Calibri"/>
                            </a:rPr>
                            <m:t>𝟐</m:t>
                          </m:r>
                        </m:den>
                      </m:f>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4" name="TextBox 43">
                <a:extLst>
                  <a:ext uri="{FF2B5EF4-FFF2-40B4-BE49-F238E27FC236}">
                    <a16:creationId xmlns="" xmlns:a16="http://schemas.microsoft.com/office/drawing/2014/main" xmlns:a14="http://schemas.microsoft.com/office/drawing/2010/main" id="{C627E6C8-FA94-0CF2-D050-62393B35A305}"/>
                  </a:ext>
                </a:extLst>
              </p:cNvPr>
              <p:cNvSpPr txBox="1">
                <a:spLocks noRot="1" noChangeAspect="1" noMove="1" noResize="1" noEditPoints="1" noAdjustHandles="1" noChangeArrowheads="1" noChangeShapeType="1" noTextEdit="1"/>
              </p:cNvSpPr>
              <p:nvPr/>
            </p:nvSpPr>
            <p:spPr>
              <a:xfrm>
                <a:off x="774315" y="6108139"/>
                <a:ext cx="6586364" cy="1852367"/>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4992199" y="6595030"/>
                <a:ext cx="7413646" cy="13583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dirty="0">
                          <a:solidFill>
                            <a:schemeClr val="tx1"/>
                          </a:solidFill>
                          <a:latin typeface="Cambria Math"/>
                          <a:ea typeface="Tahoma" panose="020B0604030504040204" pitchFamily="34" charset="0"/>
                          <a:cs typeface="Tahoma" panose="020B0604030504040204" pitchFamily="34" charset="0"/>
                          <a:sym typeface="Calibri"/>
                        </a:rPr>
                        <m:t>  </m:t>
                      </m:r>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𝐬𝐢𝐧</m:t>
                      </m:r>
                      <m:f>
                        <m:f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smtClean="0">
                              <a:solidFill>
                                <a:schemeClr val="tx1"/>
                              </a:solidFill>
                              <a:latin typeface="Cambria Math"/>
                              <a:ea typeface="Cambria Math"/>
                              <a:cs typeface="Tahoma" panose="020B0604030504040204" pitchFamily="34" charset="0"/>
                              <a:sym typeface="Calibri"/>
                            </a:rPr>
                            <m:t>𝝅</m:t>
                          </m:r>
                        </m:num>
                        <m:den>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𝟒</m:t>
                          </m:r>
                        </m:den>
                      </m:f>
                    </m:oMath>
                  </m:oMathPara>
                </a14:m>
                <a:endParaRPr lang="en-US" sz="4800" b="1" dirty="0"/>
              </a:p>
            </p:txBody>
          </p:sp>
        </mc:Choice>
        <mc:Fallback xmlns="">
          <p:sp>
            <p:nvSpPr>
              <p:cNvPr id="45" name="TextBox 44"/>
              <p:cNvSpPr txBox="1">
                <a:spLocks noRot="1" noChangeAspect="1" noMove="1" noResize="1" noEditPoints="1" noAdjustHandles="1" noChangeArrowheads="1" noChangeShapeType="1" noTextEdit="1"/>
              </p:cNvSpPr>
              <p:nvPr/>
            </p:nvSpPr>
            <p:spPr>
              <a:xfrm>
                <a:off x="4992199" y="6595030"/>
                <a:ext cx="7413646" cy="1358321"/>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10992089" y="6878224"/>
                <a:ext cx="2525371"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oMath>
                  </m:oMathPara>
                </a14:m>
                <a:endParaRPr lang="en-US" sz="4800" b="1" dirty="0"/>
              </a:p>
            </p:txBody>
          </p:sp>
        </mc:Choice>
        <mc:Fallback xmlns="">
          <p:sp>
            <p:nvSpPr>
              <p:cNvPr id="46" name="TextBox 45"/>
              <p:cNvSpPr txBox="1">
                <a:spLocks noRot="1" noChangeAspect="1" noMove="1" noResize="1" noEditPoints="1" noAdjustHandles="1" noChangeArrowheads="1" noChangeShapeType="1" noTextEdit="1"/>
              </p:cNvSpPr>
              <p:nvPr/>
            </p:nvSpPr>
            <p:spPr>
              <a:xfrm>
                <a:off x="10992089" y="6878224"/>
                <a:ext cx="2525371" cy="1032077"/>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12427534" y="5962132"/>
                <a:ext cx="5311403" cy="26241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𝒙</m:t>
                              </m:r>
                              <m:r>
                                <a:rPr lang="en-US" sz="4400" b="1" i="1" smtClean="0">
                                  <a:latin typeface="Cambria Math"/>
                                </a:rPr>
                                <m:t>=</m:t>
                              </m:r>
                              <m:f>
                                <m:fPr>
                                  <m:ctrlPr>
                                    <a:rPr lang="en-US"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a:solidFill>
                                        <a:schemeClr val="tx1"/>
                                      </a:solidFill>
                                      <a:latin typeface="Cambria Math"/>
                                      <a:ea typeface="Cambria Math"/>
                                      <a:cs typeface="Tahoma" panose="020B0604030504040204" pitchFamily="34" charset="0"/>
                                      <a:sym typeface="Calibri"/>
                                    </a:rPr>
                                    <m:t>𝝅</m:t>
                                  </m:r>
                                </m:num>
                                <m:den>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𝟒</m:t>
                                  </m:r>
                                </m:den>
                              </m:f>
                              <m:r>
                                <a:rPr lang="en-US" sz="4400" b="1" i="1" smtClean="0">
                                  <a:latin typeface="Cambria Math"/>
                                </a:rPr>
                                <m:t>+</m:t>
                              </m:r>
                              <m:r>
                                <a:rPr lang="en-US" sz="4400" b="1" i="1" smtClean="0">
                                  <a:latin typeface="Cambria Math"/>
                                </a:rPr>
                                <m:t>𝒌</m:t>
                              </m:r>
                              <m:r>
                                <a:rPr lang="en-US" sz="4400" b="1" i="1" smtClean="0">
                                  <a:latin typeface="Cambria Math"/>
                                </a:rPr>
                                <m:t>𝟐</m:t>
                              </m:r>
                              <m:r>
                                <a:rPr lang="en-US" sz="4400" b="1" i="1" smtClean="0">
                                  <a:latin typeface="Cambria Math"/>
                                  <a:ea typeface="Cambria Math"/>
                                </a:rPr>
                                <m:t>𝝅</m:t>
                              </m:r>
                            </m:e>
                            <m:e>
                              <m:r>
                                <a:rPr lang="en-US" sz="4400" b="1" i="1">
                                  <a:latin typeface="Cambria Math"/>
                                </a:rPr>
                                <m:t>𝒙</m:t>
                              </m:r>
                              <m:r>
                                <a:rPr lang="en-US" sz="4400" b="1" i="1">
                                  <a:latin typeface="Cambria Math"/>
                                </a:rPr>
                                <m:t>=</m:t>
                              </m:r>
                              <m:f>
                                <m:fPr>
                                  <m:ctrlPr>
                                    <a:rPr lang="en-US"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𝟑</m:t>
                                  </m:r>
                                  <m:r>
                                    <a:rPr lang="en-US" sz="4400" b="1" i="1" dirty="0">
                                      <a:solidFill>
                                        <a:schemeClr val="tx1"/>
                                      </a:solidFill>
                                      <a:latin typeface="Cambria Math"/>
                                      <a:ea typeface="Cambria Math"/>
                                      <a:cs typeface="Tahoma" panose="020B0604030504040204" pitchFamily="34" charset="0"/>
                                      <a:sym typeface="Calibri"/>
                                    </a:rPr>
                                    <m:t>𝝅</m:t>
                                  </m:r>
                                </m:num>
                                <m:den>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𝟒</m:t>
                                  </m:r>
                                </m:den>
                              </m:f>
                              <m:r>
                                <a:rPr lang="en-US" sz="4400" b="1" i="1">
                                  <a:latin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e>
                          </m:eqArr>
                        </m:e>
                      </m:d>
                    </m:oMath>
                  </m:oMathPara>
                </a14:m>
                <a:endParaRPr lang="en-US" sz="4400" b="1" dirty="0"/>
              </a:p>
            </p:txBody>
          </p:sp>
        </mc:Choice>
        <mc:Fallback xmlns="">
          <p:sp>
            <p:nvSpPr>
              <p:cNvPr id="47" name="TextBox 46"/>
              <p:cNvSpPr txBox="1">
                <a:spLocks noRot="1" noChangeAspect="1" noMove="1" noResize="1" noEditPoints="1" noAdjustHandles="1" noChangeArrowheads="1" noChangeShapeType="1" noTextEdit="1"/>
              </p:cNvSpPr>
              <p:nvPr/>
            </p:nvSpPr>
            <p:spPr>
              <a:xfrm>
                <a:off x="12427534" y="5962132"/>
                <a:ext cx="5311403" cy="2624116"/>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17131547" y="7025971"/>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48" name="TextBox 47"/>
              <p:cNvSpPr txBox="1">
                <a:spLocks noRot="1" noChangeAspect="1" noMove="1" noResize="1" noEditPoints="1" noAdjustHandles="1" noChangeArrowheads="1" noChangeShapeType="1" noTextEdit="1"/>
              </p:cNvSpPr>
              <p:nvPr/>
            </p:nvSpPr>
            <p:spPr>
              <a:xfrm>
                <a:off x="17131547" y="7025971"/>
                <a:ext cx="2861187" cy="830997"/>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627E6C8-FA94-0CF2-D050-62393B35A305}"/>
                  </a:ext>
                </a:extLst>
              </p:cNvPr>
              <p:cNvSpPr txBox="1"/>
              <p:nvPr/>
            </p:nvSpPr>
            <p:spPr>
              <a:xfrm>
                <a:off x="1447525" y="9248979"/>
                <a:ext cx="6586364" cy="985270"/>
              </a:xfrm>
              <a:prstGeom prst="rect">
                <a:avLst/>
              </a:prstGeom>
              <a:noFill/>
            </p:spPr>
            <p:txBody>
              <a:bodyPr wrap="square">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𝐛</m:t>
                      </m:r>
                      <m:r>
                        <a:rPr lang="en-US" sz="4800" b="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𝟑</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dirty="0">
                          <a:solidFill>
                            <a:schemeClr val="tx1"/>
                          </a:solidFill>
                          <a:latin typeface="Cambria Math"/>
                          <a:ea typeface="Tahoma" panose="020B0604030504040204" pitchFamily="34" charset="0"/>
                          <a:cs typeface="Tahoma" panose="020B0604030504040204" pitchFamily="34" charset="0"/>
                          <a:sym typeface="Calibri"/>
                        </a:rPr>
                        <m:t>𝐬𝐢𝐧𝟓</m:t>
                      </m:r>
                      <m:r>
                        <a:rPr lang="en-US" sz="4800" b="1" i="1" dirty="0">
                          <a:solidFill>
                            <a:schemeClr val="tx1"/>
                          </a:solidFill>
                          <a:latin typeface="Cambria Math"/>
                          <a:ea typeface="Tahoma" panose="020B0604030504040204" pitchFamily="34" charset="0"/>
                          <a:cs typeface="Tahoma" panose="020B0604030504040204" pitchFamily="34" charset="0"/>
                          <a:sym typeface="Calibri"/>
                        </a:rPr>
                        <m:t>𝒙</m:t>
                      </m:r>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 xmlns:a16="http://schemas.microsoft.com/office/drawing/2014/main" xmlns:a14="http://schemas.microsoft.com/office/drawing/2010/main" id="{C627E6C8-FA94-0CF2-D050-62393B35A305}"/>
                  </a:ext>
                </a:extLst>
              </p:cNvPr>
              <p:cNvSpPr txBox="1">
                <a:spLocks noRot="1" noChangeAspect="1" noMove="1" noResize="1" noEditPoints="1" noAdjustHandles="1" noChangeArrowheads="1" noChangeShapeType="1" noTextEdit="1"/>
              </p:cNvSpPr>
              <p:nvPr/>
            </p:nvSpPr>
            <p:spPr>
              <a:xfrm>
                <a:off x="1447525" y="9248979"/>
                <a:ext cx="6586364" cy="985270"/>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7291667" y="9225575"/>
                <a:ext cx="7413646"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0" smtClean="0">
                          <a:latin typeface="Cambria Math"/>
                        </a:rPr>
                        <m:t> </m:t>
                      </m:r>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𝟑</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dirty="0">
                          <a:solidFill>
                            <a:schemeClr val="tx1"/>
                          </a:solidFill>
                          <a:latin typeface="Cambria Math"/>
                          <a:ea typeface="Tahoma" panose="020B0604030504040204" pitchFamily="34" charset="0"/>
                          <a:cs typeface="Tahoma" panose="020B0604030504040204" pitchFamily="34" charset="0"/>
                          <a:sym typeface="Calibri"/>
                        </a:rPr>
                        <m:t>𝟓</m:t>
                      </m:r>
                      <m:r>
                        <a:rPr lang="en-US" sz="4800" b="1" i="1" dirty="0">
                          <a:solidFill>
                            <a:schemeClr val="tx1"/>
                          </a:solidFill>
                          <a:latin typeface="Cambria Math"/>
                          <a:ea typeface="Tahoma" panose="020B0604030504040204" pitchFamily="34" charset="0"/>
                          <a:cs typeface="Tahoma" panose="020B0604030504040204" pitchFamily="34" charset="0"/>
                          <a:sym typeface="Calibri"/>
                        </a:rPr>
                        <m:t>𝒙</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oMath>
                  </m:oMathPara>
                </a14:m>
                <a:endParaRPr lang="en-US" sz="4800" b="1" dirty="0"/>
              </a:p>
            </p:txBody>
          </p:sp>
        </mc:Choice>
        <mc:Fallback xmlns="">
          <p:sp>
            <p:nvSpPr>
              <p:cNvPr id="55" name="TextBox 54"/>
              <p:cNvSpPr txBox="1">
                <a:spLocks noRot="1" noChangeAspect="1" noMove="1" noResize="1" noEditPoints="1" noAdjustHandles="1" noChangeArrowheads="1" noChangeShapeType="1" noTextEdit="1"/>
              </p:cNvSpPr>
              <p:nvPr/>
            </p:nvSpPr>
            <p:spPr>
              <a:xfrm>
                <a:off x="7291667" y="9225575"/>
                <a:ext cx="7413646" cy="1032077"/>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14475846" y="8924139"/>
                <a:ext cx="5311403" cy="159915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rPr>
                          </m:ctrlPr>
                        </m:groupChrPr>
                        <m:e/>
                      </m:groupChr>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𝟑</m:t>
                              </m:r>
                              <m:r>
                                <a:rPr lang="en-US" sz="4400" b="1" i="1" smtClean="0">
                                  <a:latin typeface="Cambria Math"/>
                                </a:rPr>
                                <m:t>𝒙</m:t>
                              </m:r>
                              <m:r>
                                <a:rPr lang="en-US" sz="4400" b="1" i="1" smtClean="0">
                                  <a:latin typeface="Cambria Math"/>
                                </a:rPr>
                                <m:t>=−</m:t>
                              </m:r>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𝟓</m:t>
                              </m:r>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𝒙</m:t>
                              </m:r>
                              <m:r>
                                <a:rPr lang="en-US" sz="4400" b="1" i="1" smtClean="0">
                                  <a:latin typeface="Cambria Math"/>
                                </a:rPr>
                                <m:t>+</m:t>
                              </m:r>
                              <m:r>
                                <a:rPr lang="en-US" sz="4400" b="1" i="1" smtClean="0">
                                  <a:latin typeface="Cambria Math"/>
                                </a:rPr>
                                <m:t>𝒌</m:t>
                              </m:r>
                              <m:r>
                                <a:rPr lang="en-US" sz="4400" b="1" i="1" smtClean="0">
                                  <a:latin typeface="Cambria Math"/>
                                </a:rPr>
                                <m:t>𝟐</m:t>
                              </m:r>
                              <m:r>
                                <a:rPr lang="en-US" sz="4400" b="1" i="1" smtClean="0">
                                  <a:latin typeface="Cambria Math"/>
                                  <a:ea typeface="Cambria Math"/>
                                </a:rPr>
                                <m:t>𝝅</m:t>
                              </m:r>
                            </m:e>
                            <m:e>
                              <m:r>
                                <a:rPr lang="en-US" sz="4400" b="1" i="1" smtClean="0">
                                  <a:latin typeface="Cambria Math" panose="02040503050406030204" pitchFamily="18" charset="0"/>
                                  <a:ea typeface="Cambria Math"/>
                                </a:rPr>
                                <m:t>𝟑</m:t>
                              </m:r>
                              <m:r>
                                <a:rPr lang="en-US" sz="4400" b="1" i="1">
                                  <a:latin typeface="Cambria Math"/>
                                </a:rPr>
                                <m:t>𝒙</m:t>
                              </m:r>
                              <m:r>
                                <a:rPr lang="en-US" sz="4400" b="1" i="1">
                                  <a:latin typeface="Cambria Math"/>
                                </a:rPr>
                                <m:t>=</m:t>
                              </m:r>
                              <m:r>
                                <a:rPr lang="en-US" sz="4400" b="1" i="1" smtClean="0">
                                  <a:latin typeface="Cambria Math"/>
                                  <a:ea typeface="Cambria Math"/>
                                </a:rPr>
                                <m:t>𝝅</m:t>
                              </m:r>
                              <m:r>
                                <a:rPr lang="en-US" sz="4400" b="1" i="1" smtClean="0">
                                  <a:latin typeface="Cambria Math"/>
                                  <a:ea typeface="Cambria Math"/>
                                </a:rPr>
                                <m:t>+</m:t>
                              </m:r>
                              <m:r>
                                <a:rPr lang="en-US" sz="4400" b="1" i="1" smtClean="0">
                                  <a:latin typeface="Cambria Math"/>
                                  <a:ea typeface="Cambria Math"/>
                                </a:rPr>
                                <m:t>𝟓</m:t>
                              </m:r>
                              <m:r>
                                <a:rPr lang="en-US" sz="4400" b="1" i="1" smtClean="0">
                                  <a:latin typeface="Cambria Math"/>
                                  <a:ea typeface="Cambria Math"/>
                                </a:rPr>
                                <m:t>𝒙</m:t>
                              </m:r>
                              <m:r>
                                <a:rPr lang="en-US" sz="4400" b="1" i="1" smtClean="0">
                                  <a:latin typeface="Cambria Math"/>
                                  <a:ea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e>
                          </m:eqArr>
                        </m:e>
                      </m:d>
                    </m:oMath>
                  </m:oMathPara>
                </a14:m>
                <a:endParaRPr lang="en-US" sz="4400" b="1" dirty="0"/>
              </a:p>
            </p:txBody>
          </p:sp>
        </mc:Choice>
        <mc:Fallback xmlns="">
          <p:sp>
            <p:nvSpPr>
              <p:cNvPr id="56" name="TextBox 55"/>
              <p:cNvSpPr txBox="1">
                <a:spLocks noRot="1" noChangeAspect="1" noMove="1" noResize="1" noEditPoints="1" noAdjustHandles="1" noChangeArrowheads="1" noChangeShapeType="1" noTextEdit="1"/>
              </p:cNvSpPr>
              <p:nvPr/>
            </p:nvSpPr>
            <p:spPr>
              <a:xfrm>
                <a:off x="14475846" y="8924139"/>
                <a:ext cx="5311403" cy="1599156"/>
              </a:xfrm>
              <a:prstGeom prst="rect">
                <a:avLst/>
              </a:prstGeom>
              <a:blipFill>
                <a:blip r:embed="rId11"/>
                <a:stretch>
                  <a:fillRect r="-918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18602545" y="11655791"/>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57" name="TextBox 56"/>
              <p:cNvSpPr txBox="1">
                <a:spLocks noRot="1" noChangeAspect="1" noMove="1" noResize="1" noEditPoints="1" noAdjustHandles="1" noChangeArrowheads="1" noChangeShapeType="1" noTextEdit="1"/>
              </p:cNvSpPr>
              <p:nvPr/>
            </p:nvSpPr>
            <p:spPr>
              <a:xfrm>
                <a:off x="18602545" y="11655791"/>
                <a:ext cx="2861187" cy="830997"/>
              </a:xfrm>
              <a:prstGeom prst="rect">
                <a:avLst/>
              </a:prstGeom>
              <a:blipFill>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14000270" y="10691990"/>
                <a:ext cx="5311403" cy="2631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rPr>
                          </m:ctrlPr>
                        </m:groupChrPr>
                        <m:e/>
                      </m:groupChr>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𝒙</m:t>
                              </m:r>
                              <m:r>
                                <a:rPr lang="en-US" sz="4400" b="1" i="1" smtClean="0">
                                  <a:latin typeface="Cambria Math"/>
                                </a:rPr>
                                <m:t>=</m:t>
                              </m:r>
                              <m:f>
                                <m:fPr>
                                  <m:ctrlPr>
                                    <a:rPr lang="en-US"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𝒌</m:t>
                                  </m:r>
                                  <m:r>
                                    <a:rPr lang="en-US" sz="4400" b="1" i="1" dirty="0">
                                      <a:solidFill>
                                        <a:schemeClr val="tx1"/>
                                      </a:solidFill>
                                      <a:latin typeface="Cambria Math"/>
                                      <a:ea typeface="Cambria Math"/>
                                      <a:cs typeface="Tahoma" panose="020B0604030504040204" pitchFamily="34" charset="0"/>
                                      <a:sym typeface="Calibri"/>
                                    </a:rPr>
                                    <m:t>𝝅</m:t>
                                  </m:r>
                                </m:num>
                                <m:den>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𝟒</m:t>
                                  </m:r>
                                </m:den>
                              </m:f>
                            </m:e>
                            <m:e>
                              <m:r>
                                <a:rPr lang="en-US" sz="4400" b="1" i="1">
                                  <a:latin typeface="Cambria Math"/>
                                </a:rPr>
                                <m:t>𝒙</m:t>
                              </m:r>
                              <m:r>
                                <a:rPr lang="en-US" sz="4400" b="1" i="1">
                                  <a:latin typeface="Cambria Math"/>
                                </a:rPr>
                                <m:t>=</m:t>
                              </m:r>
                              <m:f>
                                <m:fPr>
                                  <m:ctrlPr>
                                    <a:rPr lang="en-US"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400" b="1" i="1" dirty="0">
                                      <a:solidFill>
                                        <a:schemeClr val="tx1"/>
                                      </a:solidFill>
                                      <a:latin typeface="Cambria Math"/>
                                      <a:ea typeface="Cambria Math"/>
                                      <a:cs typeface="Tahoma" panose="020B0604030504040204" pitchFamily="34" charset="0"/>
                                      <a:sym typeface="Calibri"/>
                                    </a:rPr>
                                    <m:t>𝝅</m:t>
                                  </m:r>
                                </m:num>
                                <m:den>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𝟐</m:t>
                                  </m:r>
                                </m:den>
                              </m:f>
                              <m:r>
                                <a:rPr lang="en-US" sz="4400" b="1" i="1" smtClean="0">
                                  <a:latin typeface="Cambria Math"/>
                                </a:rPr>
                                <m:t>−</m:t>
                              </m:r>
                              <m:r>
                                <a:rPr lang="en-US" sz="4400" b="1" i="1">
                                  <a:latin typeface="Cambria Math"/>
                                </a:rPr>
                                <m:t>𝒌</m:t>
                              </m:r>
                              <m:r>
                                <a:rPr lang="en-US" sz="4400" b="1" i="1">
                                  <a:latin typeface="Cambria Math"/>
                                  <a:ea typeface="Cambria Math"/>
                                </a:rPr>
                                <m:t>𝝅</m:t>
                              </m:r>
                            </m:e>
                          </m:eqArr>
                        </m:e>
                      </m:d>
                    </m:oMath>
                  </m:oMathPara>
                </a14:m>
                <a:endParaRPr lang="en-US" sz="4400" b="1" dirty="0"/>
              </a:p>
            </p:txBody>
          </p:sp>
        </mc:Choice>
        <mc:Fallback xmlns="">
          <p:sp>
            <p:nvSpPr>
              <p:cNvPr id="58" name="TextBox 57"/>
              <p:cNvSpPr txBox="1">
                <a:spLocks noRot="1" noChangeAspect="1" noMove="1" noResize="1" noEditPoints="1" noAdjustHandles="1" noChangeArrowheads="1" noChangeShapeType="1" noTextEdit="1"/>
              </p:cNvSpPr>
              <p:nvPr/>
            </p:nvSpPr>
            <p:spPr>
              <a:xfrm>
                <a:off x="14000270" y="10691990"/>
                <a:ext cx="5311403" cy="2631811"/>
              </a:xfrm>
              <a:prstGeom prst="rect">
                <a:avLst/>
              </a:prstGeom>
              <a:blipFill>
                <a:blip r:embed="rId13"/>
                <a:stretch>
                  <a:fillRect b="-2778"/>
                </a:stretch>
              </a:blipFill>
            </p:spPr>
            <p:txBody>
              <a:bodyPr/>
              <a:lstStyle/>
              <a:p>
                <a:r>
                  <a:rPr lang="en-US">
                    <a:noFill/>
                  </a:rPr>
                  <a:t> </a:t>
                </a:r>
              </a:p>
            </p:txBody>
          </p:sp>
        </mc:Fallback>
      </mc:AlternateContent>
    </p:spTree>
    <p:extLst>
      <p:ext uri="{BB962C8B-B14F-4D97-AF65-F5344CB8AC3E}">
        <p14:creationId xmlns:p14="http://schemas.microsoft.com/office/powerpoint/2010/main" val="32529724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wipe(left)">
                                      <p:cBhvr>
                                        <p:cTn id="13" dur="500"/>
                                        <p:tgtEl>
                                          <p:spTgt spid="3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left)">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left)">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left)">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wipe(left)">
                                      <p:cBhvr>
                                        <p:cTn id="56" dur="500"/>
                                        <p:tgtEl>
                                          <p:spTgt spid="5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wipe(left)">
                                      <p:cBhvr>
                                        <p:cTn id="61" dur="500"/>
                                        <p:tgtEl>
                                          <p:spTgt spid="55"/>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animBg="1"/>
      <p:bldP spid="43" grpId="0"/>
      <p:bldP spid="44" grpId="0"/>
      <p:bldP spid="45" grpId="0"/>
      <p:bldP spid="46" grpId="0"/>
      <p:bldP spid="47" grpId="0"/>
      <p:bldP spid="48" grpId="0"/>
      <p:bldP spid="54" grpId="0"/>
      <p:bldP spid="55" grpId="0"/>
      <p:bldP spid="56" grpId="0"/>
      <p:bldP spid="57" grpId="0"/>
      <p:bldP spid="58"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19" name="Group 18"/>
          <p:cNvGrpSpPr/>
          <p:nvPr/>
        </p:nvGrpSpPr>
        <p:grpSpPr>
          <a:xfrm>
            <a:off x="278909" y="2595746"/>
            <a:ext cx="5131486" cy="953920"/>
            <a:chOff x="541847" y="2678192"/>
            <a:chExt cx="5131486" cy="953920"/>
          </a:xfrm>
        </p:grpSpPr>
        <p:sp>
          <p:nvSpPr>
            <p:cNvPr id="20" name="Freeform: Shape 2">
              <a:extLst>
                <a:ext uri="{FF2B5EF4-FFF2-40B4-BE49-F238E27FC236}">
                  <a16:creationId xmlns:a16="http://schemas.microsoft.com/office/drawing/2014/main" id="{FCBAB073-AA42-D868-A9E7-BDFA91474D75}"/>
                </a:ext>
              </a:extLst>
            </p:cNvPr>
            <p:cNvSpPr/>
            <p:nvPr/>
          </p:nvSpPr>
          <p:spPr>
            <a:xfrm rot="10800000">
              <a:off x="541847" y="2697684"/>
              <a:ext cx="5131486" cy="934428"/>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5">
              <a:extLst>
                <a:ext uri="{FF2B5EF4-FFF2-40B4-BE49-F238E27FC236}">
                  <a16:creationId xmlns:a16="http://schemas.microsoft.com/office/drawing/2014/main" id="{770A1A89-EC09-E8AC-A29F-48F73FCB79A3}"/>
                </a:ext>
              </a:extLst>
            </p:cNvPr>
            <p:cNvSpPr/>
            <p:nvPr/>
          </p:nvSpPr>
          <p:spPr>
            <a:xfrm rot="10800000">
              <a:off x="804783" y="2759146"/>
              <a:ext cx="4605612" cy="750043"/>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21">
              <a:extLst>
                <a:ext uri="{FF2B5EF4-FFF2-40B4-BE49-F238E27FC236}">
                  <a16:creationId xmlns:a16="http://schemas.microsoft.com/office/drawing/2014/main" id="{48C4DA01-9EFF-7E04-B80A-B03CF9F384DC}"/>
                </a:ext>
              </a:extLst>
            </p:cNvPr>
            <p:cNvSpPr txBox="1"/>
            <p:nvPr/>
          </p:nvSpPr>
          <p:spPr>
            <a:xfrm>
              <a:off x="1020005" y="2678192"/>
              <a:ext cx="4261859" cy="830997"/>
            </a:xfrm>
            <a:prstGeom prst="rect">
              <a:avLst/>
            </a:prstGeom>
            <a:noFill/>
          </p:spPr>
          <p:txBody>
            <a:bodyPr wrap="square" rtlCol="0">
              <a:spAutoFit/>
            </a:bodyPr>
            <a:lstStyle/>
            <a:p>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3</a:t>
              </a:r>
            </a:p>
          </p:txBody>
        </p: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954ACD6-1D85-750D-E5E3-F12DEDA23C0C}"/>
                  </a:ext>
                </a:extLst>
              </p:cNvPr>
              <p:cNvSpPr txBox="1"/>
              <p:nvPr/>
            </p:nvSpPr>
            <p:spPr>
              <a:xfrm>
                <a:off x="1060878" y="4650011"/>
                <a:ext cx="14866842" cy="3289683"/>
              </a:xfrm>
              <a:prstGeom prst="rect">
                <a:avLst/>
              </a:prstGeom>
              <a:noFill/>
            </p:spPr>
            <p:txBody>
              <a:bodyPr wrap="square">
                <a:spAutoFit/>
              </a:bodyPr>
              <a:lstStyle/>
              <a:p>
                <a:pPr marL="742950" lvl="0" indent="-742950">
                  <a:spcAft>
                    <a:spcPts val="800"/>
                  </a:spcAft>
                  <a:buFont typeface="Arial"/>
                  <a:buAutoNum type="alphaLcParenR"/>
                </a:pPr>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Quan sát Hình 1.</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22a</a:t>
                </a:r>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 tìm các nghiệm của phương trình</a:t>
                </a:r>
                <a14:m>
                  <m:oMath xmlns:m="http://schemas.openxmlformats.org/officeDocument/2006/math">
                    <m:r>
                      <a:rPr lang="en-US" sz="4800" b="1" dirty="0">
                        <a:solidFill>
                          <a:schemeClr val="tx1"/>
                        </a:solidFill>
                        <a:latin typeface="Cambria Math"/>
                        <a:ea typeface="Tahoma" panose="020B0604030504040204" pitchFamily="34" charset="0"/>
                        <a:cs typeface="Tahoma" panose="020B0604030504040204" pitchFamily="34" charset="0"/>
                        <a:sym typeface="Calibri"/>
                      </a:rPr>
                      <m:t>  </m:t>
                    </m:r>
                    <m:r>
                      <a:rPr lang="en-US" sz="4800" b="1" dirty="0">
                        <a:solidFill>
                          <a:schemeClr val="tx1"/>
                        </a:solidFill>
                        <a:latin typeface="Cambria Math"/>
                        <a:ea typeface="Tahoma" panose="020B0604030504040204" pitchFamily="34" charset="0"/>
                        <a:cs typeface="Tahoma" panose="020B0604030504040204" pitchFamily="34" charset="0"/>
                        <a:sym typeface="Calibri"/>
                      </a:rPr>
                      <m:t>𝐜𝐨𝐬</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 </m:t>
                    </m:r>
                    <m:f>
                      <m:fPr>
                        <m:ctrlPr>
                          <a:rPr lang="el-GR"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solidFill>
                              <a:schemeClr val="tx1"/>
                            </a:solidFill>
                            <a:latin typeface="Cambria Math"/>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𝟏</m:t>
                        </m:r>
                      </m:num>
                      <m:den>
                        <m:r>
                          <a:rPr lang="el-GR" sz="4800" b="1" i="1" dirty="0">
                            <a:solidFill>
                              <a:schemeClr val="tx1"/>
                            </a:solidFill>
                            <a:latin typeface="Cambria Math"/>
                            <a:ea typeface="Tahoma" panose="020B0604030504040204" pitchFamily="34" charset="0"/>
                            <a:cs typeface="Tahoma" panose="020B0604030504040204" pitchFamily="34" charset="0"/>
                            <a:sym typeface="Calibri"/>
                          </a:rPr>
                          <m:t>𝟐</m:t>
                        </m:r>
                      </m:den>
                    </m:f>
                  </m:oMath>
                </a14:m>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trong nửa khoảng </a:t>
                </a:r>
                <a14:m>
                  <m:oMath xmlns:m="http://schemas.openxmlformats.org/officeDocument/2006/math">
                    <m:r>
                      <a:rPr lang="en-US" sz="4400" b="1" i="1">
                        <a:solidFill>
                          <a:schemeClr val="tx1"/>
                        </a:solidFill>
                        <a:latin typeface="Cambria Math"/>
                        <a:ea typeface="Tahoma" panose="020B0604030504040204" pitchFamily="34" charset="0"/>
                        <a:cs typeface="Tahoma" panose="020B0604030504040204" pitchFamily="34" charset="0"/>
                      </a:rPr>
                      <m:t>[−</m:t>
                    </m:r>
                    <m:r>
                      <a:rPr lang="en-US" sz="4400" b="1" i="1">
                        <a:solidFill>
                          <a:schemeClr val="tx1"/>
                        </a:solidFill>
                        <a:latin typeface="Cambria Math"/>
                        <a:ea typeface="Cambria Math"/>
                        <a:cs typeface="Tahoma" panose="020B0604030504040204" pitchFamily="34" charset="0"/>
                      </a:rPr>
                      <m:t>𝝅</m:t>
                    </m:r>
                    <m:r>
                      <a:rPr lang="en-US" sz="4400" b="1" i="1">
                        <a:solidFill>
                          <a:schemeClr val="tx1"/>
                        </a:solidFill>
                        <a:latin typeface="Cambria Math"/>
                        <a:ea typeface="Tahoma" panose="020B0604030504040204" pitchFamily="34" charset="0"/>
                        <a:cs typeface="Tahoma" panose="020B0604030504040204" pitchFamily="34" charset="0"/>
                      </a:rPr>
                      <m:t>;</m:t>
                    </m:r>
                    <m:r>
                      <a:rPr lang="en-US" sz="4400" b="1" i="1">
                        <a:solidFill>
                          <a:schemeClr val="tx1"/>
                        </a:solidFill>
                        <a:latin typeface="Cambria Math"/>
                        <a:ea typeface="Cambria Math"/>
                        <a:cs typeface="Tahoma" panose="020B0604030504040204" pitchFamily="34" charset="0"/>
                      </a:rPr>
                      <m:t>𝝅</m:t>
                    </m:r>
                    <m:r>
                      <a:rPr lang="en-US" sz="4400" b="1" i="1">
                        <a:solidFill>
                          <a:schemeClr val="tx1"/>
                        </a:solidFill>
                        <a:latin typeface="Cambria Math"/>
                        <a:ea typeface="Cambria Math"/>
                        <a:cs typeface="Tahoma" panose="020B0604030504040204" pitchFamily="34" charset="0"/>
                      </a:rPr>
                      <m:t>)</m:t>
                    </m:r>
                  </m:oMath>
                </a14:m>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742950" indent="-742950">
                  <a:spcAft>
                    <a:spcPts val="800"/>
                  </a:spcAft>
                  <a:buAutoNum type="alphaLcParenR"/>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Dựa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vào</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tính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tuần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hoàn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hàm</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dirty="0">
                        <a:solidFill>
                          <a:schemeClr val="tx1"/>
                        </a:solidFill>
                        <a:latin typeface="Cambria Math"/>
                        <a:ea typeface="Tahoma" panose="020B0604030504040204" pitchFamily="34" charset="0"/>
                        <a:cs typeface="Tahoma" panose="020B0604030504040204" pitchFamily="34" charset="0"/>
                      </a:rPr>
                      <m:t> </m:t>
                    </m:r>
                    <m:r>
                      <a:rPr lang="en-US" sz="4400" b="1" dirty="0">
                        <a:solidFill>
                          <a:schemeClr val="tx1"/>
                        </a:solidFill>
                        <a:latin typeface="Cambria Math"/>
                        <a:ea typeface="Tahoma" panose="020B0604030504040204" pitchFamily="34" charset="0"/>
                        <a:cs typeface="Tahoma" panose="020B0604030504040204" pitchFamily="34" charset="0"/>
                      </a:rPr>
                      <m:t>𝐜𝐨𝐬</m:t>
                    </m:r>
                  </m:oMath>
                </a14:m>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hãy</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viết</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công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thức</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nghiệm</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phương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trình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đã cho</a:t>
                </a:r>
                <a14:m>
                  <m:oMath xmlns:m="http://schemas.openxmlformats.org/officeDocument/2006/math">
                    <m:r>
                      <a:rPr lang="en-US" sz="4400" b="1" dirty="0">
                        <a:solidFill>
                          <a:schemeClr val="tx1"/>
                        </a:solidFill>
                        <a:latin typeface="Cambria Math"/>
                        <a:ea typeface="Tahoma" panose="020B0604030504040204" pitchFamily="34" charset="0"/>
                        <a:cs typeface="Tahoma" panose="020B0604030504040204" pitchFamily="34" charset="0"/>
                        <a:sym typeface="Calibri"/>
                      </a:rPr>
                      <m:t>. </m:t>
                    </m:r>
                    <m:r>
                      <a:rPr lang="en-US" sz="4400" b="1" i="0" dirty="0" smtClean="0">
                        <a:solidFill>
                          <a:schemeClr val="tx1"/>
                        </a:solidFill>
                        <a:latin typeface="Cambria Math"/>
                        <a:ea typeface="Tahoma" panose="020B0604030504040204" pitchFamily="34" charset="0"/>
                        <a:cs typeface="Tahoma" panose="020B0604030504040204" pitchFamily="34" charset="0"/>
                        <a:sym typeface="Calibri"/>
                      </a:rPr>
                      <m:t>.</m:t>
                    </m:r>
                    <m:r>
                      <a:rPr lang="en-US" sz="4400" b="1" dirty="0">
                        <a:solidFill>
                          <a:schemeClr val="tx1"/>
                        </a:solidFill>
                        <a:latin typeface="Cambria Math"/>
                        <a:ea typeface="Tahoma" panose="020B0604030504040204" pitchFamily="34" charset="0"/>
                        <a:cs typeface="Tahoma" panose="020B0604030504040204" pitchFamily="34" charset="0"/>
                        <a:sym typeface="Calibri"/>
                      </a:rPr>
                      <m:t> </m:t>
                    </m:r>
                  </m:oMath>
                </a14:m>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3" name="TextBox 22">
                <a:extLst>
                  <a:ext uri="{FF2B5EF4-FFF2-40B4-BE49-F238E27FC236}">
                    <a16:creationId xmlns:a16="http://schemas.microsoft.com/office/drawing/2014/main" xmlns="" xmlns:a14="http://schemas.microsoft.com/office/drawing/2010/main" id="{0954ACD6-1D85-750D-E5E3-F12DEDA23C0C}"/>
                  </a:ext>
                </a:extLst>
              </p:cNvPr>
              <p:cNvSpPr txBox="1">
                <a:spLocks noRot="1" noChangeAspect="1" noMove="1" noResize="1" noEditPoints="1" noAdjustHandles="1" noChangeArrowheads="1" noChangeShapeType="1" noTextEdit="1"/>
              </p:cNvSpPr>
              <p:nvPr/>
            </p:nvSpPr>
            <p:spPr>
              <a:xfrm>
                <a:off x="1060878" y="4650011"/>
                <a:ext cx="14866842" cy="3289683"/>
              </a:xfrm>
              <a:prstGeom prst="rect">
                <a:avLst/>
              </a:prstGeom>
              <a:blipFill rotWithShape="1">
                <a:blip r:embed="rId3"/>
                <a:stretch>
                  <a:fillRect l="-1640" t="-3896" r="-1927" b="-7792"/>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E728877C-8C56-13AC-3782-DC6BBCC2EA24}"/>
              </a:ext>
            </a:extLst>
          </p:cNvPr>
          <p:cNvSpPr txBox="1"/>
          <p:nvPr/>
        </p:nvSpPr>
        <p:spPr>
          <a:xfrm>
            <a:off x="915667" y="8086320"/>
            <a:ext cx="2655591" cy="769441"/>
          </a:xfrm>
          <a:prstGeom prst="rect">
            <a:avLst/>
          </a:prstGeom>
          <a:noFill/>
        </p:spPr>
        <p:txBody>
          <a:bodyPr wrap="square">
            <a:spAutoFit/>
          </a:bodyPr>
          <a:lstStyle/>
          <a:p>
            <a:r>
              <a:rPr kumimoji="0" lang="fr-FR" sz="4400" b="1" i="0" u="sng"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fr-FR" sz="4400" b="1" i="0" u="sng"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fr-FR" sz="4400" b="1" i="0" u="sng"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giải</a:t>
            </a:r>
            <a:r>
              <a:rPr kumimoji="0" lang="fr-FR" sz="4400" b="1" i="0" u="sng"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4400" dirty="0"/>
          </a:p>
        </p:txBody>
      </p:sp>
      <mc:AlternateContent xmlns:mc="http://schemas.openxmlformats.org/markup-compatibility/2006" xmlns:a14="http://schemas.microsoft.com/office/drawing/2010/main">
        <mc:Choice Requires="a14">
          <p:sp>
            <p:nvSpPr>
              <p:cNvPr id="5" name="Rectangle 4"/>
              <p:cNvSpPr/>
              <p:nvPr/>
            </p:nvSpPr>
            <p:spPr>
              <a:xfrm>
                <a:off x="915667" y="11613704"/>
                <a:ext cx="6296724" cy="1216680"/>
              </a:xfrm>
              <a:prstGeom prst="rect">
                <a:avLst/>
              </a:prstGeom>
            </p:spPr>
            <p:txBody>
              <a:bodyPr wrap="none">
                <a:spAutoFit/>
              </a:bodyPr>
              <a:lstStyle/>
              <a:p>
                <a:r>
                  <a:rPr lang="en-US" sz="4800" b="1" dirty="0" err="1">
                    <a:solidFill>
                      <a:schemeClr val="tx1"/>
                    </a:solidFill>
                    <a:ea typeface="Tahoma" panose="020B0604030504040204" pitchFamily="34" charset="0"/>
                    <a:cs typeface="Tahoma" panose="020B0604030504040204" pitchFamily="34" charset="0"/>
                    <a:sym typeface="Calibri"/>
                  </a:rPr>
                  <a:t>Vậy</a:t>
                </a:r>
                <a:r>
                  <a:rPr lang="en-US" sz="4800" b="1" dirty="0">
                    <a:solidFill>
                      <a:schemeClr val="tx1"/>
                    </a:solidFill>
                    <a:ea typeface="Tahoma" panose="020B0604030504040204" pitchFamily="34" charset="0"/>
                    <a:cs typeface="Tahoma" panose="020B0604030504040204" pitchFamily="34" charset="0"/>
                    <a:sym typeface="Calibri"/>
                  </a:rPr>
                  <a:t> PT  </a:t>
                </a:r>
                <a14:m>
                  <m:oMath xmlns:m="http://schemas.openxmlformats.org/officeDocument/2006/math">
                    <m:r>
                      <a:rPr lang="en-US" sz="4800" b="1" dirty="0">
                        <a:solidFill>
                          <a:schemeClr val="tx1"/>
                        </a:solidFill>
                        <a:latin typeface="Cambria Math"/>
                        <a:ea typeface="Tahoma" panose="020B0604030504040204" pitchFamily="34" charset="0"/>
                        <a:cs typeface="Tahoma" panose="020B0604030504040204" pitchFamily="34" charset="0"/>
                        <a:sym typeface="Calibri"/>
                      </a:rPr>
                      <m:t>𝐜𝐨𝐬</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 </m:t>
                    </m:r>
                    <m:f>
                      <m:fPr>
                        <m:ctrlPr>
                          <a:rPr lang="el-GR"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solidFill>
                              <a:schemeClr val="tx1"/>
                            </a:solidFill>
                            <a:latin typeface="Cambria Math"/>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𝟏</m:t>
                        </m:r>
                      </m:num>
                      <m:den>
                        <m:r>
                          <a:rPr lang="el-GR" sz="4800" b="1" i="1" dirty="0">
                            <a:solidFill>
                              <a:schemeClr val="tx1"/>
                            </a:solidFill>
                            <a:latin typeface="Cambria Math"/>
                            <a:ea typeface="Tahoma" panose="020B0604030504040204" pitchFamily="34" charset="0"/>
                            <a:cs typeface="Tahoma" panose="020B0604030504040204" pitchFamily="34" charset="0"/>
                            <a:sym typeface="Calibri"/>
                          </a:rPr>
                          <m:t>𝟐</m:t>
                        </m:r>
                      </m:den>
                    </m:f>
                    <m:groupChr>
                      <m:groupChrPr>
                        <m:chr m:val="⇔"/>
                        <m:pos m:val="top"/>
                        <m:ctrlPr>
                          <a:rPr lang="el-GR"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a14:m>
                <a:endParaRPr lang="en-US" sz="4800" dirty="0"/>
              </a:p>
            </p:txBody>
          </p:sp>
        </mc:Choice>
        <mc:Fallback xmlns="">
          <p:sp>
            <p:nvSpPr>
              <p:cNvPr id="5" name="Rectangle 4"/>
              <p:cNvSpPr>
                <a:spLocks noRot="1" noChangeAspect="1" noMove="1" noResize="1" noEditPoints="1" noAdjustHandles="1" noChangeArrowheads="1" noChangeShapeType="1" noTextEdit="1"/>
              </p:cNvSpPr>
              <p:nvPr/>
            </p:nvSpPr>
            <p:spPr>
              <a:xfrm>
                <a:off x="915667" y="11613704"/>
                <a:ext cx="6296724" cy="1216680"/>
              </a:xfrm>
              <a:prstGeom prst="rect">
                <a:avLst/>
              </a:prstGeom>
              <a:blipFill>
                <a:blip r:embed="rId4"/>
                <a:stretch>
                  <a:fillRect l="-4356" b="-6000"/>
                </a:stretch>
              </a:blipFill>
            </p:spPr>
            <p:txBody>
              <a:bodyPr/>
              <a:lstStyle/>
              <a:p>
                <a:r>
                  <a:rPr lang="en-US">
                    <a:noFill/>
                  </a:rPr>
                  <a:t> </a:t>
                </a:r>
              </a:p>
            </p:txBody>
          </p:sp>
        </mc:Fallback>
      </mc:AlternateContent>
      <p:sp>
        <p:nvSpPr>
          <p:cNvPr id="18" name="TextBox 17">
            <a:extLst>
              <a:ext uri="{FF2B5EF4-FFF2-40B4-BE49-F238E27FC236}">
                <a16:creationId xmlns:a16="http://schemas.microsoft.com/office/drawing/2014/main" id="{0954ACD6-1D85-750D-E5E3-F12DEDA23C0C}"/>
              </a:ext>
            </a:extLst>
          </p:cNvPr>
          <p:cNvSpPr txBox="1"/>
          <p:nvPr/>
        </p:nvSpPr>
        <p:spPr>
          <a:xfrm>
            <a:off x="1229819" y="9320913"/>
            <a:ext cx="8848459" cy="769441"/>
          </a:xfrm>
          <a:prstGeom prst="rect">
            <a:avLst/>
          </a:prstGeom>
          <a:noFill/>
        </p:spPr>
        <p:txBody>
          <a:bodyPr wrap="square">
            <a:spAutoFit/>
          </a:bodyPr>
          <a:lstStyle/>
          <a:p>
            <a:pPr lvl="0">
              <a:spcAft>
                <a:spcPts val="800"/>
              </a:spcAft>
            </a:pP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Nhìn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hình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1.22a ta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thấy</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2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điểm</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6" name="Rectangle 5"/>
              <p:cNvSpPr/>
              <p:nvPr/>
            </p:nvSpPr>
            <p:spPr>
              <a:xfrm>
                <a:off x="10335902" y="9201645"/>
                <a:ext cx="12800299" cy="2147767"/>
              </a:xfrm>
              <a:prstGeom prst="rect">
                <a:avLst/>
              </a:prstGeom>
            </p:spPr>
            <p:txBody>
              <a:bodyPr wrap="none">
                <a:spAutoFit/>
              </a:bodyPr>
              <a:lstStyle/>
              <a:p>
                <a:pPr lvl="0">
                  <a:spcAft>
                    <a:spcPts val="800"/>
                  </a:spcAft>
                </a:pPr>
                <a14:m>
                  <m:oMath xmlns:m="http://schemas.openxmlformats.org/officeDocument/2006/math">
                    <m:r>
                      <a:rPr lang="en-US" sz="4400" b="1" i="1" dirty="0">
                        <a:latin typeface="Cambria Math"/>
                        <a:ea typeface="Tahoma" panose="020B0604030504040204" pitchFamily="34" charset="0"/>
                        <a:cs typeface="Tahoma" panose="020B0604030504040204" pitchFamily="34" charset="0"/>
                      </a:rPr>
                      <m:t>𝑴</m:t>
                    </m:r>
                  </m:oMath>
                </a14:m>
                <a:r>
                  <a:rPr lang="en-US" sz="4400" b="1" dirty="0">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r>
                      <a:rPr lang="en-US" sz="4400" b="1" i="1" dirty="0">
                        <a:latin typeface="Cambria Math"/>
                        <a:ea typeface="Tahoma" panose="020B0604030504040204" pitchFamily="34" charset="0"/>
                        <a:cs typeface="Tahoma" panose="020B0604030504040204" pitchFamily="34" charset="0"/>
                      </a:rPr>
                      <m:t>𝑴</m:t>
                    </m:r>
                    <m:r>
                      <a:rPr lang="en-US" sz="4400" b="1" i="1" dirty="0">
                        <a:latin typeface="Cambria Math"/>
                        <a:ea typeface="Tahoma" panose="020B0604030504040204" pitchFamily="34" charset="0"/>
                        <a:cs typeface="Tahoma" panose="020B0604030504040204" pitchFamily="34" charset="0"/>
                      </a:rPr>
                      <m:t>’</m:t>
                    </m:r>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đều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có</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hoành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độ</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bằng</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f>
                      <m:fPr>
                        <m:ctrlPr>
                          <a:rPr lang="el-GR"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a:solidFill>
                              <a:schemeClr val="tx1"/>
                            </a:solidFill>
                            <a:latin typeface="Cambria Math"/>
                            <a:ea typeface="Tahoma" panose="020B0604030504040204" pitchFamily="34" charset="0"/>
                            <a:cs typeface="Tahoma" panose="020B0604030504040204" pitchFamily="34" charset="0"/>
                            <a:sym typeface="Calibri"/>
                          </a:rPr>
                          <m:t>−</m:t>
                        </m:r>
                        <m:r>
                          <a:rPr lang="en-US" sz="4400" b="1" i="1" dirty="0">
                            <a:solidFill>
                              <a:schemeClr val="tx1"/>
                            </a:solidFill>
                            <a:latin typeface="Cambria Math"/>
                            <a:ea typeface="Tahoma" panose="020B0604030504040204" pitchFamily="34" charset="0"/>
                            <a:cs typeface="Tahoma" panose="020B0604030504040204" pitchFamily="34" charset="0"/>
                            <a:sym typeface="Calibri"/>
                          </a:rPr>
                          <m:t>𝟏</m:t>
                        </m:r>
                      </m:num>
                      <m:den>
                        <m:r>
                          <a:rPr lang="el-GR" sz="4400" b="1" i="1" dirty="0">
                            <a:solidFill>
                              <a:schemeClr val="tx1"/>
                            </a:solidFill>
                            <a:latin typeface="Cambria Math"/>
                            <a:ea typeface="Tahoma" panose="020B0604030504040204" pitchFamily="34" charset="0"/>
                            <a:cs typeface="Tahoma" panose="020B0604030504040204" pitchFamily="34" charset="0"/>
                            <a:sym typeface="Calibri"/>
                          </a:rPr>
                          <m:t>𝟐</m:t>
                        </m:r>
                      </m:den>
                    </m:f>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lần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lượt</a:t>
                </a:r>
                <a:r>
                  <a:rPr lang="en-US" sz="4400" b="1" dirty="0">
                    <a:latin typeface="Tahoma" panose="020B0604030504040204" pitchFamily="34" charset="0"/>
                    <a:ea typeface="Tahoma" panose="020B0604030504040204" pitchFamily="34" charset="0"/>
                    <a:cs typeface="Tahoma" panose="020B0604030504040204" pitchFamily="34" charset="0"/>
                  </a:rPr>
                  <a:t> </a:t>
                </a:r>
              </a:p>
              <a:p>
                <a:pPr lvl="0">
                  <a:spcAft>
                    <a:spcPts val="800"/>
                  </a:spcAft>
                </a:pPr>
                <a:r>
                  <a:rPr lang="en-US" sz="4400" b="1" dirty="0" err="1">
                    <a:latin typeface="Tahoma" panose="020B0604030504040204" pitchFamily="34" charset="0"/>
                    <a:ea typeface="Tahoma" panose="020B0604030504040204" pitchFamily="34" charset="0"/>
                    <a:cs typeface="Tahoma" panose="020B0604030504040204" pitchFamily="34" charset="0"/>
                  </a:rPr>
                  <a:t>biểu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diễn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cung</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f>
                      <m:fPr>
                        <m:ctrlPr>
                          <a:rPr lang="el-GR" sz="4400" b="1" i="1">
                            <a:latin typeface="Cambria Math" panose="02040503050406030204" pitchFamily="18" charset="0"/>
                          </a:rPr>
                        </m:ctrlPr>
                      </m:fPr>
                      <m:num>
                        <m:r>
                          <a:rPr lang="en-US" sz="4400" b="1" i="1">
                            <a:latin typeface="Cambria Math"/>
                          </a:rPr>
                          <m:t>𝟐</m:t>
                        </m:r>
                        <m:r>
                          <a:rPr lang="el-GR" sz="4400" b="1" i="1">
                            <a:latin typeface="Cambria Math"/>
                          </a:rPr>
                          <m:t>𝝅</m:t>
                        </m:r>
                      </m:num>
                      <m:den>
                        <m:r>
                          <a:rPr lang="en-US" sz="4400" b="1" i="1">
                            <a:latin typeface="Cambria Math"/>
                          </a:rPr>
                          <m:t>𝟑</m:t>
                        </m:r>
                      </m:den>
                    </m:f>
                  </m:oMath>
                </a14:m>
                <a:r>
                  <a:rPr lang="en-US" sz="4400" b="1" dirty="0">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f>
                      <m:fPr>
                        <m:ctrlPr>
                          <a:rPr lang="el-GR" sz="4400" b="1" i="1">
                            <a:latin typeface="Cambria Math" panose="02040503050406030204" pitchFamily="18" charset="0"/>
                          </a:rPr>
                        </m:ctrlPr>
                      </m:fPr>
                      <m:num>
                        <m:r>
                          <a:rPr lang="en-US" sz="4400" b="1" i="1">
                            <a:latin typeface="Cambria Math"/>
                          </a:rPr>
                          <m:t>−</m:t>
                        </m:r>
                        <m:r>
                          <a:rPr lang="en-US" sz="4400" b="1" i="1">
                            <a:latin typeface="Cambria Math"/>
                          </a:rPr>
                          <m:t>𝟐</m:t>
                        </m:r>
                        <m:r>
                          <a:rPr lang="el-GR" sz="4400" b="1" i="1">
                            <a:latin typeface="Cambria Math"/>
                          </a:rPr>
                          <m:t>𝝅</m:t>
                        </m:r>
                      </m:num>
                      <m:den>
                        <m:r>
                          <a:rPr lang="en-US" sz="4400" b="1" i="1">
                            <a:latin typeface="Cambria Math"/>
                          </a:rPr>
                          <m:t>𝟑</m:t>
                        </m:r>
                      </m:den>
                    </m:f>
                  </m:oMath>
                </a14:m>
                <a:endParaRPr lang="en-US"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 name="Rectangle 5"/>
              <p:cNvSpPr>
                <a:spLocks noRot="1" noChangeAspect="1" noMove="1" noResize="1" noEditPoints="1" noAdjustHandles="1" noChangeArrowheads="1" noChangeShapeType="1" noTextEdit="1"/>
              </p:cNvSpPr>
              <p:nvPr/>
            </p:nvSpPr>
            <p:spPr>
              <a:xfrm>
                <a:off x="10335902" y="9201645"/>
                <a:ext cx="12800299" cy="2147767"/>
              </a:xfrm>
              <a:prstGeom prst="rect">
                <a:avLst/>
              </a:prstGeom>
              <a:blipFill>
                <a:blip r:embed="rId5"/>
                <a:stretch>
                  <a:fillRect l="-1953" b="-453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410395" y="2676700"/>
                <a:ext cx="10683093" cy="1894429"/>
              </a:xfrm>
              <a:prstGeom prst="rect">
                <a:avLst/>
              </a:prstGeom>
            </p:spPr>
            <p:txBody>
              <a:bodyPr wrap="square">
                <a:spAutoFit/>
              </a:bodyPr>
              <a:lstStyle/>
              <a:p>
                <a:r>
                  <a:rPr lang="vi-VN" sz="4800" b="1" dirty="0">
                    <a:solidFill>
                      <a:srgbClr val="0033CC"/>
                    </a:solidFill>
                    <a:latin typeface="Tahoma" panose="020B0604030504040204" pitchFamily="34" charset="0"/>
                    <a:ea typeface="Tahoma" panose="020B0604030504040204" pitchFamily="34" charset="0"/>
                    <a:cs typeface="Tahoma" panose="020B0604030504040204" pitchFamily="34" charset="0"/>
                  </a:rPr>
                  <a:t>Nhận biết công thức nghiệm của phương trình</a:t>
                </a:r>
                <a:r>
                  <a:rPr lang="en-US" sz="4800" b="1" dirty="0">
                    <a:solidFill>
                      <a:srgbClr val="0033CC"/>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dirty="0">
                        <a:solidFill>
                          <a:srgbClr val="0033CC"/>
                        </a:solidFill>
                        <a:latin typeface="Cambria Math"/>
                        <a:ea typeface="Tahoma" panose="020B0604030504040204" pitchFamily="34" charset="0"/>
                        <a:cs typeface="Tahoma" panose="020B0604030504040204" pitchFamily="34" charset="0"/>
                        <a:sym typeface="Calibri"/>
                      </a:rPr>
                      <m:t>𝐜𝐨𝐬</m:t>
                    </m:r>
                    <m:r>
                      <a:rPr lang="vi-VN" sz="4800" b="1" i="1" dirty="0">
                        <a:solidFill>
                          <a:srgbClr val="0033CC"/>
                        </a:solidFill>
                        <a:latin typeface="Cambria Math"/>
                        <a:ea typeface="Tahoma" panose="020B0604030504040204" pitchFamily="34" charset="0"/>
                        <a:cs typeface="Tahoma" panose="020B0604030504040204" pitchFamily="34" charset="0"/>
                        <a:sym typeface="Calibri"/>
                      </a:rPr>
                      <m:t>𝒙</m:t>
                    </m:r>
                    <m:r>
                      <a:rPr lang="vi-VN" sz="4800" b="1" i="1" dirty="0">
                        <a:solidFill>
                          <a:srgbClr val="0033CC"/>
                        </a:solidFill>
                        <a:latin typeface="Cambria Math"/>
                        <a:ea typeface="Tahoma" panose="020B0604030504040204" pitchFamily="34" charset="0"/>
                        <a:cs typeface="Tahoma" panose="020B0604030504040204" pitchFamily="34" charset="0"/>
                        <a:sym typeface="Calibri"/>
                      </a:rPr>
                      <m:t> = </m:t>
                    </m:r>
                    <m:f>
                      <m:fPr>
                        <m:ctrlPr>
                          <a:rPr lang="el-GR" sz="4800" b="1" i="1" dirty="0">
                            <a:solidFill>
                              <a:srgbClr val="0033CC"/>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solidFill>
                              <a:srgbClr val="0033CC"/>
                            </a:solidFill>
                            <a:latin typeface="Cambria Math"/>
                            <a:ea typeface="Tahoma" panose="020B0604030504040204" pitchFamily="34" charset="0"/>
                            <a:cs typeface="Tahoma" panose="020B0604030504040204" pitchFamily="34" charset="0"/>
                            <a:sym typeface="Calibri"/>
                          </a:rPr>
                          <m:t>−</m:t>
                        </m:r>
                        <m:r>
                          <a:rPr lang="en-US" sz="4800" b="1" i="1" dirty="0">
                            <a:solidFill>
                              <a:srgbClr val="0033CC"/>
                            </a:solidFill>
                            <a:latin typeface="Cambria Math"/>
                            <a:ea typeface="Tahoma" panose="020B0604030504040204" pitchFamily="34" charset="0"/>
                            <a:cs typeface="Tahoma" panose="020B0604030504040204" pitchFamily="34" charset="0"/>
                            <a:sym typeface="Calibri"/>
                          </a:rPr>
                          <m:t>𝟏</m:t>
                        </m:r>
                      </m:num>
                      <m:den>
                        <m:r>
                          <a:rPr lang="el-GR" sz="4800" b="1" i="1" dirty="0">
                            <a:solidFill>
                              <a:srgbClr val="0033CC"/>
                            </a:solidFill>
                            <a:latin typeface="Cambria Math"/>
                            <a:ea typeface="Tahoma" panose="020B0604030504040204" pitchFamily="34" charset="0"/>
                            <a:cs typeface="Tahoma" panose="020B0604030504040204" pitchFamily="34" charset="0"/>
                            <a:sym typeface="Calibri"/>
                          </a:rPr>
                          <m:t>𝟐</m:t>
                        </m:r>
                      </m:den>
                    </m:f>
                  </m:oMath>
                </a14:m>
                <a:endParaRPr lang="en-US" sz="4800" b="1"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410395" y="2676700"/>
                <a:ext cx="10683093" cy="1894429"/>
              </a:xfrm>
              <a:prstGeom prst="rect">
                <a:avLst/>
              </a:prstGeom>
              <a:blipFill rotWithShape="1">
                <a:blip r:embed="rId7"/>
                <a:stretch>
                  <a:fillRect l="-2626" t="-7395" b="-64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TextBox 24"/>
              <p:cNvSpPr txBox="1"/>
              <p:nvPr/>
            </p:nvSpPr>
            <p:spPr>
              <a:xfrm>
                <a:off x="6339359" y="10804342"/>
                <a:ext cx="3996543" cy="2733762"/>
              </a:xfrm>
              <a:prstGeom prst="rect">
                <a:avLst/>
              </a:prstGeom>
              <a:solidFill>
                <a:schemeClr val="bg1"/>
              </a:solid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rPr>
                          </m:ctrlPr>
                        </m:groupChrPr>
                        <m:e/>
                      </m:groupChr>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𝒙</m:t>
                              </m:r>
                              <m:r>
                                <a:rPr lang="en-US" sz="4400" b="1" i="1" smtClean="0">
                                  <a:latin typeface="Cambria Math"/>
                                </a:rPr>
                                <m:t>=</m:t>
                              </m:r>
                              <m:f>
                                <m:fPr>
                                  <m:ctrlPr>
                                    <a:rPr lang="el-GR" sz="4400" b="1" i="1" smtClean="0">
                                      <a:latin typeface="Cambria Math" panose="02040503050406030204" pitchFamily="18" charset="0"/>
                                    </a:rPr>
                                  </m:ctrlPr>
                                </m:fPr>
                                <m:num>
                                  <m:r>
                                    <a:rPr lang="en-US" sz="4400" b="1" i="1" smtClean="0">
                                      <a:latin typeface="Cambria Math"/>
                                    </a:rPr>
                                    <m:t>𝟐</m:t>
                                  </m:r>
                                  <m:r>
                                    <a:rPr lang="el-GR" sz="4400" b="1" i="1" smtClean="0">
                                      <a:latin typeface="Cambria Math"/>
                                    </a:rPr>
                                    <m:t>𝝅</m:t>
                                  </m:r>
                                </m:num>
                                <m:den>
                                  <m:r>
                                    <a:rPr lang="en-US" sz="4400" b="1" i="1" smtClean="0">
                                      <a:latin typeface="Cambria Math"/>
                                    </a:rPr>
                                    <m:t>𝟑</m:t>
                                  </m:r>
                                </m:den>
                              </m:f>
                            </m:e>
                            <m:e>
                              <m:r>
                                <a:rPr lang="en-US" sz="4400" b="1" i="1">
                                  <a:latin typeface="Cambria Math"/>
                                </a:rPr>
                                <m:t>𝒙</m:t>
                              </m:r>
                              <m:r>
                                <a:rPr lang="en-US" sz="4400" b="1" i="1">
                                  <a:latin typeface="Cambria Math"/>
                                </a:rPr>
                                <m:t>=</m:t>
                              </m:r>
                              <m:f>
                                <m:fPr>
                                  <m:ctrlPr>
                                    <a:rPr lang="el-GR" sz="4400" b="1" i="1">
                                      <a:latin typeface="Cambria Math" panose="02040503050406030204" pitchFamily="18" charset="0"/>
                                    </a:rPr>
                                  </m:ctrlPr>
                                </m:fPr>
                                <m:num>
                                  <m:r>
                                    <a:rPr lang="en-US" sz="4400" b="1" i="1" smtClean="0">
                                      <a:latin typeface="Cambria Math"/>
                                    </a:rPr>
                                    <m:t>−</m:t>
                                  </m:r>
                                  <m:r>
                                    <a:rPr lang="en-US" sz="4400" b="1" i="1" smtClean="0">
                                      <a:latin typeface="Cambria Math"/>
                                    </a:rPr>
                                    <m:t>𝟐</m:t>
                                  </m:r>
                                  <m:r>
                                    <a:rPr lang="el-GR" sz="4400" b="1" i="1">
                                      <a:latin typeface="Cambria Math"/>
                                    </a:rPr>
                                    <m:t>𝝅</m:t>
                                  </m:r>
                                </m:num>
                                <m:den>
                                  <m:r>
                                    <a:rPr lang="en-US" sz="4400" b="1" i="1" smtClean="0">
                                      <a:latin typeface="Cambria Math"/>
                                    </a:rPr>
                                    <m:t>𝟑</m:t>
                                  </m:r>
                                </m:den>
                              </m:f>
                            </m:e>
                          </m:eqArr>
                        </m:e>
                      </m:d>
                    </m:oMath>
                  </m:oMathPara>
                </a14:m>
                <a:endParaRPr lang="en-US" sz="4400" b="1" dirty="0"/>
              </a:p>
            </p:txBody>
          </p:sp>
        </mc:Choice>
        <mc:Fallback xmlns="">
          <p:sp>
            <p:nvSpPr>
              <p:cNvPr id="25" name="TextBox 24"/>
              <p:cNvSpPr txBox="1">
                <a:spLocks noRot="1" noChangeAspect="1" noMove="1" noResize="1" noEditPoints="1" noAdjustHandles="1" noChangeArrowheads="1" noChangeShapeType="1" noTextEdit="1"/>
              </p:cNvSpPr>
              <p:nvPr/>
            </p:nvSpPr>
            <p:spPr>
              <a:xfrm>
                <a:off x="6339359" y="10804342"/>
                <a:ext cx="3996543" cy="2733762"/>
              </a:xfrm>
              <a:prstGeom prst="rect">
                <a:avLst/>
              </a:prstGeom>
              <a:blipFill>
                <a:blip r:embed="rId8"/>
                <a:stretch>
                  <a:fillRect b="-26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4064029" y="8285578"/>
                <a:ext cx="9563324" cy="769441"/>
              </a:xfrm>
              <a:prstGeom prst="rect">
                <a:avLst/>
              </a:prstGeom>
            </p:spPr>
            <p:txBody>
              <a:bodyPr wrap="none">
                <a:spAutoFit/>
              </a:bodyPr>
              <a:lstStyle/>
              <a:p>
                <a:pPr marL="742950" lvl="0" indent="-742950">
                  <a:spcAft>
                    <a:spcPts val="800"/>
                  </a:spcAft>
                  <a:buFont typeface="Arial"/>
                  <a:buAutoNum type="alphaLcParenR"/>
                </a:pPr>
                <a:r>
                  <a:rPr lang="en-US" sz="4400" b="1" dirty="0" err="1">
                    <a:latin typeface="Tahoma" panose="020B0604030504040204" pitchFamily="34" charset="0"/>
                    <a:ea typeface="Tahoma" panose="020B0604030504040204" pitchFamily="34" charset="0"/>
                    <a:cs typeface="Tahoma" panose="020B0604030504040204" pitchFamily="34" charset="0"/>
                  </a:rPr>
                  <a:t>Xét</a:t>
                </a:r>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trong nửa khoảng </a:t>
                </a:r>
                <a14:m>
                  <m:oMath xmlns:m="http://schemas.openxmlformats.org/officeDocument/2006/math">
                    <m:r>
                      <a:rPr lang="en-US" sz="4400" b="1" i="1">
                        <a:solidFill>
                          <a:schemeClr val="tx1"/>
                        </a:solidFill>
                        <a:latin typeface="Cambria Math"/>
                        <a:ea typeface="Tahoma" panose="020B0604030504040204" pitchFamily="34" charset="0"/>
                        <a:cs typeface="Tahoma" panose="020B0604030504040204" pitchFamily="34" charset="0"/>
                      </a:rPr>
                      <m:t>[−</m:t>
                    </m:r>
                    <m:r>
                      <a:rPr lang="en-US" sz="4400" b="1" i="1">
                        <a:solidFill>
                          <a:schemeClr val="tx1"/>
                        </a:solidFill>
                        <a:latin typeface="Cambria Math"/>
                        <a:ea typeface="Cambria Math"/>
                        <a:cs typeface="Tahoma" panose="020B0604030504040204" pitchFamily="34" charset="0"/>
                      </a:rPr>
                      <m:t>𝝅</m:t>
                    </m:r>
                    <m:r>
                      <a:rPr lang="en-US" sz="4400" b="1" i="1">
                        <a:solidFill>
                          <a:schemeClr val="tx1"/>
                        </a:solidFill>
                        <a:latin typeface="Cambria Math"/>
                        <a:ea typeface="Tahoma" panose="020B0604030504040204" pitchFamily="34" charset="0"/>
                        <a:cs typeface="Tahoma" panose="020B0604030504040204" pitchFamily="34" charset="0"/>
                      </a:rPr>
                      <m:t>;</m:t>
                    </m:r>
                    <m:r>
                      <a:rPr lang="en-US" sz="4400" b="1" i="1">
                        <a:solidFill>
                          <a:schemeClr val="tx1"/>
                        </a:solidFill>
                        <a:latin typeface="Cambria Math"/>
                        <a:ea typeface="Cambria Math"/>
                        <a:cs typeface="Tahoma" panose="020B0604030504040204" pitchFamily="34" charset="0"/>
                      </a:rPr>
                      <m:t>𝝅</m:t>
                    </m:r>
                    <m:r>
                      <a:rPr lang="en-US" sz="4400" b="1" i="1" dirty="0" smtClean="0">
                        <a:latin typeface="Cambria Math"/>
                        <a:ea typeface="Tahoma" panose="020B0604030504040204" pitchFamily="34" charset="0"/>
                        <a:cs typeface="Tahoma" panose="020B0604030504040204" pitchFamily="34" charset="0"/>
                      </a:rPr>
                      <m:t>)</m:t>
                    </m:r>
                    <m:r>
                      <a:rPr lang="vi-VN" sz="4400" b="1" i="1" dirty="0">
                        <a:latin typeface="Cambria Math"/>
                        <a:ea typeface="Tahoma" panose="020B0604030504040204" pitchFamily="34" charset="0"/>
                        <a:cs typeface="Tahoma" panose="020B0604030504040204" pitchFamily="34" charset="0"/>
                      </a:rPr>
                      <m:t>.</m:t>
                    </m:r>
                  </m:oMath>
                </a14:m>
                <a:endParaRPr lang="en-US"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4064029" y="8285578"/>
                <a:ext cx="9563324" cy="769441"/>
              </a:xfrm>
              <a:prstGeom prst="rect">
                <a:avLst/>
              </a:prstGeom>
              <a:blipFill>
                <a:blip r:embed="rId9"/>
                <a:stretch>
                  <a:fillRect l="-2615" t="-18254" b="-37302"/>
                </a:stretch>
              </a:blipFill>
            </p:spPr>
            <p:txBody>
              <a:bodyPr/>
              <a:lstStyle/>
              <a:p>
                <a:r>
                  <a:rPr lang="en-US">
                    <a:noFill/>
                  </a:rPr>
                  <a:t> </a:t>
                </a:r>
              </a:p>
            </p:txBody>
          </p:sp>
        </mc:Fallback>
      </mc:AlternateContent>
      <p:pic>
        <p:nvPicPr>
          <p:cNvPr id="10242" name="Picture 2"/>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7164711" y="2384483"/>
            <a:ext cx="5754688" cy="56149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26" name="Google Shape;209;p31"/>
          <p:cNvGrpSpPr/>
          <p:nvPr/>
        </p:nvGrpSpPr>
        <p:grpSpPr>
          <a:xfrm>
            <a:off x="0" y="1107035"/>
            <a:ext cx="11424102" cy="1277449"/>
            <a:chOff x="10444842" y="2554465"/>
            <a:chExt cx="12033290" cy="1304531"/>
          </a:xfrm>
        </p:grpSpPr>
        <mc:AlternateContent xmlns:mc="http://schemas.openxmlformats.org/markup-compatibility/2006" xmlns:a14="http://schemas.microsoft.com/office/drawing/2010/main">
          <mc:Choice Requires="a14">
            <p:sp>
              <p:nvSpPr>
                <p:cNvPr id="27" name="Google Shape;210;p3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lvl="0" algn="ctr"/>
                  <a:r>
                    <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PHƯƠNG TRÌNH </a:t>
                  </a:r>
                  <a14:m>
                    <m:oMath xmlns:m="http://schemas.openxmlformats.org/officeDocument/2006/math">
                      <m:r>
                        <a:rPr lang="en-US" sz="4300" b="1" i="0" dirty="0" smtClean="0">
                          <a:solidFill>
                            <a:srgbClr val="002060"/>
                          </a:solidFill>
                          <a:latin typeface="Cambria Math"/>
                          <a:ea typeface="Tahoma" panose="020B0604030504040204" pitchFamily="34" charset="0"/>
                          <a:cs typeface="Tahoma" panose="020B0604030504040204" pitchFamily="34" charset="0"/>
                          <a:sym typeface="Calibri"/>
                        </a:rPr>
                        <m:t> </m:t>
                      </m:r>
                      <m:r>
                        <a:rPr lang="en-US" sz="4300" b="1" i="0" dirty="0" smtClean="0">
                          <a:solidFill>
                            <a:srgbClr val="002060"/>
                          </a:solidFill>
                          <a:latin typeface="Cambria Math"/>
                          <a:ea typeface="Tahoma" panose="020B0604030504040204" pitchFamily="34" charset="0"/>
                          <a:cs typeface="Tahoma" panose="020B0604030504040204" pitchFamily="34" charset="0"/>
                          <a:sym typeface="Calibri"/>
                        </a:rPr>
                        <m:t>𝐜𝐨𝐬</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𝒙</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 = </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𝒎</m:t>
                      </m:r>
                    </m:oMath>
                  </a14:m>
                  <a:endPar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mc:Choice>
          <mc:Fallback xmlns="">
            <p:sp>
              <p:nvSpPr>
                <p:cNvPr id="27" name="Google Shape;210;p31"/>
                <p:cNvSpPr>
                  <a:spLocks noRot="1" noChangeAspect="1" noMove="1" noResize="1" noEditPoints="1" noAdjustHandles="1" noChangeArrowheads="1" noChangeShapeType="1" noTextEdit="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blipFill rotWithShape="1">
                  <a:blip r:embed="rId14"/>
                  <a:stretch>
                    <a:fillRect b="-2941"/>
                  </a:stretch>
                </a:blipFill>
                <a:ln>
                  <a:noFill/>
                </a:ln>
              </p:spPr>
              <p:txBody>
                <a:bodyPr/>
                <a:lstStyle/>
                <a:p>
                  <a:r>
                    <a:rPr lang="en-US">
                      <a:noFill/>
                    </a:rPr>
                    <a:t> </a:t>
                  </a:r>
                </a:p>
              </p:txBody>
            </p:sp>
          </mc:Fallback>
        </mc:AlternateContent>
        <p:sp>
          <p:nvSpPr>
            <p:cNvPr id="28" name="Google Shape;211;p31"/>
            <p:cNvSpPr/>
            <p:nvPr/>
          </p:nvSpPr>
          <p:spPr>
            <a:xfrm>
              <a:off x="10444842" y="2554465"/>
              <a:ext cx="1295399" cy="1304530"/>
            </a:xfrm>
            <a:prstGeom prst="ellipse">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4436FA"/>
                  </a:solidFill>
                  <a:effectLst/>
                  <a:uLnTx/>
                  <a:uFillTx/>
                  <a:latin typeface="Calibri"/>
                  <a:ea typeface="Calibri"/>
                  <a:cs typeface="Calibri"/>
                  <a:sym typeface="Calibri"/>
                </a:rPr>
                <a:t>❸</a:t>
              </a:r>
              <a:endParaRPr kumimoji="0" sz="4800" b="1" i="0" u="none" strike="noStrike" kern="0" cap="none" spc="0" normalizeH="0" baseline="0" noProof="0" dirty="0">
                <a:ln>
                  <a:noFill/>
                </a:ln>
                <a:solidFill>
                  <a:srgbClr val="4436FA"/>
                </a:solidFill>
                <a:effectLst/>
                <a:uLnTx/>
                <a:uFillTx/>
                <a:latin typeface="Calibri"/>
                <a:ea typeface="Calibri"/>
                <a:cs typeface="Calibri"/>
                <a:sym typeface="Calibri"/>
              </a:endParaRPr>
            </a:p>
          </p:txBody>
        </p:sp>
      </p:grpSp>
    </p:spTree>
    <p:extLst>
      <p:ext uri="{BB962C8B-B14F-4D97-AF65-F5344CB8AC3E}">
        <p14:creationId xmlns:p14="http://schemas.microsoft.com/office/powerpoint/2010/main" val="31292057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additive="base">
                                        <p:cTn id="7" dur="500" fill="hold"/>
                                        <p:tgtEl>
                                          <p:spTgt spid="19"/>
                                        </p:tgtEl>
                                        <p:attrNameLst>
                                          <p:attrName>ppt_x</p:attrName>
                                        </p:attrNameLst>
                                      </p:cBhvr>
                                      <p:tavLst>
                                        <p:tav tm="0">
                                          <p:val>
                                            <p:strVal val="#ppt_x"/>
                                          </p:val>
                                        </p:tav>
                                        <p:tav tm="100000">
                                          <p:val>
                                            <p:strVal val="#ppt_x"/>
                                          </p:val>
                                        </p:tav>
                                      </p:tavLst>
                                    </p:anim>
                                    <p:anim calcmode="lin" valueType="num">
                                      <p:cBhvr additive="base">
                                        <p:cTn id="8"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wipe(left)">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nodeType="clickEffect">
                                  <p:stCondLst>
                                    <p:cond delay="0"/>
                                  </p:stCondLst>
                                  <p:childTnLst>
                                    <p:set>
                                      <p:cBhvr>
                                        <p:cTn id="17" dur="1" fill="hold">
                                          <p:stCondLst>
                                            <p:cond delay="0"/>
                                          </p:stCondLst>
                                        </p:cTn>
                                        <p:tgtEl>
                                          <p:spTgt spid="10242"/>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xEl>
                                              <p:pRg st="0" end="0"/>
                                            </p:txEl>
                                          </p:spTgt>
                                        </p:tgtEl>
                                        <p:attrNameLst>
                                          <p:attrName>style.visibility</p:attrName>
                                        </p:attrNameLst>
                                      </p:cBhvr>
                                      <p:to>
                                        <p:strVal val="visible"/>
                                      </p:to>
                                    </p:set>
                                    <p:animEffect transition="in" filter="wipe(left)">
                                      <p:cBhvr>
                                        <p:cTn id="22" dur="500"/>
                                        <p:tgtEl>
                                          <p:spTgt spid="23">
                                            <p:txEl>
                                              <p:pRg st="0" end="0"/>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23">
                                            <p:txEl>
                                              <p:pRg st="1" end="1"/>
                                            </p:txEl>
                                          </p:spTgt>
                                        </p:tgtEl>
                                        <p:attrNameLst>
                                          <p:attrName>style.visibility</p:attrName>
                                        </p:attrNameLst>
                                      </p:cBhvr>
                                      <p:to>
                                        <p:strVal val="visible"/>
                                      </p:to>
                                    </p:set>
                                    <p:animEffect transition="in" filter="wipe(left)">
                                      <p:cBhvr>
                                        <p:cTn id="27" dur="500"/>
                                        <p:tgtEl>
                                          <p:spTgt spid="23">
                                            <p:txEl>
                                              <p:pRg st="1" end="1"/>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24"/>
                                        </p:tgtEl>
                                        <p:attrNameLst>
                                          <p:attrName>style.visibility</p:attrName>
                                        </p:attrNameLst>
                                      </p:cBhvr>
                                      <p:to>
                                        <p:strVal val="visible"/>
                                      </p:to>
                                    </p:set>
                                    <p:animEffect transition="in" filter="wipe(left)">
                                      <p:cBhvr>
                                        <p:cTn id="32" dur="500"/>
                                        <p:tgtEl>
                                          <p:spTgt spid="24"/>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18">
                                            <p:txEl>
                                              <p:pRg st="0" end="0"/>
                                            </p:txEl>
                                          </p:spTgt>
                                        </p:tgtEl>
                                        <p:attrNameLst>
                                          <p:attrName>style.visibility</p:attrName>
                                        </p:attrNameLst>
                                      </p:cBhvr>
                                      <p:to>
                                        <p:strVal val="visible"/>
                                      </p:to>
                                    </p:set>
                                    <p:animEffect transition="in" filter="wipe(left)">
                                      <p:cBhvr>
                                        <p:cTn id="42" dur="500"/>
                                        <p:tgtEl>
                                          <p:spTgt spid="18">
                                            <p:txEl>
                                              <p:pRg st="0" end="0"/>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6"/>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5"/>
                                        </p:tgtEl>
                                        <p:attrNameLst>
                                          <p:attrName>style.visibility</p:attrName>
                                        </p:attrNameLst>
                                      </p:cBhvr>
                                      <p:to>
                                        <p:strVal val="visible"/>
                                      </p:to>
                                    </p:set>
                                  </p:childTnLst>
                                </p:cTn>
                              </p:par>
                            </p:childTnLst>
                          </p:cTn>
                        </p:par>
                      </p:childTnLst>
                    </p:cTn>
                  </p:par>
                  <p:par>
                    <p:cTn id="51" fill="hold">
                      <p:stCondLst>
                        <p:cond delay="indefinite"/>
                      </p:stCondLst>
                      <p:childTnLst>
                        <p:par>
                          <p:cTn id="52" fill="hold">
                            <p:stCondLst>
                              <p:cond delay="0"/>
                            </p:stCondLst>
                            <p:childTnLst>
                              <p:par>
                                <p:cTn id="53" presetID="1" presetClass="entr" presetSubtype="0"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build="p"/>
      <p:bldP spid="24" grpId="0"/>
      <p:bldP spid="5" grpId="0"/>
      <p:bldP spid="18" grpId="0" build="p"/>
      <p:bldP spid="6" grpId="0"/>
      <p:bldP spid="7" grpId="0"/>
      <p:bldP spid="25" grpId="0" animBg="1"/>
      <p:bldP spid="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0" y="1107035"/>
            <a:ext cx="11424102" cy="1277449"/>
            <a:chOff x="10444842" y="2554465"/>
            <a:chExt cx="12033290" cy="1304531"/>
          </a:xfrm>
        </p:grpSpPr>
        <mc:AlternateContent xmlns:mc="http://schemas.openxmlformats.org/markup-compatibility/2006" xmlns:a14="http://schemas.microsoft.com/office/drawing/2010/main">
          <mc:Choice Requires="a14">
            <p:sp>
              <p:nvSpPr>
                <p:cNvPr id="210" name="Google Shape;210;p3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lvl="0" algn="ctr"/>
                  <a:r>
                    <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PHƯƠNG TRÌNH </a:t>
                  </a:r>
                  <a14:m>
                    <m:oMath xmlns:m="http://schemas.openxmlformats.org/officeDocument/2006/math">
                      <m:r>
                        <a:rPr lang="en-US" sz="4300" b="1" i="0" dirty="0" smtClean="0">
                          <a:solidFill>
                            <a:srgbClr val="002060"/>
                          </a:solidFill>
                          <a:latin typeface="Cambria Math"/>
                          <a:ea typeface="Tahoma" panose="020B0604030504040204" pitchFamily="34" charset="0"/>
                          <a:cs typeface="Tahoma" panose="020B0604030504040204" pitchFamily="34" charset="0"/>
                          <a:sym typeface="Calibri"/>
                        </a:rPr>
                        <m:t> </m:t>
                      </m:r>
                      <m:r>
                        <a:rPr lang="en-US" sz="4300" b="1" i="0" dirty="0" smtClean="0">
                          <a:solidFill>
                            <a:srgbClr val="002060"/>
                          </a:solidFill>
                          <a:latin typeface="Cambria Math"/>
                          <a:ea typeface="Tahoma" panose="020B0604030504040204" pitchFamily="34" charset="0"/>
                          <a:cs typeface="Tahoma" panose="020B0604030504040204" pitchFamily="34" charset="0"/>
                          <a:sym typeface="Calibri"/>
                        </a:rPr>
                        <m:t>𝐜𝐨𝐬</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𝒙</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 = </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𝒎</m:t>
                      </m:r>
                    </m:oMath>
                  </a14:m>
                  <a:endPar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mc:Choice>
          <mc:Fallback xmlns="">
            <p:sp>
              <p:nvSpPr>
                <p:cNvPr id="210" name="Google Shape;210;p31"/>
                <p:cNvSpPr>
                  <a:spLocks noRot="1" noChangeAspect="1" noMove="1" noResize="1" noEditPoints="1" noAdjustHandles="1" noChangeArrowheads="1" noChangeShapeType="1" noTextEdit="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blipFill rotWithShape="1">
                  <a:blip r:embed="rId3"/>
                  <a:stretch>
                    <a:fillRect b="-2941"/>
                  </a:stretch>
                </a:blipFill>
                <a:ln>
                  <a:noFill/>
                </a:ln>
              </p:spPr>
              <p:txBody>
                <a:bodyPr/>
                <a:lstStyle/>
                <a:p>
                  <a:r>
                    <a:rPr lang="en-US">
                      <a:noFill/>
                    </a:rPr>
                    <a:t> </a:t>
                  </a:r>
                </a:p>
              </p:txBody>
            </p:sp>
          </mc:Fallback>
        </mc:AlternateContent>
        <p:sp>
          <p:nvSpPr>
            <p:cNvPr id="211" name="Google Shape;211;p31"/>
            <p:cNvSpPr/>
            <p:nvPr/>
          </p:nvSpPr>
          <p:spPr>
            <a:xfrm>
              <a:off x="10444842" y="2554465"/>
              <a:ext cx="1295399" cy="1304530"/>
            </a:xfrm>
            <a:prstGeom prst="ellipse">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4436FA"/>
                  </a:solidFill>
                  <a:effectLst/>
                  <a:uLnTx/>
                  <a:uFillTx/>
                  <a:latin typeface="Calibri"/>
                  <a:ea typeface="Calibri"/>
                  <a:cs typeface="Calibri"/>
                  <a:sym typeface="Calibri"/>
                </a:rPr>
                <a:t>❸</a:t>
              </a:r>
              <a:endParaRPr kumimoji="0" sz="4800" b="1" i="0" u="none" strike="noStrike" kern="0" cap="none" spc="0" normalizeH="0" baseline="0" noProof="0" dirty="0">
                <a:ln>
                  <a:noFill/>
                </a:ln>
                <a:solidFill>
                  <a:srgbClr val="4436FA"/>
                </a:solidFill>
                <a:effectLst/>
                <a:uLnTx/>
                <a:uFillTx/>
                <a:latin typeface="Calibri"/>
                <a:ea typeface="Calibri"/>
                <a:cs typeface="Calibri"/>
                <a:sym typeface="Calibri"/>
              </a:endParaRPr>
            </a:p>
          </p:txBody>
        </p:sp>
      </p:grpSp>
      <p:grpSp>
        <p:nvGrpSpPr>
          <p:cNvPr id="19" name="Group 18"/>
          <p:cNvGrpSpPr/>
          <p:nvPr/>
        </p:nvGrpSpPr>
        <p:grpSpPr>
          <a:xfrm>
            <a:off x="278909" y="2595746"/>
            <a:ext cx="5131486" cy="953920"/>
            <a:chOff x="541847" y="2678192"/>
            <a:chExt cx="5131486" cy="953920"/>
          </a:xfrm>
        </p:grpSpPr>
        <p:sp>
          <p:nvSpPr>
            <p:cNvPr id="20" name="Freeform: Shape 2">
              <a:extLst>
                <a:ext uri="{FF2B5EF4-FFF2-40B4-BE49-F238E27FC236}">
                  <a16:creationId xmlns:a16="http://schemas.microsoft.com/office/drawing/2014/main" id="{FCBAB073-AA42-D868-A9E7-BDFA91474D75}"/>
                </a:ext>
              </a:extLst>
            </p:cNvPr>
            <p:cNvSpPr/>
            <p:nvPr/>
          </p:nvSpPr>
          <p:spPr>
            <a:xfrm rot="10800000">
              <a:off x="541847" y="2697684"/>
              <a:ext cx="5131486" cy="934428"/>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5">
              <a:extLst>
                <a:ext uri="{FF2B5EF4-FFF2-40B4-BE49-F238E27FC236}">
                  <a16:creationId xmlns:a16="http://schemas.microsoft.com/office/drawing/2014/main" id="{770A1A89-EC09-E8AC-A29F-48F73FCB79A3}"/>
                </a:ext>
              </a:extLst>
            </p:cNvPr>
            <p:cNvSpPr/>
            <p:nvPr/>
          </p:nvSpPr>
          <p:spPr>
            <a:xfrm rot="10800000">
              <a:off x="804783" y="2759146"/>
              <a:ext cx="4605612" cy="750043"/>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21">
              <a:extLst>
                <a:ext uri="{FF2B5EF4-FFF2-40B4-BE49-F238E27FC236}">
                  <a16:creationId xmlns:a16="http://schemas.microsoft.com/office/drawing/2014/main" id="{48C4DA01-9EFF-7E04-B80A-B03CF9F384DC}"/>
                </a:ext>
              </a:extLst>
            </p:cNvPr>
            <p:cNvSpPr txBox="1"/>
            <p:nvPr/>
          </p:nvSpPr>
          <p:spPr>
            <a:xfrm>
              <a:off x="1020005" y="2678192"/>
              <a:ext cx="4261859" cy="830997"/>
            </a:xfrm>
            <a:prstGeom prst="rect">
              <a:avLst/>
            </a:prstGeom>
            <a:noFill/>
          </p:spPr>
          <p:txBody>
            <a:bodyPr wrap="square" rtlCol="0">
              <a:spAutoFit/>
            </a:bodyPr>
            <a:lstStyle/>
            <a:p>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3</a:t>
              </a:r>
            </a:p>
          </p:txBody>
        </p:sp>
      </p:grpSp>
      <mc:AlternateContent xmlns:mc="http://schemas.openxmlformats.org/markup-compatibility/2006" xmlns:a14="http://schemas.microsoft.com/office/drawing/2010/main">
        <mc:Choice Requires="a14">
          <p:sp>
            <p:nvSpPr>
              <p:cNvPr id="23" name="TextBox 22">
                <a:extLst>
                  <a:ext uri="{FF2B5EF4-FFF2-40B4-BE49-F238E27FC236}">
                    <a16:creationId xmlns:a16="http://schemas.microsoft.com/office/drawing/2014/main" id="{0954ACD6-1D85-750D-E5E3-F12DEDA23C0C}"/>
                  </a:ext>
                </a:extLst>
              </p:cNvPr>
              <p:cNvSpPr txBox="1"/>
              <p:nvPr/>
            </p:nvSpPr>
            <p:spPr>
              <a:xfrm>
                <a:off x="1060878" y="4650011"/>
                <a:ext cx="14866842" cy="3289683"/>
              </a:xfrm>
              <a:prstGeom prst="rect">
                <a:avLst/>
              </a:prstGeom>
              <a:noFill/>
            </p:spPr>
            <p:txBody>
              <a:bodyPr wrap="square">
                <a:spAutoFit/>
              </a:bodyPr>
              <a:lstStyle/>
              <a:p>
                <a:pPr marL="742950" lvl="0" indent="-742950">
                  <a:spcAft>
                    <a:spcPts val="800"/>
                  </a:spcAft>
                  <a:buFont typeface="Arial"/>
                  <a:buAutoNum type="alphaLcParenR"/>
                </a:pPr>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Quan sát Hình 1.</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22a</a:t>
                </a:r>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 tìm các nghiệm của phương trình</a:t>
                </a:r>
                <a14:m>
                  <m:oMath xmlns:m="http://schemas.openxmlformats.org/officeDocument/2006/math">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dirty="0">
                        <a:solidFill>
                          <a:schemeClr val="tx1"/>
                        </a:solidFill>
                        <a:latin typeface="Cambria Math"/>
                        <a:ea typeface="Tahoma" panose="020B0604030504040204" pitchFamily="34" charset="0"/>
                        <a:cs typeface="Tahoma" panose="020B0604030504040204" pitchFamily="34" charset="0"/>
                        <a:sym typeface="Calibri"/>
                      </a:rPr>
                      <m:t>𝐜𝐨𝐬</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 </m:t>
                    </m:r>
                    <m:f>
                      <m:fPr>
                        <m:ctrlPr>
                          <a:rPr lang="el-GR"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solidFill>
                              <a:schemeClr val="tx1"/>
                            </a:solidFill>
                            <a:latin typeface="Cambria Math"/>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𝟏</m:t>
                        </m:r>
                      </m:num>
                      <m:den>
                        <m:r>
                          <a:rPr lang="el-GR" sz="4800" b="1" i="1" dirty="0">
                            <a:solidFill>
                              <a:schemeClr val="tx1"/>
                            </a:solidFill>
                            <a:latin typeface="Cambria Math"/>
                            <a:ea typeface="Tahoma" panose="020B0604030504040204" pitchFamily="34" charset="0"/>
                            <a:cs typeface="Tahoma" panose="020B0604030504040204" pitchFamily="34" charset="0"/>
                            <a:sym typeface="Calibri"/>
                          </a:rPr>
                          <m:t>𝟐</m:t>
                        </m:r>
                      </m:den>
                    </m:f>
                  </m:oMath>
                </a14:m>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trong nửa khoảng </a:t>
                </a:r>
                <a14:m>
                  <m:oMath xmlns:m="http://schemas.openxmlformats.org/officeDocument/2006/math">
                    <m:r>
                      <a:rPr lang="en-US" sz="4400" b="1" i="1" smtClean="0">
                        <a:solidFill>
                          <a:schemeClr val="tx1"/>
                        </a:solidFill>
                        <a:latin typeface="Cambria Math"/>
                        <a:ea typeface="Tahoma" panose="020B0604030504040204" pitchFamily="34" charset="0"/>
                        <a:cs typeface="Tahoma" panose="020B0604030504040204" pitchFamily="34" charset="0"/>
                      </a:rPr>
                      <m:t>[−</m:t>
                    </m:r>
                    <m:r>
                      <a:rPr lang="en-US" sz="4400" b="1" i="1" smtClean="0">
                        <a:solidFill>
                          <a:schemeClr val="tx1"/>
                        </a:solidFill>
                        <a:latin typeface="Cambria Math"/>
                        <a:ea typeface="Cambria Math"/>
                        <a:cs typeface="Tahoma" panose="020B0604030504040204" pitchFamily="34" charset="0"/>
                      </a:rPr>
                      <m:t>𝝅</m:t>
                    </m:r>
                    <m:r>
                      <a:rPr lang="en-US" sz="4400" b="1" i="1" smtClean="0">
                        <a:solidFill>
                          <a:schemeClr val="tx1"/>
                        </a:solidFill>
                        <a:latin typeface="Cambria Math"/>
                        <a:ea typeface="Tahoma" panose="020B0604030504040204" pitchFamily="34" charset="0"/>
                        <a:cs typeface="Tahoma" panose="020B0604030504040204" pitchFamily="34" charset="0"/>
                      </a:rPr>
                      <m:t>;</m:t>
                    </m:r>
                    <m:r>
                      <a:rPr lang="en-US" sz="4400" b="1" i="1" smtClean="0">
                        <a:solidFill>
                          <a:schemeClr val="tx1"/>
                        </a:solidFill>
                        <a:latin typeface="Cambria Math"/>
                        <a:ea typeface="Cambria Math"/>
                        <a:cs typeface="Tahoma" panose="020B0604030504040204" pitchFamily="34" charset="0"/>
                      </a:rPr>
                      <m:t>𝝅</m:t>
                    </m:r>
                    <m:r>
                      <a:rPr lang="en-US" sz="4400" b="1" i="1" smtClean="0">
                        <a:solidFill>
                          <a:schemeClr val="tx1"/>
                        </a:solidFill>
                        <a:latin typeface="Cambria Math"/>
                        <a:ea typeface="Cambria Math"/>
                        <a:cs typeface="Tahoma" panose="020B0604030504040204" pitchFamily="34" charset="0"/>
                      </a:rPr>
                      <m:t>)</m:t>
                    </m:r>
                  </m:oMath>
                </a14:m>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a:p>
                <a:pPr marL="742950" indent="-742950">
                  <a:spcAft>
                    <a:spcPts val="800"/>
                  </a:spcAft>
                  <a:buAutoNum type="alphaLcParenR"/>
                </a:pP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Dựa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vào</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tính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tuần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hoàn</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hàm</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0" dirty="0" smtClean="0">
                        <a:solidFill>
                          <a:schemeClr val="tx1"/>
                        </a:solidFill>
                        <a:latin typeface="Cambria Math"/>
                        <a:ea typeface="Tahoma" panose="020B0604030504040204" pitchFamily="34" charset="0"/>
                        <a:cs typeface="Tahoma" panose="020B0604030504040204" pitchFamily="34" charset="0"/>
                      </a:rPr>
                      <m:t> </m:t>
                    </m:r>
                    <m:r>
                      <a:rPr lang="en-US" sz="4400" b="1" i="0" dirty="0" smtClean="0">
                        <a:solidFill>
                          <a:schemeClr val="tx1"/>
                        </a:solidFill>
                        <a:latin typeface="Cambria Math"/>
                        <a:ea typeface="Tahoma" panose="020B0604030504040204" pitchFamily="34" charset="0"/>
                        <a:cs typeface="Tahoma" panose="020B0604030504040204" pitchFamily="34" charset="0"/>
                      </a:rPr>
                      <m:t>𝐜𝐨𝐬</m:t>
                    </m:r>
                  </m:oMath>
                </a14:m>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hãy</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viết</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công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thức</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nghiệm</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phương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trình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đã cho</a:t>
                </a:r>
                <a14:m>
                  <m:oMath xmlns:m="http://schemas.openxmlformats.org/officeDocument/2006/math">
                    <m:r>
                      <a:rPr lang="en-US" sz="4400" b="1" i="0" dirty="0" smtClean="0">
                        <a:solidFill>
                          <a:schemeClr val="tx1"/>
                        </a:solidFill>
                        <a:latin typeface="Cambria Math"/>
                        <a:ea typeface="Tahoma" panose="020B0604030504040204" pitchFamily="34" charset="0"/>
                        <a:cs typeface="Tahoma" panose="020B0604030504040204" pitchFamily="34" charset="0"/>
                        <a:sym typeface="Calibri"/>
                      </a:rPr>
                      <m:t>.</m:t>
                    </m:r>
                    <m:r>
                      <a:rPr lang="en-US" sz="4400" b="1" dirty="0">
                        <a:solidFill>
                          <a:schemeClr val="tx1"/>
                        </a:solidFill>
                        <a:latin typeface="Cambria Math"/>
                        <a:ea typeface="Tahoma" panose="020B0604030504040204" pitchFamily="34" charset="0"/>
                        <a:cs typeface="Tahoma" panose="020B0604030504040204" pitchFamily="34" charset="0"/>
                        <a:sym typeface="Calibri"/>
                      </a:rPr>
                      <m:t> </m:t>
                    </m:r>
                  </m:oMath>
                </a14:m>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3" name="TextBox 22">
                <a:extLst>
                  <a:ext uri="{FF2B5EF4-FFF2-40B4-BE49-F238E27FC236}">
                    <a16:creationId xmlns:a16="http://schemas.microsoft.com/office/drawing/2014/main" xmlns="" xmlns:a14="http://schemas.microsoft.com/office/drawing/2010/main" id="{0954ACD6-1D85-750D-E5E3-F12DEDA23C0C}"/>
                  </a:ext>
                </a:extLst>
              </p:cNvPr>
              <p:cNvSpPr txBox="1">
                <a:spLocks noRot="1" noChangeAspect="1" noMove="1" noResize="1" noEditPoints="1" noAdjustHandles="1" noChangeArrowheads="1" noChangeShapeType="1" noTextEdit="1"/>
              </p:cNvSpPr>
              <p:nvPr/>
            </p:nvSpPr>
            <p:spPr>
              <a:xfrm>
                <a:off x="1060878" y="4650011"/>
                <a:ext cx="14866842" cy="3289683"/>
              </a:xfrm>
              <a:prstGeom prst="rect">
                <a:avLst/>
              </a:prstGeom>
              <a:blipFill rotWithShape="1">
                <a:blip r:embed="rId4"/>
                <a:stretch>
                  <a:fillRect l="-1640" t="-3896" r="-1927" b="-7792"/>
                </a:stretch>
              </a:blipFill>
            </p:spPr>
            <p:txBody>
              <a:bodyPr/>
              <a:lstStyle/>
              <a:p>
                <a:r>
                  <a:rPr lang="en-US">
                    <a:noFill/>
                  </a:rPr>
                  <a:t> </a:t>
                </a:r>
              </a:p>
            </p:txBody>
          </p:sp>
        </mc:Fallback>
      </mc:AlternateContent>
      <p:sp>
        <p:nvSpPr>
          <p:cNvPr id="24" name="TextBox 23">
            <a:extLst>
              <a:ext uri="{FF2B5EF4-FFF2-40B4-BE49-F238E27FC236}">
                <a16:creationId xmlns:a16="http://schemas.microsoft.com/office/drawing/2014/main" id="{E728877C-8C56-13AC-3782-DC6BBCC2EA24}"/>
              </a:ext>
            </a:extLst>
          </p:cNvPr>
          <p:cNvSpPr txBox="1"/>
          <p:nvPr/>
        </p:nvSpPr>
        <p:spPr>
          <a:xfrm>
            <a:off x="915667" y="8086320"/>
            <a:ext cx="2655591" cy="769441"/>
          </a:xfrm>
          <a:prstGeom prst="rect">
            <a:avLst/>
          </a:prstGeom>
          <a:noFill/>
        </p:spPr>
        <p:txBody>
          <a:bodyPr wrap="square">
            <a:spAutoFit/>
          </a:bodyPr>
          <a:lstStyle/>
          <a:p>
            <a:r>
              <a:rPr kumimoji="0" lang="fr-FR" sz="4400" b="1" i="0" u="sng"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fr-FR" sz="4400" b="1" i="0" u="sng"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fr-FR" sz="4400" b="1" i="0" u="sng"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giải</a:t>
            </a:r>
            <a:r>
              <a:rPr kumimoji="0" lang="fr-FR" sz="4400" b="1" i="0" u="sng"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sz="4400" dirty="0"/>
          </a:p>
        </p:txBody>
      </p:sp>
      <mc:AlternateContent xmlns:mc="http://schemas.openxmlformats.org/markup-compatibility/2006" xmlns:a14="http://schemas.microsoft.com/office/drawing/2010/main">
        <mc:Choice Requires="a14">
          <p:sp>
            <p:nvSpPr>
              <p:cNvPr id="5" name="Rectangle 4"/>
              <p:cNvSpPr/>
              <p:nvPr/>
            </p:nvSpPr>
            <p:spPr>
              <a:xfrm>
                <a:off x="10812379" y="8651224"/>
                <a:ext cx="7496348" cy="1216680"/>
              </a:xfrm>
              <a:prstGeom prst="rect">
                <a:avLst/>
              </a:prstGeom>
            </p:spPr>
            <p:txBody>
              <a:bodyPr wrap="none">
                <a:spAutoFit/>
              </a:bodyPr>
              <a:lstStyle/>
              <a:p>
                <a:r>
                  <a:rPr lang="en-US" sz="4800" b="1" dirty="0">
                    <a:solidFill>
                      <a:schemeClr val="tx1"/>
                    </a:solidFill>
                    <a:ea typeface="Tahoma" panose="020B0604030504040204" pitchFamily="34" charset="0"/>
                    <a:cs typeface="Tahoma" panose="020B0604030504040204" pitchFamily="34" charset="0"/>
                    <a:sym typeface="Calibri"/>
                  </a:rPr>
                  <a:t>PT </a:t>
                </a:r>
                <a14:m>
                  <m:oMath xmlns:m="http://schemas.openxmlformats.org/officeDocument/2006/math">
                    <m:r>
                      <a:rPr lang="en-US" sz="4800" b="1" dirty="0">
                        <a:solidFill>
                          <a:schemeClr val="tx1"/>
                        </a:solidFill>
                        <a:latin typeface="Cambria Math"/>
                        <a:ea typeface="Tahoma" panose="020B0604030504040204" pitchFamily="34" charset="0"/>
                        <a:cs typeface="Tahoma" panose="020B0604030504040204" pitchFamily="34" charset="0"/>
                        <a:sym typeface="Calibri"/>
                      </a:rPr>
                      <m:t>𝐜𝐨𝐬</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 </m:t>
                    </m:r>
                    <m:f>
                      <m:fPr>
                        <m:ctrlPr>
                          <a:rPr lang="el-GR"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solidFill>
                              <a:schemeClr val="tx1"/>
                            </a:solidFill>
                            <a:latin typeface="Cambria Math"/>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𝟏</m:t>
                        </m:r>
                      </m:num>
                      <m:den>
                        <m:r>
                          <a:rPr lang="el-GR" sz="4800" b="1" i="1" dirty="0">
                            <a:solidFill>
                              <a:schemeClr val="tx1"/>
                            </a:solidFill>
                            <a:latin typeface="Cambria Math"/>
                            <a:ea typeface="Tahoma" panose="020B0604030504040204" pitchFamily="34" charset="0"/>
                            <a:cs typeface="Tahoma" panose="020B0604030504040204" pitchFamily="34" charset="0"/>
                            <a:sym typeface="Calibri"/>
                          </a:rPr>
                          <m:t>𝟐</m:t>
                        </m:r>
                      </m:den>
                    </m:f>
                    <m:groupChr>
                      <m:groupChrPr>
                        <m:chr m:val="⇔"/>
                        <m:pos m:val="top"/>
                        <m:ctrlPr>
                          <a:rPr lang="el-GR"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a14:m>
                <a:r>
                  <a:rPr lang="en-US" sz="4800" dirty="0"/>
                  <a:t>  </a:t>
                </a:r>
                <a14:m>
                  <m:oMath xmlns:m="http://schemas.openxmlformats.org/officeDocument/2006/math">
                    <m:r>
                      <a:rPr lang="en-US" sz="4800" b="1" i="1">
                        <a:latin typeface="Cambria Math"/>
                      </a:rPr>
                      <m:t>𝒙</m:t>
                    </m:r>
                    <m:r>
                      <a:rPr lang="en-US" sz="4800" b="1" i="1">
                        <a:latin typeface="Cambria Math"/>
                      </a:rPr>
                      <m:t>=±</m:t>
                    </m:r>
                    <m:f>
                      <m:fPr>
                        <m:ctrlPr>
                          <a:rPr lang="el-GR" sz="4800" b="1" i="1">
                            <a:latin typeface="Cambria Math" panose="02040503050406030204" pitchFamily="18" charset="0"/>
                          </a:rPr>
                        </m:ctrlPr>
                      </m:fPr>
                      <m:num>
                        <m:r>
                          <a:rPr lang="en-US" sz="4800" b="1" i="1">
                            <a:latin typeface="Cambria Math"/>
                          </a:rPr>
                          <m:t>𝟐</m:t>
                        </m:r>
                        <m:r>
                          <a:rPr lang="el-GR" sz="4800" b="1" i="1">
                            <a:latin typeface="Cambria Math"/>
                          </a:rPr>
                          <m:t>𝝅</m:t>
                        </m:r>
                      </m:num>
                      <m:den>
                        <m:r>
                          <a:rPr lang="en-US" sz="4800" b="1" i="1">
                            <a:latin typeface="Cambria Math"/>
                          </a:rPr>
                          <m:t>𝟑</m:t>
                        </m:r>
                      </m:den>
                    </m:f>
                  </m:oMath>
                </a14:m>
                <a:endParaRPr lang="en-US" sz="4800" dirty="0"/>
              </a:p>
            </p:txBody>
          </p:sp>
        </mc:Choice>
        <mc:Fallback xmlns="">
          <p:sp>
            <p:nvSpPr>
              <p:cNvPr id="5" name="Rectangle 4"/>
              <p:cNvSpPr>
                <a:spLocks noRot="1" noChangeAspect="1" noMove="1" noResize="1" noEditPoints="1" noAdjustHandles="1" noChangeArrowheads="1" noChangeShapeType="1" noTextEdit="1"/>
              </p:cNvSpPr>
              <p:nvPr/>
            </p:nvSpPr>
            <p:spPr>
              <a:xfrm>
                <a:off x="10812379" y="8651224"/>
                <a:ext cx="7496348" cy="1216680"/>
              </a:xfrm>
              <a:prstGeom prst="rect">
                <a:avLst/>
              </a:prstGeom>
              <a:blipFill rotWithShape="1">
                <a:blip r:embed="rId5"/>
                <a:stretch>
                  <a:fillRect l="-3743" b="-6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410395" y="2676700"/>
                <a:ext cx="10683093" cy="1894429"/>
              </a:xfrm>
              <a:prstGeom prst="rect">
                <a:avLst/>
              </a:prstGeom>
            </p:spPr>
            <p:txBody>
              <a:bodyPr wrap="square">
                <a:spAutoFit/>
              </a:bodyPr>
              <a:lstStyle/>
              <a:p>
                <a:r>
                  <a:rPr lang="vi-VN" sz="4800" b="1" dirty="0">
                    <a:solidFill>
                      <a:srgbClr val="0033CC"/>
                    </a:solidFill>
                    <a:latin typeface="Tahoma" panose="020B0604030504040204" pitchFamily="34" charset="0"/>
                    <a:ea typeface="Tahoma" panose="020B0604030504040204" pitchFamily="34" charset="0"/>
                    <a:cs typeface="Tahoma" panose="020B0604030504040204" pitchFamily="34" charset="0"/>
                  </a:rPr>
                  <a:t>Nhận biết công thức nghiệm của phương trình</a:t>
                </a:r>
                <a:r>
                  <a:rPr lang="vi-VN" sz="4800" b="1" dirty="0">
                    <a:solidFill>
                      <a:srgbClr val="0033CC"/>
                    </a:solidFill>
                    <a:ea typeface="Tahoma" panose="020B0604030504040204" pitchFamily="34" charset="0"/>
                    <a:cs typeface="Tahoma" panose="020B0604030504040204" pitchFamily="34" charset="0"/>
                    <a:sym typeface="Calibri"/>
                  </a:rPr>
                  <a:t> </a:t>
                </a:r>
                <a14:m>
                  <m:oMath xmlns:m="http://schemas.openxmlformats.org/officeDocument/2006/math">
                    <m:r>
                      <a:rPr lang="en-US" sz="4800" b="1" i="0" dirty="0" smtClean="0">
                        <a:solidFill>
                          <a:srgbClr val="0033CC"/>
                        </a:solidFill>
                        <a:latin typeface="Cambria Math"/>
                        <a:ea typeface="Tahoma" panose="020B0604030504040204" pitchFamily="34" charset="0"/>
                        <a:cs typeface="Tahoma" panose="020B0604030504040204" pitchFamily="34" charset="0"/>
                        <a:sym typeface="Calibri"/>
                      </a:rPr>
                      <m:t>𝐜𝐨𝐬</m:t>
                    </m:r>
                    <m:r>
                      <a:rPr lang="vi-VN" sz="4800" b="1" i="1" dirty="0">
                        <a:solidFill>
                          <a:srgbClr val="0033CC"/>
                        </a:solidFill>
                        <a:latin typeface="Cambria Math"/>
                        <a:ea typeface="Tahoma" panose="020B0604030504040204" pitchFamily="34" charset="0"/>
                        <a:cs typeface="Tahoma" panose="020B0604030504040204" pitchFamily="34" charset="0"/>
                        <a:sym typeface="Calibri"/>
                      </a:rPr>
                      <m:t>𝒙</m:t>
                    </m:r>
                    <m:r>
                      <a:rPr lang="vi-VN" sz="4800" b="1" i="1" dirty="0">
                        <a:solidFill>
                          <a:srgbClr val="0033CC"/>
                        </a:solidFill>
                        <a:latin typeface="Cambria Math"/>
                        <a:ea typeface="Tahoma" panose="020B0604030504040204" pitchFamily="34" charset="0"/>
                        <a:cs typeface="Tahoma" panose="020B0604030504040204" pitchFamily="34" charset="0"/>
                        <a:sym typeface="Calibri"/>
                      </a:rPr>
                      <m:t> = </m:t>
                    </m:r>
                    <m:f>
                      <m:fPr>
                        <m:ctrlPr>
                          <a:rPr lang="el-GR" sz="4800" b="1" i="1" dirty="0">
                            <a:solidFill>
                              <a:srgbClr val="0033CC"/>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smtClean="0">
                            <a:solidFill>
                              <a:srgbClr val="0033CC"/>
                            </a:solidFill>
                            <a:latin typeface="Cambria Math"/>
                            <a:ea typeface="Tahoma" panose="020B0604030504040204" pitchFamily="34" charset="0"/>
                            <a:cs typeface="Tahoma" panose="020B0604030504040204" pitchFamily="34" charset="0"/>
                            <a:sym typeface="Calibri"/>
                          </a:rPr>
                          <m:t>−</m:t>
                        </m:r>
                        <m:r>
                          <a:rPr lang="en-US" sz="4800" b="1" i="1" dirty="0">
                            <a:solidFill>
                              <a:srgbClr val="0033CC"/>
                            </a:solidFill>
                            <a:latin typeface="Cambria Math"/>
                            <a:ea typeface="Tahoma" panose="020B0604030504040204" pitchFamily="34" charset="0"/>
                            <a:cs typeface="Tahoma" panose="020B0604030504040204" pitchFamily="34" charset="0"/>
                            <a:sym typeface="Calibri"/>
                          </a:rPr>
                          <m:t>𝟏</m:t>
                        </m:r>
                      </m:num>
                      <m:den>
                        <m:r>
                          <a:rPr lang="el-GR" sz="4800" b="1" i="1" dirty="0">
                            <a:solidFill>
                              <a:srgbClr val="0033CC"/>
                            </a:solidFill>
                            <a:latin typeface="Cambria Math"/>
                            <a:ea typeface="Tahoma" panose="020B0604030504040204" pitchFamily="34" charset="0"/>
                            <a:cs typeface="Tahoma" panose="020B0604030504040204" pitchFamily="34" charset="0"/>
                            <a:sym typeface="Calibri"/>
                          </a:rPr>
                          <m:t>𝟐</m:t>
                        </m:r>
                      </m:den>
                    </m:f>
                  </m:oMath>
                </a14:m>
                <a:r>
                  <a:rPr lang="vi-VN" sz="4800" b="1" dirty="0">
                    <a:solidFill>
                      <a:srgbClr val="0033CC"/>
                    </a:solidFill>
                    <a:latin typeface="Tahoma" panose="020B0604030504040204" pitchFamily="34" charset="0"/>
                    <a:ea typeface="Tahoma" panose="020B0604030504040204" pitchFamily="34" charset="0"/>
                    <a:cs typeface="Tahoma" panose="020B0604030504040204" pitchFamily="34" charset="0"/>
                  </a:rPr>
                  <a:t> </a:t>
                </a:r>
                <a:endParaRPr lang="en-US" sz="4800" b="1"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410395" y="2676700"/>
                <a:ext cx="10683093" cy="1894429"/>
              </a:xfrm>
              <a:prstGeom prst="rect">
                <a:avLst/>
              </a:prstGeom>
              <a:blipFill rotWithShape="1">
                <a:blip r:embed="rId6"/>
                <a:stretch>
                  <a:fillRect l="-2626" t="-7395" b="-6431"/>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p:cNvSpPr/>
              <p:nvPr/>
            </p:nvSpPr>
            <p:spPr>
              <a:xfrm>
                <a:off x="1229819" y="8855761"/>
                <a:ext cx="9582560" cy="769441"/>
              </a:xfrm>
              <a:prstGeom prst="rect">
                <a:avLst/>
              </a:prstGeom>
            </p:spPr>
            <p:txBody>
              <a:bodyPr wrap="none">
                <a:spAutoFit/>
              </a:bodyPr>
              <a:lstStyle/>
              <a:p>
                <a:pPr marL="742950" lvl="0" indent="-742950">
                  <a:spcAft>
                    <a:spcPts val="800"/>
                  </a:spcAft>
                  <a:buFont typeface="Arial"/>
                  <a:buAutoNum type="alphaLcParenR"/>
                </a:pPr>
                <a:r>
                  <a:rPr lang="en-US" sz="4400" b="1" dirty="0">
                    <a:latin typeface="Tahoma" panose="020B0604030504040204" pitchFamily="34" charset="0"/>
                    <a:ea typeface="Tahoma" panose="020B0604030504040204" pitchFamily="34" charset="0"/>
                    <a:cs typeface="Tahoma" panose="020B0604030504040204" pitchFamily="34" charset="0"/>
                  </a:rPr>
                  <a:t>Xét </a:t>
                </a:r>
                <a:r>
                  <a:rPr lang="vi-VN" sz="4400" b="1" dirty="0">
                    <a:latin typeface="Tahoma" panose="020B0604030504040204" pitchFamily="34" charset="0"/>
                    <a:ea typeface="Tahoma" panose="020B0604030504040204" pitchFamily="34" charset="0"/>
                    <a:cs typeface="Tahoma" panose="020B0604030504040204" pitchFamily="34" charset="0"/>
                  </a:rPr>
                  <a:t>trong nửa khoảng </a:t>
                </a:r>
                <a14:m>
                  <m:oMath xmlns:m="http://schemas.openxmlformats.org/officeDocument/2006/math">
                    <m:r>
                      <a:rPr lang="en-US" sz="4400" b="1" i="1">
                        <a:solidFill>
                          <a:schemeClr val="tx1"/>
                        </a:solidFill>
                        <a:latin typeface="Cambria Math"/>
                        <a:ea typeface="Tahoma" panose="020B0604030504040204" pitchFamily="34" charset="0"/>
                        <a:cs typeface="Tahoma" panose="020B0604030504040204" pitchFamily="34" charset="0"/>
                      </a:rPr>
                      <m:t>[−</m:t>
                    </m:r>
                    <m:r>
                      <a:rPr lang="en-US" sz="4400" b="1" i="1">
                        <a:solidFill>
                          <a:schemeClr val="tx1"/>
                        </a:solidFill>
                        <a:latin typeface="Cambria Math"/>
                        <a:ea typeface="Cambria Math"/>
                        <a:cs typeface="Tahoma" panose="020B0604030504040204" pitchFamily="34" charset="0"/>
                      </a:rPr>
                      <m:t>𝝅</m:t>
                    </m:r>
                    <m:r>
                      <a:rPr lang="en-US" sz="4400" b="1" i="1">
                        <a:solidFill>
                          <a:schemeClr val="tx1"/>
                        </a:solidFill>
                        <a:latin typeface="Cambria Math"/>
                        <a:ea typeface="Tahoma" panose="020B0604030504040204" pitchFamily="34" charset="0"/>
                        <a:cs typeface="Tahoma" panose="020B0604030504040204" pitchFamily="34" charset="0"/>
                      </a:rPr>
                      <m:t>;</m:t>
                    </m:r>
                    <m:r>
                      <a:rPr lang="en-US" sz="4400" b="1" i="1">
                        <a:solidFill>
                          <a:schemeClr val="tx1"/>
                        </a:solidFill>
                        <a:latin typeface="Cambria Math"/>
                        <a:ea typeface="Cambria Math"/>
                        <a:cs typeface="Tahoma" panose="020B0604030504040204" pitchFamily="34" charset="0"/>
                      </a:rPr>
                      <m:t>𝝅</m:t>
                    </m:r>
                    <m:r>
                      <a:rPr lang="en-US" sz="4400" b="1" i="1" smtClean="0">
                        <a:solidFill>
                          <a:schemeClr val="tx1"/>
                        </a:solidFill>
                        <a:latin typeface="Cambria Math"/>
                        <a:ea typeface="Cambria Math"/>
                        <a:cs typeface="Tahoma" panose="020B0604030504040204" pitchFamily="34" charset="0"/>
                      </a:rPr>
                      <m:t>)</m:t>
                    </m:r>
                    <m:r>
                      <a:rPr lang="en-US" sz="4400" b="1" i="1">
                        <a:solidFill>
                          <a:schemeClr val="tx1"/>
                        </a:solidFill>
                        <a:latin typeface="Cambria Math"/>
                        <a:ea typeface="Cambria Math"/>
                        <a:cs typeface="Tahoma" panose="020B0604030504040204" pitchFamily="34" charset="0"/>
                      </a:rPr>
                      <m:t> </m:t>
                    </m:r>
                  </m:oMath>
                </a14:m>
                <a:r>
                  <a:rPr lang="en-US" sz="4400" b="1" dirty="0">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9" name="Rectangle 8"/>
              <p:cNvSpPr>
                <a:spLocks noRot="1" noChangeAspect="1" noMove="1" noResize="1" noEditPoints="1" noAdjustHandles="1" noChangeArrowheads="1" noChangeShapeType="1" noTextEdit="1"/>
              </p:cNvSpPr>
              <p:nvPr/>
            </p:nvSpPr>
            <p:spPr>
              <a:xfrm>
                <a:off x="1229819" y="8855761"/>
                <a:ext cx="9582560" cy="769441"/>
              </a:xfrm>
              <a:prstGeom prst="rect">
                <a:avLst/>
              </a:prstGeom>
              <a:blipFill rotWithShape="1">
                <a:blip r:embed="rId7"/>
                <a:stretch>
                  <a:fillRect l="-2608" t="-17460" r="-700" b="-36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p:cNvSpPr/>
              <p:nvPr/>
            </p:nvSpPr>
            <p:spPr>
              <a:xfrm>
                <a:off x="1229819" y="10092036"/>
                <a:ext cx="10322056" cy="769441"/>
              </a:xfrm>
              <a:prstGeom prst="rect">
                <a:avLst/>
              </a:prstGeom>
            </p:spPr>
            <p:txBody>
              <a:bodyPr wrap="none">
                <a:spAutoFit/>
              </a:bodyPr>
              <a:lstStyle/>
              <a:p>
                <a:pPr lvl="0">
                  <a:spcAft>
                    <a:spcPts val="800"/>
                  </a:spcAft>
                </a:pPr>
                <a:r>
                  <a:rPr lang="en-US" sz="4400" b="1" dirty="0">
                    <a:latin typeface="Tahoma" panose="020B0604030504040204" pitchFamily="34" charset="0"/>
                    <a:ea typeface="Tahoma" panose="020B0604030504040204" pitchFamily="34" charset="0"/>
                    <a:cs typeface="Tahoma" panose="020B0604030504040204" pitchFamily="34" charset="0"/>
                  </a:rPr>
                  <a:t>b)  </a:t>
                </a:r>
                <a:r>
                  <a:rPr lang="en-US" sz="4400" b="1" dirty="0" err="1">
                    <a:latin typeface="Tahoma" panose="020B0604030504040204" pitchFamily="34" charset="0"/>
                    <a:ea typeface="Tahoma" panose="020B0604030504040204" pitchFamily="34" charset="0"/>
                    <a:cs typeface="Tahoma" panose="020B0604030504040204" pitchFamily="34" charset="0"/>
                  </a:rPr>
                  <a:t>Xét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trên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toàn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bộ</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tập</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xác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định</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𝑹</m:t>
                    </m:r>
                  </m:oMath>
                </a14:m>
                <a:r>
                  <a:rPr lang="en-US" sz="4400" b="1" dirty="0">
                    <a:latin typeface="Tahoma" panose="020B0604030504040204" pitchFamily="34" charset="0"/>
                    <a:ea typeface="Tahoma" panose="020B0604030504040204" pitchFamily="34" charset="0"/>
                    <a:cs typeface="Tahoma" panose="020B0604030504040204" pitchFamily="34" charset="0"/>
                  </a:rPr>
                  <a:t>:</a:t>
                </a:r>
              </a:p>
            </p:txBody>
          </p:sp>
        </mc:Choice>
        <mc:Fallback xmlns="">
          <p:sp>
            <p:nvSpPr>
              <p:cNvPr id="26" name="Rectangle 25"/>
              <p:cNvSpPr>
                <a:spLocks noRot="1" noChangeAspect="1" noMove="1" noResize="1" noEditPoints="1" noAdjustHandles="1" noChangeArrowheads="1" noChangeShapeType="1" noTextEdit="1"/>
              </p:cNvSpPr>
              <p:nvPr/>
            </p:nvSpPr>
            <p:spPr>
              <a:xfrm>
                <a:off x="1229819" y="10092036"/>
                <a:ext cx="10322056" cy="769441"/>
              </a:xfrm>
              <a:prstGeom prst="rect">
                <a:avLst/>
              </a:prstGeom>
              <a:blipFill rotWithShape="1">
                <a:blip r:embed="rId10"/>
                <a:stretch>
                  <a:fillRect l="-2422" t="-16667" b="-36508"/>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Rectangle 1"/>
              <p:cNvSpPr/>
              <p:nvPr/>
            </p:nvSpPr>
            <p:spPr>
              <a:xfrm>
                <a:off x="1229819" y="11044860"/>
                <a:ext cx="22898542" cy="2123658"/>
              </a:xfrm>
              <a:prstGeom prst="rect">
                <a:avLst/>
              </a:prstGeom>
            </p:spPr>
            <p:txBody>
              <a:bodyPr wrap="square">
                <a:spAutoFit/>
              </a:bodyPr>
              <a:lstStyle/>
              <a:p>
                <a:pPr>
                  <a:lnSpc>
                    <a:spcPct val="150000"/>
                  </a:lnSpc>
                </a:pPr>
                <a:r>
                  <a:rPr lang="en-US" sz="4400" b="1" dirty="0">
                    <a:latin typeface="Tahoma" panose="020B0604030504040204" pitchFamily="34" charset="0"/>
                    <a:ea typeface="Tahoma" panose="020B0604030504040204" pitchFamily="34" charset="0"/>
                    <a:cs typeface="Tahoma" panose="020B0604030504040204" pitchFamily="34" charset="0"/>
                  </a:rPr>
                  <a:t>Vì </a:t>
                </a:r>
                <a:r>
                  <a:rPr lang="en-US" sz="4400" b="1" dirty="0" err="1">
                    <a:latin typeface="Tahoma" panose="020B0604030504040204" pitchFamily="34" charset="0"/>
                    <a:ea typeface="Tahoma" panose="020B0604030504040204" pitchFamily="34" charset="0"/>
                    <a:cs typeface="Tahoma" panose="020B0604030504040204" pitchFamily="34" charset="0"/>
                  </a:rPr>
                  <a:t>hàm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số</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dirty="0">
                        <a:latin typeface="Cambria Math"/>
                        <a:ea typeface="Tahoma" panose="020B0604030504040204" pitchFamily="34" charset="0"/>
                        <a:cs typeface="Tahoma" panose="020B0604030504040204" pitchFamily="34" charset="0"/>
                      </a:rPr>
                      <m:t> </m:t>
                    </m:r>
                    <m:r>
                      <a:rPr lang="en-US" sz="4400" b="1" i="0" dirty="0" smtClean="0">
                        <a:latin typeface="Cambria Math"/>
                        <a:ea typeface="Tahoma" panose="020B0604030504040204" pitchFamily="34" charset="0"/>
                        <a:cs typeface="Tahoma" panose="020B0604030504040204" pitchFamily="34" charset="0"/>
                      </a:rPr>
                      <m:t>𝐜𝐨𝐬</m:t>
                    </m:r>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tuần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hoàn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với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chu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kì</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latin typeface="Cambria Math"/>
                        <a:ea typeface="Tahoma" panose="020B0604030504040204" pitchFamily="34" charset="0"/>
                        <a:cs typeface="Tahoma" panose="020B0604030504040204" pitchFamily="34" charset="0"/>
                      </a:rPr>
                      <m:t>𝟐</m:t>
                    </m:r>
                    <m:r>
                      <a:rPr lang="en-US" sz="4400" b="1" i="1" smtClean="0">
                        <a:latin typeface="Cambria Math"/>
                        <a:ea typeface="Cambria Math"/>
                        <a:cs typeface="Tahoma" panose="020B0604030504040204" pitchFamily="34" charset="0"/>
                      </a:rPr>
                      <m:t>𝝅</m:t>
                    </m:r>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nên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từ</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câu</a:t>
                </a:r>
                <a:r>
                  <a:rPr lang="en-US" sz="4400" b="1" dirty="0">
                    <a:latin typeface="Tahoma" panose="020B0604030504040204" pitchFamily="34" charset="0"/>
                    <a:ea typeface="Tahoma" panose="020B0604030504040204" pitchFamily="34" charset="0"/>
                    <a:cs typeface="Tahoma" panose="020B0604030504040204" pitchFamily="34" charset="0"/>
                  </a:rPr>
                  <a:t> a,</a:t>
                </a:r>
              </a:p>
              <a:p>
                <a:pPr>
                  <a:lnSpc>
                    <a:spcPct val="150000"/>
                  </a:lnSpc>
                </a:pPr>
                <a:r>
                  <a:rPr lang="en-US" sz="4400" b="1" dirty="0">
                    <a:latin typeface="Tahoma" panose="020B0604030504040204" pitchFamily="34" charset="0"/>
                    <a:ea typeface="Tahoma" panose="020B0604030504040204" pitchFamily="34" charset="0"/>
                    <a:cs typeface="Tahoma" panose="020B0604030504040204" pitchFamily="34" charset="0"/>
                  </a:rPr>
                  <a:t>                           ta </a:t>
                </a:r>
                <a:r>
                  <a:rPr lang="en-US" sz="4400" b="1" dirty="0" err="1">
                    <a:latin typeface="Tahoma" panose="020B0604030504040204" pitchFamily="34" charset="0"/>
                    <a:ea typeface="Tahoma" panose="020B0604030504040204" pitchFamily="34" charset="0"/>
                    <a:cs typeface="Tahoma" panose="020B0604030504040204" pitchFamily="34" charset="0"/>
                  </a:rPr>
                  <a:t>suy</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ra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công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thức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nghiệm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của</a:t>
                </a:r>
                <a:r>
                  <a:rPr lang="en-US" sz="4400" b="1" dirty="0">
                    <a:latin typeface="Tahoma" panose="020B0604030504040204" pitchFamily="34" charset="0"/>
                    <a:ea typeface="Tahoma" panose="020B0604030504040204" pitchFamily="34" charset="0"/>
                    <a:cs typeface="Tahoma" panose="020B0604030504040204" pitchFamily="34" charset="0"/>
                  </a:rPr>
                  <a:t> PT </a:t>
                </a:r>
                <a:r>
                  <a:rPr lang="en-US" sz="4400" b="1" dirty="0" err="1">
                    <a:latin typeface="Tahoma" panose="020B0604030504040204" pitchFamily="34" charset="0"/>
                    <a:ea typeface="Tahoma" panose="020B0604030504040204" pitchFamily="34" charset="0"/>
                    <a:cs typeface="Tahoma" panose="020B0604030504040204" pitchFamily="34" charset="0"/>
                  </a:rPr>
                  <a:t>là</a:t>
                </a:r>
                <a:r>
                  <a:rPr lang="en-US" sz="44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2" name="Rectangle 1"/>
              <p:cNvSpPr>
                <a:spLocks noRot="1" noChangeAspect="1" noMove="1" noResize="1" noEditPoints="1" noAdjustHandles="1" noChangeArrowheads="1" noChangeShapeType="1" noTextEdit="1"/>
              </p:cNvSpPr>
              <p:nvPr/>
            </p:nvSpPr>
            <p:spPr>
              <a:xfrm>
                <a:off x="1229819" y="11044860"/>
                <a:ext cx="22898542" cy="2123658"/>
              </a:xfrm>
              <a:prstGeom prst="rect">
                <a:avLst/>
              </a:prstGeom>
              <a:blipFill rotWithShape="1">
                <a:blip r:embed="rId11"/>
                <a:stretch>
                  <a:fillRect l="-1092" b="-660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16538918" y="11919715"/>
                <a:ext cx="3996543" cy="124880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000" b="1" i="1">
                          <a:latin typeface="Cambria Math"/>
                        </a:rPr>
                        <m:t>𝒙</m:t>
                      </m:r>
                      <m:r>
                        <a:rPr lang="en-US" sz="4000" b="1" i="1">
                          <a:latin typeface="Cambria Math"/>
                        </a:rPr>
                        <m:t>=±</m:t>
                      </m:r>
                      <m:f>
                        <m:fPr>
                          <m:ctrlPr>
                            <a:rPr lang="el-GR" sz="4000" b="1" i="1">
                              <a:latin typeface="Cambria Math" panose="02040503050406030204" pitchFamily="18" charset="0"/>
                            </a:rPr>
                          </m:ctrlPr>
                        </m:fPr>
                        <m:num>
                          <m:r>
                            <a:rPr lang="en-US" sz="4000" b="1" i="1">
                              <a:latin typeface="Cambria Math"/>
                            </a:rPr>
                            <m:t>𝟐</m:t>
                          </m:r>
                          <m:r>
                            <a:rPr lang="el-GR" sz="4000" b="1" i="1">
                              <a:latin typeface="Cambria Math"/>
                            </a:rPr>
                            <m:t>𝝅</m:t>
                          </m:r>
                        </m:num>
                        <m:den>
                          <m:r>
                            <a:rPr lang="en-US" sz="4000" b="1" i="1">
                              <a:latin typeface="Cambria Math"/>
                            </a:rPr>
                            <m:t>𝟑</m:t>
                          </m:r>
                        </m:den>
                      </m:f>
                      <m:r>
                        <a:rPr lang="en-US" sz="4000" b="1" i="1">
                          <a:latin typeface="Cambria Math"/>
                        </a:rPr>
                        <m:t>+</m:t>
                      </m:r>
                      <m:r>
                        <a:rPr lang="en-US" sz="3600" b="1" i="1">
                          <a:latin typeface="Cambria Math"/>
                        </a:rPr>
                        <m:t>𝒌</m:t>
                      </m:r>
                      <m:r>
                        <a:rPr lang="en-US" sz="3600" b="1" i="1">
                          <a:latin typeface="Cambria Math"/>
                        </a:rPr>
                        <m:t>𝟐</m:t>
                      </m:r>
                      <m:r>
                        <a:rPr lang="en-US" sz="3600" b="1" i="1">
                          <a:latin typeface="Cambria Math"/>
                          <a:ea typeface="Cambria Math"/>
                        </a:rPr>
                        <m:t>𝝅</m:t>
                      </m:r>
                    </m:oMath>
                  </m:oMathPara>
                </a14:m>
                <a:endParaRPr lang="en-US" sz="4400" b="1" dirty="0"/>
              </a:p>
            </p:txBody>
          </p:sp>
        </mc:Choice>
        <mc:Fallback xmlns="">
          <p:sp>
            <p:nvSpPr>
              <p:cNvPr id="27" name="TextBox 26"/>
              <p:cNvSpPr txBox="1">
                <a:spLocks noRot="1" noChangeAspect="1" noMove="1" noResize="1" noEditPoints="1" noAdjustHandles="1" noChangeArrowheads="1" noChangeShapeType="1" noTextEdit="1"/>
              </p:cNvSpPr>
              <p:nvPr/>
            </p:nvSpPr>
            <p:spPr>
              <a:xfrm>
                <a:off x="16538918" y="11919715"/>
                <a:ext cx="3996543" cy="1248803"/>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20535460" y="12106689"/>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3" name="TextBox 2"/>
              <p:cNvSpPr txBox="1">
                <a:spLocks noRot="1" noChangeAspect="1" noMove="1" noResize="1" noEditPoints="1" noAdjustHandles="1" noChangeArrowheads="1" noChangeShapeType="1" noTextEdit="1"/>
              </p:cNvSpPr>
              <p:nvPr/>
            </p:nvSpPr>
            <p:spPr>
              <a:xfrm>
                <a:off x="20535460" y="12106689"/>
                <a:ext cx="2861187" cy="830997"/>
              </a:xfrm>
              <a:prstGeom prst="rect">
                <a:avLst/>
              </a:prstGeom>
              <a:blipFill rotWithShape="1">
                <a:blip r:embed="rId13"/>
                <a:stretch>
                  <a:fillRect/>
                </a:stretch>
              </a:blipFill>
            </p:spPr>
            <p:txBody>
              <a:bodyPr/>
              <a:lstStyle/>
              <a:p>
                <a:r>
                  <a:rPr lang="en-US">
                    <a:noFill/>
                  </a:rPr>
                  <a:t> </a:t>
                </a:r>
              </a:p>
            </p:txBody>
          </p:sp>
        </mc:Fallback>
      </mc:AlternateContent>
      <p:pic>
        <p:nvPicPr>
          <p:cNvPr id="28" name="Picture 27"/>
          <p:cNvPicPr/>
          <p:nvPr/>
        </p:nvPicPr>
        <p:blipFill>
          <a:blip r:embed="rId14">
            <a:extLst>
              <a:ext uri="{28A0092B-C50C-407E-A947-70E740481C1C}">
                <a14:useLocalDpi xmlns:a14="http://schemas.microsoft.com/office/drawing/2010/main" val="0"/>
              </a:ext>
            </a:extLst>
          </a:blip>
          <a:stretch>
            <a:fillRect/>
          </a:stretch>
        </p:blipFill>
        <p:spPr>
          <a:xfrm>
            <a:off x="17090652" y="2329050"/>
            <a:ext cx="5754259" cy="5610644"/>
          </a:xfrm>
          <a:prstGeom prst="rect">
            <a:avLst/>
          </a:prstGeom>
        </p:spPr>
      </p:pic>
      <mc:AlternateContent xmlns:mc="http://schemas.openxmlformats.org/markup-compatibility/2006" xmlns:a14="http://schemas.microsoft.com/office/drawing/2010/main">
        <mc:Choice Requires="a14">
          <p:sp>
            <p:nvSpPr>
              <p:cNvPr id="29" name="TextBox 28"/>
              <p:cNvSpPr txBox="1"/>
              <p:nvPr/>
            </p:nvSpPr>
            <p:spPr>
              <a:xfrm>
                <a:off x="18537189" y="8752704"/>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29" name="TextBox 28"/>
              <p:cNvSpPr txBox="1">
                <a:spLocks noRot="1" noChangeAspect="1" noMove="1" noResize="1" noEditPoints="1" noAdjustHandles="1" noChangeArrowheads="1" noChangeShapeType="1" noTextEdit="1"/>
              </p:cNvSpPr>
              <p:nvPr/>
            </p:nvSpPr>
            <p:spPr>
              <a:xfrm>
                <a:off x="18537189" y="8752704"/>
                <a:ext cx="2861187" cy="830997"/>
              </a:xfrm>
              <a:prstGeom prst="rect">
                <a:avLst/>
              </a:prstGeom>
              <a:blipFill rotWithShape="1">
                <a:blip r:embed="rId1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622563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Effect transition="in" filter="wipe(left)">
                                      <p:cBhvr>
                                        <p:cTn id="12" dur="500"/>
                                        <p:tgtEl>
                                          <p:spTgt spid="2">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Effect transition="in" filter="wipe(left)">
                                      <p:cBhvr>
                                        <p:cTn id="17" dur="500"/>
                                        <p:tgtEl>
                                          <p:spTgt spid="2">
                                            <p:txEl>
                                              <p:pRg st="1" end="1"/>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grpId="0" nodeType="clickEffect">
                                  <p:stCondLst>
                                    <p:cond delay="0"/>
                                  </p:stCondLst>
                                  <p:childTnLst>
                                    <p:set>
                                      <p:cBhvr>
                                        <p:cTn id="21" dur="1" fill="hold">
                                          <p:stCondLst>
                                            <p:cond delay="0"/>
                                          </p:stCondLst>
                                        </p:cTn>
                                        <p:tgtEl>
                                          <p:spTgt spid="27"/>
                                        </p:tgtEl>
                                        <p:attrNameLst>
                                          <p:attrName>style.visibility</p:attrName>
                                        </p:attrNameLst>
                                      </p:cBhvr>
                                      <p:to>
                                        <p:strVal val="visible"/>
                                      </p:to>
                                    </p:se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P spid="2" grpId="0" build="p"/>
      <p:bldP spid="27" grpId="0"/>
      <p:bldP spid="3"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19" name="Group 18"/>
          <p:cNvGrpSpPr/>
          <p:nvPr/>
        </p:nvGrpSpPr>
        <p:grpSpPr>
          <a:xfrm>
            <a:off x="278909" y="2595746"/>
            <a:ext cx="5131486" cy="953920"/>
            <a:chOff x="541847" y="2678192"/>
            <a:chExt cx="5131486" cy="953920"/>
          </a:xfrm>
        </p:grpSpPr>
        <p:sp>
          <p:nvSpPr>
            <p:cNvPr id="20" name="Freeform: Shape 2">
              <a:extLst>
                <a:ext uri="{FF2B5EF4-FFF2-40B4-BE49-F238E27FC236}">
                  <a16:creationId xmlns:a16="http://schemas.microsoft.com/office/drawing/2014/main" id="{FCBAB073-AA42-D868-A9E7-BDFA91474D75}"/>
                </a:ext>
              </a:extLst>
            </p:cNvPr>
            <p:cNvSpPr/>
            <p:nvPr/>
          </p:nvSpPr>
          <p:spPr>
            <a:xfrm rot="10800000">
              <a:off x="541847" y="2697684"/>
              <a:ext cx="5131486" cy="934428"/>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Freeform: Shape 5">
              <a:extLst>
                <a:ext uri="{FF2B5EF4-FFF2-40B4-BE49-F238E27FC236}">
                  <a16:creationId xmlns:a16="http://schemas.microsoft.com/office/drawing/2014/main" id="{770A1A89-EC09-E8AC-A29F-48F73FCB79A3}"/>
                </a:ext>
              </a:extLst>
            </p:cNvPr>
            <p:cNvSpPr/>
            <p:nvPr/>
          </p:nvSpPr>
          <p:spPr>
            <a:xfrm rot="10800000">
              <a:off x="804783" y="2759146"/>
              <a:ext cx="4605612" cy="750043"/>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2" name="TextBox 21">
              <a:extLst>
                <a:ext uri="{FF2B5EF4-FFF2-40B4-BE49-F238E27FC236}">
                  <a16:creationId xmlns:a16="http://schemas.microsoft.com/office/drawing/2014/main" id="{48C4DA01-9EFF-7E04-B80A-B03CF9F384DC}"/>
                </a:ext>
              </a:extLst>
            </p:cNvPr>
            <p:cNvSpPr txBox="1"/>
            <p:nvPr/>
          </p:nvSpPr>
          <p:spPr>
            <a:xfrm>
              <a:off x="1020005" y="2678192"/>
              <a:ext cx="4261859" cy="830997"/>
            </a:xfrm>
            <a:prstGeom prst="rect">
              <a:avLst/>
            </a:prstGeom>
            <a:noFill/>
          </p:spPr>
          <p:txBody>
            <a:bodyPr wrap="square" rtlCol="0">
              <a:spAutoFit/>
            </a:bodyPr>
            <a:lstStyle/>
            <a:p>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3</a:t>
              </a:r>
            </a:p>
          </p:txBody>
        </p:sp>
      </p:grpSp>
      <mc:AlternateContent xmlns:mc="http://schemas.openxmlformats.org/markup-compatibility/2006" xmlns:a14="http://schemas.microsoft.com/office/drawing/2010/main">
        <mc:Choice Requires="a14">
          <p:sp>
            <p:nvSpPr>
              <p:cNvPr id="5" name="Rectangle 4"/>
              <p:cNvSpPr/>
              <p:nvPr/>
            </p:nvSpPr>
            <p:spPr>
              <a:xfrm>
                <a:off x="2799504" y="4713784"/>
                <a:ext cx="4438843" cy="1475212"/>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800" b="1" dirty="0">
                          <a:solidFill>
                            <a:schemeClr val="tx1"/>
                          </a:solidFill>
                          <a:latin typeface="Cambria Math"/>
                          <a:ea typeface="Tahoma" panose="020B0604030504040204" pitchFamily="34" charset="0"/>
                          <a:cs typeface="Tahoma" panose="020B0604030504040204" pitchFamily="34" charset="0"/>
                          <a:sym typeface="Calibri"/>
                        </a:rPr>
                        <m:t>𝐜𝐨𝐬</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 </m:t>
                      </m:r>
                      <m:f>
                        <m:fPr>
                          <m:ctrlPr>
                            <a:rPr lang="el-GR"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solidFill>
                                <a:schemeClr val="tx1"/>
                              </a:solidFill>
                              <a:latin typeface="Cambria Math"/>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𝟏</m:t>
                          </m:r>
                        </m:num>
                        <m:den>
                          <m:r>
                            <a:rPr lang="el-GR" sz="4800" b="1" i="1" dirty="0">
                              <a:solidFill>
                                <a:schemeClr val="tx1"/>
                              </a:solidFill>
                              <a:latin typeface="Cambria Math"/>
                              <a:ea typeface="Tahoma" panose="020B0604030504040204" pitchFamily="34" charset="0"/>
                              <a:cs typeface="Tahoma" panose="020B0604030504040204" pitchFamily="34" charset="0"/>
                              <a:sym typeface="Calibri"/>
                            </a:rPr>
                            <m:t>𝟐</m:t>
                          </m:r>
                        </m:den>
                      </m:f>
                      <m:r>
                        <a:rPr lang="el-GR" sz="4800" b="1" i="1" dirty="0">
                          <a:solidFill>
                            <a:schemeClr val="tx1"/>
                          </a:solidFill>
                          <a:latin typeface="Cambria Math"/>
                          <a:ea typeface="Tahoma" panose="020B0604030504040204" pitchFamily="34" charset="0"/>
                          <a:cs typeface="Tahoma" panose="020B0604030504040204" pitchFamily="34" charset="0"/>
                          <a:sym typeface="Calibri"/>
                        </a:rPr>
                        <m:t> </m:t>
                      </m:r>
                      <m:groupChr>
                        <m:groupChrPr>
                          <m:chr m:val="⇔"/>
                          <m:pos m:val="top"/>
                          <m:ctrlPr>
                            <a:rPr lang="el-GR"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m:oMathPara>
                </a14:m>
                <a:endParaRPr lang="en-US" sz="4800" dirty="0"/>
              </a:p>
            </p:txBody>
          </p:sp>
        </mc:Choice>
        <mc:Fallback xmlns="">
          <p:sp>
            <p:nvSpPr>
              <p:cNvPr id="5" name="Rectangle 4"/>
              <p:cNvSpPr>
                <a:spLocks noRot="1" noChangeAspect="1" noMove="1" noResize="1" noEditPoints="1" noAdjustHandles="1" noChangeArrowheads="1" noChangeShapeType="1" noTextEdit="1"/>
              </p:cNvSpPr>
              <p:nvPr/>
            </p:nvSpPr>
            <p:spPr>
              <a:xfrm>
                <a:off x="2799504" y="4713784"/>
                <a:ext cx="4438843" cy="1475212"/>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 name="Rectangle 6"/>
              <p:cNvSpPr/>
              <p:nvPr/>
            </p:nvSpPr>
            <p:spPr>
              <a:xfrm>
                <a:off x="5410395" y="2676700"/>
                <a:ext cx="10683093" cy="1894429"/>
              </a:xfrm>
              <a:prstGeom prst="rect">
                <a:avLst/>
              </a:prstGeom>
            </p:spPr>
            <p:txBody>
              <a:bodyPr wrap="square">
                <a:spAutoFit/>
              </a:bodyPr>
              <a:lstStyle/>
              <a:p>
                <a:r>
                  <a:rPr lang="vi-VN" sz="4800" b="1" dirty="0">
                    <a:solidFill>
                      <a:srgbClr val="0033CC"/>
                    </a:solidFill>
                    <a:latin typeface="Tahoma" panose="020B0604030504040204" pitchFamily="34" charset="0"/>
                    <a:ea typeface="Tahoma" panose="020B0604030504040204" pitchFamily="34" charset="0"/>
                    <a:cs typeface="Tahoma" panose="020B0604030504040204" pitchFamily="34" charset="0"/>
                  </a:rPr>
                  <a:t>Nhận biết công thức nghiệm của phương trình</a:t>
                </a:r>
                <a:r>
                  <a:rPr lang="vi-VN" sz="4800" b="1" dirty="0">
                    <a:solidFill>
                      <a:srgbClr val="0033CC"/>
                    </a:solidFill>
                    <a:ea typeface="Tahoma" panose="020B0604030504040204" pitchFamily="34" charset="0"/>
                    <a:cs typeface="Tahoma" panose="020B0604030504040204" pitchFamily="34" charset="0"/>
                    <a:sym typeface="Calibri"/>
                  </a:rPr>
                  <a:t> </a:t>
                </a:r>
                <a14:m>
                  <m:oMath xmlns:m="http://schemas.openxmlformats.org/officeDocument/2006/math">
                    <m:r>
                      <a:rPr lang="en-US" sz="4800" b="1" i="0" dirty="0" smtClean="0">
                        <a:solidFill>
                          <a:srgbClr val="0033CC"/>
                        </a:solidFill>
                        <a:latin typeface="Cambria Math"/>
                        <a:ea typeface="Tahoma" panose="020B0604030504040204" pitchFamily="34" charset="0"/>
                        <a:cs typeface="Tahoma" panose="020B0604030504040204" pitchFamily="34" charset="0"/>
                        <a:sym typeface="Calibri"/>
                      </a:rPr>
                      <m:t>𝐜𝐨𝐬</m:t>
                    </m:r>
                    <m:r>
                      <a:rPr lang="vi-VN" sz="4800" b="1" i="1" dirty="0">
                        <a:solidFill>
                          <a:srgbClr val="0033CC"/>
                        </a:solidFill>
                        <a:latin typeface="Cambria Math"/>
                        <a:ea typeface="Tahoma" panose="020B0604030504040204" pitchFamily="34" charset="0"/>
                        <a:cs typeface="Tahoma" panose="020B0604030504040204" pitchFamily="34" charset="0"/>
                        <a:sym typeface="Calibri"/>
                      </a:rPr>
                      <m:t>𝒙</m:t>
                    </m:r>
                    <m:r>
                      <a:rPr lang="vi-VN" sz="4800" b="1" i="1" dirty="0">
                        <a:solidFill>
                          <a:srgbClr val="0033CC"/>
                        </a:solidFill>
                        <a:latin typeface="Cambria Math"/>
                        <a:ea typeface="Tahoma" panose="020B0604030504040204" pitchFamily="34" charset="0"/>
                        <a:cs typeface="Tahoma" panose="020B0604030504040204" pitchFamily="34" charset="0"/>
                        <a:sym typeface="Calibri"/>
                      </a:rPr>
                      <m:t> = </m:t>
                    </m:r>
                    <m:f>
                      <m:fPr>
                        <m:ctrlPr>
                          <a:rPr lang="el-GR" sz="4800" b="1" i="1" dirty="0">
                            <a:solidFill>
                              <a:srgbClr val="0033CC"/>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smtClean="0">
                            <a:solidFill>
                              <a:srgbClr val="0033CC"/>
                            </a:solidFill>
                            <a:latin typeface="Cambria Math"/>
                            <a:ea typeface="Tahoma" panose="020B0604030504040204" pitchFamily="34" charset="0"/>
                            <a:cs typeface="Tahoma" panose="020B0604030504040204" pitchFamily="34" charset="0"/>
                            <a:sym typeface="Calibri"/>
                          </a:rPr>
                          <m:t>−</m:t>
                        </m:r>
                        <m:r>
                          <a:rPr lang="en-US" sz="4800" b="1" i="1" dirty="0">
                            <a:solidFill>
                              <a:srgbClr val="0033CC"/>
                            </a:solidFill>
                            <a:latin typeface="Cambria Math"/>
                            <a:ea typeface="Tahoma" panose="020B0604030504040204" pitchFamily="34" charset="0"/>
                            <a:cs typeface="Tahoma" panose="020B0604030504040204" pitchFamily="34" charset="0"/>
                            <a:sym typeface="Calibri"/>
                          </a:rPr>
                          <m:t>𝟏</m:t>
                        </m:r>
                      </m:num>
                      <m:den>
                        <m:r>
                          <a:rPr lang="el-GR" sz="4800" b="1" i="1" dirty="0">
                            <a:solidFill>
                              <a:srgbClr val="0033CC"/>
                            </a:solidFill>
                            <a:latin typeface="Cambria Math"/>
                            <a:ea typeface="Tahoma" panose="020B0604030504040204" pitchFamily="34" charset="0"/>
                            <a:cs typeface="Tahoma" panose="020B0604030504040204" pitchFamily="34" charset="0"/>
                            <a:sym typeface="Calibri"/>
                          </a:rPr>
                          <m:t>𝟐</m:t>
                        </m:r>
                      </m:den>
                    </m:f>
                  </m:oMath>
                </a14:m>
                <a:r>
                  <a:rPr lang="vi-VN" sz="4800" b="1" dirty="0">
                    <a:solidFill>
                      <a:srgbClr val="0033CC"/>
                    </a:solidFill>
                    <a:latin typeface="Tahoma" panose="020B0604030504040204" pitchFamily="34" charset="0"/>
                    <a:ea typeface="Tahoma" panose="020B0604030504040204" pitchFamily="34" charset="0"/>
                    <a:cs typeface="Tahoma" panose="020B0604030504040204" pitchFamily="34" charset="0"/>
                  </a:rPr>
                  <a:t> </a:t>
                </a:r>
                <a:endParaRPr lang="en-US" sz="4800" b="1"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410395" y="2676700"/>
                <a:ext cx="10683093" cy="1894429"/>
              </a:xfrm>
              <a:prstGeom prst="rect">
                <a:avLst/>
              </a:prstGeom>
              <a:blipFill rotWithShape="1">
                <a:blip r:embed="rId4"/>
                <a:stretch>
                  <a:fillRect l="-2626" t="-7395" b="-6431"/>
                </a:stretch>
              </a:blipFill>
            </p:spPr>
            <p:txBody>
              <a:bodyPr/>
              <a:lstStyle/>
              <a:p>
                <a:r>
                  <a:rPr lang="en-US">
                    <a:noFill/>
                  </a:rPr>
                  <a:t> </a:t>
                </a:r>
              </a:p>
            </p:txBody>
          </p:sp>
        </mc:Fallback>
      </mc:AlternateContent>
      <p:sp>
        <p:nvSpPr>
          <p:cNvPr id="9" name="Rectangle 8"/>
          <p:cNvSpPr/>
          <p:nvPr/>
        </p:nvSpPr>
        <p:spPr>
          <a:xfrm>
            <a:off x="807866" y="6257988"/>
            <a:ext cx="6686446" cy="769441"/>
          </a:xfrm>
          <a:prstGeom prst="rect">
            <a:avLst/>
          </a:prstGeom>
        </p:spPr>
        <p:txBody>
          <a:bodyPr wrap="none">
            <a:spAutoFit/>
          </a:bodyPr>
          <a:lstStyle/>
          <a:p>
            <a:pPr lvl="0">
              <a:spcAft>
                <a:spcPts val="800"/>
              </a:spcAft>
            </a:pP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Minh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họa</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bằng</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đồ</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thị</a:t>
            </a:r>
            <a:endPar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6" name="Rectangle 25"/>
              <p:cNvSpPr/>
              <p:nvPr/>
            </p:nvSpPr>
            <p:spPr>
              <a:xfrm>
                <a:off x="1381015" y="6911986"/>
                <a:ext cx="22207631" cy="2041969"/>
              </a:xfrm>
              <a:prstGeom prst="rect">
                <a:avLst/>
              </a:prstGeom>
            </p:spPr>
            <p:txBody>
              <a:bodyPr wrap="square">
                <a:spAutoFit/>
              </a:bodyPr>
              <a:lstStyle/>
              <a:p>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Nghiệm</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phương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trình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dirty="0">
                        <a:solidFill>
                          <a:schemeClr val="tx1"/>
                        </a:solidFill>
                        <a:latin typeface="Cambria Math"/>
                        <a:ea typeface="Tahoma" panose="020B0604030504040204" pitchFamily="34" charset="0"/>
                        <a:cs typeface="Tahoma" panose="020B0604030504040204" pitchFamily="34" charset="0"/>
                        <a:sym typeface="Calibri"/>
                      </a:rPr>
                      <m:t>𝐜𝐨𝐬</m:t>
                    </m:r>
                    <m:r>
                      <a:rPr lang="vi-VN" sz="44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400" b="1" i="1" dirty="0">
                        <a:solidFill>
                          <a:schemeClr val="tx1"/>
                        </a:solidFill>
                        <a:latin typeface="Cambria Math"/>
                        <a:ea typeface="Tahoma" panose="020B0604030504040204" pitchFamily="34" charset="0"/>
                        <a:cs typeface="Tahoma" panose="020B0604030504040204" pitchFamily="34" charset="0"/>
                        <a:sym typeface="Calibri"/>
                      </a:rPr>
                      <m:t> = </m:t>
                    </m:r>
                    <m:f>
                      <m:fPr>
                        <m:ctrlPr>
                          <a:rPr lang="el-GR"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a:solidFill>
                              <a:schemeClr val="tx1"/>
                            </a:solidFill>
                            <a:latin typeface="Cambria Math"/>
                            <a:ea typeface="Tahoma" panose="020B0604030504040204" pitchFamily="34" charset="0"/>
                            <a:cs typeface="Tahoma" panose="020B0604030504040204" pitchFamily="34" charset="0"/>
                            <a:sym typeface="Calibri"/>
                          </a:rPr>
                          <m:t>−</m:t>
                        </m:r>
                        <m:r>
                          <a:rPr lang="en-US" sz="4400" b="1" i="1" dirty="0">
                            <a:solidFill>
                              <a:schemeClr val="tx1"/>
                            </a:solidFill>
                            <a:latin typeface="Cambria Math"/>
                            <a:ea typeface="Tahoma" panose="020B0604030504040204" pitchFamily="34" charset="0"/>
                            <a:cs typeface="Tahoma" panose="020B0604030504040204" pitchFamily="34" charset="0"/>
                            <a:sym typeface="Calibri"/>
                          </a:rPr>
                          <m:t>𝟏</m:t>
                        </m:r>
                      </m:num>
                      <m:den>
                        <m:r>
                          <a:rPr lang="el-GR" sz="4400" b="1" i="1" dirty="0">
                            <a:solidFill>
                              <a:schemeClr val="tx1"/>
                            </a:solidFill>
                            <a:latin typeface="Cambria Math"/>
                            <a:ea typeface="Tahoma" panose="020B0604030504040204" pitchFamily="34" charset="0"/>
                            <a:cs typeface="Tahoma" panose="020B0604030504040204" pitchFamily="34" charset="0"/>
                            <a:sym typeface="Calibri"/>
                          </a:rPr>
                          <m:t>𝟐</m:t>
                        </m:r>
                      </m:den>
                    </m:f>
                    <m:r>
                      <a:rPr lang="el-GR" sz="4400" b="1" i="1" dirty="0">
                        <a:solidFill>
                          <a:schemeClr val="tx1"/>
                        </a:solidFill>
                        <a:latin typeface="Cambria Math"/>
                        <a:ea typeface="Tahoma" panose="020B0604030504040204" pitchFamily="34" charset="0"/>
                        <a:cs typeface="Tahoma" panose="020B0604030504040204" pitchFamily="34" charset="0"/>
                        <a:sym typeface="Calibri"/>
                      </a:rPr>
                      <m:t> </m:t>
                    </m:r>
                  </m:oMath>
                </a14:m>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là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hoành</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độ</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các</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giao</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điểm</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của</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đường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thẳng</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solidFill>
                          <a:schemeClr val="tx1"/>
                        </a:solidFill>
                        <a:latin typeface="Cambria Math"/>
                        <a:ea typeface="Tahoma" panose="020B0604030504040204" pitchFamily="34" charset="0"/>
                        <a:cs typeface="Tahoma" panose="020B0604030504040204" pitchFamily="34" charset="0"/>
                      </a:rPr>
                      <m:t>𝒚</m:t>
                    </m:r>
                    <m:r>
                      <a:rPr lang="en-US" sz="4400" b="1" i="1" smtClean="0">
                        <a:solidFill>
                          <a:schemeClr val="tx1"/>
                        </a:solidFill>
                        <a:latin typeface="Cambria Math"/>
                        <a:ea typeface="Tahoma" panose="020B0604030504040204" pitchFamily="34" charset="0"/>
                        <a:cs typeface="Tahoma" panose="020B0604030504040204" pitchFamily="34" charset="0"/>
                      </a:rPr>
                      <m:t>=</m:t>
                    </m:r>
                    <m:f>
                      <m:fPr>
                        <m:ctrlPr>
                          <a:rPr lang="el-GR" sz="4400" b="1" i="1" smtClean="0">
                            <a:solidFill>
                              <a:schemeClr val="tx1"/>
                            </a:solidFill>
                            <a:latin typeface="Cambria Math" panose="02040503050406030204" pitchFamily="18" charset="0"/>
                            <a:ea typeface="Tahoma" panose="020B0604030504040204" pitchFamily="34" charset="0"/>
                            <a:cs typeface="Tahoma" panose="020B0604030504040204" pitchFamily="34" charset="0"/>
                          </a:rPr>
                        </m:ctrlPr>
                      </m:fPr>
                      <m:num>
                        <m:r>
                          <a:rPr lang="en-US" sz="4400" b="1" i="1" smtClean="0">
                            <a:solidFill>
                              <a:schemeClr val="tx1"/>
                            </a:solidFill>
                            <a:latin typeface="Cambria Math"/>
                            <a:ea typeface="Tahoma" panose="020B0604030504040204" pitchFamily="34" charset="0"/>
                            <a:cs typeface="Tahoma" panose="020B0604030504040204" pitchFamily="34" charset="0"/>
                          </a:rPr>
                          <m:t>−</m:t>
                        </m:r>
                        <m:r>
                          <a:rPr lang="en-US" sz="4400" b="1" i="1" smtClean="0">
                            <a:solidFill>
                              <a:schemeClr val="tx1"/>
                            </a:solidFill>
                            <a:latin typeface="Cambria Math"/>
                            <a:ea typeface="Tahoma" panose="020B0604030504040204" pitchFamily="34" charset="0"/>
                            <a:cs typeface="Tahoma" panose="020B0604030504040204" pitchFamily="34" charset="0"/>
                          </a:rPr>
                          <m:t>𝟏</m:t>
                        </m:r>
                      </m:num>
                      <m:den>
                        <m:r>
                          <a:rPr lang="el-GR" sz="4400" b="1" i="1" smtClean="0">
                            <a:solidFill>
                              <a:schemeClr val="tx1"/>
                            </a:solidFill>
                            <a:latin typeface="Cambria Math"/>
                            <a:ea typeface="Tahoma" panose="020B0604030504040204" pitchFamily="34" charset="0"/>
                            <a:cs typeface="Tahoma" panose="020B0604030504040204" pitchFamily="34" charset="0"/>
                          </a:rPr>
                          <m:t>𝟐</m:t>
                        </m:r>
                      </m:den>
                    </m:f>
                    <m:r>
                      <a:rPr lang="en-US" sz="4400" b="1" i="0" smtClean="0">
                        <a:solidFill>
                          <a:schemeClr val="tx1"/>
                        </a:solidFill>
                        <a:latin typeface="Cambria Math"/>
                        <a:ea typeface="Tahoma" panose="020B0604030504040204" pitchFamily="34" charset="0"/>
                        <a:cs typeface="Tahoma" panose="020B0604030504040204" pitchFamily="34" charset="0"/>
                      </a:rPr>
                      <m:t>    </m:t>
                    </m:r>
                  </m:oMath>
                </a14:m>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và</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đồ</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thị</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hàm</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số</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0" smtClean="0">
                        <a:solidFill>
                          <a:schemeClr val="tx1"/>
                        </a:solidFill>
                        <a:latin typeface="Cambria Math"/>
                        <a:ea typeface="Tahoma" panose="020B0604030504040204" pitchFamily="34" charset="0"/>
                        <a:cs typeface="Tahoma" panose="020B0604030504040204" pitchFamily="34" charset="0"/>
                      </a:rPr>
                      <m:t> </m:t>
                    </m:r>
                    <m:r>
                      <a:rPr lang="en-US" sz="4400" b="1" i="1" smtClean="0">
                        <a:solidFill>
                          <a:schemeClr val="tx1"/>
                        </a:solidFill>
                        <a:latin typeface="Cambria Math"/>
                        <a:ea typeface="Tahoma" panose="020B0604030504040204" pitchFamily="34" charset="0"/>
                        <a:cs typeface="Tahoma" panose="020B0604030504040204" pitchFamily="34" charset="0"/>
                      </a:rPr>
                      <m:t>𝒚</m:t>
                    </m:r>
                    <m:r>
                      <a:rPr lang="en-US" sz="4400" b="1" i="1" smtClean="0">
                        <a:solidFill>
                          <a:schemeClr val="tx1"/>
                        </a:solidFill>
                        <a:latin typeface="Cambria Math"/>
                        <a:ea typeface="Tahoma" panose="020B0604030504040204" pitchFamily="34" charset="0"/>
                        <a:cs typeface="Tahoma" panose="020B0604030504040204" pitchFamily="34" charset="0"/>
                      </a:rPr>
                      <m:t>=</m:t>
                    </m:r>
                    <m:r>
                      <a:rPr lang="en-US" sz="4400" b="1" i="0" smtClean="0">
                        <a:solidFill>
                          <a:schemeClr val="tx1"/>
                        </a:solidFill>
                        <a:latin typeface="Cambria Math"/>
                        <a:ea typeface="Tahoma" panose="020B0604030504040204" pitchFamily="34" charset="0"/>
                        <a:cs typeface="Tahoma" panose="020B0604030504040204" pitchFamily="34" charset="0"/>
                      </a:rPr>
                      <m:t>𝐜𝐨𝐬</m:t>
                    </m:r>
                    <m:r>
                      <a:rPr lang="en-US" sz="4400" b="1" i="1" smtClean="0">
                        <a:solidFill>
                          <a:schemeClr val="tx1"/>
                        </a:solidFill>
                        <a:latin typeface="Cambria Math"/>
                        <a:ea typeface="Tahoma" panose="020B0604030504040204" pitchFamily="34" charset="0"/>
                        <a:cs typeface="Tahoma" panose="020B0604030504040204" pitchFamily="34" charset="0"/>
                      </a:rPr>
                      <m:t> </m:t>
                    </m:r>
                    <m:r>
                      <a:rPr lang="en-US" sz="4400" b="1" i="1" smtClean="0">
                        <a:solidFill>
                          <a:schemeClr val="tx1"/>
                        </a:solidFill>
                        <a:latin typeface="Cambria Math"/>
                        <a:ea typeface="Tahoma" panose="020B0604030504040204" pitchFamily="34" charset="0"/>
                        <a:cs typeface="Tahoma" panose="020B0604030504040204" pitchFamily="34" charset="0"/>
                      </a:rPr>
                      <m:t>𝒙</m:t>
                    </m:r>
                  </m:oMath>
                </a14:m>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6" name="Rectangle 25"/>
              <p:cNvSpPr>
                <a:spLocks noRot="1" noChangeAspect="1" noMove="1" noResize="1" noEditPoints="1" noAdjustHandles="1" noChangeArrowheads="1" noChangeShapeType="1" noTextEdit="1"/>
              </p:cNvSpPr>
              <p:nvPr/>
            </p:nvSpPr>
            <p:spPr>
              <a:xfrm>
                <a:off x="1381015" y="6911986"/>
                <a:ext cx="22207631" cy="2041969"/>
              </a:xfrm>
              <a:prstGeom prst="rect">
                <a:avLst/>
              </a:prstGeom>
              <a:blipFill rotWithShape="1">
                <a:blip r:embed="rId5"/>
                <a:stretch>
                  <a:fillRect l="-1125" b="-537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TextBox 26"/>
              <p:cNvSpPr txBox="1"/>
              <p:nvPr/>
            </p:nvSpPr>
            <p:spPr>
              <a:xfrm>
                <a:off x="6665195" y="4752736"/>
                <a:ext cx="5819636" cy="20415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a:latin typeface="Cambria Math"/>
                        </a:rPr>
                        <m:t>𝒙</m:t>
                      </m:r>
                      <m:r>
                        <a:rPr lang="en-US" sz="4400" b="1" i="1">
                          <a:latin typeface="Cambria Math"/>
                        </a:rPr>
                        <m:t>=±</m:t>
                      </m:r>
                      <m:f>
                        <m:fPr>
                          <m:ctrlPr>
                            <a:rPr lang="el-GR" sz="4400" b="1" i="1">
                              <a:latin typeface="Cambria Math" panose="02040503050406030204" pitchFamily="18" charset="0"/>
                            </a:rPr>
                          </m:ctrlPr>
                        </m:fPr>
                        <m:num>
                          <m:r>
                            <a:rPr lang="en-US" sz="4400" b="1" i="1">
                              <a:latin typeface="Cambria Math"/>
                            </a:rPr>
                            <m:t>𝟐</m:t>
                          </m:r>
                          <m:r>
                            <a:rPr lang="el-GR" sz="4400" b="1" i="1">
                              <a:latin typeface="Cambria Math"/>
                            </a:rPr>
                            <m:t>𝝅</m:t>
                          </m:r>
                        </m:num>
                        <m:den>
                          <m:r>
                            <a:rPr lang="en-US" sz="4400" b="1" i="1">
                              <a:latin typeface="Cambria Math"/>
                            </a:rPr>
                            <m:t>𝟑</m:t>
                          </m:r>
                        </m:den>
                      </m:f>
                      <m:r>
                        <a:rPr lang="en-US" sz="4400" b="1" i="1">
                          <a:latin typeface="Cambria Math"/>
                        </a:rPr>
                        <m:t>+</m:t>
                      </m:r>
                      <m:r>
                        <a:rPr lang="en-US" sz="4000" b="1" i="1">
                          <a:latin typeface="Cambria Math"/>
                        </a:rPr>
                        <m:t>𝒌</m:t>
                      </m:r>
                      <m:r>
                        <a:rPr lang="en-US" sz="4000" b="1" i="1">
                          <a:latin typeface="Cambria Math"/>
                        </a:rPr>
                        <m:t>𝟐</m:t>
                      </m:r>
                      <m:r>
                        <a:rPr lang="en-US" sz="4000" b="1" i="1">
                          <a:latin typeface="Cambria Math"/>
                          <a:ea typeface="Cambria Math"/>
                        </a:rPr>
                        <m:t>𝝅</m:t>
                      </m:r>
                    </m:oMath>
                  </m:oMathPara>
                </a14:m>
                <a:endParaRPr lang="en-US" sz="4800" b="1" dirty="0"/>
              </a:p>
              <a:p>
                <a:endParaRPr lang="en-US" sz="4400" b="1" dirty="0"/>
              </a:p>
            </p:txBody>
          </p:sp>
        </mc:Choice>
        <mc:Fallback xmlns="">
          <p:sp>
            <p:nvSpPr>
              <p:cNvPr id="27" name="TextBox 26"/>
              <p:cNvSpPr txBox="1">
                <a:spLocks noRot="1" noChangeAspect="1" noMove="1" noResize="1" noEditPoints="1" noAdjustHandles="1" noChangeArrowheads="1" noChangeShapeType="1" noTextEdit="1"/>
              </p:cNvSpPr>
              <p:nvPr/>
            </p:nvSpPr>
            <p:spPr>
              <a:xfrm>
                <a:off x="6665195" y="4752736"/>
                <a:ext cx="5819636" cy="2041521"/>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TextBox 2"/>
              <p:cNvSpPr txBox="1"/>
              <p:nvPr/>
            </p:nvSpPr>
            <p:spPr>
              <a:xfrm>
                <a:off x="11690947" y="5020575"/>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3" name="TextBox 2"/>
              <p:cNvSpPr txBox="1">
                <a:spLocks noRot="1" noChangeAspect="1" noMove="1" noResize="1" noEditPoints="1" noAdjustHandles="1" noChangeArrowheads="1" noChangeShapeType="1" noTextEdit="1"/>
              </p:cNvSpPr>
              <p:nvPr/>
            </p:nvSpPr>
            <p:spPr>
              <a:xfrm>
                <a:off x="11690947" y="5020575"/>
                <a:ext cx="2861187" cy="830997"/>
              </a:xfrm>
              <a:prstGeom prst="rect">
                <a:avLst/>
              </a:prstGeom>
              <a:blipFill rotWithShape="1">
                <a:blip r:embed="rId7"/>
                <a:stretch>
                  <a:fillRect/>
                </a:stretch>
              </a:blipFill>
            </p:spPr>
            <p:txBody>
              <a:bodyPr/>
              <a:lstStyle/>
              <a:p>
                <a:r>
                  <a:rPr lang="en-US">
                    <a:noFill/>
                  </a:rPr>
                  <a:t> </a:t>
                </a:r>
              </a:p>
            </p:txBody>
          </p:sp>
        </mc:Fallback>
      </mc:AlternateContent>
      <p:pic>
        <p:nvPicPr>
          <p:cNvPr id="11266" name="Picture 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6840302" y="1602895"/>
            <a:ext cx="5754688" cy="56086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nvGrpSpPr>
          <p:cNvPr id="18" name="Google Shape;209;p31"/>
          <p:cNvGrpSpPr/>
          <p:nvPr/>
        </p:nvGrpSpPr>
        <p:grpSpPr>
          <a:xfrm>
            <a:off x="0" y="1107035"/>
            <a:ext cx="11424102" cy="1277449"/>
            <a:chOff x="10444842" y="2554465"/>
            <a:chExt cx="12033290" cy="1304531"/>
          </a:xfrm>
        </p:grpSpPr>
        <mc:AlternateContent xmlns:mc="http://schemas.openxmlformats.org/markup-compatibility/2006" xmlns:a14="http://schemas.microsoft.com/office/drawing/2010/main">
          <mc:Choice Requires="a14">
            <p:sp>
              <p:nvSpPr>
                <p:cNvPr id="23" name="Google Shape;210;p3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lvl="0" algn="ctr"/>
                  <a:r>
                    <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PHƯƠNG TRÌNH </a:t>
                  </a:r>
                  <a14:m>
                    <m:oMath xmlns:m="http://schemas.openxmlformats.org/officeDocument/2006/math">
                      <m:r>
                        <a:rPr lang="en-US" sz="4300" b="1" i="0" dirty="0" smtClean="0">
                          <a:solidFill>
                            <a:srgbClr val="002060"/>
                          </a:solidFill>
                          <a:latin typeface="Cambria Math"/>
                          <a:ea typeface="Tahoma" panose="020B0604030504040204" pitchFamily="34" charset="0"/>
                          <a:cs typeface="Tahoma" panose="020B0604030504040204" pitchFamily="34" charset="0"/>
                          <a:sym typeface="Calibri"/>
                        </a:rPr>
                        <m:t> </m:t>
                      </m:r>
                      <m:r>
                        <a:rPr lang="en-US" sz="4300" b="1" i="0" dirty="0" smtClean="0">
                          <a:solidFill>
                            <a:srgbClr val="002060"/>
                          </a:solidFill>
                          <a:latin typeface="Cambria Math"/>
                          <a:ea typeface="Tahoma" panose="020B0604030504040204" pitchFamily="34" charset="0"/>
                          <a:cs typeface="Tahoma" panose="020B0604030504040204" pitchFamily="34" charset="0"/>
                          <a:sym typeface="Calibri"/>
                        </a:rPr>
                        <m:t>𝐜𝐨𝐬</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𝒙</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 = </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𝒎</m:t>
                      </m:r>
                    </m:oMath>
                  </a14:m>
                  <a:endPar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mc:Choice>
          <mc:Fallback xmlns="">
            <p:sp>
              <p:nvSpPr>
                <p:cNvPr id="23" name="Google Shape;210;p31"/>
                <p:cNvSpPr>
                  <a:spLocks noRot="1" noChangeAspect="1" noMove="1" noResize="1" noEditPoints="1" noAdjustHandles="1" noChangeArrowheads="1" noChangeShapeType="1" noTextEdit="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blipFill rotWithShape="1">
                  <a:blip r:embed="rId9"/>
                  <a:stretch>
                    <a:fillRect b="-2941"/>
                  </a:stretch>
                </a:blipFill>
                <a:ln>
                  <a:noFill/>
                </a:ln>
              </p:spPr>
              <p:txBody>
                <a:bodyPr/>
                <a:lstStyle/>
                <a:p>
                  <a:r>
                    <a:rPr lang="en-US">
                      <a:noFill/>
                    </a:rPr>
                    <a:t> </a:t>
                  </a:r>
                </a:p>
              </p:txBody>
            </p:sp>
          </mc:Fallback>
        </mc:AlternateContent>
        <p:sp>
          <p:nvSpPr>
            <p:cNvPr id="24" name="Google Shape;211;p31"/>
            <p:cNvSpPr/>
            <p:nvPr/>
          </p:nvSpPr>
          <p:spPr>
            <a:xfrm>
              <a:off x="10444842" y="2554465"/>
              <a:ext cx="1295399" cy="1304530"/>
            </a:xfrm>
            <a:prstGeom prst="ellipse">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4436FA"/>
                  </a:solidFill>
                  <a:effectLst/>
                  <a:uLnTx/>
                  <a:uFillTx/>
                  <a:latin typeface="Calibri"/>
                  <a:ea typeface="Calibri"/>
                  <a:cs typeface="Calibri"/>
                  <a:sym typeface="Calibri"/>
                </a:rPr>
                <a:t>❸</a:t>
              </a:r>
              <a:endParaRPr kumimoji="0" sz="4800" b="1" i="0" u="none" strike="noStrike" kern="0" cap="none" spc="0" normalizeH="0" baseline="0" noProof="0" dirty="0">
                <a:ln>
                  <a:noFill/>
                </a:ln>
                <a:solidFill>
                  <a:srgbClr val="4436FA"/>
                </a:solidFill>
                <a:effectLst/>
                <a:uLnTx/>
                <a:uFillTx/>
                <a:latin typeface="Calibri"/>
                <a:ea typeface="Calibri"/>
                <a:cs typeface="Calibri"/>
                <a:sym typeface="Calibri"/>
              </a:endParaRPr>
            </a:p>
          </p:txBody>
        </p:sp>
      </p:grpSp>
      <p:pic>
        <p:nvPicPr>
          <p:cNvPr id="25" name="Picture 24"/>
          <p:cNvPicPr/>
          <p:nvPr/>
        </p:nvPicPr>
        <p:blipFill>
          <a:blip r:embed="rId10"/>
          <a:stretch>
            <a:fillRect/>
          </a:stretch>
        </p:blipFill>
        <p:spPr>
          <a:xfrm>
            <a:off x="1917290" y="8953955"/>
            <a:ext cx="21671356" cy="4218038"/>
          </a:xfrm>
          <a:prstGeom prst="rect">
            <a:avLst/>
          </a:prstGeom>
        </p:spPr>
      </p:pic>
    </p:spTree>
    <p:extLst>
      <p:ext uri="{BB962C8B-B14F-4D97-AF65-F5344CB8AC3E}">
        <p14:creationId xmlns:p14="http://schemas.microsoft.com/office/powerpoint/2010/main" val="32432585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wipe(left)">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fade">
                                      <p:cBhvr>
                                        <p:cTn id="12" dur="1000"/>
                                        <p:tgtEl>
                                          <p:spTgt spid="25"/>
                                        </p:tgtEl>
                                      </p:cBhvr>
                                    </p:animEffect>
                                    <p:anim calcmode="lin" valueType="num">
                                      <p:cBhvr>
                                        <p:cTn id="13" dur="1000" fill="hold"/>
                                        <p:tgtEl>
                                          <p:spTgt spid="25"/>
                                        </p:tgtEl>
                                        <p:attrNameLst>
                                          <p:attrName>ppt_x</p:attrName>
                                        </p:attrNameLst>
                                      </p:cBhvr>
                                      <p:tavLst>
                                        <p:tav tm="0">
                                          <p:val>
                                            <p:strVal val="#ppt_x"/>
                                          </p:val>
                                        </p:tav>
                                        <p:tav tm="100000">
                                          <p:val>
                                            <p:strVal val="#ppt_x"/>
                                          </p:val>
                                        </p:tav>
                                      </p:tavLst>
                                    </p:anim>
                                    <p:anim calcmode="lin" valueType="num">
                                      <p:cBhvr>
                                        <p:cTn id="14" dur="1000" fill="hold"/>
                                        <p:tgtEl>
                                          <p:spTgt spid="2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mc:AlternateContent xmlns:mc="http://schemas.openxmlformats.org/markup-compatibility/2006" xmlns:a14="http://schemas.microsoft.com/office/drawing/2010/main">
        <mc:Choice Requires="a14">
          <p:sp>
            <p:nvSpPr>
              <p:cNvPr id="7" name="Rectangle 6"/>
              <p:cNvSpPr/>
              <p:nvPr/>
            </p:nvSpPr>
            <p:spPr>
              <a:xfrm>
                <a:off x="534676" y="2979254"/>
                <a:ext cx="15418955" cy="814005"/>
              </a:xfrm>
              <a:prstGeom prst="rect">
                <a:avLst/>
              </a:prstGeom>
            </p:spPr>
            <p:txBody>
              <a:bodyPr wrap="square">
                <a:spAutoFit/>
              </a:bodyPr>
              <a:lstStyle/>
              <a:p>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Tổng</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quát</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Xét</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vi-VN" sz="4400" b="1" dirty="0">
                    <a:solidFill>
                      <a:srgbClr val="0033CC"/>
                    </a:solidFill>
                    <a:latin typeface="Tahoma" panose="020B0604030504040204" pitchFamily="34" charset="0"/>
                    <a:ea typeface="Tahoma" panose="020B0604030504040204" pitchFamily="34" charset="0"/>
                    <a:cs typeface="Tahoma" panose="020B0604030504040204" pitchFamily="34" charset="0"/>
                  </a:rPr>
                  <a:t>phương trình</a:t>
                </a:r>
                <a:r>
                  <a:rPr lang="vi-VN" sz="4400" b="1" dirty="0">
                    <a:solidFill>
                      <a:srgbClr val="0033CC"/>
                    </a:solidFill>
                    <a:ea typeface="Tahoma" panose="020B0604030504040204" pitchFamily="34" charset="0"/>
                    <a:cs typeface="Tahoma" panose="020B0604030504040204" pitchFamily="34" charset="0"/>
                    <a:sym typeface="Calibri"/>
                  </a:rPr>
                  <a:t> </a:t>
                </a:r>
                <a14:m>
                  <m:oMath xmlns:m="http://schemas.openxmlformats.org/officeDocument/2006/math">
                    <m:r>
                      <a:rPr lang="en-US" sz="4800" b="1" i="0" dirty="0" smtClean="0">
                        <a:solidFill>
                          <a:srgbClr val="0033CC"/>
                        </a:solidFill>
                        <a:latin typeface="Cambria Math"/>
                        <a:ea typeface="Tahoma" panose="020B0604030504040204" pitchFamily="34" charset="0"/>
                        <a:cs typeface="Tahoma" panose="020B0604030504040204" pitchFamily="34" charset="0"/>
                        <a:sym typeface="Calibri"/>
                      </a:rPr>
                      <m:t>𝐜𝐨𝐬</m:t>
                    </m:r>
                    <m:r>
                      <a:rPr lang="vi-VN" sz="4800" b="1" i="1" dirty="0">
                        <a:solidFill>
                          <a:srgbClr val="0033CC"/>
                        </a:solidFill>
                        <a:latin typeface="Cambria Math"/>
                        <a:ea typeface="Tahoma" panose="020B0604030504040204" pitchFamily="34" charset="0"/>
                        <a:cs typeface="Tahoma" panose="020B0604030504040204" pitchFamily="34" charset="0"/>
                        <a:sym typeface="Calibri"/>
                      </a:rPr>
                      <m:t>𝒙</m:t>
                    </m:r>
                    <m:r>
                      <a:rPr lang="vi-VN" sz="4800" b="1" i="1" dirty="0">
                        <a:solidFill>
                          <a:srgbClr val="0033CC"/>
                        </a:solidFill>
                        <a:latin typeface="Cambria Math"/>
                        <a:ea typeface="Tahoma" panose="020B0604030504040204" pitchFamily="34" charset="0"/>
                        <a:cs typeface="Tahoma" panose="020B0604030504040204" pitchFamily="34" charset="0"/>
                        <a:sym typeface="Calibri"/>
                      </a:rPr>
                      <m:t> =</m:t>
                    </m:r>
                    <m:r>
                      <a:rPr lang="en-US" sz="4800" b="1" i="1" dirty="0" smtClean="0">
                        <a:solidFill>
                          <a:srgbClr val="0033CC"/>
                        </a:solidFill>
                        <a:latin typeface="Cambria Math"/>
                        <a:ea typeface="Tahoma" panose="020B0604030504040204" pitchFamily="34" charset="0"/>
                        <a:cs typeface="Tahoma" panose="020B0604030504040204" pitchFamily="34" charset="0"/>
                        <a:sym typeface="Calibri"/>
                      </a:rPr>
                      <m:t>𝒎</m:t>
                    </m:r>
                    <m:r>
                      <a:rPr lang="en-US" sz="4800" b="1" i="1" dirty="0" smtClean="0">
                        <a:solidFill>
                          <a:srgbClr val="0033CC"/>
                        </a:solidFill>
                        <a:latin typeface="Cambria Math"/>
                        <a:ea typeface="Tahoma" panose="020B0604030504040204" pitchFamily="34" charset="0"/>
                        <a:cs typeface="Tahoma" panose="020B0604030504040204" pitchFamily="34" charset="0"/>
                        <a:sym typeface="Calibri"/>
                      </a:rPr>
                      <m:t>  </m:t>
                    </m:r>
                  </m:oMath>
                </a14:m>
                <a:r>
                  <a:rPr lang="vi-VN"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endPar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34676" y="2979254"/>
                <a:ext cx="15418955" cy="814005"/>
              </a:xfrm>
              <a:prstGeom prst="rect">
                <a:avLst/>
              </a:prstGeom>
              <a:blipFill rotWithShape="1">
                <a:blip r:embed="rId3"/>
                <a:stretch>
                  <a:fillRect l="-1621" t="-12030" b="-33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11"/>
              <p:cNvSpPr>
                <a:spLocks noChangeArrowheads="1"/>
              </p:cNvSpPr>
              <p:nvPr/>
            </p:nvSpPr>
            <p:spPr bwMode="auto">
              <a:xfrm>
                <a:off x="1143358" y="4534664"/>
                <a:ext cx="8140947" cy="9681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err="1">
                    <a:ln>
                      <a:noFill/>
                    </a:ln>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altLang="en-US" sz="4400" b="1" i="0" u="none" strike="noStrike" kern="1200" cap="none" spc="0" normalizeH="0" noProof="0" dirty="0">
                    <a:ln>
                      <a:noFill/>
                    </a:ln>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4400" b="1" i="0" u="none" strike="noStrike" kern="1200" cap="none" spc="0" normalizeH="0" noProof="0" dirty="0" err="1">
                    <a:ln>
                      <a:noFill/>
                    </a:ln>
                    <a:effectLst/>
                    <a:uLnTx/>
                    <a:uFillTx/>
                    <a:latin typeface="Tahoma" panose="020B0604030504040204" pitchFamily="34" charset="0"/>
                    <a:ea typeface="Tahoma" panose="020B0604030504040204" pitchFamily="34" charset="0"/>
                    <a:cs typeface="Tahoma" panose="020B0604030504040204" pitchFamily="34" charset="0"/>
                  </a:rPr>
                  <a:t>trình</a:t>
                </a:r>
                <a:r>
                  <a:rPr kumimoji="0" lang="en-US" altLang="en-US" sz="4400" b="1" i="0" u="none" strike="noStrike" kern="1200" cap="none" spc="0" normalizeH="0" noProof="0" dirty="0">
                    <a:ln>
                      <a:noFill/>
                    </a:ln>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4400" b="1" i="0" u="none" strike="noStrike" kern="1200" cap="none" spc="0" normalizeH="0" noProof="0" dirty="0" err="1">
                    <a:ln>
                      <a:noFill/>
                    </a:ln>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altLang="en-US" sz="4400" b="1" i="0" u="none" strike="noStrike" kern="1200" cap="none" spc="0" normalizeH="0" noProof="0" dirty="0">
                    <a:ln>
                      <a:noFill/>
                    </a:ln>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4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a:t>
                </a:r>
                <a:r>
                  <a:rPr kumimoji="0" lang="en-US" altLang="en-US" sz="4400" b="1" i="0" u="none" strike="noStrike" kern="1200" cap="none" spc="0" normalizeH="0" baseline="0" noProof="0" dirty="0" err="1">
                    <a:ln>
                      <a:noFill/>
                    </a:ln>
                    <a:effectLst/>
                    <a:uLnTx/>
                    <a:uFillTx/>
                    <a:latin typeface="Tahoma" panose="020B0604030504040204" pitchFamily="34" charset="0"/>
                    <a:ea typeface="Tahoma" panose="020B0604030504040204" pitchFamily="34" charset="0"/>
                    <a:cs typeface="Tahoma" panose="020B0604030504040204" pitchFamily="34" charset="0"/>
                  </a:rPr>
                  <a:t>nghiệm</a:t>
                </a:r>
                <a:r>
                  <a:rPr kumimoji="0" lang="en-US" altLang="en-US" sz="4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groupChr>
                      <m:groupChrPr>
                        <m:chr m:val="⇔"/>
                        <m:pos m:val="top"/>
                        <m:ctrlPr>
                          <a:rPr kumimoji="0" lang="en-US" altLang="en-US" sz="4400" b="1" i="1" u="none" strike="noStrike" kern="1200" cap="none" spc="0" normalizeH="0" baseline="0" noProof="0" smtClean="0">
                            <a:ln>
                              <a:noFill/>
                            </a:ln>
                            <a:effectLst/>
                            <a:uLnTx/>
                            <a:uFillTx/>
                            <a:latin typeface="Cambria Math" panose="02040503050406030204" pitchFamily="18" charset="0"/>
                            <a:ea typeface="Tahoma" panose="020B0604030504040204" pitchFamily="34" charset="0"/>
                            <a:cs typeface="Tahoma" panose="020B0604030504040204" pitchFamily="34" charset="0"/>
                          </a:rPr>
                        </m:ctrlPr>
                      </m:groupChrPr>
                      <m:e/>
                    </m:groupChr>
                  </m:oMath>
                </a14:m>
                <a:endParaRPr kumimoji="0" lang="en-US" altLang="en-US" sz="4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5" name="Rectangle 11"/>
              <p:cNvSpPr>
                <a:spLocks noRot="1" noChangeAspect="1" noMove="1" noResize="1" noEditPoints="1" noAdjustHandles="1" noChangeArrowheads="1" noChangeShapeType="1" noTextEdit="1"/>
              </p:cNvSpPr>
              <p:nvPr/>
            </p:nvSpPr>
            <p:spPr bwMode="auto">
              <a:xfrm>
                <a:off x="1143358" y="4534664"/>
                <a:ext cx="8140947" cy="968150"/>
              </a:xfrm>
              <a:prstGeom prst="rect">
                <a:avLst/>
              </a:prstGeom>
              <a:blipFill rotWithShape="1">
                <a:blip r:embed="rId4"/>
                <a:stretch>
                  <a:fillRect l="-3071" t="-13836" b="-75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 Box 16"/>
              <p:cNvSpPr txBox="1">
                <a:spLocks noChangeArrowheads="1"/>
              </p:cNvSpPr>
              <p:nvPr/>
            </p:nvSpPr>
            <p:spPr bwMode="auto">
              <a:xfrm>
                <a:off x="1011058" y="8063288"/>
                <a:ext cx="6363621" cy="104772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fontAlgn="base" hangingPunct="1">
                  <a:spcBef>
                    <a:spcPct val="50000"/>
                  </a:spcBef>
                  <a:spcAft>
                    <a:spcPct val="0"/>
                  </a:spcAft>
                  <a:buClrTx/>
                  <a:defRPr/>
                </a:pPr>
                <a:r>
                  <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Khi </a:t>
                </a:r>
                <a:r>
                  <a:rPr kumimoji="0" lang="en-US" altLang="en-US" sz="4800" b="1" i="0" u="none" strike="noStrike" kern="1200" cap="none" spc="0" normalizeH="0" baseline="0" noProof="0" dirty="0" err="1">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đó</a:t>
                </a:r>
                <a:r>
                  <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en-US" sz="4800" b="1" i="0" u="none"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a:solidFill>
                          <a:schemeClr val="tx1"/>
                        </a:solidFill>
                        <a:latin typeface="Cambria Math"/>
                        <a:ea typeface="Tahoma" panose="020B0604030504040204" pitchFamily="34" charset="0"/>
                        <a:cs typeface="Tahoma" panose="020B0604030504040204" pitchFamily="34" charset="0"/>
                        <a:sym typeface="Calibri"/>
                      </a:rPr>
                      <m:t>𝒎</m:t>
                    </m:r>
                    <m:r>
                      <a:rPr lang="en-US" sz="4800" b="1" i="1" dirty="0">
                        <a:solidFill>
                          <a:schemeClr val="tx1"/>
                        </a:solidFill>
                        <a:latin typeface="Cambria Math"/>
                        <a:ea typeface="Tahoma" panose="020B0604030504040204" pitchFamily="34" charset="0"/>
                        <a:cs typeface="Tahoma" panose="020B0604030504040204" pitchFamily="34" charset="0"/>
                        <a:sym typeface="Calibri"/>
                      </a:rPr>
                      <m:t> </m:t>
                    </m:r>
                    <m:groupChr>
                      <m:groupChrPr>
                        <m:chr m:val="⇔"/>
                        <m:pos m:val="top"/>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a14:m>
                <a:endPar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1" name="Text Box 16"/>
              <p:cNvSpPr txBox="1">
                <a:spLocks noRot="1" noChangeAspect="1" noMove="1" noResize="1" noEditPoints="1" noAdjustHandles="1" noChangeArrowheads="1" noChangeShapeType="1" noTextEdit="1"/>
              </p:cNvSpPr>
              <p:nvPr/>
            </p:nvSpPr>
            <p:spPr bwMode="auto">
              <a:xfrm>
                <a:off x="1011058" y="8063288"/>
                <a:ext cx="6363621" cy="1047723"/>
              </a:xfrm>
              <a:prstGeom prst="rect">
                <a:avLst/>
              </a:prstGeom>
              <a:blipFill rotWithShape="1">
                <a:blip r:embed="rId5"/>
                <a:stretch>
                  <a:fillRect l="-4406" t="-14535" b="-81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10"/>
              <p:cNvSpPr>
                <a:spLocks noChangeArrowheads="1"/>
              </p:cNvSpPr>
              <p:nvPr/>
            </p:nvSpPr>
            <p:spPr bwMode="auto">
              <a:xfrm>
                <a:off x="9284305" y="4534664"/>
                <a:ext cx="2633670" cy="769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marL="0" marR="0" lvl="0" indent="0" defTabSz="91440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14:m>
                  <m:oMath xmlns:m="http://schemas.openxmlformats.org/officeDocument/2006/math">
                    <m:r>
                      <a:rPr kumimoji="0" lang="en-US" altLang="en-US" sz="4400" b="1" i="1" u="none" strike="noStrike" kern="1200" cap="none" spc="0" normalizeH="0" baseline="0" noProof="0" smtClean="0">
                        <a:ln>
                          <a:noFill/>
                        </a:ln>
                        <a:solidFill>
                          <a:schemeClr val="tx1"/>
                        </a:solidFill>
                        <a:effectLst/>
                        <a:uLnTx/>
                        <a:uFillTx/>
                        <a:latin typeface="Cambria Math"/>
                        <a:ea typeface="+mn-ea"/>
                      </a:rPr>
                      <m:t>𝒎</m:t>
                    </m:r>
                  </m:oMath>
                </a14:m>
                <a:r>
                  <a:rPr kumimoji="0" lang="en-US" altLang="en-US" sz="4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kumimoji="0" lang="en-US" altLang="en-US" sz="4400" b="1" i="1" u="none" strike="noStrike" kern="1200" cap="none" spc="0" normalizeH="0" baseline="0" noProof="0" dirty="0" smtClean="0">
                        <a:ln>
                          <a:noFill/>
                        </a:ln>
                        <a:solidFill>
                          <a:schemeClr val="tx1"/>
                        </a:solidFill>
                        <a:effectLst/>
                        <a:uLnTx/>
                        <a:uFillTx/>
                        <a:latin typeface="Cambria Math"/>
                        <a:ea typeface="Cambria Math"/>
                      </a:rPr>
                      <m:t>≤</m:t>
                    </m:r>
                    <m:r>
                      <a:rPr kumimoji="0" lang="en-US" altLang="en-US" sz="4400" b="1" i="1" u="none" strike="noStrike" kern="1200" cap="none" spc="0" normalizeH="0" baseline="0" noProof="0" dirty="0" smtClean="0">
                        <a:ln>
                          <a:noFill/>
                        </a:ln>
                        <a:solidFill>
                          <a:schemeClr val="tx1"/>
                        </a:solidFill>
                        <a:effectLst/>
                        <a:uLnTx/>
                        <a:uFillTx/>
                        <a:latin typeface="Cambria Math"/>
                        <a:ea typeface="+mn-ea"/>
                      </a:rPr>
                      <m:t> </m:t>
                    </m:r>
                    <m:r>
                      <a:rPr kumimoji="0" lang="en-US" altLang="en-US" sz="4400" b="1" i="1" u="none" strike="noStrike" kern="1200" cap="none" spc="0" normalizeH="0" baseline="0" noProof="0" dirty="0" smtClean="0">
                        <a:ln>
                          <a:noFill/>
                        </a:ln>
                        <a:solidFill>
                          <a:schemeClr val="tx1"/>
                        </a:solidFill>
                        <a:effectLst/>
                        <a:uLnTx/>
                        <a:uFillTx/>
                        <a:latin typeface="Cambria Math"/>
                        <a:ea typeface="+mn-ea"/>
                      </a:rPr>
                      <m:t>𝟏</m:t>
                    </m:r>
                  </m:oMath>
                </a14:m>
                <a:endParaRPr kumimoji="0" lang="en-US" altLang="en-US" sz="44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3" name="Rectangle 10"/>
              <p:cNvSpPr>
                <a:spLocks noRot="1" noChangeAspect="1" noMove="1" noResize="1" noEditPoints="1" noAdjustHandles="1" noChangeArrowheads="1" noChangeShapeType="1" noTextEdit="1"/>
              </p:cNvSpPr>
              <p:nvPr/>
            </p:nvSpPr>
            <p:spPr bwMode="auto">
              <a:xfrm>
                <a:off x="9284305" y="4534664"/>
                <a:ext cx="2633670" cy="769441"/>
              </a:xfrm>
              <a:prstGeom prst="rect">
                <a:avLst/>
              </a:prstGeom>
              <a:blipFill rotWithShape="1">
                <a:blip r:embed="rId6"/>
                <a:stretch>
                  <a:fillRect l="-9259" t="-16667" b="-36508"/>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Text Box 16"/>
              <p:cNvSpPr txBox="1">
                <a:spLocks noChangeArrowheads="1"/>
              </p:cNvSpPr>
              <p:nvPr/>
            </p:nvSpPr>
            <p:spPr bwMode="auto">
              <a:xfrm>
                <a:off x="1229819" y="5702379"/>
                <a:ext cx="12727241" cy="2123658"/>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lnSpc>
                    <a:spcPct val="150000"/>
                  </a:lnSpc>
                  <a:spcBef>
                    <a:spcPct val="50000"/>
                  </a:spcBef>
                  <a:spcAft>
                    <a:spcPct val="0"/>
                  </a:spcAft>
                  <a:buClrTx/>
                  <a:defRPr/>
                </a:pPr>
                <a:r>
                  <a:rPr lang="en-US" altLang="en-US" sz="4400" b="1" kern="1200" dirty="0">
                    <a:latin typeface="Tahoma" panose="020B0604030504040204" pitchFamily="34" charset="0"/>
                    <a:ea typeface="Tahoma" panose="020B0604030504040204" pitchFamily="34" charset="0"/>
                    <a:cs typeface="Tahoma" panose="020B0604030504040204" pitchFamily="34" charset="0"/>
                  </a:rPr>
                  <a:t>Khi |</a:t>
                </a:r>
                <a14:m>
                  <m:oMath xmlns:m="http://schemas.openxmlformats.org/officeDocument/2006/math">
                    <m:r>
                      <a:rPr lang="en-US" altLang="en-US" sz="4400" b="1" i="1" kern="1200">
                        <a:latin typeface="Cambria Math"/>
                      </a:rPr>
                      <m:t>𝒎</m:t>
                    </m:r>
                  </m:oMath>
                </a14:m>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4400" b="1" i="1" kern="1200" dirty="0">
                        <a:latin typeface="Cambria Math"/>
                        <a:ea typeface="Cambria Math"/>
                      </a:rPr>
                      <m:t>≤</m:t>
                    </m:r>
                    <m:r>
                      <a:rPr lang="en-US" altLang="en-US" sz="4400" b="1" i="1" kern="1200" dirty="0">
                        <a:latin typeface="Cambria Math"/>
                      </a:rPr>
                      <m:t> </m:t>
                    </m:r>
                    <m:r>
                      <a:rPr lang="en-US" altLang="en-US" sz="4400" b="1" i="1" kern="1200" dirty="0">
                        <a:latin typeface="Cambria Math"/>
                      </a:rPr>
                      <m:t>𝟏</m:t>
                    </m:r>
                  </m:oMath>
                </a14:m>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sẽ</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tồn</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tại</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duy</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nhất</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4400" b="1" i="1" kern="1200">
                        <a:latin typeface="Cambria Math"/>
                        <a:ea typeface="Cambria Math"/>
                        <a:cs typeface="Tahoma" panose="020B0604030504040204" pitchFamily="34" charset="0"/>
                      </a:rPr>
                      <m:t>𝜶</m:t>
                    </m:r>
                    <m:r>
                      <a:rPr lang="en-US" altLang="en-US" sz="4400" b="1" i="1" kern="1200">
                        <a:latin typeface="Cambria Math"/>
                        <a:ea typeface="Cambria Math"/>
                        <a:cs typeface="Tahoma" panose="020B0604030504040204" pitchFamily="34" charset="0"/>
                      </a:rPr>
                      <m:t>∈</m:t>
                    </m:r>
                    <m:d>
                      <m:dPr>
                        <m:begChr m:val="["/>
                        <m:endChr m:val="]"/>
                        <m:ctrlPr>
                          <a:rPr lang="en-US" altLang="en-US" sz="4400" b="1" i="1" kern="1200">
                            <a:latin typeface="Cambria Math" panose="02040503050406030204" pitchFamily="18" charset="0"/>
                            <a:ea typeface="Cambria Math"/>
                            <a:cs typeface="Tahoma" panose="020B0604030504040204" pitchFamily="34" charset="0"/>
                          </a:rPr>
                        </m:ctrlPr>
                      </m:dPr>
                      <m:e>
                        <m:r>
                          <a:rPr lang="en-US" altLang="en-US" sz="4400" b="1" i="1" kern="1200" smtClean="0">
                            <a:latin typeface="Cambria Math"/>
                            <a:ea typeface="Cambria Math"/>
                            <a:cs typeface="Tahoma" panose="020B0604030504040204" pitchFamily="34" charset="0"/>
                          </a:rPr>
                          <m:t>𝟎</m:t>
                        </m:r>
                        <m:r>
                          <a:rPr lang="en-US" altLang="en-US" sz="4400" b="1" i="1" kern="1200">
                            <a:latin typeface="Cambria Math"/>
                            <a:ea typeface="Cambria Math"/>
                            <a:cs typeface="Tahoma" panose="020B0604030504040204" pitchFamily="34" charset="0"/>
                          </a:rPr>
                          <m:t>;</m:t>
                        </m:r>
                        <m:r>
                          <a:rPr lang="en-US" altLang="en-US" sz="4400" b="1" i="1" kern="1200" smtClean="0">
                            <a:latin typeface="Cambria Math"/>
                            <a:ea typeface="Cambria Math"/>
                            <a:cs typeface="Tahoma" panose="020B0604030504040204" pitchFamily="34" charset="0"/>
                          </a:rPr>
                          <m:t>𝝅</m:t>
                        </m:r>
                        <m:r>
                          <a:rPr lang="en-US" altLang="en-US" sz="4400" b="1" i="1" kern="1200">
                            <a:latin typeface="Cambria Math"/>
                            <a:ea typeface="Cambria Math"/>
                            <a:cs typeface="Tahoma" panose="020B0604030504040204" pitchFamily="34" charset="0"/>
                          </a:rPr>
                          <m:t> </m:t>
                        </m:r>
                      </m:e>
                    </m:d>
                    <m:r>
                      <a:rPr lang="en-US" altLang="en-US" sz="4400" b="1" i="1" kern="1200" smtClean="0">
                        <a:latin typeface="Cambria Math"/>
                        <a:ea typeface="Cambria Math"/>
                        <a:cs typeface="Tahoma" panose="020B0604030504040204" pitchFamily="34" charset="0"/>
                      </a:rPr>
                      <m:t> </m:t>
                    </m:r>
                  </m:oMath>
                </a14:m>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thõa</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mãn</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endParaRPr kumimoji="0" lang="en-US" altLang="en-US" sz="44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6" name="Text Box 16"/>
              <p:cNvSpPr txBox="1">
                <a:spLocks noRot="1" noChangeAspect="1" noMove="1" noResize="1" noEditPoints="1" noAdjustHandles="1" noChangeArrowheads="1" noChangeShapeType="1" noTextEdit="1"/>
              </p:cNvSpPr>
              <p:nvPr/>
            </p:nvSpPr>
            <p:spPr bwMode="auto">
              <a:xfrm>
                <a:off x="1229819" y="5702379"/>
                <a:ext cx="12727241" cy="2123658"/>
              </a:xfrm>
              <a:prstGeom prst="rect">
                <a:avLst/>
              </a:prstGeom>
              <a:blipFill rotWithShape="1">
                <a:blip r:embed="rId7"/>
                <a:stretch>
                  <a:fillRect l="-1964" b="-6304"/>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4192869" y="6940351"/>
                <a:ext cx="3649332" cy="830997"/>
              </a:xfrm>
              <a:prstGeom prst="rect">
                <a:avLst/>
              </a:prstGeom>
              <a:solidFill>
                <a:schemeClr val="bg1"/>
              </a:solidFill>
            </p:spPr>
            <p:txBody>
              <a:bodyPr wrap="none">
                <a:spAutoFit/>
              </a:bodyPr>
              <a:lstStyle/>
              <a:p>
                <a:pPr/>
                <a14:m>
                  <m:oMathPara xmlns:m="http://schemas.openxmlformats.org/officeDocument/2006/math">
                    <m:oMathParaPr>
                      <m:jc m:val="centerGroup"/>
                    </m:oMathParaPr>
                    <m:oMath xmlns:m="http://schemas.openxmlformats.org/officeDocument/2006/math">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r>
                        <a:rPr lang="vi-VN" sz="4800" b="1" i="1" dirty="0" smtClean="0">
                          <a:solidFill>
                            <a:schemeClr val="tx1"/>
                          </a:solidFill>
                          <a:latin typeface="Cambria Math"/>
                          <a:ea typeface="Cambria Math"/>
                          <a:cs typeface="Tahoma" panose="020B0604030504040204" pitchFamily="34" charset="0"/>
                          <a:sym typeface="Calibri"/>
                        </a:rPr>
                        <m:t>𝜶</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a:solidFill>
                            <a:schemeClr val="tx1"/>
                          </a:solidFill>
                          <a:latin typeface="Cambria Math"/>
                          <a:ea typeface="Tahoma" panose="020B0604030504040204" pitchFamily="34" charset="0"/>
                          <a:cs typeface="Tahoma" panose="020B0604030504040204" pitchFamily="34" charset="0"/>
                          <a:sym typeface="Calibri"/>
                        </a:rPr>
                        <m:t>𝒎</m:t>
                      </m:r>
                      <m:r>
                        <a:rPr lang="en-US" sz="4800" b="1" i="1" dirty="0">
                          <a:solidFill>
                            <a:schemeClr val="tx1"/>
                          </a:solidFill>
                          <a:latin typeface="Cambria Math"/>
                          <a:ea typeface="Tahoma" panose="020B0604030504040204" pitchFamily="34" charset="0"/>
                          <a:cs typeface="Tahoma" panose="020B0604030504040204" pitchFamily="34" charset="0"/>
                          <a:sym typeface="Calibri"/>
                        </a:rPr>
                        <m:t>  </m:t>
                      </m:r>
                    </m:oMath>
                  </m:oMathPara>
                </a14:m>
                <a:endParaRPr lang="en-US" dirty="0">
                  <a:solidFill>
                    <a:schemeClr val="tx1"/>
                  </a:solidFill>
                </a:endParaRPr>
              </a:p>
            </p:txBody>
          </p:sp>
        </mc:Choice>
        <mc:Fallback xmlns="">
          <p:sp>
            <p:nvSpPr>
              <p:cNvPr id="3" name="Rectangle 2"/>
              <p:cNvSpPr>
                <a:spLocks noRot="1" noChangeAspect="1" noMove="1" noResize="1" noEditPoints="1" noAdjustHandles="1" noChangeArrowheads="1" noChangeShapeType="1" noTextEdit="1"/>
              </p:cNvSpPr>
              <p:nvPr/>
            </p:nvSpPr>
            <p:spPr>
              <a:xfrm>
                <a:off x="4192869" y="6940351"/>
                <a:ext cx="3649332" cy="830997"/>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428521" y="8063288"/>
                <a:ext cx="3995581" cy="830997"/>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en-US" sz="4800" b="1" i="0" dirty="0" smtClean="0">
                          <a:latin typeface="Cambria Math"/>
                          <a:ea typeface="Tahoma" panose="020B0604030504040204" pitchFamily="34" charset="0"/>
                          <a:cs typeface="Tahoma" panose="020B0604030504040204" pitchFamily="34" charset="0"/>
                          <a:sym typeface="Calibri"/>
                        </a:rPr>
                        <m:t>𝐜𝐨𝐬</m:t>
                      </m:r>
                      <m:r>
                        <a:rPr lang="vi-VN" sz="4800" b="1" i="1" dirty="0">
                          <a:latin typeface="Cambria Math"/>
                          <a:ea typeface="Tahoma" panose="020B0604030504040204" pitchFamily="34" charset="0"/>
                          <a:cs typeface="Tahoma" panose="020B0604030504040204" pitchFamily="34" charset="0"/>
                          <a:sym typeface="Calibri"/>
                        </a:rPr>
                        <m:t>𝒙</m:t>
                      </m:r>
                      <m:r>
                        <a:rPr lang="vi-VN" sz="4800" b="1" i="1" dirty="0">
                          <a:latin typeface="Cambria Math"/>
                          <a:ea typeface="Tahoma" panose="020B0604030504040204" pitchFamily="34" charset="0"/>
                          <a:cs typeface="Tahoma" panose="020B0604030504040204" pitchFamily="34" charset="0"/>
                          <a:sym typeface="Calibri"/>
                        </a:rPr>
                        <m:t> =</m:t>
                      </m:r>
                      <m:r>
                        <a:rPr lang="en-US" sz="4800" b="1" i="0" dirty="0" smtClean="0">
                          <a:latin typeface="Cambria Math"/>
                          <a:ea typeface="Tahoma" panose="020B0604030504040204" pitchFamily="34" charset="0"/>
                          <a:cs typeface="Tahoma" panose="020B0604030504040204" pitchFamily="34" charset="0"/>
                          <a:sym typeface="Calibri"/>
                        </a:rPr>
                        <m:t>𝐜𝐨𝐬</m:t>
                      </m:r>
                      <m:r>
                        <a:rPr lang="vi-VN" sz="4800" b="1" i="1" dirty="0">
                          <a:latin typeface="Cambria Math"/>
                          <a:ea typeface="Cambria Math"/>
                          <a:cs typeface="Tahoma" panose="020B0604030504040204" pitchFamily="34" charset="0"/>
                          <a:sym typeface="Calibri"/>
                        </a:rPr>
                        <m:t>𝜶</m:t>
                      </m:r>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428521" y="8063288"/>
                <a:ext cx="3995581" cy="830997"/>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6435108" y="9300881"/>
                <a:ext cx="993413" cy="1047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l-GR"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m:oMathPara>
                </a14:m>
                <a:endParaRPr lang="en-US" sz="4800" dirty="0"/>
              </a:p>
            </p:txBody>
          </p:sp>
        </mc:Choice>
        <mc:Fallback xmlns="">
          <p:sp>
            <p:nvSpPr>
              <p:cNvPr id="28" name="Rectangle 27"/>
              <p:cNvSpPr>
                <a:spLocks noRot="1" noChangeAspect="1" noMove="1" noResize="1" noEditPoints="1" noAdjustHandles="1" noChangeArrowheads="1" noChangeShapeType="1" noTextEdit="1"/>
              </p:cNvSpPr>
              <p:nvPr/>
            </p:nvSpPr>
            <p:spPr>
              <a:xfrm>
                <a:off x="6435108" y="9300881"/>
                <a:ext cx="993413" cy="1047723"/>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7109761" y="9201398"/>
                <a:ext cx="5311403" cy="12466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𝒙</m:t>
                              </m:r>
                              <m:r>
                                <a:rPr lang="en-US" sz="4400" b="1" i="1" smtClean="0">
                                  <a:latin typeface="Cambria Math"/>
                                </a:rPr>
                                <m:t>=</m:t>
                              </m:r>
                              <m:r>
                                <a:rPr lang="el-GR" sz="4400" b="1" i="1" smtClean="0">
                                  <a:latin typeface="Cambria Math"/>
                                  <a:ea typeface="Cambria Math"/>
                                </a:rPr>
                                <m:t>𝜶</m:t>
                              </m:r>
                              <m:r>
                                <a:rPr lang="en-US" sz="4400" b="1" i="1" smtClean="0">
                                  <a:latin typeface="Cambria Math"/>
                                </a:rPr>
                                <m:t>+</m:t>
                              </m:r>
                              <m:r>
                                <a:rPr lang="en-US" sz="4400" b="1" i="1" smtClean="0">
                                  <a:latin typeface="Cambria Math"/>
                                </a:rPr>
                                <m:t>𝒌</m:t>
                              </m:r>
                              <m:r>
                                <a:rPr lang="en-US" sz="4400" b="1" i="1" smtClean="0">
                                  <a:latin typeface="Cambria Math"/>
                                </a:rPr>
                                <m:t>𝟐</m:t>
                              </m:r>
                              <m:r>
                                <a:rPr lang="en-US" sz="4400" b="1" i="1" smtClean="0">
                                  <a:latin typeface="Cambria Math"/>
                                  <a:ea typeface="Cambria Math"/>
                                </a:rPr>
                                <m:t>𝝅</m:t>
                              </m:r>
                            </m:e>
                            <m:e>
                              <m:r>
                                <a:rPr lang="en-US" sz="4400" b="1" i="1">
                                  <a:latin typeface="Cambria Math"/>
                                </a:rPr>
                                <m:t>𝒙</m:t>
                              </m:r>
                              <m:r>
                                <a:rPr lang="en-US" sz="4400" b="1" i="1">
                                  <a:latin typeface="Cambria Math"/>
                                </a:rPr>
                                <m:t>=−</m:t>
                              </m:r>
                              <m:r>
                                <a:rPr lang="en-US" sz="4400" b="1" i="1" smtClean="0">
                                  <a:latin typeface="Cambria Math"/>
                                  <a:ea typeface="Cambria Math"/>
                                </a:rPr>
                                <m:t>𝜶</m:t>
                              </m:r>
                              <m:r>
                                <a:rPr lang="en-US" sz="4400" b="1" i="1">
                                  <a:latin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e>
                          </m:eqArr>
                        </m:e>
                      </m:d>
                    </m:oMath>
                  </m:oMathPara>
                </a14:m>
                <a:endParaRPr lang="en-US" sz="4400" b="1" dirty="0"/>
              </a:p>
            </p:txBody>
          </p:sp>
        </mc:Choice>
        <mc:Fallback xmlns="">
          <p:sp>
            <p:nvSpPr>
              <p:cNvPr id="30" name="TextBox 29"/>
              <p:cNvSpPr txBox="1">
                <a:spLocks noRot="1" noChangeAspect="1" noMove="1" noResize="1" noEditPoints="1" noAdjustHandles="1" noChangeArrowheads="1" noChangeShapeType="1" noTextEdit="1"/>
              </p:cNvSpPr>
              <p:nvPr/>
            </p:nvSpPr>
            <p:spPr>
              <a:xfrm>
                <a:off x="7109761" y="9201398"/>
                <a:ext cx="5311403" cy="1246688"/>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1917975" y="9409243"/>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34" name="TextBox 33"/>
              <p:cNvSpPr txBox="1">
                <a:spLocks noRot="1" noChangeAspect="1" noMove="1" noResize="1" noEditPoints="1" noAdjustHandles="1" noChangeArrowheads="1" noChangeShapeType="1" noTextEdit="1"/>
              </p:cNvSpPr>
              <p:nvPr/>
            </p:nvSpPr>
            <p:spPr>
              <a:xfrm>
                <a:off x="11917975" y="9409243"/>
                <a:ext cx="2861187" cy="830997"/>
              </a:xfrm>
              <a:prstGeom prst="rect">
                <a:avLst/>
              </a:prstGeom>
              <a:blipFill rotWithShape="1">
                <a:blip r:embed="rId12"/>
                <a:stretch>
                  <a:fillRect/>
                </a:stretch>
              </a:blipFill>
            </p:spPr>
            <p:txBody>
              <a:bodyPr/>
              <a:lstStyle/>
              <a:p>
                <a:r>
                  <a:rPr lang="en-US">
                    <a:noFill/>
                  </a:rPr>
                  <a:t> </a:t>
                </a:r>
              </a:p>
            </p:txBody>
          </p:sp>
        </mc:Fallback>
      </mc:AlternateContent>
      <p:grpSp>
        <p:nvGrpSpPr>
          <p:cNvPr id="27" name="Google Shape;209;p31"/>
          <p:cNvGrpSpPr/>
          <p:nvPr/>
        </p:nvGrpSpPr>
        <p:grpSpPr>
          <a:xfrm>
            <a:off x="0" y="1107035"/>
            <a:ext cx="11424102" cy="1277449"/>
            <a:chOff x="10444842" y="2554465"/>
            <a:chExt cx="12033290" cy="1304531"/>
          </a:xfrm>
        </p:grpSpPr>
        <mc:AlternateContent xmlns:mc="http://schemas.openxmlformats.org/markup-compatibility/2006" xmlns:a14="http://schemas.microsoft.com/office/drawing/2010/main">
          <mc:Choice Requires="a14">
            <p:sp>
              <p:nvSpPr>
                <p:cNvPr id="35" name="Google Shape;210;p3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lvl="0" algn="ctr"/>
                  <a:r>
                    <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PHƯƠNG TRÌNH </a:t>
                  </a:r>
                  <a14:m>
                    <m:oMath xmlns:m="http://schemas.openxmlformats.org/officeDocument/2006/math">
                      <m:r>
                        <a:rPr lang="en-US" sz="4300" b="1" i="0" dirty="0" smtClean="0">
                          <a:solidFill>
                            <a:srgbClr val="002060"/>
                          </a:solidFill>
                          <a:latin typeface="Cambria Math"/>
                          <a:ea typeface="Tahoma" panose="020B0604030504040204" pitchFamily="34" charset="0"/>
                          <a:cs typeface="Tahoma" panose="020B0604030504040204" pitchFamily="34" charset="0"/>
                          <a:sym typeface="Calibri"/>
                        </a:rPr>
                        <m:t> </m:t>
                      </m:r>
                      <m:r>
                        <a:rPr lang="en-US" sz="4300" b="1" i="0" dirty="0" smtClean="0">
                          <a:solidFill>
                            <a:srgbClr val="002060"/>
                          </a:solidFill>
                          <a:latin typeface="Cambria Math"/>
                          <a:ea typeface="Tahoma" panose="020B0604030504040204" pitchFamily="34" charset="0"/>
                          <a:cs typeface="Tahoma" panose="020B0604030504040204" pitchFamily="34" charset="0"/>
                          <a:sym typeface="Calibri"/>
                        </a:rPr>
                        <m:t>𝐜𝐨𝐬</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𝒙</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 = </m:t>
                      </m:r>
                      <m:r>
                        <a:rPr lang="vi-VN" sz="4300" b="1" i="1" dirty="0" smtClean="0">
                          <a:solidFill>
                            <a:srgbClr val="002060"/>
                          </a:solidFill>
                          <a:latin typeface="Cambria Math"/>
                          <a:ea typeface="Tahoma" panose="020B0604030504040204" pitchFamily="34" charset="0"/>
                          <a:cs typeface="Tahoma" panose="020B0604030504040204" pitchFamily="34" charset="0"/>
                          <a:sym typeface="Calibri"/>
                        </a:rPr>
                        <m:t>𝒎</m:t>
                      </m:r>
                    </m:oMath>
                  </a14:m>
                  <a:endPar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endParaRPr>
                </a:p>
              </p:txBody>
            </p:sp>
          </mc:Choice>
          <mc:Fallback xmlns="">
            <p:sp>
              <p:nvSpPr>
                <p:cNvPr id="23" name="Google Shape;210;p31"/>
                <p:cNvSpPr>
                  <a:spLocks noRot="1" noChangeAspect="1" noMove="1" noResize="1" noEditPoints="1" noAdjustHandles="1" noChangeArrowheads="1" noChangeShapeType="1" noTextEdit="1"/>
                </p:cNvSpPr>
                <p:nvPr/>
              </p:nvSpPr>
              <p:spPr>
                <a:xfrm flipH="1">
                  <a:off x="11125196" y="2590800"/>
                  <a:ext cx="1135293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blipFill rotWithShape="1">
                  <a:blip r:embed="rId13"/>
                  <a:stretch>
                    <a:fillRect b="-2941"/>
                  </a:stretch>
                </a:blipFill>
                <a:ln>
                  <a:noFill/>
                </a:ln>
              </p:spPr>
              <p:txBody>
                <a:bodyPr/>
                <a:lstStyle/>
                <a:p>
                  <a:r>
                    <a:rPr lang="en-US">
                      <a:noFill/>
                    </a:rPr>
                    <a:t> </a:t>
                  </a:r>
                </a:p>
              </p:txBody>
            </p:sp>
          </mc:Fallback>
        </mc:AlternateContent>
        <p:sp>
          <p:nvSpPr>
            <p:cNvPr id="36" name="Google Shape;211;p31"/>
            <p:cNvSpPr/>
            <p:nvPr/>
          </p:nvSpPr>
          <p:spPr>
            <a:xfrm>
              <a:off x="10444842" y="2554465"/>
              <a:ext cx="1295399" cy="1304530"/>
            </a:xfrm>
            <a:prstGeom prst="ellipse">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800" b="1" i="0" u="none" strike="noStrike" kern="0" cap="none" spc="0" normalizeH="0" baseline="0" noProof="0" dirty="0">
                  <a:ln>
                    <a:noFill/>
                  </a:ln>
                  <a:solidFill>
                    <a:srgbClr val="4436FA"/>
                  </a:solidFill>
                  <a:effectLst/>
                  <a:uLnTx/>
                  <a:uFillTx/>
                  <a:latin typeface="Calibri"/>
                  <a:ea typeface="Calibri"/>
                  <a:cs typeface="Calibri"/>
                  <a:sym typeface="Calibri"/>
                </a:rPr>
                <a:t>❸</a:t>
              </a:r>
              <a:endParaRPr kumimoji="0" sz="4800" b="1" i="0" u="none" strike="noStrike" kern="0" cap="none" spc="0" normalizeH="0" baseline="0" noProof="0" dirty="0">
                <a:ln>
                  <a:noFill/>
                </a:ln>
                <a:solidFill>
                  <a:srgbClr val="4436FA"/>
                </a:solidFill>
                <a:effectLst/>
                <a:uLnTx/>
                <a:uFillTx/>
                <a:latin typeface="Calibri"/>
                <a:ea typeface="Calibri"/>
                <a:cs typeface="Calibri"/>
                <a:sym typeface="Calibri"/>
              </a:endParaRPr>
            </a:p>
          </p:txBody>
        </p:sp>
      </p:grpSp>
      <p:pic>
        <p:nvPicPr>
          <p:cNvPr id="1039" name="Picture 15"/>
          <p:cNvPicPr>
            <a:picLocks noChangeAspect="1" noChangeArrowheads="1"/>
          </p:cNvPicPr>
          <p:nvPr/>
        </p:nvPicPr>
        <p:blipFill>
          <a:blip r:embed="rId14">
            <a:extLst>
              <a:ext uri="{28A0092B-C50C-407E-A947-70E740481C1C}">
                <a14:useLocalDpi xmlns:a14="http://schemas.microsoft.com/office/drawing/2010/main" val="0"/>
              </a:ext>
            </a:extLst>
          </a:blip>
          <a:srcRect/>
          <a:stretch>
            <a:fillRect/>
          </a:stretch>
        </p:blipFill>
        <p:spPr bwMode="auto">
          <a:xfrm>
            <a:off x="15953631" y="2384483"/>
            <a:ext cx="6715124" cy="682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7761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1039"/>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26"/>
                                        </p:tgtEl>
                                        <p:attrNameLst>
                                          <p:attrName>style.visibility</p:attrName>
                                        </p:attrNameLst>
                                      </p:cBhvr>
                                      <p:to>
                                        <p:strVal val="visible"/>
                                      </p:to>
                                    </p:set>
                                    <p:animEffect transition="in" filter="wipe(left)">
                                      <p:cBhvr>
                                        <p:cTn id="25" dur="500"/>
                                        <p:tgtEl>
                                          <p:spTgt spid="26"/>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3"/>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31"/>
                                        </p:tgtEl>
                                        <p:attrNameLst>
                                          <p:attrName>style.visibility</p:attrName>
                                        </p:attrNameLst>
                                      </p:cBhvr>
                                      <p:to>
                                        <p:strVal val="visible"/>
                                      </p:to>
                                    </p:set>
                                    <p:animEffect transition="in" filter="wipe(left)">
                                      <p:cBhvr>
                                        <p:cTn id="34" dur="500"/>
                                        <p:tgtEl>
                                          <p:spTgt spid="31"/>
                                        </p:tgtEl>
                                      </p:cBhvr>
                                    </p:animEffec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30"/>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31" grpId="0"/>
      <p:bldP spid="33" grpId="0"/>
      <p:bldP spid="26" grpId="0"/>
      <p:bldP spid="3" grpId="0" animBg="1"/>
      <p:bldP spid="5" grpId="0"/>
      <p:bldP spid="28" grpId="0"/>
      <p:bldP spid="30" grpId="0"/>
      <p:bldP spid="34"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7" name="Rectangle 6"/>
          <p:cNvSpPr/>
          <p:nvPr/>
        </p:nvSpPr>
        <p:spPr>
          <a:xfrm>
            <a:off x="656235" y="1694627"/>
            <a:ext cx="3388395" cy="769441"/>
          </a:xfrm>
          <a:prstGeom prst="rect">
            <a:avLst/>
          </a:prstGeom>
        </p:spPr>
        <p:txBody>
          <a:bodyPr wrap="square">
            <a:spAutoFit/>
          </a:bodyPr>
          <a:lstStyle/>
          <a:p>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Chú</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ý :</a:t>
            </a:r>
          </a:p>
        </p:txBody>
      </p:sp>
      <mc:AlternateContent xmlns:mc="http://schemas.openxmlformats.org/markup-compatibility/2006" xmlns:a14="http://schemas.microsoft.com/office/drawing/2010/main">
        <mc:Choice Requires="a14">
          <p:sp>
            <p:nvSpPr>
              <p:cNvPr id="32" name="Rectangle 5"/>
              <p:cNvSpPr>
                <a:spLocks noChangeArrowheads="1"/>
              </p:cNvSpPr>
              <p:nvPr/>
            </p:nvSpPr>
            <p:spPr bwMode="auto">
              <a:xfrm>
                <a:off x="2916088" y="2464068"/>
                <a:ext cx="13372698" cy="896945"/>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lIns="217709" tIns="108855" rIns="217709" bIns="108855">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hangingPunct="1"/>
                <a:r>
                  <a:rPr lang="en-US" altLang="en-US" sz="4400" b="1" dirty="0">
                    <a:latin typeface="Tahoma" panose="020B0604030504040204" pitchFamily="34" charset="0"/>
                    <a:ea typeface="Tahoma" panose="020B0604030504040204" pitchFamily="34" charset="0"/>
                    <a:cs typeface="Tahoma" panose="020B0604030504040204" pitchFamily="34" charset="0"/>
                  </a:rPr>
                  <a:t>a) </a:t>
                </a:r>
                <a:r>
                  <a:rPr lang="en-US" altLang="en-US" sz="4400" b="1" dirty="0" err="1">
                    <a:latin typeface="Tahoma" panose="020B0604030504040204" pitchFamily="34" charset="0"/>
                    <a:ea typeface="Tahoma" panose="020B0604030504040204" pitchFamily="34" charset="0"/>
                    <a:cs typeface="Tahoma" panose="020B0604030504040204" pitchFamily="34" charset="0"/>
                  </a:rPr>
                  <a:t>Nếu</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số</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đo</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của</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góc</a:t>
                </a:r>
                <a:r>
                  <a:rPr lang="en-US" alt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4400" b="1" i="1" smtClean="0">
                        <a:latin typeface="Cambria Math"/>
                        <a:ea typeface="Cambria Math"/>
                        <a:cs typeface="Tahoma" panose="020B0604030504040204" pitchFamily="34" charset="0"/>
                      </a:rPr>
                      <m:t>𝜶</m:t>
                    </m:r>
                  </m:oMath>
                </a14:m>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đo</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bằng</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đơn</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vị</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độ</a:t>
                </a:r>
                <a:r>
                  <a:rPr lang="en-US" altLang="en-US" sz="4400" b="1" dirty="0">
                    <a:latin typeface="Tahoma" panose="020B0604030504040204" pitchFamily="34" charset="0"/>
                    <a:ea typeface="Tahoma" panose="020B0604030504040204" pitchFamily="34" charset="0"/>
                    <a:cs typeface="Tahoma" panose="020B0604030504040204" pitchFamily="34" charset="0"/>
                  </a:rPr>
                  <a:t> </a:t>
                </a:r>
                <a:r>
                  <a:rPr lang="en-US" altLang="en-US" sz="4400" b="1" dirty="0" err="1">
                    <a:latin typeface="Tahoma" panose="020B0604030504040204" pitchFamily="34" charset="0"/>
                    <a:ea typeface="Tahoma" panose="020B0604030504040204" pitchFamily="34" charset="0"/>
                    <a:cs typeface="Tahoma" panose="020B0604030504040204" pitchFamily="34" charset="0"/>
                  </a:rPr>
                  <a:t>thì</a:t>
                </a:r>
                <a:r>
                  <a:rPr lang="en-US" altLang="en-US" sz="4400" b="1" dirty="0">
                    <a:latin typeface="Tahoma" panose="020B0604030504040204" pitchFamily="34" charset="0"/>
                    <a:ea typeface="Tahoma" panose="020B0604030504040204" pitchFamily="34" charset="0"/>
                    <a:cs typeface="Tahoma" panose="020B0604030504040204" pitchFamily="34" charset="0"/>
                  </a:rPr>
                  <a:t> :</a:t>
                </a:r>
                <a:endParaRPr lang="en-US" alt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2" name="Rectangle 5"/>
              <p:cNvSpPr>
                <a:spLocks noRot="1" noChangeAspect="1" noMove="1" noResize="1" noEditPoints="1" noAdjustHandles="1" noChangeArrowheads="1" noChangeShapeType="1" noTextEdit="1"/>
              </p:cNvSpPr>
              <p:nvPr/>
            </p:nvSpPr>
            <p:spPr bwMode="auto">
              <a:xfrm>
                <a:off x="2916088" y="2464068"/>
                <a:ext cx="13372698" cy="896945"/>
              </a:xfrm>
              <a:prstGeom prst="rect">
                <a:avLst/>
              </a:prstGeom>
              <a:blipFill rotWithShape="1">
                <a:blip r:embed="rId3"/>
                <a:stretch>
                  <a:fillRect l="-866" t="-6803" b="-2449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3453471" y="4170149"/>
                <a:ext cx="4264757" cy="847733"/>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en-US" sz="4800" b="1" i="0" dirty="0" smtClean="0">
                          <a:latin typeface="Cambria Math"/>
                          <a:ea typeface="Tahoma" panose="020B0604030504040204" pitchFamily="34" charset="0"/>
                          <a:cs typeface="Tahoma" panose="020B0604030504040204" pitchFamily="34" charset="0"/>
                          <a:sym typeface="Calibri"/>
                        </a:rPr>
                        <m:t>𝐜𝐨𝐬</m:t>
                      </m:r>
                      <m:r>
                        <a:rPr lang="vi-VN" sz="4800" b="1" i="1" dirty="0">
                          <a:latin typeface="Cambria Math"/>
                          <a:ea typeface="Tahoma" panose="020B0604030504040204" pitchFamily="34" charset="0"/>
                          <a:cs typeface="Tahoma" panose="020B0604030504040204" pitchFamily="34" charset="0"/>
                          <a:sym typeface="Calibri"/>
                        </a:rPr>
                        <m:t>𝒙</m:t>
                      </m:r>
                      <m:r>
                        <a:rPr lang="vi-VN" sz="4800" b="1" i="1" dirty="0">
                          <a:latin typeface="Cambria Math"/>
                          <a:ea typeface="Tahoma" panose="020B0604030504040204" pitchFamily="34" charset="0"/>
                          <a:cs typeface="Tahoma" panose="020B0604030504040204" pitchFamily="34" charset="0"/>
                          <a:sym typeface="Calibri"/>
                        </a:rPr>
                        <m:t> =</m:t>
                      </m:r>
                      <m:r>
                        <a:rPr lang="en-US" sz="4800" b="1" dirty="0">
                          <a:latin typeface="Cambria Math"/>
                          <a:ea typeface="Tahoma" panose="020B0604030504040204" pitchFamily="34" charset="0"/>
                          <a:cs typeface="Tahoma" panose="020B0604030504040204" pitchFamily="34" charset="0"/>
                          <a:sym typeface="Calibri"/>
                        </a:rPr>
                        <m:t>𝐜𝐨𝐬</m:t>
                      </m:r>
                      <m:sSup>
                        <m:sSupPr>
                          <m:ctrlPr>
                            <a:rPr lang="vi-VN"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sSupPr>
                        <m:e>
                          <m:r>
                            <a:rPr lang="vi-VN" sz="4800" b="1" i="1" dirty="0" smtClean="0">
                              <a:latin typeface="Cambria Math"/>
                              <a:ea typeface="Cambria Math"/>
                              <a:cs typeface="Tahoma" panose="020B0604030504040204" pitchFamily="34" charset="0"/>
                              <a:sym typeface="Calibri"/>
                            </a:rPr>
                            <m:t>𝜶</m:t>
                          </m:r>
                        </m:e>
                        <m:sup>
                          <m:r>
                            <a:rPr lang="en-US" sz="4800" b="1" i="1" dirty="0" smtClean="0">
                              <a:latin typeface="Cambria Math"/>
                              <a:ea typeface="Tahoma" panose="020B0604030504040204" pitchFamily="34" charset="0"/>
                              <a:cs typeface="Tahoma" panose="020B0604030504040204" pitchFamily="34" charset="0"/>
                              <a:sym typeface="Calibri"/>
                            </a:rPr>
                            <m:t>𝟎</m:t>
                          </m:r>
                        </m:sup>
                      </m:sSup>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3453471" y="4170149"/>
                <a:ext cx="4264757" cy="847733"/>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7660782" y="4219562"/>
                <a:ext cx="993413" cy="1047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l-GR"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m:oMathPara>
                </a14:m>
                <a:endParaRPr lang="en-US" sz="4800" dirty="0"/>
              </a:p>
            </p:txBody>
          </p:sp>
        </mc:Choice>
        <mc:Fallback xmlns="">
          <p:sp>
            <p:nvSpPr>
              <p:cNvPr id="28" name="Rectangle 27"/>
              <p:cNvSpPr>
                <a:spLocks noRot="1" noChangeAspect="1" noMove="1" noResize="1" noEditPoints="1" noAdjustHandles="1" noChangeArrowheads="1" noChangeShapeType="1" noTextEdit="1"/>
              </p:cNvSpPr>
              <p:nvPr/>
            </p:nvSpPr>
            <p:spPr>
              <a:xfrm>
                <a:off x="7660782" y="4219562"/>
                <a:ext cx="993413" cy="1047723"/>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7718228" y="3905750"/>
                <a:ext cx="7428202" cy="1516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800" b="1" i="1" smtClean="0">
                              <a:latin typeface="Cambria Math" panose="02040503050406030204" pitchFamily="18" charset="0"/>
                            </a:rPr>
                          </m:ctrlPr>
                        </m:dPr>
                        <m:e>
                          <m:eqArr>
                            <m:eqArrPr>
                              <m:ctrlPr>
                                <a:rPr lang="en-US" sz="4800" b="1" i="1" smtClean="0">
                                  <a:latin typeface="Cambria Math" panose="02040503050406030204" pitchFamily="18" charset="0"/>
                                </a:rPr>
                              </m:ctrlPr>
                            </m:eqArrPr>
                            <m:e>
                              <m:r>
                                <a:rPr lang="en-US" sz="4800" b="1" i="1" smtClean="0">
                                  <a:latin typeface="Cambria Math"/>
                                </a:rPr>
                                <m:t>𝒙</m:t>
                              </m:r>
                              <m:r>
                                <a:rPr lang="en-US" sz="4800" b="1" i="1" smtClean="0">
                                  <a:latin typeface="Cambria Math"/>
                                </a:rPr>
                                <m:t>=</m:t>
                              </m:r>
                              <m:sSup>
                                <m:sSupPr>
                                  <m:ctrlPr>
                                    <a:rPr lang="vi-VN" sz="4800" b="1" i="1" dirty="0">
                                      <a:latin typeface="Cambria Math" panose="02040503050406030204" pitchFamily="18" charset="0"/>
                                      <a:ea typeface="Tahoma" panose="020B0604030504040204" pitchFamily="34" charset="0"/>
                                      <a:cs typeface="Tahoma" panose="020B0604030504040204" pitchFamily="34" charset="0"/>
                                      <a:sym typeface="Calibri"/>
                                    </a:rPr>
                                  </m:ctrlPr>
                                </m:sSupPr>
                                <m:e>
                                  <m:r>
                                    <a:rPr lang="vi-VN" sz="4800" b="1" i="1" dirty="0">
                                      <a:latin typeface="Cambria Math"/>
                                      <a:ea typeface="Cambria Math"/>
                                      <a:cs typeface="Tahoma" panose="020B0604030504040204" pitchFamily="34" charset="0"/>
                                      <a:sym typeface="Calibri"/>
                                    </a:rPr>
                                    <m:t>𝜶</m:t>
                                  </m:r>
                                </m:e>
                                <m:sup>
                                  <m:r>
                                    <a:rPr lang="en-US" sz="4800" b="1" i="1" dirty="0">
                                      <a:latin typeface="Cambria Math"/>
                                      <a:ea typeface="Tahoma" panose="020B0604030504040204" pitchFamily="34" charset="0"/>
                                      <a:cs typeface="Tahoma" panose="020B0604030504040204" pitchFamily="34" charset="0"/>
                                      <a:sym typeface="Calibri"/>
                                    </a:rPr>
                                    <m:t>𝟎</m:t>
                                  </m:r>
                                </m:sup>
                              </m:sSup>
                              <m:r>
                                <a:rPr lang="en-US" sz="4800" b="1" i="1" smtClean="0">
                                  <a:latin typeface="Cambria Math"/>
                                </a:rPr>
                                <m:t>+</m:t>
                              </m:r>
                              <m:r>
                                <a:rPr lang="en-US" sz="4800" b="1" i="1" smtClean="0">
                                  <a:latin typeface="Cambria Math"/>
                                </a:rPr>
                                <m:t>𝒌</m:t>
                              </m:r>
                              <m:r>
                                <a:rPr lang="en-US" sz="4800" b="1" i="1" smtClean="0">
                                  <a:latin typeface="Cambria Math"/>
                                </a:rPr>
                                <m:t>.</m:t>
                              </m:r>
                              <m:sSup>
                                <m:sSupPr>
                                  <m:ctrlPr>
                                    <a:rPr lang="vi-VN" sz="4800" b="1" i="1" dirty="0">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latin typeface="Cambria Math"/>
                                      <a:ea typeface="Cambria Math"/>
                                      <a:cs typeface="Tahoma" panose="020B0604030504040204" pitchFamily="34" charset="0"/>
                                      <a:sym typeface="Calibri"/>
                                    </a:rPr>
                                    <m:t>𝟑𝟔𝟎</m:t>
                                  </m:r>
                                </m:e>
                                <m:sup>
                                  <m:r>
                                    <a:rPr lang="en-US" sz="4800" b="1" i="1" dirty="0">
                                      <a:latin typeface="Cambria Math"/>
                                      <a:ea typeface="Tahoma" panose="020B0604030504040204" pitchFamily="34" charset="0"/>
                                      <a:cs typeface="Tahoma" panose="020B0604030504040204" pitchFamily="34" charset="0"/>
                                      <a:sym typeface="Calibri"/>
                                    </a:rPr>
                                    <m:t>𝟎</m:t>
                                  </m:r>
                                </m:sup>
                              </m:sSup>
                            </m:e>
                            <m:e>
                              <m:r>
                                <a:rPr lang="en-US" sz="4800" b="1" i="1">
                                  <a:latin typeface="Cambria Math"/>
                                </a:rPr>
                                <m:t>𝒙</m:t>
                              </m:r>
                              <m:r>
                                <a:rPr lang="en-US" sz="4800" b="1" i="1">
                                  <a:latin typeface="Cambria Math"/>
                                </a:rPr>
                                <m:t>=−</m:t>
                              </m:r>
                              <m:sSup>
                                <m:sSupPr>
                                  <m:ctrlPr>
                                    <a:rPr lang="vi-VN" sz="4800" b="1" i="1" dirty="0">
                                      <a:latin typeface="Cambria Math" panose="02040503050406030204" pitchFamily="18" charset="0"/>
                                      <a:ea typeface="Tahoma" panose="020B0604030504040204" pitchFamily="34" charset="0"/>
                                      <a:cs typeface="Tahoma" panose="020B0604030504040204" pitchFamily="34" charset="0"/>
                                      <a:sym typeface="Calibri"/>
                                    </a:rPr>
                                  </m:ctrlPr>
                                </m:sSupPr>
                                <m:e>
                                  <m:r>
                                    <a:rPr lang="vi-VN" sz="4800" b="1" i="1" dirty="0">
                                      <a:latin typeface="Cambria Math"/>
                                      <a:ea typeface="Cambria Math"/>
                                      <a:cs typeface="Tahoma" panose="020B0604030504040204" pitchFamily="34" charset="0"/>
                                      <a:sym typeface="Calibri"/>
                                    </a:rPr>
                                    <m:t>𝜶</m:t>
                                  </m:r>
                                </m:e>
                                <m:sup>
                                  <m:r>
                                    <a:rPr lang="en-US" sz="4800" b="1" i="1" dirty="0">
                                      <a:latin typeface="Cambria Math"/>
                                      <a:ea typeface="Tahoma" panose="020B0604030504040204" pitchFamily="34" charset="0"/>
                                      <a:cs typeface="Tahoma" panose="020B0604030504040204" pitchFamily="34" charset="0"/>
                                      <a:sym typeface="Calibri"/>
                                    </a:rPr>
                                    <m:t>𝟎</m:t>
                                  </m:r>
                                </m:sup>
                              </m:sSup>
                              <m:r>
                                <a:rPr lang="en-US" sz="4800" b="1" i="1">
                                  <a:latin typeface="Cambria Math"/>
                                </a:rPr>
                                <m:t>+</m:t>
                              </m:r>
                              <m:r>
                                <a:rPr lang="en-US" sz="4800" b="1" i="1">
                                  <a:latin typeface="Cambria Math"/>
                                </a:rPr>
                                <m:t>𝒌</m:t>
                              </m:r>
                              <m:r>
                                <a:rPr lang="en-US" sz="4800" b="1" i="1">
                                  <a:latin typeface="Cambria Math"/>
                                </a:rPr>
                                <m:t>.</m:t>
                              </m:r>
                              <m:sSup>
                                <m:sSupPr>
                                  <m:ctrlPr>
                                    <a:rPr lang="vi-VN" sz="4800" b="1" i="1" dirty="0">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a:latin typeface="Cambria Math"/>
                                      <a:ea typeface="Cambria Math"/>
                                      <a:cs typeface="Tahoma" panose="020B0604030504040204" pitchFamily="34" charset="0"/>
                                      <a:sym typeface="Calibri"/>
                                    </a:rPr>
                                    <m:t>𝟑𝟔𝟎</m:t>
                                  </m:r>
                                </m:e>
                                <m:sup>
                                  <m:r>
                                    <a:rPr lang="en-US" sz="4800" b="1" i="1" dirty="0">
                                      <a:latin typeface="Cambria Math"/>
                                      <a:ea typeface="Tahoma" panose="020B0604030504040204" pitchFamily="34" charset="0"/>
                                      <a:cs typeface="Tahoma" panose="020B0604030504040204" pitchFamily="34" charset="0"/>
                                      <a:sym typeface="Calibri"/>
                                    </a:rPr>
                                    <m:t>𝟎</m:t>
                                  </m:r>
                                </m:sup>
                              </m:sSup>
                            </m:e>
                          </m:eqArr>
                        </m:e>
                      </m:d>
                    </m:oMath>
                  </m:oMathPara>
                </a14:m>
                <a:endParaRPr lang="en-US" sz="4800" b="1" dirty="0"/>
              </a:p>
            </p:txBody>
          </p:sp>
        </mc:Choice>
        <mc:Fallback xmlns="">
          <p:sp>
            <p:nvSpPr>
              <p:cNvPr id="30" name="TextBox 29"/>
              <p:cNvSpPr txBox="1">
                <a:spLocks noRot="1" noChangeAspect="1" noMove="1" noResize="1" noEditPoints="1" noAdjustHandles="1" noChangeArrowheads="1" noChangeShapeType="1" noTextEdit="1"/>
              </p:cNvSpPr>
              <p:nvPr/>
            </p:nvSpPr>
            <p:spPr>
              <a:xfrm>
                <a:off x="7718228" y="3905750"/>
                <a:ext cx="7428202" cy="1516441"/>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3944436" y="4434487"/>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34" name="TextBox 33"/>
              <p:cNvSpPr txBox="1">
                <a:spLocks noRot="1" noChangeAspect="1" noMove="1" noResize="1" noEditPoints="1" noAdjustHandles="1" noChangeArrowheads="1" noChangeShapeType="1" noTextEdit="1"/>
              </p:cNvSpPr>
              <p:nvPr/>
            </p:nvSpPr>
            <p:spPr>
              <a:xfrm>
                <a:off x="13944436" y="4434487"/>
                <a:ext cx="2861187" cy="830997"/>
              </a:xfrm>
              <a:prstGeom prst="rect">
                <a:avLst/>
              </a:prstGeom>
              <a:blipFill rotWithShape="1">
                <a:blip r:embed="rId7"/>
                <a:stretch>
                  <a:fillRect/>
                </a:stretch>
              </a:blipFill>
            </p:spPr>
            <p:txBody>
              <a:bodyPr/>
              <a:lstStyle/>
              <a:p>
                <a:r>
                  <a:rPr lang="en-US">
                    <a:noFill/>
                  </a:rPr>
                  <a:t> </a:t>
                </a:r>
              </a:p>
            </p:txBody>
          </p:sp>
        </mc:Fallback>
      </mc:AlternateContent>
      <p:sp>
        <p:nvSpPr>
          <p:cNvPr id="6" name="Rectangle 5"/>
          <p:cNvSpPr/>
          <p:nvPr/>
        </p:nvSpPr>
        <p:spPr>
          <a:xfrm>
            <a:off x="3208155" y="6406788"/>
            <a:ext cx="8763938" cy="769441"/>
          </a:xfrm>
          <a:prstGeom prst="rect">
            <a:avLst/>
          </a:prstGeom>
        </p:spPr>
        <p:txBody>
          <a:bodyPr wrap="none">
            <a:spAutoFit/>
          </a:bodyPr>
          <a:lstStyle/>
          <a:p>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b)	Một số trường hợp đặc biệt</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52" name="Rectangle 51"/>
              <p:cNvSpPr/>
              <p:nvPr/>
            </p:nvSpPr>
            <p:spPr>
              <a:xfrm>
                <a:off x="3464501" y="7825035"/>
                <a:ext cx="3663760" cy="830997"/>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vi-VN" sz="4800" b="1" i="1" dirty="0" smtClean="0">
                          <a:latin typeface="Cambria Math"/>
                          <a:ea typeface="Cambria Math"/>
                          <a:cs typeface="Tahoma" panose="020B0604030504040204" pitchFamily="34" charset="0"/>
                          <a:sym typeface="Calibri"/>
                        </a:rPr>
                        <m:t>⦁</m:t>
                      </m:r>
                      <m:r>
                        <a:rPr lang="en-US" sz="4800" b="1" i="0" dirty="0" smtClean="0">
                          <a:latin typeface="Cambria Math"/>
                          <a:ea typeface="Cambria Math"/>
                          <a:cs typeface="Tahoma" panose="020B0604030504040204" pitchFamily="34" charset="0"/>
                          <a:sym typeface="Calibri"/>
                        </a:rPr>
                        <m:t>   </m:t>
                      </m:r>
                      <m:r>
                        <a:rPr lang="en-US" sz="4800" b="1" i="0" dirty="0" smtClean="0">
                          <a:latin typeface="Cambria Math"/>
                          <a:ea typeface="Tahoma" panose="020B0604030504040204" pitchFamily="34" charset="0"/>
                          <a:cs typeface="Tahoma" panose="020B0604030504040204" pitchFamily="34" charset="0"/>
                          <a:sym typeface="Calibri"/>
                        </a:rPr>
                        <m:t>𝐜𝐨𝐬</m:t>
                      </m:r>
                      <m:r>
                        <a:rPr lang="vi-VN" sz="4800" b="1" i="1" dirty="0">
                          <a:latin typeface="Cambria Math"/>
                          <a:ea typeface="Tahoma" panose="020B0604030504040204" pitchFamily="34" charset="0"/>
                          <a:cs typeface="Tahoma" panose="020B0604030504040204" pitchFamily="34" charset="0"/>
                          <a:sym typeface="Calibri"/>
                        </a:rPr>
                        <m:t>𝒙</m:t>
                      </m:r>
                      <m:r>
                        <a:rPr lang="vi-VN" sz="4800" b="1" i="1" dirty="0">
                          <a:latin typeface="Cambria Math"/>
                          <a:ea typeface="Tahoma" panose="020B0604030504040204" pitchFamily="34" charset="0"/>
                          <a:cs typeface="Tahoma" panose="020B0604030504040204" pitchFamily="34" charset="0"/>
                          <a:sym typeface="Calibri"/>
                        </a:rPr>
                        <m:t> =</m:t>
                      </m:r>
                      <m:r>
                        <a:rPr lang="en-US" sz="4800" b="1" i="1" dirty="0" smtClean="0">
                          <a:latin typeface="Cambria Math"/>
                          <a:ea typeface="Tahoma" panose="020B0604030504040204" pitchFamily="34" charset="0"/>
                          <a:cs typeface="Tahoma" panose="020B0604030504040204" pitchFamily="34" charset="0"/>
                          <a:sym typeface="Calibri"/>
                        </a:rPr>
                        <m:t>𝟎</m:t>
                      </m:r>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2" name="Rectangle 51"/>
              <p:cNvSpPr>
                <a:spLocks noRot="1" noChangeAspect="1" noMove="1" noResize="1" noEditPoints="1" noAdjustHandles="1" noChangeArrowheads="1" noChangeShapeType="1" noTextEdit="1"/>
              </p:cNvSpPr>
              <p:nvPr/>
            </p:nvSpPr>
            <p:spPr>
              <a:xfrm>
                <a:off x="3464501" y="7825035"/>
                <a:ext cx="3663760" cy="830997"/>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3" name="Rectangle 52"/>
              <p:cNvSpPr/>
              <p:nvPr/>
            </p:nvSpPr>
            <p:spPr>
              <a:xfrm>
                <a:off x="7483970" y="7836115"/>
                <a:ext cx="993413" cy="1047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l-GR"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m:oMathPara>
                </a14:m>
                <a:endParaRPr lang="en-US" sz="4800" dirty="0"/>
              </a:p>
            </p:txBody>
          </p:sp>
        </mc:Choice>
        <mc:Fallback xmlns="">
          <p:sp>
            <p:nvSpPr>
              <p:cNvPr id="53" name="Rectangle 52"/>
              <p:cNvSpPr>
                <a:spLocks noRot="1" noChangeAspect="1" noMove="1" noResize="1" noEditPoints="1" noAdjustHandles="1" noChangeArrowheads="1" noChangeShapeType="1" noTextEdit="1"/>
              </p:cNvSpPr>
              <p:nvPr/>
            </p:nvSpPr>
            <p:spPr>
              <a:xfrm>
                <a:off x="7483970" y="7836115"/>
                <a:ext cx="993413" cy="104772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p:cNvSpPr txBox="1"/>
              <p:nvPr/>
            </p:nvSpPr>
            <p:spPr>
              <a:xfrm>
                <a:off x="8207515" y="7584965"/>
                <a:ext cx="3990544" cy="1252843"/>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a:latin typeface="Cambria Math"/>
                        </a:rPr>
                        <m:t>𝒙</m:t>
                      </m:r>
                      <m:r>
                        <a:rPr lang="en-US" sz="4400" b="1" i="1">
                          <a:latin typeface="Cambria Math"/>
                        </a:rPr>
                        <m:t>=</m:t>
                      </m:r>
                      <m:f>
                        <m:fPr>
                          <m:ctrlPr>
                            <a:rPr lang="el-GR" sz="4400" b="1" i="1">
                              <a:latin typeface="Cambria Math" panose="02040503050406030204" pitchFamily="18" charset="0"/>
                            </a:rPr>
                          </m:ctrlPr>
                        </m:fPr>
                        <m:num>
                          <m:r>
                            <a:rPr lang="el-GR" sz="4400" b="1" i="1">
                              <a:latin typeface="Cambria Math"/>
                            </a:rPr>
                            <m:t>𝝅</m:t>
                          </m:r>
                        </m:num>
                        <m:den>
                          <m:r>
                            <a:rPr lang="el-GR" sz="4400" b="1" i="1">
                              <a:latin typeface="Cambria Math"/>
                            </a:rPr>
                            <m:t>𝟐</m:t>
                          </m:r>
                        </m:den>
                      </m:f>
                      <m:r>
                        <a:rPr lang="en-US" sz="4400" b="1" i="1">
                          <a:latin typeface="Cambria Math"/>
                        </a:rPr>
                        <m:t>+</m:t>
                      </m:r>
                      <m:r>
                        <a:rPr lang="en-US" sz="4400" b="1" i="1">
                          <a:latin typeface="Cambria Math"/>
                        </a:rPr>
                        <m:t>𝒌</m:t>
                      </m:r>
                      <m:r>
                        <a:rPr lang="en-US" sz="4400" b="1" i="1">
                          <a:latin typeface="Cambria Math"/>
                          <a:ea typeface="Cambria Math"/>
                        </a:rPr>
                        <m:t>𝝅</m:t>
                      </m:r>
                    </m:oMath>
                  </m:oMathPara>
                </a14:m>
                <a:endParaRPr lang="en-US" sz="4400" b="1" dirty="0"/>
              </a:p>
            </p:txBody>
          </p:sp>
        </mc:Choice>
        <mc:Fallback xmlns="">
          <p:sp>
            <p:nvSpPr>
              <p:cNvPr id="54" name="TextBox 53"/>
              <p:cNvSpPr txBox="1">
                <a:spLocks noRot="1" noChangeAspect="1" noMove="1" noResize="1" noEditPoints="1" noAdjustHandles="1" noChangeArrowheads="1" noChangeShapeType="1" noTextEdit="1"/>
              </p:cNvSpPr>
              <p:nvPr/>
            </p:nvSpPr>
            <p:spPr>
              <a:xfrm>
                <a:off x="8207515" y="7584965"/>
                <a:ext cx="3990544" cy="1252843"/>
              </a:xfrm>
              <a:prstGeom prst="rect">
                <a:avLst/>
              </a:prstGeom>
              <a:blipFill>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11812157" y="7761471"/>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55" name="TextBox 54"/>
              <p:cNvSpPr txBox="1">
                <a:spLocks noRot="1" noChangeAspect="1" noMove="1" noResize="1" noEditPoints="1" noAdjustHandles="1" noChangeArrowheads="1" noChangeShapeType="1" noTextEdit="1"/>
              </p:cNvSpPr>
              <p:nvPr/>
            </p:nvSpPr>
            <p:spPr>
              <a:xfrm>
                <a:off x="11812157" y="7761471"/>
                <a:ext cx="2861187" cy="830997"/>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Rectangle 55"/>
              <p:cNvSpPr/>
              <p:nvPr/>
            </p:nvSpPr>
            <p:spPr>
              <a:xfrm>
                <a:off x="3472728" y="9076153"/>
                <a:ext cx="3663759" cy="830997"/>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vi-VN" sz="4800" b="1" i="1" dirty="0" smtClean="0">
                          <a:latin typeface="Cambria Math"/>
                          <a:ea typeface="Cambria Math"/>
                          <a:cs typeface="Tahoma" panose="020B0604030504040204" pitchFamily="34" charset="0"/>
                          <a:sym typeface="Calibri"/>
                        </a:rPr>
                        <m:t>⦁</m:t>
                      </m:r>
                      <m:r>
                        <a:rPr lang="en-US" sz="4800" b="1" i="0" dirty="0" smtClean="0">
                          <a:latin typeface="Cambria Math"/>
                          <a:ea typeface="Cambria Math"/>
                          <a:cs typeface="Tahoma" panose="020B0604030504040204" pitchFamily="34" charset="0"/>
                          <a:sym typeface="Calibri"/>
                        </a:rPr>
                        <m:t>   </m:t>
                      </m:r>
                      <m:r>
                        <a:rPr lang="en-US" sz="4800" b="1" i="0" dirty="0" smtClean="0">
                          <a:latin typeface="Cambria Math"/>
                          <a:ea typeface="Tahoma" panose="020B0604030504040204" pitchFamily="34" charset="0"/>
                          <a:cs typeface="Tahoma" panose="020B0604030504040204" pitchFamily="34" charset="0"/>
                          <a:sym typeface="Calibri"/>
                        </a:rPr>
                        <m:t>𝐜𝐨𝐬</m:t>
                      </m:r>
                      <m:r>
                        <a:rPr lang="vi-VN" sz="4800" b="1" i="1" dirty="0">
                          <a:latin typeface="Cambria Math"/>
                          <a:ea typeface="Tahoma" panose="020B0604030504040204" pitchFamily="34" charset="0"/>
                          <a:cs typeface="Tahoma" panose="020B0604030504040204" pitchFamily="34" charset="0"/>
                          <a:sym typeface="Calibri"/>
                        </a:rPr>
                        <m:t>𝒙</m:t>
                      </m:r>
                      <m:r>
                        <a:rPr lang="vi-VN" sz="4800" b="1" i="1" dirty="0">
                          <a:latin typeface="Cambria Math"/>
                          <a:ea typeface="Tahoma" panose="020B0604030504040204" pitchFamily="34" charset="0"/>
                          <a:cs typeface="Tahoma" panose="020B0604030504040204" pitchFamily="34" charset="0"/>
                          <a:sym typeface="Calibri"/>
                        </a:rPr>
                        <m:t> =</m:t>
                      </m:r>
                      <m:r>
                        <a:rPr lang="en-US" sz="4800" b="1" i="1" dirty="0" smtClean="0">
                          <a:latin typeface="Cambria Math"/>
                          <a:ea typeface="Tahoma" panose="020B0604030504040204" pitchFamily="34" charset="0"/>
                          <a:cs typeface="Tahoma" panose="020B0604030504040204" pitchFamily="34" charset="0"/>
                          <a:sym typeface="Calibri"/>
                        </a:rPr>
                        <m:t>𝟏</m:t>
                      </m:r>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6" name="Rectangle 55"/>
              <p:cNvSpPr>
                <a:spLocks noRot="1" noChangeAspect="1" noMove="1" noResize="1" noEditPoints="1" noAdjustHandles="1" noChangeArrowheads="1" noChangeShapeType="1" noTextEdit="1"/>
              </p:cNvSpPr>
              <p:nvPr/>
            </p:nvSpPr>
            <p:spPr>
              <a:xfrm>
                <a:off x="3472728" y="9076153"/>
                <a:ext cx="3663759" cy="830997"/>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Rectangle 56"/>
              <p:cNvSpPr/>
              <p:nvPr/>
            </p:nvSpPr>
            <p:spPr>
              <a:xfrm>
                <a:off x="7492197" y="9068572"/>
                <a:ext cx="993413" cy="1047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l-GR"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m:oMathPara>
                </a14:m>
                <a:endParaRPr lang="en-US" sz="4800" dirty="0"/>
              </a:p>
            </p:txBody>
          </p:sp>
        </mc:Choice>
        <mc:Fallback xmlns="">
          <p:sp>
            <p:nvSpPr>
              <p:cNvPr id="57" name="Rectangle 56"/>
              <p:cNvSpPr>
                <a:spLocks noRot="1" noChangeAspect="1" noMove="1" noResize="1" noEditPoints="1" noAdjustHandles="1" noChangeArrowheads="1" noChangeShapeType="1" noTextEdit="1"/>
              </p:cNvSpPr>
              <p:nvPr/>
            </p:nvSpPr>
            <p:spPr>
              <a:xfrm>
                <a:off x="7492197" y="9068572"/>
                <a:ext cx="993413" cy="1047723"/>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8207515" y="9151729"/>
                <a:ext cx="3990544"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a:rPr>
                        <m:t>𝒙</m:t>
                      </m:r>
                      <m:r>
                        <a:rPr lang="en-US" sz="4400" b="1" i="1" smtClean="0">
                          <a:latin typeface="Cambria Math"/>
                        </a:rPr>
                        <m:t>=</m:t>
                      </m:r>
                      <m:r>
                        <a:rPr lang="en-US" sz="4400" b="1" i="1">
                          <a:latin typeface="Cambria Math"/>
                        </a:rPr>
                        <m:t>𝒌</m:t>
                      </m:r>
                      <m:r>
                        <a:rPr lang="en-US" sz="4400" b="1" i="1" smtClean="0">
                          <a:latin typeface="Cambria Math"/>
                        </a:rPr>
                        <m:t>𝟐</m:t>
                      </m:r>
                      <m:r>
                        <a:rPr lang="en-US" sz="4400" b="1" i="1">
                          <a:latin typeface="Cambria Math"/>
                          <a:ea typeface="Cambria Math"/>
                        </a:rPr>
                        <m:t>𝝅</m:t>
                      </m:r>
                    </m:oMath>
                  </m:oMathPara>
                </a14:m>
                <a:endParaRPr lang="en-US" sz="4400" b="1" dirty="0"/>
              </a:p>
            </p:txBody>
          </p:sp>
        </mc:Choice>
        <mc:Fallback xmlns="">
          <p:sp>
            <p:nvSpPr>
              <p:cNvPr id="58" name="TextBox 57"/>
              <p:cNvSpPr txBox="1">
                <a:spLocks noRot="1" noChangeAspect="1" noMove="1" noResize="1" noEditPoints="1" noAdjustHandles="1" noChangeArrowheads="1" noChangeShapeType="1" noTextEdit="1"/>
              </p:cNvSpPr>
              <p:nvPr/>
            </p:nvSpPr>
            <p:spPr>
              <a:xfrm>
                <a:off x="8207515" y="9151729"/>
                <a:ext cx="3990544" cy="769441"/>
              </a:xfrm>
              <a:prstGeom prst="rect">
                <a:avLst/>
              </a:prstGeom>
              <a:blipFill rotWithShape="1">
                <a:blip r:embed="rId1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9" name="TextBox 58"/>
              <p:cNvSpPr txBox="1"/>
              <p:nvPr/>
            </p:nvSpPr>
            <p:spPr>
              <a:xfrm>
                <a:off x="11432329" y="9120951"/>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59" name="TextBox 58"/>
              <p:cNvSpPr txBox="1">
                <a:spLocks noRot="1" noChangeAspect="1" noMove="1" noResize="1" noEditPoints="1" noAdjustHandles="1" noChangeArrowheads="1" noChangeShapeType="1" noTextEdit="1"/>
              </p:cNvSpPr>
              <p:nvPr/>
            </p:nvSpPr>
            <p:spPr>
              <a:xfrm>
                <a:off x="11432329" y="9120951"/>
                <a:ext cx="2861187" cy="830997"/>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0" name="Rectangle 59"/>
              <p:cNvSpPr/>
              <p:nvPr/>
            </p:nvSpPr>
            <p:spPr>
              <a:xfrm>
                <a:off x="3570655" y="10706022"/>
                <a:ext cx="4260077" cy="830997"/>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vi-VN" sz="4800" b="1" i="1" dirty="0" smtClean="0">
                          <a:latin typeface="Cambria Math"/>
                          <a:ea typeface="Cambria Math"/>
                          <a:cs typeface="Tahoma" panose="020B0604030504040204" pitchFamily="34" charset="0"/>
                          <a:sym typeface="Calibri"/>
                        </a:rPr>
                        <m:t>⦁</m:t>
                      </m:r>
                      <m:r>
                        <a:rPr lang="en-US" sz="4800" b="1" i="0" dirty="0" smtClean="0">
                          <a:latin typeface="Cambria Math"/>
                          <a:ea typeface="Cambria Math"/>
                          <a:cs typeface="Tahoma" panose="020B0604030504040204" pitchFamily="34" charset="0"/>
                          <a:sym typeface="Calibri"/>
                        </a:rPr>
                        <m:t>   </m:t>
                      </m:r>
                      <m:r>
                        <a:rPr lang="en-US" sz="4800" b="1" i="0" dirty="0" smtClean="0">
                          <a:latin typeface="Cambria Math"/>
                          <a:ea typeface="Tahoma" panose="020B0604030504040204" pitchFamily="34" charset="0"/>
                          <a:cs typeface="Tahoma" panose="020B0604030504040204" pitchFamily="34" charset="0"/>
                          <a:sym typeface="Calibri"/>
                        </a:rPr>
                        <m:t>𝐜𝐨𝐬</m:t>
                      </m:r>
                      <m:r>
                        <a:rPr lang="en-US" sz="4800" b="1" i="0" dirty="0" smtClean="0">
                          <a:latin typeface="Cambria Math"/>
                          <a:ea typeface="Tahoma" panose="020B0604030504040204" pitchFamily="34" charset="0"/>
                          <a:cs typeface="Tahoma" panose="020B0604030504040204" pitchFamily="34" charset="0"/>
                          <a:sym typeface="Calibri"/>
                        </a:rPr>
                        <m:t> </m:t>
                      </m:r>
                      <m:r>
                        <a:rPr lang="vi-VN" sz="4800" b="1" i="1" dirty="0">
                          <a:latin typeface="Cambria Math"/>
                          <a:ea typeface="Tahoma" panose="020B0604030504040204" pitchFamily="34" charset="0"/>
                          <a:cs typeface="Tahoma" panose="020B0604030504040204" pitchFamily="34" charset="0"/>
                          <a:sym typeface="Calibri"/>
                        </a:rPr>
                        <m:t>𝒙</m:t>
                      </m:r>
                      <m:r>
                        <a:rPr lang="vi-VN" sz="4800" b="1" i="1" dirty="0">
                          <a:latin typeface="Cambria Math"/>
                          <a:ea typeface="Tahoma" panose="020B0604030504040204" pitchFamily="34" charset="0"/>
                          <a:cs typeface="Tahoma" panose="020B0604030504040204" pitchFamily="34" charset="0"/>
                          <a:sym typeface="Calibri"/>
                        </a:rPr>
                        <m:t> =−</m:t>
                      </m:r>
                      <m:r>
                        <a:rPr lang="en-US" sz="4800" b="1" i="1" dirty="0" smtClean="0">
                          <a:latin typeface="Cambria Math"/>
                          <a:ea typeface="Tahoma" panose="020B0604030504040204" pitchFamily="34" charset="0"/>
                          <a:cs typeface="Tahoma" panose="020B0604030504040204" pitchFamily="34" charset="0"/>
                          <a:sym typeface="Calibri"/>
                        </a:rPr>
                        <m:t>𝟏</m:t>
                      </m:r>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60" name="Rectangle 59"/>
              <p:cNvSpPr>
                <a:spLocks noRot="1" noChangeAspect="1" noMove="1" noResize="1" noEditPoints="1" noAdjustHandles="1" noChangeArrowheads="1" noChangeShapeType="1" noTextEdit="1"/>
              </p:cNvSpPr>
              <p:nvPr/>
            </p:nvSpPr>
            <p:spPr>
              <a:xfrm>
                <a:off x="3570655" y="10706022"/>
                <a:ext cx="4260077" cy="830997"/>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1" name="Rectangle 60"/>
              <p:cNvSpPr/>
              <p:nvPr/>
            </p:nvSpPr>
            <p:spPr>
              <a:xfrm>
                <a:off x="7702090" y="10728287"/>
                <a:ext cx="993413" cy="1047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l-GR"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m:oMathPara>
                </a14:m>
                <a:endParaRPr lang="en-US" sz="4800" dirty="0"/>
              </a:p>
            </p:txBody>
          </p:sp>
        </mc:Choice>
        <mc:Fallback xmlns="">
          <p:sp>
            <p:nvSpPr>
              <p:cNvPr id="61" name="Rectangle 60"/>
              <p:cNvSpPr>
                <a:spLocks noRot="1" noChangeAspect="1" noMove="1" noResize="1" noEditPoints="1" noAdjustHandles="1" noChangeArrowheads="1" noChangeShapeType="1" noTextEdit="1"/>
              </p:cNvSpPr>
              <p:nvPr/>
            </p:nvSpPr>
            <p:spPr>
              <a:xfrm>
                <a:off x="7702090" y="10728287"/>
                <a:ext cx="993413" cy="1047723"/>
              </a:xfrm>
              <a:prstGeom prst="rect">
                <a:avLst/>
              </a:prstGeom>
              <a:blipFill>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2" name="TextBox 61"/>
              <p:cNvSpPr txBox="1"/>
              <p:nvPr/>
            </p:nvSpPr>
            <p:spPr>
              <a:xfrm>
                <a:off x="8671591" y="10667958"/>
                <a:ext cx="3990544"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a:rPr>
                        <m:t>𝒙</m:t>
                      </m:r>
                      <m:r>
                        <a:rPr lang="en-US" sz="4400" b="1" i="1" smtClean="0">
                          <a:latin typeface="Cambria Math"/>
                        </a:rPr>
                        <m:t>=</m:t>
                      </m:r>
                      <m:r>
                        <a:rPr lang="en-US" sz="4400" b="1" i="1" smtClean="0">
                          <a:latin typeface="Cambria Math"/>
                          <a:ea typeface="Cambria Math"/>
                        </a:rPr>
                        <m:t>𝝅</m:t>
                      </m:r>
                      <m:r>
                        <a:rPr lang="en-US" sz="4400" b="1" i="1" smtClean="0">
                          <a:latin typeface="Cambria Math"/>
                        </a:rPr>
                        <m:t>+</m:t>
                      </m:r>
                      <m:r>
                        <a:rPr lang="en-US" sz="4400" b="1" i="1">
                          <a:latin typeface="Cambria Math"/>
                        </a:rPr>
                        <m:t>𝒌</m:t>
                      </m:r>
                      <m:r>
                        <a:rPr lang="en-US" sz="4400" b="1" i="1" smtClean="0">
                          <a:latin typeface="Cambria Math"/>
                        </a:rPr>
                        <m:t>𝟐</m:t>
                      </m:r>
                      <m:r>
                        <a:rPr lang="en-US" sz="4400" b="1" i="1">
                          <a:latin typeface="Cambria Math"/>
                          <a:ea typeface="Cambria Math"/>
                        </a:rPr>
                        <m:t>𝝅</m:t>
                      </m:r>
                    </m:oMath>
                  </m:oMathPara>
                </a14:m>
                <a:endParaRPr lang="en-US" sz="4400" b="1" dirty="0"/>
              </a:p>
            </p:txBody>
          </p:sp>
        </mc:Choice>
        <mc:Fallback xmlns="">
          <p:sp>
            <p:nvSpPr>
              <p:cNvPr id="62" name="TextBox 61"/>
              <p:cNvSpPr txBox="1">
                <a:spLocks noRot="1" noChangeAspect="1" noMove="1" noResize="1" noEditPoints="1" noAdjustHandles="1" noChangeArrowheads="1" noChangeShapeType="1" noTextEdit="1"/>
              </p:cNvSpPr>
              <p:nvPr/>
            </p:nvSpPr>
            <p:spPr>
              <a:xfrm>
                <a:off x="8671591" y="10667958"/>
                <a:ext cx="3990544" cy="769441"/>
              </a:xfrm>
              <a:prstGeom prst="rect">
                <a:avLst/>
              </a:prstGeom>
              <a:blipFill rotWithShape="1">
                <a:blip r:embed="rId1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3" name="TextBox 62"/>
              <p:cNvSpPr txBox="1"/>
              <p:nvPr/>
            </p:nvSpPr>
            <p:spPr>
              <a:xfrm>
                <a:off x="12198059" y="10637179"/>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63" name="TextBox 62"/>
              <p:cNvSpPr txBox="1">
                <a:spLocks noRot="1" noChangeAspect="1" noMove="1" noResize="1" noEditPoints="1" noAdjustHandles="1" noChangeArrowheads="1" noChangeShapeType="1" noTextEdit="1"/>
              </p:cNvSpPr>
              <p:nvPr/>
            </p:nvSpPr>
            <p:spPr>
              <a:xfrm>
                <a:off x="12198059" y="10637179"/>
                <a:ext cx="2861187" cy="830997"/>
              </a:xfrm>
              <a:prstGeom prst="rect">
                <a:avLst/>
              </a:prstGeom>
              <a:blipFill rotWithShape="1">
                <a:blip r:embed="rId19"/>
                <a:stretch>
                  <a:fillRect/>
                </a:stretch>
              </a:blipFill>
            </p:spPr>
            <p:txBody>
              <a:bodyPr/>
              <a:lstStyle/>
              <a:p>
                <a:r>
                  <a:rPr lang="en-US">
                    <a:noFill/>
                  </a:rPr>
                  <a:t> </a:t>
                </a:r>
              </a:p>
            </p:txBody>
          </p:sp>
        </mc:Fallback>
      </mc:AlternateContent>
      <p:pic>
        <p:nvPicPr>
          <p:cNvPr id="22" name="Picture 15"/>
          <p:cNvPicPr>
            <a:picLocks noChangeAspect="1" noChangeArrowheads="1"/>
          </p:cNvPicPr>
          <p:nvPr/>
        </p:nvPicPr>
        <p:blipFill>
          <a:blip r:embed="rId20">
            <a:extLst>
              <a:ext uri="{28A0092B-C50C-407E-A947-70E740481C1C}">
                <a14:useLocalDpi xmlns:a14="http://schemas.microsoft.com/office/drawing/2010/main" val="0"/>
              </a:ext>
            </a:extLst>
          </a:blip>
          <a:srcRect/>
          <a:stretch>
            <a:fillRect/>
          </a:stretch>
        </p:blipFill>
        <p:spPr bwMode="auto">
          <a:xfrm>
            <a:off x="17068801" y="2525122"/>
            <a:ext cx="6715124" cy="682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2"/>
          <p:cNvSpPr>
            <a:spLocks noChangeArrowheads="1"/>
          </p:cNvSpPr>
          <p:nvPr/>
        </p:nvSpPr>
        <p:spPr bwMode="auto">
          <a:xfrm>
            <a:off x="0" y="0"/>
            <a:ext cx="24384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n-US"/>
          </a:p>
        </p:txBody>
      </p:sp>
    </p:spTree>
    <p:extLst>
      <p:ext uri="{BB962C8B-B14F-4D97-AF65-F5344CB8AC3E}">
        <p14:creationId xmlns:p14="http://schemas.microsoft.com/office/powerpoint/2010/main" val="4094385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0"/>
                                        </p:tgtEl>
                                        <p:attrNameLst>
                                          <p:attrName>style.visibility</p:attrName>
                                        </p:attrNameLst>
                                      </p:cBhvr>
                                      <p:to>
                                        <p:strVal val="visible"/>
                                      </p:to>
                                    </p:set>
                                    <p:animEffect transition="in" filter="wipe(left)">
                                      <p:cBhvr>
                                        <p:cTn id="21" dur="500"/>
                                        <p:tgtEl>
                                          <p:spTgt spid="30"/>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34"/>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6"/>
                                        </p:tgtEl>
                                        <p:attrNameLst>
                                          <p:attrName>style.visibility</p:attrName>
                                        </p:attrNameLst>
                                      </p:cBhvr>
                                      <p:to>
                                        <p:strVal val="visible"/>
                                      </p:to>
                                    </p:set>
                                    <p:animEffect transition="in" filter="wipe(left)">
                                      <p:cBhvr>
                                        <p:cTn id="30" dur="500"/>
                                        <p:tgtEl>
                                          <p:spTgt spid="6"/>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52"/>
                                        </p:tgtEl>
                                        <p:attrNameLst>
                                          <p:attrName>style.visibility</p:attrName>
                                        </p:attrNameLst>
                                      </p:cBhvr>
                                      <p:to>
                                        <p:strVal val="visible"/>
                                      </p:to>
                                    </p:set>
                                    <p:animEffect transition="in" filter="wipe(left)">
                                      <p:cBhvr>
                                        <p:cTn id="35" dur="500"/>
                                        <p:tgtEl>
                                          <p:spTgt spid="52"/>
                                        </p:tgtEl>
                                      </p:cBhvr>
                                    </p:animEffect>
                                  </p:childTnLst>
                                </p:cTn>
                              </p:par>
                            </p:childTnLst>
                          </p:cTn>
                        </p:par>
                      </p:childTnLst>
                    </p:cTn>
                  </p:par>
                  <p:par>
                    <p:cTn id="36" fill="hold">
                      <p:stCondLst>
                        <p:cond delay="indefinite"/>
                      </p:stCondLst>
                      <p:childTnLst>
                        <p:par>
                          <p:cTn id="37" fill="hold">
                            <p:stCondLst>
                              <p:cond delay="0"/>
                            </p:stCondLst>
                            <p:childTnLst>
                              <p:par>
                                <p:cTn id="38" presetID="1" presetClass="entr" presetSubtype="0" fill="hold" grpId="0" nodeType="clickEffect">
                                  <p:stCondLst>
                                    <p:cond delay="0"/>
                                  </p:stCondLst>
                                  <p:childTnLst>
                                    <p:set>
                                      <p:cBhvr>
                                        <p:cTn id="39" dur="1" fill="hold">
                                          <p:stCondLst>
                                            <p:cond delay="0"/>
                                          </p:stCondLst>
                                        </p:cTn>
                                        <p:tgtEl>
                                          <p:spTgt spid="53"/>
                                        </p:tgtEl>
                                        <p:attrNameLst>
                                          <p:attrName>style.visibility</p:attrName>
                                        </p:attrNameLst>
                                      </p:cBhvr>
                                      <p:to>
                                        <p:strVal val="visible"/>
                                      </p:to>
                                    </p:set>
                                  </p:childTnLst>
                                </p:cTn>
                              </p:par>
                            </p:childTnLst>
                          </p:cTn>
                        </p:par>
                      </p:childTnLst>
                    </p:cTn>
                  </p:par>
                  <p:par>
                    <p:cTn id="40" fill="hold">
                      <p:stCondLst>
                        <p:cond delay="indefinite"/>
                      </p:stCondLst>
                      <p:childTnLst>
                        <p:par>
                          <p:cTn id="41" fill="hold">
                            <p:stCondLst>
                              <p:cond delay="0"/>
                            </p:stCondLst>
                            <p:childTnLst>
                              <p:par>
                                <p:cTn id="42" presetID="1" presetClass="entr" presetSubtype="0" fill="hold" grpId="0" nodeType="clickEffect">
                                  <p:stCondLst>
                                    <p:cond delay="0"/>
                                  </p:stCondLst>
                                  <p:childTnLst>
                                    <p:set>
                                      <p:cBhvr>
                                        <p:cTn id="43" dur="1" fill="hold">
                                          <p:stCondLst>
                                            <p:cond delay="0"/>
                                          </p:stCondLst>
                                        </p:cTn>
                                        <p:tgtEl>
                                          <p:spTgt spid="54"/>
                                        </p:tgtEl>
                                        <p:attrNameLst>
                                          <p:attrName>style.visibility</p:attrName>
                                        </p:attrNameLst>
                                      </p:cBhvr>
                                      <p:to>
                                        <p:strVal val="visible"/>
                                      </p:to>
                                    </p:se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55"/>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22" presetClass="entr" presetSubtype="8" fill="hold" grpId="0" nodeType="clickEffect">
                                  <p:stCondLst>
                                    <p:cond delay="0"/>
                                  </p:stCondLst>
                                  <p:childTnLst>
                                    <p:set>
                                      <p:cBhvr>
                                        <p:cTn id="51" dur="1" fill="hold">
                                          <p:stCondLst>
                                            <p:cond delay="0"/>
                                          </p:stCondLst>
                                        </p:cTn>
                                        <p:tgtEl>
                                          <p:spTgt spid="56"/>
                                        </p:tgtEl>
                                        <p:attrNameLst>
                                          <p:attrName>style.visibility</p:attrName>
                                        </p:attrNameLst>
                                      </p:cBhvr>
                                      <p:to>
                                        <p:strVal val="visible"/>
                                      </p:to>
                                    </p:set>
                                    <p:animEffect transition="in" filter="wipe(left)">
                                      <p:cBhvr>
                                        <p:cTn id="52" dur="500"/>
                                        <p:tgtEl>
                                          <p:spTgt spid="56"/>
                                        </p:tgtEl>
                                      </p:cBhvr>
                                    </p:animEffect>
                                  </p:childTnLst>
                                </p:cTn>
                              </p:par>
                            </p:childTnLst>
                          </p:cTn>
                        </p:par>
                      </p:childTnLst>
                    </p:cTn>
                  </p:par>
                  <p:par>
                    <p:cTn id="53" fill="hold">
                      <p:stCondLst>
                        <p:cond delay="indefinite"/>
                      </p:stCondLst>
                      <p:childTnLst>
                        <p:par>
                          <p:cTn id="54" fill="hold">
                            <p:stCondLst>
                              <p:cond delay="0"/>
                            </p:stCondLst>
                            <p:childTnLst>
                              <p:par>
                                <p:cTn id="55" presetID="1" presetClass="entr" presetSubtype="0" fill="hold" grpId="0" nodeType="clickEffect">
                                  <p:stCondLst>
                                    <p:cond delay="0"/>
                                  </p:stCondLst>
                                  <p:childTnLst>
                                    <p:set>
                                      <p:cBhvr>
                                        <p:cTn id="56" dur="1" fill="hold">
                                          <p:stCondLst>
                                            <p:cond delay="0"/>
                                          </p:stCondLst>
                                        </p:cTn>
                                        <p:tgtEl>
                                          <p:spTgt spid="57"/>
                                        </p:tgtEl>
                                        <p:attrNameLst>
                                          <p:attrName>style.visibility</p:attrName>
                                        </p:attrNameLst>
                                      </p:cBhvr>
                                      <p:to>
                                        <p:strVal val="visible"/>
                                      </p:to>
                                    </p:se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58"/>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59"/>
                                        </p:tgtEl>
                                        <p:attrNameLst>
                                          <p:attrName>style.visibility</p:attrName>
                                        </p:attrNameLst>
                                      </p:cBhvr>
                                      <p:to>
                                        <p:strVal val="visible"/>
                                      </p:to>
                                    </p:set>
                                  </p:childTnLst>
                                </p:cTn>
                              </p:par>
                            </p:childTnLst>
                          </p:cTn>
                        </p:par>
                      </p:childTnLst>
                    </p:cTn>
                  </p:par>
                  <p:par>
                    <p:cTn id="65" fill="hold">
                      <p:stCondLst>
                        <p:cond delay="indefinite"/>
                      </p:stCondLst>
                      <p:childTnLst>
                        <p:par>
                          <p:cTn id="66" fill="hold">
                            <p:stCondLst>
                              <p:cond delay="0"/>
                            </p:stCondLst>
                            <p:childTnLst>
                              <p:par>
                                <p:cTn id="67" presetID="22" presetClass="entr" presetSubtype="8" fill="hold" grpId="0" nodeType="clickEffect">
                                  <p:stCondLst>
                                    <p:cond delay="0"/>
                                  </p:stCondLst>
                                  <p:childTnLst>
                                    <p:set>
                                      <p:cBhvr>
                                        <p:cTn id="68" dur="1" fill="hold">
                                          <p:stCondLst>
                                            <p:cond delay="0"/>
                                          </p:stCondLst>
                                        </p:cTn>
                                        <p:tgtEl>
                                          <p:spTgt spid="60"/>
                                        </p:tgtEl>
                                        <p:attrNameLst>
                                          <p:attrName>style.visibility</p:attrName>
                                        </p:attrNameLst>
                                      </p:cBhvr>
                                      <p:to>
                                        <p:strVal val="visible"/>
                                      </p:to>
                                    </p:set>
                                    <p:animEffect transition="in" filter="wipe(left)">
                                      <p:cBhvr>
                                        <p:cTn id="69" dur="500"/>
                                        <p:tgtEl>
                                          <p:spTgt spid="60"/>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61"/>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grpId="0" nodeType="clickEffect">
                                  <p:stCondLst>
                                    <p:cond delay="0"/>
                                  </p:stCondLst>
                                  <p:childTnLst>
                                    <p:set>
                                      <p:cBhvr>
                                        <p:cTn id="77" dur="1" fill="hold">
                                          <p:stCondLst>
                                            <p:cond delay="0"/>
                                          </p:stCondLst>
                                        </p:cTn>
                                        <p:tgtEl>
                                          <p:spTgt spid="62"/>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1" presetClass="entr" presetSubtype="0" fill="hold" grpId="0" nodeType="clickEffect">
                                  <p:stCondLst>
                                    <p:cond delay="0"/>
                                  </p:stCondLst>
                                  <p:childTnLst>
                                    <p:set>
                                      <p:cBhvr>
                                        <p:cTn id="81" dur="1" fill="hold">
                                          <p:stCondLst>
                                            <p:cond delay="0"/>
                                          </p:stCondLst>
                                        </p:cTn>
                                        <p:tgtEl>
                                          <p:spTgt spid="6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5" grpId="0"/>
      <p:bldP spid="28" grpId="0"/>
      <p:bldP spid="30" grpId="0"/>
      <p:bldP spid="34" grpId="0"/>
      <p:bldP spid="6" grpId="0"/>
      <p:bldP spid="52" grpId="0"/>
      <p:bldP spid="53" grpId="0"/>
      <p:bldP spid="54" grpId="0"/>
      <p:bldP spid="55" grpId="0"/>
      <p:bldP spid="56" grpId="0"/>
      <p:bldP spid="57" grpId="0"/>
      <p:bldP spid="58" grpId="0"/>
      <p:bldP spid="59" grpId="0"/>
      <p:bldP spid="60" grpId="0"/>
      <p:bldP spid="61" grpId="0"/>
      <p:bldP spid="62" grpId="0"/>
      <p:bldP spid="6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E9B706-DA42-60DB-D24E-C667B53BF406}"/>
              </a:ext>
            </a:extLst>
          </p:cNvPr>
          <p:cNvSpPr txBox="1">
            <a:spLocks/>
          </p:cNvSpPr>
          <p:nvPr/>
        </p:nvSpPr>
        <p:spPr>
          <a:xfrm>
            <a:off x="1068320" y="1589009"/>
            <a:ext cx="22820380" cy="3040141"/>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Tx/>
            </a:pPr>
            <a:endPar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ClrTx/>
              <a:buFont typeface="Arial" panose="020B0604020202020204" pitchFamily="34" charset="0"/>
              <a:buNone/>
            </a:pP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30" name="Freeform: Shape 29">
            <a:extLst>
              <a:ext uri="{FF2B5EF4-FFF2-40B4-BE49-F238E27FC236}">
                <a16:creationId xmlns:a16="http://schemas.microsoft.com/office/drawing/2014/main" id="{49137458-563A-4FB9-B2C2-BF24886BC4C3}"/>
              </a:ext>
            </a:extLst>
          </p:cNvPr>
          <p:cNvSpPr/>
          <p:nvPr/>
        </p:nvSpPr>
        <p:spPr>
          <a:xfrm rot="10800000">
            <a:off x="389925" y="722027"/>
            <a:ext cx="2946234" cy="76926"/>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196406"/>
            <a:ext cx="4831531" cy="785206"/>
            <a:chOff x="-68736" y="-32876"/>
            <a:chExt cx="1766281" cy="281940"/>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440991" cy="257209"/>
              <a:chOff x="-96708" y="-45434"/>
              <a:chExt cx="2027493" cy="318308"/>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1854468" cy="318308"/>
              </a:xfrm>
              <a:prstGeom prst="homePlate">
                <a:avLst/>
              </a:prstGeom>
              <a:solidFill>
                <a:srgbClr val="FCFFEF"/>
              </a:solidFill>
              <a:ln w="12700" cap="flat" cmpd="sng" algn="ctr">
                <a:solidFill>
                  <a:schemeClr val="accent1">
                    <a:lumMod val="40000"/>
                    <a:lumOff val="60000"/>
                  </a:schemeClr>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70444" y="-32876"/>
              <a:ext cx="1427101" cy="281940"/>
            </a:xfrm>
            <a:prstGeom prst="rect">
              <a:avLst/>
            </a:prstGeom>
            <a:noFill/>
          </p:spPr>
          <p:txBody>
            <a:bodyPr wrap="square">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Ví</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dụ</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5.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9" name="TextBox 8">
            <a:extLst>
              <a:ext uri="{FF2B5EF4-FFF2-40B4-BE49-F238E27FC236}">
                <a16:creationId xmlns:a16="http://schemas.microsoft.com/office/drawing/2014/main" id="{5CB71A7F-CE3A-B209-A9A9-6872E199E25A}"/>
              </a:ext>
            </a:extLst>
          </p:cNvPr>
          <p:cNvSpPr txBox="1"/>
          <p:nvPr/>
        </p:nvSpPr>
        <p:spPr>
          <a:xfrm>
            <a:off x="1673729" y="2667740"/>
            <a:ext cx="8319526" cy="882678"/>
          </a:xfrm>
          <a:prstGeom prst="rect">
            <a:avLst/>
          </a:prstGeom>
          <a:noFill/>
        </p:spPr>
        <p:txBody>
          <a:bodyPr wrap="square">
            <a:spAutoFit/>
          </a:bodyPr>
          <a:lstStyle/>
          <a:p>
            <a:pPr>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Giải</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các</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phương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trình</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sau</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FE71B115-AA17-9E03-C42D-7C6631C65862}"/>
              </a:ext>
            </a:extLst>
          </p:cNvPr>
          <p:cNvSpPr txBox="1"/>
          <p:nvPr/>
        </p:nvSpPr>
        <p:spPr>
          <a:xfrm>
            <a:off x="648869" y="5105950"/>
            <a:ext cx="23643137" cy="8026172"/>
          </a:xfrm>
          <a:prstGeom prst="rect">
            <a:avLst/>
          </a:prstGeom>
          <a:solidFill>
            <a:srgbClr val="70AD47">
              <a:lumMod val="20000"/>
              <a:lumOff val="80000"/>
            </a:srgbClr>
          </a:solidFill>
        </p:spPr>
        <p:txBody>
          <a:bodyPr wrap="square">
            <a:spAutoFit/>
          </a:bodyPr>
          <a:lstStyle/>
          <a:p>
            <a:pPr defTabSz="2177278">
              <a:lnSpc>
                <a:spcPct val="107000"/>
              </a:lnSpc>
              <a:spcAft>
                <a:spcPts val="800"/>
              </a:spcAft>
              <a:buClrTx/>
            </a:pPr>
            <a:endParaRPr lang="en-US" sz="4800" b="1" dirty="0">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4033616D-3ED1-F98A-4B25-845EF004B921}"/>
              </a:ext>
            </a:extLst>
          </p:cNvPr>
          <p:cNvGrpSpPr/>
          <p:nvPr/>
        </p:nvGrpSpPr>
        <p:grpSpPr>
          <a:xfrm>
            <a:off x="476902" y="5045813"/>
            <a:ext cx="3600000" cy="971773"/>
            <a:chOff x="1275608" y="6322796"/>
            <a:chExt cx="3572909" cy="894713"/>
          </a:xfrm>
        </p:grpSpPr>
        <p:sp>
          <p:nvSpPr>
            <p:cNvPr id="12" name="Freeform 20">
              <a:extLst>
                <a:ext uri="{FF2B5EF4-FFF2-40B4-BE49-F238E27FC236}">
                  <a16:creationId xmlns:a16="http://schemas.microsoft.com/office/drawing/2014/main" id="{35C6270A-BDA3-137D-3BB4-E539C3D3F6A6}"/>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AB5219D-E817-B3E8-9A33-B3B3346E66F7}"/>
                </a:ext>
              </a:extLst>
            </p:cNvPr>
            <p:cNvSpPr txBox="1"/>
            <p:nvPr/>
          </p:nvSpPr>
          <p:spPr>
            <a:xfrm>
              <a:off x="2310574" y="6452409"/>
              <a:ext cx="2471048" cy="765100"/>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Lời Giải</a:t>
              </a:r>
              <a:endParaRPr kumimoji="0" lang="en-US"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endParaRPr>
            </a:p>
          </p:txBody>
        </p:sp>
        <p:sp>
          <p:nvSpPr>
            <p:cNvPr id="16" name="Round Diagonal Corner Rectangle 8">
              <a:extLst>
                <a:ext uri="{FF2B5EF4-FFF2-40B4-BE49-F238E27FC236}">
                  <a16:creationId xmlns:a16="http://schemas.microsoft.com/office/drawing/2014/main" id="{AE7CC04E-0327-40BD-6EC5-0FD8FF6A7944}"/>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Freeform 9">
              <a:extLst>
                <a:ext uri="{FF2B5EF4-FFF2-40B4-BE49-F238E27FC236}">
                  <a16:creationId xmlns:a16="http://schemas.microsoft.com/office/drawing/2014/main" id="{F4CD1A7B-AAAB-C862-3F18-62FAA56B9989}"/>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18" name="Rectangle 17"/>
              <p:cNvSpPr/>
              <p:nvPr/>
            </p:nvSpPr>
            <p:spPr>
              <a:xfrm>
                <a:off x="9791982" y="1602647"/>
                <a:ext cx="10411696" cy="2518446"/>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𝐚</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f>
                        <m:fPr>
                          <m:ctrlPr>
                            <a:rPr lang="vi-VN"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ad>
                            <m:radPr>
                              <m:degHide m:val="on"/>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radPr>
                            <m:deg/>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𝟑</m:t>
                              </m:r>
                            </m:e>
                          </m:rad>
                        </m:num>
                        <m:den>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𝟐</m:t>
                          </m:r>
                        </m:den>
                      </m:f>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𝐛</m:t>
                      </m:r>
                      <m:r>
                        <a:rPr lang="en-US" sz="4800" b="1" dirty="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𝟎</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𝟏</m:t>
                      </m:r>
                      <m:r>
                        <a:rPr lang="en-US" sz="4800" b="1" i="1" dirty="0" smtClean="0">
                          <a:latin typeface="Cambria Math"/>
                          <a:ea typeface="Tahoma" panose="020B0604030504040204" pitchFamily="34" charset="0"/>
                          <a:cs typeface="Tahoma" panose="020B0604030504040204" pitchFamily="34" charset="0"/>
                        </a:rPr>
                        <m:t>.</m:t>
                      </m:r>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9791982" y="1602647"/>
                <a:ext cx="10411696" cy="2518446"/>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627E6C8-FA94-0CF2-D050-62393B35A305}"/>
                  </a:ext>
                </a:extLst>
              </p:cNvPr>
              <p:cNvSpPr txBox="1"/>
              <p:nvPr/>
            </p:nvSpPr>
            <p:spPr>
              <a:xfrm>
                <a:off x="1001495" y="6017586"/>
                <a:ext cx="6586364" cy="1852367"/>
              </a:xfrm>
              <a:prstGeom prst="rect">
                <a:avLst/>
              </a:prstGeom>
              <a:noFill/>
            </p:spPr>
            <p:txBody>
              <a:bodyPr wrap="square">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n-US" sz="4800" b="1" dirty="0" smtClean="0">
                          <a:solidFill>
                            <a:schemeClr val="tx1"/>
                          </a:solidFill>
                          <a:latin typeface="Cambria Math"/>
                          <a:ea typeface="Tahoma" panose="020B0604030504040204" pitchFamily="34" charset="0"/>
                          <a:cs typeface="Tahoma" panose="020B0604030504040204" pitchFamily="34" charset="0"/>
                          <a:sym typeface="Calibri"/>
                        </a:rPr>
                        <m:t>𝐚</m:t>
                      </m:r>
                      <m:r>
                        <a:rPr lang="en-US" sz="4800" b="1"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f>
                        <m:fPr>
                          <m:ctrlPr>
                            <a:rPr lang="vi-VN"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a:solidFill>
                                <a:schemeClr val="tx1"/>
                              </a:solidFill>
                              <a:latin typeface="Cambria Math"/>
                              <a:ea typeface="Tahoma" panose="020B0604030504040204" pitchFamily="34" charset="0"/>
                              <a:cs typeface="Tahoma" panose="020B0604030504040204" pitchFamily="34" charset="0"/>
                              <a:sym typeface="Calibri"/>
                            </a:rPr>
                            <m:t>−</m:t>
                          </m:r>
                          <m:rad>
                            <m:radPr>
                              <m:degHide m:val="on"/>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radPr>
                            <m:deg/>
                            <m:e>
                              <m:r>
                                <a:rPr lang="en-US" sz="4800" b="1" i="1" dirty="0">
                                  <a:solidFill>
                                    <a:schemeClr val="tx1"/>
                                  </a:solidFill>
                                  <a:latin typeface="Cambria Math"/>
                                  <a:ea typeface="Tahoma" panose="020B0604030504040204" pitchFamily="34" charset="0"/>
                                  <a:cs typeface="Tahoma" panose="020B0604030504040204" pitchFamily="34" charset="0"/>
                                  <a:sym typeface="Calibri"/>
                                </a:rPr>
                                <m:t>𝟑</m:t>
                              </m:r>
                            </m:e>
                          </m:rad>
                        </m:num>
                        <m:den>
                          <m:r>
                            <a:rPr lang="en-US" sz="4800" b="1" i="1" dirty="0">
                              <a:solidFill>
                                <a:schemeClr val="tx1"/>
                              </a:solidFill>
                              <a:latin typeface="Cambria Math"/>
                              <a:ea typeface="Tahoma" panose="020B0604030504040204" pitchFamily="34" charset="0"/>
                              <a:cs typeface="Tahoma" panose="020B0604030504040204" pitchFamily="34" charset="0"/>
                              <a:sym typeface="Calibri"/>
                            </a:rPr>
                            <m:t>𝟐</m:t>
                          </m:r>
                        </m:den>
                      </m:f>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2" name="TextBox 21">
                <a:extLst>
                  <a:ext uri="{FF2B5EF4-FFF2-40B4-BE49-F238E27FC236}">
                    <a16:creationId xmlns="" xmlns:a16="http://schemas.microsoft.com/office/drawing/2014/main" xmlns:a14="http://schemas.microsoft.com/office/drawing/2010/main" id="{C627E6C8-FA94-0CF2-D050-62393B35A305}"/>
                  </a:ext>
                </a:extLst>
              </p:cNvPr>
              <p:cNvSpPr txBox="1">
                <a:spLocks noRot="1" noChangeAspect="1" noMove="1" noResize="1" noEditPoints="1" noAdjustHandles="1" noChangeArrowheads="1" noChangeShapeType="1" noTextEdit="1"/>
              </p:cNvSpPr>
              <p:nvPr/>
            </p:nvSpPr>
            <p:spPr>
              <a:xfrm>
                <a:off x="1001495" y="6017586"/>
                <a:ext cx="6586364" cy="1852367"/>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5833492" y="6312214"/>
                <a:ext cx="7413646" cy="153894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dirty="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t>𝒄𝒐𝒔</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f>
                        <m:f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𝟓</m:t>
                          </m:r>
                          <m:r>
                            <a:rPr lang="en-US" sz="4800" b="1" i="1" dirty="0" smtClean="0">
                              <a:solidFill>
                                <a:schemeClr val="tx1"/>
                              </a:solidFill>
                              <a:latin typeface="Cambria Math"/>
                              <a:ea typeface="Cambria Math"/>
                              <a:cs typeface="Tahoma" panose="020B0604030504040204" pitchFamily="34" charset="0"/>
                              <a:sym typeface="Calibri"/>
                            </a:rPr>
                            <m:t>𝝅</m:t>
                          </m:r>
                        </m:num>
                        <m:den>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𝟔</m:t>
                          </m:r>
                        </m:den>
                      </m:f>
                    </m:oMath>
                  </m:oMathPara>
                </a14:m>
                <a:endParaRPr lang="en-US" sz="4800" b="1" dirty="0"/>
              </a:p>
            </p:txBody>
          </p:sp>
        </mc:Choice>
        <mc:Fallback xmlns="">
          <p:sp>
            <p:nvSpPr>
              <p:cNvPr id="23" name="TextBox 22"/>
              <p:cNvSpPr txBox="1">
                <a:spLocks noRot="1" noChangeAspect="1" noMove="1" noResize="1" noEditPoints="1" noAdjustHandles="1" noChangeArrowheads="1" noChangeShapeType="1" noTextEdit="1"/>
              </p:cNvSpPr>
              <p:nvPr/>
            </p:nvSpPr>
            <p:spPr>
              <a:xfrm>
                <a:off x="5833492" y="6312214"/>
                <a:ext cx="7413646" cy="1538947"/>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11984452" y="6765191"/>
                <a:ext cx="2525371"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oMath>
                  </m:oMathPara>
                </a14:m>
                <a:endParaRPr lang="en-US" sz="4800" b="1" dirty="0"/>
              </a:p>
            </p:txBody>
          </p:sp>
        </mc:Choice>
        <mc:Fallback xmlns="">
          <p:sp>
            <p:nvSpPr>
              <p:cNvPr id="28" name="TextBox 27"/>
              <p:cNvSpPr txBox="1">
                <a:spLocks noRot="1" noChangeAspect="1" noMove="1" noResize="1" noEditPoints="1" noAdjustHandles="1" noChangeArrowheads="1" noChangeShapeType="1" noTextEdit="1"/>
              </p:cNvSpPr>
              <p:nvPr/>
            </p:nvSpPr>
            <p:spPr>
              <a:xfrm>
                <a:off x="11984452" y="6765191"/>
                <a:ext cx="2525371" cy="1032077"/>
              </a:xfrm>
              <a:prstGeom prst="rect">
                <a:avLst/>
              </a:prstGeom>
              <a:blipFill rotWithShape="1">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13209946" y="6453052"/>
                <a:ext cx="5311403" cy="137819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a:rPr>
                        <m:t>𝒙</m:t>
                      </m:r>
                      <m:r>
                        <a:rPr lang="en-US" sz="4400" b="1" i="1" smtClean="0">
                          <a:latin typeface="Cambria Math"/>
                        </a:rPr>
                        <m:t>=±</m:t>
                      </m:r>
                      <m:f>
                        <m:fPr>
                          <m:ctrlPr>
                            <a:rPr lang="en-US" sz="44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𝟓</m:t>
                          </m:r>
                          <m:r>
                            <a:rPr lang="en-US" sz="4400" b="1" i="1" dirty="0">
                              <a:solidFill>
                                <a:schemeClr val="tx1"/>
                              </a:solidFill>
                              <a:latin typeface="Cambria Math"/>
                              <a:ea typeface="Cambria Math"/>
                              <a:cs typeface="Tahoma" panose="020B0604030504040204" pitchFamily="34" charset="0"/>
                              <a:sym typeface="Calibri"/>
                            </a:rPr>
                            <m:t>𝝅</m:t>
                          </m:r>
                        </m:num>
                        <m:den>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𝟔</m:t>
                          </m:r>
                        </m:den>
                      </m:f>
                      <m:r>
                        <a:rPr lang="en-US" sz="4400" b="1" i="1">
                          <a:latin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oMath>
                  </m:oMathPara>
                </a14:m>
                <a:endParaRPr lang="en-US" sz="4400" b="1" dirty="0"/>
              </a:p>
            </p:txBody>
          </p:sp>
        </mc:Choice>
        <mc:Fallback xmlns="">
          <p:sp>
            <p:nvSpPr>
              <p:cNvPr id="38" name="TextBox 37"/>
              <p:cNvSpPr txBox="1">
                <a:spLocks noRot="1" noChangeAspect="1" noMove="1" noResize="1" noEditPoints="1" noAdjustHandles="1" noChangeArrowheads="1" noChangeShapeType="1" noTextEdit="1"/>
              </p:cNvSpPr>
              <p:nvPr/>
            </p:nvSpPr>
            <p:spPr>
              <a:xfrm>
                <a:off x="13209946" y="6453052"/>
                <a:ext cx="5311403" cy="1378198"/>
              </a:xfrm>
              <a:prstGeom prst="rect">
                <a:avLst/>
              </a:prstGeom>
              <a:blipFill rotWithShape="1">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TextBox 38"/>
              <p:cNvSpPr txBox="1"/>
              <p:nvPr/>
            </p:nvSpPr>
            <p:spPr>
              <a:xfrm>
                <a:off x="17908349" y="6528270"/>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39" name="TextBox 38"/>
              <p:cNvSpPr txBox="1">
                <a:spLocks noRot="1" noChangeAspect="1" noMove="1" noResize="1" noEditPoints="1" noAdjustHandles="1" noChangeArrowheads="1" noChangeShapeType="1" noTextEdit="1"/>
              </p:cNvSpPr>
              <p:nvPr/>
            </p:nvSpPr>
            <p:spPr>
              <a:xfrm>
                <a:off x="17908349" y="6528270"/>
                <a:ext cx="2861187" cy="830997"/>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0" name="Text Box 16"/>
              <p:cNvSpPr txBox="1">
                <a:spLocks noChangeArrowheads="1"/>
              </p:cNvSpPr>
              <p:nvPr/>
            </p:nvSpPr>
            <p:spPr bwMode="auto">
              <a:xfrm>
                <a:off x="1877104" y="10303826"/>
                <a:ext cx="12727241" cy="830997"/>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fontAlgn="base" hangingPunct="1">
                  <a:spcBef>
                    <a:spcPct val="50000"/>
                  </a:spcBef>
                  <a:spcAft>
                    <a:spcPct val="0"/>
                  </a:spcAft>
                  <a:buClrTx/>
                  <a:defRPr/>
                </a:pPr>
                <a:r>
                  <a:rPr lang="en-US" altLang="en-US" sz="4400" b="1" kern="1200" dirty="0">
                    <a:latin typeface="Tahoma" panose="020B0604030504040204" pitchFamily="34" charset="0"/>
                    <a:ea typeface="Tahoma" panose="020B0604030504040204" pitchFamily="34" charset="0"/>
                    <a:cs typeface="Tahoma" panose="020B0604030504040204" pitchFamily="34" charset="0"/>
                  </a:rPr>
                  <a:t>b)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Gọi</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altLang="en-US" sz="4400" b="1" i="1" kern="1200">
                        <a:latin typeface="Cambria Math"/>
                        <a:ea typeface="Cambria Math"/>
                        <a:cs typeface="Tahoma" panose="020B0604030504040204" pitchFamily="34" charset="0"/>
                      </a:rPr>
                      <m:t>𝜶</m:t>
                    </m:r>
                    <m:r>
                      <a:rPr lang="en-US" altLang="en-US" sz="4400" b="1" i="1" kern="1200">
                        <a:latin typeface="Cambria Math"/>
                        <a:ea typeface="Cambria Math"/>
                        <a:cs typeface="Tahoma" panose="020B0604030504040204" pitchFamily="34" charset="0"/>
                      </a:rPr>
                      <m:t>∈</m:t>
                    </m:r>
                    <m:d>
                      <m:dPr>
                        <m:begChr m:val="["/>
                        <m:endChr m:val="]"/>
                        <m:ctrlPr>
                          <a:rPr lang="en-US" altLang="en-US" sz="4400" b="1" i="1" kern="1200">
                            <a:latin typeface="Cambria Math" panose="02040503050406030204" pitchFamily="18" charset="0"/>
                            <a:ea typeface="Cambria Math"/>
                            <a:cs typeface="Tahoma" panose="020B0604030504040204" pitchFamily="34" charset="0"/>
                          </a:rPr>
                        </m:ctrlPr>
                      </m:dPr>
                      <m:e>
                        <m:r>
                          <a:rPr lang="en-US" altLang="en-US" sz="4400" b="1" i="1" kern="1200" smtClean="0">
                            <a:latin typeface="Cambria Math"/>
                            <a:ea typeface="Cambria Math"/>
                            <a:cs typeface="Tahoma" panose="020B0604030504040204" pitchFamily="34" charset="0"/>
                          </a:rPr>
                          <m:t>𝟎</m:t>
                        </m:r>
                        <m:r>
                          <a:rPr lang="en-US" altLang="en-US" sz="4400" b="1" i="1" kern="1200">
                            <a:latin typeface="Cambria Math"/>
                            <a:ea typeface="Cambria Math"/>
                            <a:cs typeface="Tahoma" panose="020B0604030504040204" pitchFamily="34" charset="0"/>
                          </a:rPr>
                          <m:t>;</m:t>
                        </m:r>
                        <m:r>
                          <a:rPr lang="el-GR" altLang="en-US" sz="4400" b="1" i="1" kern="1200" smtClean="0">
                            <a:latin typeface="Cambria Math"/>
                            <a:ea typeface="Cambria Math"/>
                            <a:cs typeface="Tahoma" panose="020B0604030504040204" pitchFamily="34" charset="0"/>
                          </a:rPr>
                          <m:t>𝝅</m:t>
                        </m:r>
                        <m:r>
                          <a:rPr lang="en-US" altLang="en-US" sz="4400" b="1" i="1" kern="1200">
                            <a:latin typeface="Cambria Math"/>
                            <a:ea typeface="Cambria Math"/>
                            <a:cs typeface="Tahoma" panose="020B0604030504040204" pitchFamily="34" charset="0"/>
                          </a:rPr>
                          <m:t> </m:t>
                        </m:r>
                      </m:e>
                    </m:d>
                    <m:r>
                      <a:rPr lang="en-US" altLang="en-US" sz="4400" b="1" i="1" kern="1200" smtClean="0">
                        <a:latin typeface="Cambria Math"/>
                        <a:ea typeface="Cambria Math"/>
                        <a:cs typeface="Tahoma" panose="020B0604030504040204" pitchFamily="34" charset="0"/>
                      </a:rPr>
                      <m:t> </m:t>
                    </m:r>
                  </m:oMath>
                </a14:m>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là</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góc</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thõa</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mãn</a:t>
                </a:r>
                <a:r>
                  <a:rPr lang="vi-VN" sz="4400" b="1" dirty="0">
                    <a:ea typeface="Tahoma" panose="020B0604030504040204" pitchFamily="34" charset="0"/>
                    <a:cs typeface="Tahoma" panose="020B0604030504040204" pitchFamily="34" charset="0"/>
                    <a:sym typeface="Calibri"/>
                  </a:rPr>
                  <a:t> </a:t>
                </a:r>
                <a14:m>
                  <m:oMath xmlns:m="http://schemas.openxmlformats.org/officeDocument/2006/math">
                    <m:r>
                      <a:rPr lang="en-US" sz="4800" b="1" dirty="0">
                        <a:latin typeface="Cambria Math"/>
                        <a:ea typeface="Tahoma" panose="020B0604030504040204" pitchFamily="34" charset="0"/>
                        <a:cs typeface="Tahoma" panose="020B0604030504040204" pitchFamily="34" charset="0"/>
                        <a:sym typeface="Calibri"/>
                      </a:rPr>
                      <m:t>𝐜𝐨𝐬</m:t>
                    </m:r>
                    <m:r>
                      <a:rPr lang="vi-VN" sz="4800" b="1" i="1" dirty="0" smtClean="0">
                        <a:latin typeface="Cambria Math"/>
                        <a:ea typeface="Cambria Math"/>
                        <a:cs typeface="Tahoma" panose="020B0604030504040204" pitchFamily="34" charset="0"/>
                        <a:sym typeface="Calibri"/>
                      </a:rPr>
                      <m:t>𝜶</m:t>
                    </m:r>
                    <m:r>
                      <a:rPr lang="vi-VN" sz="4800" b="1" i="1" dirty="0">
                        <a:latin typeface="Cambria Math"/>
                        <a:ea typeface="Tahoma" panose="020B0604030504040204" pitchFamily="34" charset="0"/>
                        <a:cs typeface="Tahoma" panose="020B0604030504040204" pitchFamily="34" charset="0"/>
                        <a:sym typeface="Calibri"/>
                      </a:rPr>
                      <m:t> =</m:t>
                    </m:r>
                    <m:r>
                      <a:rPr lang="en-US" sz="4800" b="1" i="1" dirty="0" smtClean="0">
                        <a:latin typeface="Cambria Math"/>
                        <a:ea typeface="Tahoma" panose="020B0604030504040204" pitchFamily="34" charset="0"/>
                        <a:cs typeface="Tahoma" panose="020B0604030504040204" pitchFamily="34" charset="0"/>
                        <a:sym typeface="Calibri"/>
                      </a:rPr>
                      <m:t>𝟎</m:t>
                    </m:r>
                    <m:r>
                      <a:rPr lang="en-US" sz="4800" b="1" i="1" dirty="0" smtClean="0">
                        <a:latin typeface="Cambria Math"/>
                        <a:ea typeface="Tahoma" panose="020B0604030504040204" pitchFamily="34" charset="0"/>
                        <a:cs typeface="Tahoma" panose="020B0604030504040204" pitchFamily="34" charset="0"/>
                        <a:sym typeface="Calibri"/>
                      </a:rPr>
                      <m:t>,</m:t>
                    </m:r>
                    <m:r>
                      <a:rPr lang="en-US" sz="4800" b="1" i="1" dirty="0" smtClean="0">
                        <a:latin typeface="Cambria Math"/>
                        <a:ea typeface="Tahoma" panose="020B0604030504040204" pitchFamily="34" charset="0"/>
                        <a:cs typeface="Tahoma" panose="020B0604030504040204" pitchFamily="34" charset="0"/>
                        <a:sym typeface="Calibri"/>
                      </a:rPr>
                      <m:t>𝟏</m:t>
                    </m:r>
                  </m:oMath>
                </a14:m>
                <a:endParaRPr kumimoji="0" lang="en-US" altLang="en-US" sz="4800" b="1" i="0" u="none" strike="noStrike" kern="1200" cap="none" spc="0" normalizeH="0" baseline="0" noProof="0" dirty="0">
                  <a:ln>
                    <a:noFill/>
                  </a:ln>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0" name="Text Box 16"/>
              <p:cNvSpPr txBox="1">
                <a:spLocks noRot="1" noChangeAspect="1" noMove="1" noResize="1" noEditPoints="1" noAdjustHandles="1" noChangeArrowheads="1" noChangeShapeType="1" noTextEdit="1"/>
              </p:cNvSpPr>
              <p:nvPr/>
            </p:nvSpPr>
            <p:spPr bwMode="auto">
              <a:xfrm>
                <a:off x="1877104" y="10303826"/>
                <a:ext cx="12727241" cy="830997"/>
              </a:xfrm>
              <a:prstGeom prst="rect">
                <a:avLst/>
              </a:prstGeom>
              <a:blipFill rotWithShape="1">
                <a:blip r:embed="rId9"/>
                <a:stretch>
                  <a:fillRect l="-1964" t="-9489" b="-3138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1" name="Text Box 16"/>
              <p:cNvSpPr txBox="1">
                <a:spLocks noChangeArrowheads="1"/>
              </p:cNvSpPr>
              <p:nvPr/>
            </p:nvSpPr>
            <p:spPr bwMode="auto">
              <a:xfrm>
                <a:off x="1945601" y="11830752"/>
                <a:ext cx="8958699" cy="104772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eaLnBrk="1" fontAlgn="base" hangingPunct="1">
                  <a:spcBef>
                    <a:spcPct val="50000"/>
                  </a:spcBef>
                  <a:spcAft>
                    <a:spcPct val="0"/>
                  </a:spcAft>
                  <a:buClrTx/>
                  <a:defRPr/>
                </a:pPr>
                <a:r>
                  <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Khi </a:t>
                </a:r>
                <a:r>
                  <a:rPr kumimoji="0" lang="en-US" altLang="en-US" sz="4800" b="1" i="0" u="none" strike="noStrike" kern="1200" cap="none" spc="0" normalizeH="0" baseline="0" noProof="0" dirty="0" err="1">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đó</a:t>
                </a:r>
                <a:r>
                  <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 ta </a:t>
                </a:r>
                <a:r>
                  <a:rPr kumimoji="0" lang="en-US" altLang="en-US" sz="4800" b="1" i="0" u="none" strike="noStrike" kern="1200" cap="none" spc="0" normalizeH="0" baseline="0" noProof="0" dirty="0" err="1">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có</a:t>
                </a:r>
                <a:r>
                  <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14:m>
                  <m:oMath xmlns:m="http://schemas.openxmlformats.org/officeDocument/2006/math">
                    <m:r>
                      <a:rPr lang="en-US" sz="4800" b="1" i="0" dirty="0" smtClean="0">
                        <a:latin typeface="Cambria Math"/>
                        <a:ea typeface="Tahoma" panose="020B0604030504040204" pitchFamily="34" charset="0"/>
                        <a:cs typeface="Tahoma" panose="020B0604030504040204" pitchFamily="34" charset="0"/>
                        <a:sym typeface="Calibri"/>
                      </a:rPr>
                      <m:t> </m:t>
                    </m:r>
                    <m:r>
                      <a:rPr lang="en-US" sz="4800" b="1" dirty="0">
                        <a:latin typeface="Cambria Math"/>
                        <a:ea typeface="Tahoma" panose="020B0604030504040204" pitchFamily="34" charset="0"/>
                        <a:cs typeface="Tahoma" panose="020B0604030504040204" pitchFamily="34" charset="0"/>
                        <a:sym typeface="Calibri"/>
                      </a:rPr>
                      <m:t>𝐜𝐨𝐬</m:t>
                    </m:r>
                    <m:r>
                      <a:rPr lang="en-US" sz="4800" b="1" i="1" dirty="0">
                        <a:latin typeface="Cambria Math"/>
                        <a:ea typeface="Tahoma" panose="020B0604030504040204" pitchFamily="34" charset="0"/>
                        <a:cs typeface="Tahoma" panose="020B0604030504040204" pitchFamily="34" charset="0"/>
                        <a:sym typeface="Calibri"/>
                      </a:rPr>
                      <m:t> </m:t>
                    </m:r>
                    <m:r>
                      <a:rPr lang="vi-VN" sz="4800" b="1" i="1" dirty="0">
                        <a:latin typeface="Cambria Math"/>
                        <a:ea typeface="Tahoma" panose="020B0604030504040204" pitchFamily="34" charset="0"/>
                        <a:cs typeface="Tahoma" panose="020B0604030504040204" pitchFamily="34" charset="0"/>
                        <a:sym typeface="Calibri"/>
                      </a:rPr>
                      <m:t>𝒙</m:t>
                    </m:r>
                    <m:r>
                      <a:rPr lang="vi-VN" sz="4800" b="1" i="1" dirty="0">
                        <a:latin typeface="Cambria Math"/>
                        <a:ea typeface="Tahoma" panose="020B0604030504040204" pitchFamily="34" charset="0"/>
                        <a:cs typeface="Tahoma" panose="020B0604030504040204" pitchFamily="34" charset="0"/>
                        <a:sym typeface="Calibri"/>
                      </a:rPr>
                      <m:t> =</m:t>
                    </m:r>
                    <m:r>
                      <a:rPr lang="en-US" sz="4800" b="1" i="1" dirty="0">
                        <a:latin typeface="Cambria Math"/>
                        <a:ea typeface="Tahoma" panose="020B0604030504040204" pitchFamily="34" charset="0"/>
                        <a:cs typeface="Tahoma" panose="020B0604030504040204" pitchFamily="34" charset="0"/>
                        <a:sym typeface="Calibri"/>
                      </a:rPr>
                      <m:t>𝟎</m:t>
                    </m:r>
                    <m:r>
                      <a:rPr lang="en-US" sz="4800" b="1" i="1" dirty="0">
                        <a:latin typeface="Cambria Math"/>
                        <a:ea typeface="Tahoma" panose="020B0604030504040204" pitchFamily="34" charset="0"/>
                        <a:cs typeface="Tahoma" panose="020B0604030504040204" pitchFamily="34" charset="0"/>
                        <a:sym typeface="Calibri"/>
                      </a:rPr>
                      <m:t>,</m:t>
                    </m:r>
                    <m:r>
                      <a:rPr lang="en-US" sz="4800" b="1" i="1" dirty="0">
                        <a:latin typeface="Cambria Math"/>
                        <a:ea typeface="Tahoma" panose="020B0604030504040204" pitchFamily="34" charset="0"/>
                        <a:cs typeface="Tahoma" panose="020B0604030504040204" pitchFamily="34" charset="0"/>
                        <a:sym typeface="Calibri"/>
                      </a:rPr>
                      <m:t>𝟏</m:t>
                    </m:r>
                    <m:groupChr>
                      <m:groupChrPr>
                        <m:chr m:val="⇔"/>
                        <m:pos m:val="top"/>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a14:m>
                <a:endPar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1" name="Text Box 16"/>
              <p:cNvSpPr txBox="1">
                <a:spLocks noRot="1" noChangeAspect="1" noMove="1" noResize="1" noEditPoints="1" noAdjustHandles="1" noChangeArrowheads="1" noChangeShapeType="1" noTextEdit="1"/>
              </p:cNvSpPr>
              <p:nvPr/>
            </p:nvSpPr>
            <p:spPr bwMode="auto">
              <a:xfrm>
                <a:off x="1945601" y="11830752"/>
                <a:ext cx="8958699" cy="1047723"/>
              </a:xfrm>
              <a:prstGeom prst="rect">
                <a:avLst/>
              </a:prstGeom>
              <a:blipFill rotWithShape="1">
                <a:blip r:embed="rId10"/>
                <a:stretch>
                  <a:fillRect l="-3061" t="-14535" b="-81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2" name="TextBox 41"/>
              <p:cNvSpPr txBox="1"/>
              <p:nvPr/>
            </p:nvSpPr>
            <p:spPr>
              <a:xfrm>
                <a:off x="14590280" y="11830752"/>
                <a:ext cx="5311403"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a:rPr>
                        <m:t>𝒙</m:t>
                      </m:r>
                      <m:r>
                        <a:rPr lang="en-US" sz="4400" b="1" i="1" smtClean="0">
                          <a:latin typeface="Cambria Math"/>
                        </a:rPr>
                        <m:t>=± </m:t>
                      </m:r>
                      <m:r>
                        <a:rPr lang="el-GR" sz="4400" b="1" i="1">
                          <a:latin typeface="Cambria Math"/>
                          <a:ea typeface="Cambria Math"/>
                        </a:rPr>
                        <m:t>𝜶</m:t>
                      </m:r>
                      <m:r>
                        <a:rPr lang="en-US" sz="4400" b="1" i="1">
                          <a:latin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oMath>
                  </m:oMathPara>
                </a14:m>
                <a:endParaRPr lang="en-US" sz="4400" b="1" dirty="0"/>
              </a:p>
            </p:txBody>
          </p:sp>
        </mc:Choice>
        <mc:Fallback xmlns="">
          <p:sp>
            <p:nvSpPr>
              <p:cNvPr id="42" name="TextBox 41"/>
              <p:cNvSpPr txBox="1">
                <a:spLocks noRot="1" noChangeAspect="1" noMove="1" noResize="1" noEditPoints="1" noAdjustHandles="1" noChangeArrowheads="1" noChangeShapeType="1" noTextEdit="1"/>
              </p:cNvSpPr>
              <p:nvPr/>
            </p:nvSpPr>
            <p:spPr>
              <a:xfrm>
                <a:off x="14590280" y="11830752"/>
                <a:ext cx="5311403" cy="769441"/>
              </a:xfrm>
              <a:prstGeom prst="rect">
                <a:avLst/>
              </a:prstGeom>
              <a:blipFill rotWithShape="1">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19174603" y="11799973"/>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43" name="TextBox 42"/>
              <p:cNvSpPr txBox="1">
                <a:spLocks noRot="1" noChangeAspect="1" noMove="1" noResize="1" noEditPoints="1" noAdjustHandles="1" noChangeArrowheads="1" noChangeShapeType="1" noTextEdit="1"/>
              </p:cNvSpPr>
              <p:nvPr/>
            </p:nvSpPr>
            <p:spPr>
              <a:xfrm>
                <a:off x="19174603" y="11799973"/>
                <a:ext cx="2861187" cy="830997"/>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Rectangle 43"/>
              <p:cNvSpPr/>
              <p:nvPr/>
            </p:nvSpPr>
            <p:spPr>
              <a:xfrm>
                <a:off x="10238300" y="11773765"/>
                <a:ext cx="4982261" cy="1047723"/>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en-US" sz="4800" b="1" dirty="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1" dirty="0">
                          <a:solidFill>
                            <a:schemeClr val="tx1"/>
                          </a:solidFill>
                          <a:latin typeface="Cambria Math"/>
                          <a:ea typeface="Tahoma" panose="020B0604030504040204" pitchFamily="34" charset="0"/>
                          <a:cs typeface="Tahoma" panose="020B0604030504040204" pitchFamily="34" charset="0"/>
                          <a:sym typeface="Calibri"/>
                        </a:rPr>
                        <m:t> </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dirty="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1" dirty="0">
                          <a:solidFill>
                            <a:schemeClr val="tx1"/>
                          </a:solidFill>
                          <a:latin typeface="Cambria Math"/>
                          <a:ea typeface="Tahoma" panose="020B0604030504040204" pitchFamily="34" charset="0"/>
                          <a:cs typeface="Tahoma" panose="020B0604030504040204" pitchFamily="34" charset="0"/>
                          <a:sym typeface="Calibri"/>
                        </a:rPr>
                        <m:t> </m:t>
                      </m:r>
                      <m:r>
                        <a:rPr lang="vi-VN" sz="4800" b="1" i="1" dirty="0">
                          <a:latin typeface="Cambria Math"/>
                          <a:ea typeface="Cambria Math"/>
                          <a:cs typeface="Tahoma" panose="020B0604030504040204" pitchFamily="34" charset="0"/>
                          <a:sym typeface="Calibri"/>
                        </a:rPr>
                        <m:t>𝜶</m:t>
                      </m:r>
                      <m:groupChr>
                        <m:groupChrPr>
                          <m:chr m:val="⇔"/>
                          <m:pos m:val="top"/>
                          <m:ctrlPr>
                            <a:rPr lang="vi-VN" sz="4800" b="1" i="1" dirty="0" smtClean="0">
                              <a:latin typeface="Cambria Math" panose="02040503050406030204" pitchFamily="18" charset="0"/>
                              <a:ea typeface="Cambria Math"/>
                              <a:cs typeface="Tahoma" panose="020B0604030504040204" pitchFamily="34" charset="0"/>
                              <a:sym typeface="Calibri"/>
                            </a:rPr>
                          </m:ctrlPr>
                        </m:groupChrPr>
                        <m:e/>
                      </m:groupChr>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4" name="Rectangle 43"/>
              <p:cNvSpPr>
                <a:spLocks noRot="1" noChangeAspect="1" noMove="1" noResize="1" noEditPoints="1" noAdjustHandles="1" noChangeArrowheads="1" noChangeShapeType="1" noTextEdit="1"/>
              </p:cNvSpPr>
              <p:nvPr/>
            </p:nvSpPr>
            <p:spPr>
              <a:xfrm>
                <a:off x="10238300" y="11773765"/>
                <a:ext cx="4982261" cy="1047723"/>
              </a:xfrm>
              <a:prstGeom prst="rect">
                <a:avLst/>
              </a:prstGeom>
              <a:blipFill rotWithShape="1">
                <a:blip r:embed="rId13"/>
                <a:stretch>
                  <a:fillRect/>
                </a:stretch>
              </a:blipFill>
            </p:spPr>
            <p:txBody>
              <a:bodyPr/>
              <a:lstStyle/>
              <a:p>
                <a:r>
                  <a:rPr lang="en-US">
                    <a:noFill/>
                  </a:rPr>
                  <a:t> </a:t>
                </a:r>
              </a:p>
            </p:txBody>
          </p:sp>
        </mc:Fallback>
      </mc:AlternateContent>
      <p:pic>
        <p:nvPicPr>
          <p:cNvPr id="29" name="Picture 28"/>
          <p:cNvPicPr/>
          <p:nvPr/>
        </p:nvPicPr>
        <p:blipFill>
          <a:blip r:embed="rId14">
            <a:extLst>
              <a:ext uri="{28A0092B-C50C-407E-A947-70E740481C1C}">
                <a14:useLocalDpi xmlns:a14="http://schemas.microsoft.com/office/drawing/2010/main" val="0"/>
              </a:ext>
            </a:extLst>
          </a:blip>
          <a:stretch>
            <a:fillRect/>
          </a:stretch>
        </p:blipFill>
        <p:spPr>
          <a:xfrm>
            <a:off x="16846152" y="7580670"/>
            <a:ext cx="7042547" cy="4110940"/>
          </a:xfrm>
          <a:prstGeom prst="rect">
            <a:avLst/>
          </a:prstGeom>
        </p:spPr>
      </p:pic>
      <p:sp>
        <p:nvSpPr>
          <p:cNvPr id="31" name="Rectangle 30"/>
          <p:cNvSpPr/>
          <p:nvPr/>
        </p:nvSpPr>
        <p:spPr>
          <a:xfrm>
            <a:off x="1945604" y="8240988"/>
            <a:ext cx="3388395" cy="769441"/>
          </a:xfrm>
          <a:prstGeom prst="rect">
            <a:avLst/>
          </a:prstGeom>
        </p:spPr>
        <p:txBody>
          <a:bodyPr wrap="square">
            <a:spAutoFit/>
          </a:bodyPr>
          <a:lstStyle/>
          <a:p>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Chú</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ý :</a:t>
            </a:r>
          </a:p>
        </p:txBody>
      </p:sp>
      <mc:AlternateContent xmlns:mc="http://schemas.openxmlformats.org/markup-compatibility/2006" xmlns:a14="http://schemas.microsoft.com/office/drawing/2010/main">
        <mc:Choice Requires="a14">
          <p:sp>
            <p:nvSpPr>
              <p:cNvPr id="32" name="Rectangle 31"/>
              <p:cNvSpPr/>
              <p:nvPr/>
            </p:nvSpPr>
            <p:spPr>
              <a:xfrm>
                <a:off x="4972049" y="8210209"/>
                <a:ext cx="4240841" cy="830997"/>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en-US" sz="4800" b="1" i="0" dirty="0" smtClean="0">
                          <a:latin typeface="Cambria Math"/>
                          <a:ea typeface="Tahoma" panose="020B0604030504040204" pitchFamily="34" charset="0"/>
                          <a:cs typeface="Tahoma" panose="020B0604030504040204" pitchFamily="34" charset="0"/>
                          <a:sym typeface="Calibri"/>
                        </a:rPr>
                        <m:t>𝐜𝐨𝐬</m:t>
                      </m:r>
                      <m:r>
                        <a:rPr lang="en-US" sz="4800" b="1" i="1" dirty="0" smtClean="0">
                          <a:latin typeface="Cambria Math"/>
                          <a:ea typeface="Tahoma" panose="020B0604030504040204" pitchFamily="34" charset="0"/>
                          <a:cs typeface="Tahoma" panose="020B0604030504040204" pitchFamily="34" charset="0"/>
                          <a:sym typeface="Calibri"/>
                        </a:rPr>
                        <m:t> </m:t>
                      </m:r>
                      <m:r>
                        <a:rPr lang="en-US" sz="4800" b="1" i="1" dirty="0" smtClean="0">
                          <a:latin typeface="Cambria Math"/>
                          <a:ea typeface="Tahoma" panose="020B0604030504040204" pitchFamily="34" charset="0"/>
                          <a:cs typeface="Tahoma" panose="020B0604030504040204" pitchFamily="34" charset="0"/>
                          <a:sym typeface="Calibri"/>
                        </a:rPr>
                        <m:t>𝒖</m:t>
                      </m:r>
                      <m:r>
                        <a:rPr lang="vi-VN" sz="4800" b="1" i="1" dirty="0">
                          <a:latin typeface="Cambria Math"/>
                          <a:ea typeface="Tahoma" panose="020B0604030504040204" pitchFamily="34" charset="0"/>
                          <a:cs typeface="Tahoma" panose="020B0604030504040204" pitchFamily="34" charset="0"/>
                          <a:sym typeface="Calibri"/>
                        </a:rPr>
                        <m:t> =</m:t>
                      </m:r>
                      <m:r>
                        <a:rPr lang="en-US" sz="4800" b="1" dirty="0">
                          <a:latin typeface="Cambria Math"/>
                          <a:ea typeface="Tahoma" panose="020B0604030504040204" pitchFamily="34" charset="0"/>
                          <a:cs typeface="Tahoma" panose="020B0604030504040204" pitchFamily="34" charset="0"/>
                          <a:sym typeface="Calibri"/>
                        </a:rPr>
                        <m:t>𝐜𝐨𝐬</m:t>
                      </m:r>
                      <m:r>
                        <a:rPr lang="en-US" sz="4800" b="1" i="1" dirty="0" smtClean="0">
                          <a:latin typeface="Cambria Math"/>
                          <a:ea typeface="Tahoma" panose="020B0604030504040204" pitchFamily="34" charset="0"/>
                          <a:cs typeface="Tahoma" panose="020B0604030504040204" pitchFamily="34" charset="0"/>
                          <a:sym typeface="Calibri"/>
                        </a:rPr>
                        <m:t> </m:t>
                      </m:r>
                      <m:r>
                        <a:rPr lang="en-US" sz="4800" b="1" i="1" dirty="0" smtClean="0">
                          <a:latin typeface="Cambria Math"/>
                          <a:ea typeface="Tahoma" panose="020B0604030504040204" pitchFamily="34" charset="0"/>
                          <a:cs typeface="Tahoma" panose="020B0604030504040204" pitchFamily="34" charset="0"/>
                          <a:sym typeface="Calibri"/>
                        </a:rPr>
                        <m:t>𝒗</m:t>
                      </m:r>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2" name="Rectangle 31"/>
              <p:cNvSpPr>
                <a:spLocks noRot="1" noChangeAspect="1" noMove="1" noResize="1" noEditPoints="1" noAdjustHandles="1" noChangeArrowheads="1" noChangeShapeType="1" noTextEdit="1"/>
              </p:cNvSpPr>
              <p:nvPr/>
            </p:nvSpPr>
            <p:spPr>
              <a:xfrm>
                <a:off x="4972049" y="8210209"/>
                <a:ext cx="4240841" cy="830997"/>
              </a:xfrm>
              <a:prstGeom prst="rect">
                <a:avLst/>
              </a:prstGeom>
              <a:blipFill rotWithShape="1">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p:cNvSpPr/>
              <p:nvPr/>
            </p:nvSpPr>
            <p:spPr>
              <a:xfrm>
                <a:off x="9043608" y="8266993"/>
                <a:ext cx="993413" cy="1047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l-GR"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m:oMathPara>
                </a14:m>
                <a:endParaRPr lang="en-US" sz="4800" dirty="0"/>
              </a:p>
            </p:txBody>
          </p:sp>
        </mc:Choice>
        <mc:Fallback xmlns="">
          <p:sp>
            <p:nvSpPr>
              <p:cNvPr id="33" name="Rectangle 32"/>
              <p:cNvSpPr>
                <a:spLocks noRot="1" noChangeAspect="1" noMove="1" noResize="1" noEditPoints="1" noAdjustHandles="1" noChangeArrowheads="1" noChangeShapeType="1" noTextEdit="1"/>
              </p:cNvSpPr>
              <p:nvPr/>
            </p:nvSpPr>
            <p:spPr>
              <a:xfrm>
                <a:off x="9043608" y="8266993"/>
                <a:ext cx="993413" cy="1047723"/>
              </a:xfrm>
              <a:prstGeom prst="rect">
                <a:avLst/>
              </a:prstGeom>
              <a:blipFill rotWithShape="1">
                <a:blip r:embed="rId1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9539368" y="8210209"/>
                <a:ext cx="5311403"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a:rPr>
                        <m:t>𝒖</m:t>
                      </m:r>
                      <m:r>
                        <a:rPr lang="en-US" sz="4400" b="1" i="1" smtClean="0">
                          <a:latin typeface="Cambria Math"/>
                        </a:rPr>
                        <m:t>=± </m:t>
                      </m:r>
                      <m:r>
                        <a:rPr lang="en-US" sz="4400" b="1" i="1">
                          <a:latin typeface="Cambria Math"/>
                          <a:ea typeface="Cambria Math"/>
                        </a:rPr>
                        <m:t>𝒗</m:t>
                      </m:r>
                      <m:r>
                        <a:rPr lang="en-US" sz="4400" b="1" i="1">
                          <a:latin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oMath>
                  </m:oMathPara>
                </a14:m>
                <a:endParaRPr lang="en-US" sz="4400" b="1" dirty="0"/>
              </a:p>
            </p:txBody>
          </p:sp>
        </mc:Choice>
        <mc:Fallback xmlns="">
          <p:sp>
            <p:nvSpPr>
              <p:cNvPr id="34" name="TextBox 33"/>
              <p:cNvSpPr txBox="1">
                <a:spLocks noRot="1" noChangeAspect="1" noMove="1" noResize="1" noEditPoints="1" noAdjustHandles="1" noChangeArrowheads="1" noChangeShapeType="1" noTextEdit="1"/>
              </p:cNvSpPr>
              <p:nvPr/>
            </p:nvSpPr>
            <p:spPr>
              <a:xfrm>
                <a:off x="9539368" y="8210209"/>
                <a:ext cx="5311403" cy="769441"/>
              </a:xfrm>
              <a:prstGeom prst="rect">
                <a:avLst/>
              </a:prstGeom>
              <a:blipFill rotWithShape="1">
                <a:blip r:embed="rId1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TextBox 34"/>
              <p:cNvSpPr txBox="1"/>
              <p:nvPr/>
            </p:nvSpPr>
            <p:spPr>
              <a:xfrm>
                <a:off x="13984965" y="8210209"/>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35" name="TextBox 34"/>
              <p:cNvSpPr txBox="1">
                <a:spLocks noRot="1" noChangeAspect="1" noMove="1" noResize="1" noEditPoints="1" noAdjustHandles="1" noChangeArrowheads="1" noChangeShapeType="1" noTextEdit="1"/>
              </p:cNvSpPr>
              <p:nvPr/>
            </p:nvSpPr>
            <p:spPr>
              <a:xfrm>
                <a:off x="13984965" y="8210209"/>
                <a:ext cx="2861187" cy="830997"/>
              </a:xfrm>
              <a:prstGeom prst="rect">
                <a:avLst/>
              </a:prstGeom>
              <a:blipFill rotWithShape="1">
                <a:blip r:embed="rId18"/>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781199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8"/>
                                        </p:tgtEl>
                                        <p:attrNameLst>
                                          <p:attrName>style.visibility</p:attrName>
                                        </p:attrNameLst>
                                      </p:cBhvr>
                                      <p:to>
                                        <p:strVal val="visible"/>
                                      </p:to>
                                    </p:set>
                                    <p:animEffect transition="in" filter="wipe(left)">
                                      <p:cBhvr>
                                        <p:cTn id="43" dur="500"/>
                                        <p:tgtEl>
                                          <p:spTgt spid="28"/>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38"/>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3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1"/>
                                        </p:tgtEl>
                                        <p:attrNameLst>
                                          <p:attrName>style.visibility</p:attrName>
                                        </p:attrNameLst>
                                      </p:cBhvr>
                                      <p:to>
                                        <p:strVal val="visible"/>
                                      </p:to>
                                    </p:set>
                                    <p:animEffect transition="in" filter="wipe(left)">
                                      <p:cBhvr>
                                        <p:cTn id="56" dur="500"/>
                                        <p:tgtEl>
                                          <p:spTgt spid="31"/>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wipe(left)">
                                      <p:cBhvr>
                                        <p:cTn id="61" dur="500"/>
                                        <p:tgtEl>
                                          <p:spTgt spid="32"/>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33"/>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34"/>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35"/>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 presetClass="entr" presetSubtype="0" fill="hold" nodeType="clickEffect">
                                  <p:stCondLst>
                                    <p:cond delay="0"/>
                                  </p:stCondLst>
                                  <p:childTnLst>
                                    <p:set>
                                      <p:cBhvr>
                                        <p:cTn id="77" dur="1" fill="hold">
                                          <p:stCondLst>
                                            <p:cond delay="0"/>
                                          </p:stCondLst>
                                        </p:cTn>
                                        <p:tgtEl>
                                          <p:spTgt spid="29"/>
                                        </p:tgtEl>
                                        <p:attrNameLst>
                                          <p:attrName>style.visibility</p:attrName>
                                        </p:attrNameLst>
                                      </p:cBhvr>
                                      <p:to>
                                        <p:strVal val="visible"/>
                                      </p:to>
                                    </p:set>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0"/>
                                        </p:tgtEl>
                                        <p:attrNameLst>
                                          <p:attrName>style.visibility</p:attrName>
                                        </p:attrNameLst>
                                      </p:cBhvr>
                                      <p:to>
                                        <p:strVal val="visible"/>
                                      </p:to>
                                    </p:set>
                                    <p:animEffect transition="in" filter="wipe(left)">
                                      <p:cBhvr>
                                        <p:cTn id="82" dur="500"/>
                                        <p:tgtEl>
                                          <p:spTgt spid="40"/>
                                        </p:tgtEl>
                                      </p:cBhvr>
                                    </p:animEffec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41"/>
                                        </p:tgtEl>
                                        <p:attrNameLst>
                                          <p:attrName>style.visibility</p:attrName>
                                        </p:attrNameLst>
                                      </p:cBhvr>
                                      <p:to>
                                        <p:strVal val="visible"/>
                                      </p:to>
                                    </p:set>
                                    <p:animEffect transition="in" filter="wipe(left)">
                                      <p:cBhvr>
                                        <p:cTn id="87" dur="500"/>
                                        <p:tgtEl>
                                          <p:spTgt spid="41"/>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ntr" presetSubtype="0" fill="hold" grpId="0" nodeType="clickEffect">
                                  <p:stCondLst>
                                    <p:cond delay="0"/>
                                  </p:stCondLst>
                                  <p:childTnLst>
                                    <p:set>
                                      <p:cBhvr>
                                        <p:cTn id="91" dur="1" fill="hold">
                                          <p:stCondLst>
                                            <p:cond delay="0"/>
                                          </p:stCondLst>
                                        </p:cTn>
                                        <p:tgtEl>
                                          <p:spTgt spid="44"/>
                                        </p:tgtEl>
                                        <p:attrNameLst>
                                          <p:attrName>style.visibility</p:attrName>
                                        </p:attrNameLst>
                                      </p:cBhvr>
                                      <p:to>
                                        <p:strVal val="visible"/>
                                      </p:to>
                                    </p:set>
                                  </p:childTnLst>
                                </p:cTn>
                              </p:par>
                            </p:childTnLst>
                          </p:cTn>
                        </p:par>
                      </p:childTnLst>
                    </p:cTn>
                  </p:par>
                  <p:par>
                    <p:cTn id="92" fill="hold">
                      <p:stCondLst>
                        <p:cond delay="indefinite"/>
                      </p:stCondLst>
                      <p:childTnLst>
                        <p:par>
                          <p:cTn id="93" fill="hold">
                            <p:stCondLst>
                              <p:cond delay="0"/>
                            </p:stCondLst>
                            <p:childTnLst>
                              <p:par>
                                <p:cTn id="94" presetID="1" presetClass="entr" presetSubtype="0" fill="hold" grpId="0" nodeType="clickEffect">
                                  <p:stCondLst>
                                    <p:cond delay="0"/>
                                  </p:stCondLst>
                                  <p:childTnLst>
                                    <p:set>
                                      <p:cBhvr>
                                        <p:cTn id="95" dur="1" fill="hold">
                                          <p:stCondLst>
                                            <p:cond delay="0"/>
                                          </p:stCondLst>
                                        </p:cTn>
                                        <p:tgtEl>
                                          <p:spTgt spid="42"/>
                                        </p:tgtEl>
                                        <p:attrNameLst>
                                          <p:attrName>style.visibility</p:attrName>
                                        </p:attrNameLst>
                                      </p:cBhvr>
                                      <p:to>
                                        <p:strVal val="visible"/>
                                      </p:to>
                                    </p:set>
                                  </p:childTnLst>
                                </p:cTn>
                              </p:par>
                            </p:childTnLst>
                          </p:cTn>
                        </p:par>
                      </p:childTnLst>
                    </p:cTn>
                  </p:par>
                  <p:par>
                    <p:cTn id="96" fill="hold">
                      <p:stCondLst>
                        <p:cond delay="indefinite"/>
                      </p:stCondLst>
                      <p:childTnLst>
                        <p:par>
                          <p:cTn id="97" fill="hold">
                            <p:stCondLst>
                              <p:cond delay="0"/>
                            </p:stCondLst>
                            <p:childTnLst>
                              <p:par>
                                <p:cTn id="98" presetID="1" presetClass="entr" presetSubtype="0" fill="hold" grpId="0" nodeType="clickEffect">
                                  <p:stCondLst>
                                    <p:cond delay="0"/>
                                  </p:stCondLst>
                                  <p:childTnLst>
                                    <p:set>
                                      <p:cBhvr>
                                        <p:cTn id="99"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p:bldP spid="22" grpId="0"/>
      <p:bldP spid="23" grpId="0"/>
      <p:bldP spid="28" grpId="0"/>
      <p:bldP spid="38" grpId="0"/>
      <p:bldP spid="39" grpId="0"/>
      <p:bldP spid="40" grpId="0"/>
      <p:bldP spid="41" grpId="0"/>
      <p:bldP spid="42" grpId="0"/>
      <p:bldP spid="43" grpId="0"/>
      <p:bldP spid="44" grpId="0"/>
      <p:bldP spid="31" grpId="0"/>
      <p:bldP spid="32" grpId="0"/>
      <p:bldP spid="33" grpId="0"/>
      <p:bldP spid="34" grpId="0"/>
      <p:bldP spid="3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E9B706-DA42-60DB-D24E-C667B53BF406}"/>
              </a:ext>
            </a:extLst>
          </p:cNvPr>
          <p:cNvSpPr txBox="1">
            <a:spLocks/>
          </p:cNvSpPr>
          <p:nvPr/>
        </p:nvSpPr>
        <p:spPr>
          <a:xfrm>
            <a:off x="1068320" y="1589010"/>
            <a:ext cx="22820380" cy="2186578"/>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Tx/>
            </a:pPr>
            <a:endPar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ClrTx/>
              <a:buFont typeface="Arial" panose="020B0604020202020204" pitchFamily="34" charset="0"/>
              <a:buNone/>
            </a:pP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30" name="Freeform: Shape 29">
            <a:extLst>
              <a:ext uri="{FF2B5EF4-FFF2-40B4-BE49-F238E27FC236}">
                <a16:creationId xmlns:a16="http://schemas.microsoft.com/office/drawing/2014/main" id="{49137458-563A-4FB9-B2C2-BF24886BC4C3}"/>
              </a:ext>
            </a:extLst>
          </p:cNvPr>
          <p:cNvSpPr/>
          <p:nvPr/>
        </p:nvSpPr>
        <p:spPr>
          <a:xfrm rot="10800000">
            <a:off x="389925" y="722027"/>
            <a:ext cx="2946234" cy="76926"/>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196406"/>
            <a:ext cx="4831531" cy="785206"/>
            <a:chOff x="-68736" y="-32876"/>
            <a:chExt cx="1766281" cy="281940"/>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440991" cy="257209"/>
              <a:chOff x="-96708" y="-45434"/>
              <a:chExt cx="2027493" cy="318308"/>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1854468" cy="318308"/>
              </a:xfrm>
              <a:prstGeom prst="homePlate">
                <a:avLst/>
              </a:prstGeom>
              <a:solidFill>
                <a:srgbClr val="FCFFEF"/>
              </a:solidFill>
              <a:ln w="12700" cap="flat" cmpd="sng" algn="ctr">
                <a:solidFill>
                  <a:schemeClr val="accent1">
                    <a:lumMod val="40000"/>
                    <a:lumOff val="60000"/>
                  </a:schemeClr>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70444" y="-32876"/>
              <a:ext cx="1427101" cy="281940"/>
            </a:xfrm>
            <a:prstGeom prst="rect">
              <a:avLst/>
            </a:prstGeom>
            <a:noFill/>
          </p:spPr>
          <p:txBody>
            <a:bodyPr wrap="square">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Ví</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dụ</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6.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9" name="TextBox 8">
            <a:extLst>
              <a:ext uri="{FF2B5EF4-FFF2-40B4-BE49-F238E27FC236}">
                <a16:creationId xmlns:a16="http://schemas.microsoft.com/office/drawing/2014/main" id="{5CB71A7F-CE3A-B209-A9A9-6872E199E25A}"/>
              </a:ext>
            </a:extLst>
          </p:cNvPr>
          <p:cNvSpPr txBox="1"/>
          <p:nvPr/>
        </p:nvSpPr>
        <p:spPr>
          <a:xfrm>
            <a:off x="3181584" y="2353833"/>
            <a:ext cx="5914130" cy="882678"/>
          </a:xfrm>
          <a:prstGeom prst="rect">
            <a:avLst/>
          </a:prstGeom>
          <a:noFill/>
        </p:spPr>
        <p:txBody>
          <a:bodyPr wrap="square">
            <a:spAutoFit/>
          </a:bodyPr>
          <a:lstStyle/>
          <a:p>
            <a:pPr>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Giải</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phương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trình</a:t>
            </a:r>
            <a:r>
              <a:rPr lang="en-US" sz="4800" b="1" dirty="0">
                <a:latin typeface="Tahoma" panose="020B0604030504040204" pitchFamily="34" charset="0"/>
                <a:ea typeface="Tahoma" panose="020B0604030504040204" pitchFamily="34" charset="0"/>
                <a:cs typeface="Tahoma" panose="020B0604030504040204" pitchFamily="34" charset="0"/>
              </a:rPr>
              <a:t> </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sp>
        <p:nvSpPr>
          <p:cNvPr id="11" name="TextBox 10">
            <a:extLst>
              <a:ext uri="{FF2B5EF4-FFF2-40B4-BE49-F238E27FC236}">
                <a16:creationId xmlns:a16="http://schemas.microsoft.com/office/drawing/2014/main" id="{FE71B115-AA17-9E03-C42D-7C6631C65862}"/>
              </a:ext>
            </a:extLst>
          </p:cNvPr>
          <p:cNvSpPr txBox="1"/>
          <p:nvPr/>
        </p:nvSpPr>
        <p:spPr>
          <a:xfrm>
            <a:off x="648869" y="4343793"/>
            <a:ext cx="23239831" cy="8026172"/>
          </a:xfrm>
          <a:prstGeom prst="rect">
            <a:avLst/>
          </a:prstGeom>
          <a:solidFill>
            <a:srgbClr val="70AD47">
              <a:lumMod val="20000"/>
              <a:lumOff val="80000"/>
            </a:srgbClr>
          </a:solidFill>
        </p:spPr>
        <p:txBody>
          <a:bodyPr wrap="square">
            <a:spAutoFit/>
          </a:bodyPr>
          <a:lstStyle/>
          <a:p>
            <a:pPr defTabSz="2177278">
              <a:lnSpc>
                <a:spcPct val="107000"/>
              </a:lnSpc>
              <a:spcAft>
                <a:spcPts val="800"/>
              </a:spcAft>
              <a:buClrTx/>
            </a:pPr>
            <a:endParaRPr lang="en-US" sz="4800" b="1" dirty="0">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4033616D-3ED1-F98A-4B25-845EF004B921}"/>
              </a:ext>
            </a:extLst>
          </p:cNvPr>
          <p:cNvGrpSpPr/>
          <p:nvPr/>
        </p:nvGrpSpPr>
        <p:grpSpPr>
          <a:xfrm>
            <a:off x="648869" y="4074040"/>
            <a:ext cx="3600000" cy="971773"/>
            <a:chOff x="1275608" y="6322796"/>
            <a:chExt cx="3572909" cy="894713"/>
          </a:xfrm>
        </p:grpSpPr>
        <p:sp>
          <p:nvSpPr>
            <p:cNvPr id="12" name="Freeform 20">
              <a:extLst>
                <a:ext uri="{FF2B5EF4-FFF2-40B4-BE49-F238E27FC236}">
                  <a16:creationId xmlns:a16="http://schemas.microsoft.com/office/drawing/2014/main" id="{35C6270A-BDA3-137D-3BB4-E539C3D3F6A6}"/>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AB5219D-E817-B3E8-9A33-B3B3346E66F7}"/>
                </a:ext>
              </a:extLst>
            </p:cNvPr>
            <p:cNvSpPr txBox="1"/>
            <p:nvPr/>
          </p:nvSpPr>
          <p:spPr>
            <a:xfrm>
              <a:off x="2310574" y="6452409"/>
              <a:ext cx="2471048" cy="765100"/>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Lời Giải</a:t>
              </a:r>
              <a:endParaRPr kumimoji="0" lang="en-US"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endParaRPr>
            </a:p>
          </p:txBody>
        </p:sp>
        <p:sp>
          <p:nvSpPr>
            <p:cNvPr id="16" name="Round Diagonal Corner Rectangle 8">
              <a:extLst>
                <a:ext uri="{FF2B5EF4-FFF2-40B4-BE49-F238E27FC236}">
                  <a16:creationId xmlns:a16="http://schemas.microsoft.com/office/drawing/2014/main" id="{AE7CC04E-0327-40BD-6EC5-0FD8FF6A7944}"/>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Freeform 9">
              <a:extLst>
                <a:ext uri="{FF2B5EF4-FFF2-40B4-BE49-F238E27FC236}">
                  <a16:creationId xmlns:a16="http://schemas.microsoft.com/office/drawing/2014/main" id="{F4CD1A7B-AAAB-C862-3F18-62FAA56B9989}"/>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18" name="Rectangle 17"/>
              <p:cNvSpPr/>
              <p:nvPr/>
            </p:nvSpPr>
            <p:spPr>
              <a:xfrm>
                <a:off x="8665301" y="2072377"/>
                <a:ext cx="7133620" cy="1445589"/>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𝟐</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d>
                        <m:d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dPr>
                        <m:e>
                          <m:sSup>
                            <m:sSup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𝟒𝟓</m:t>
                              </m:r>
                            </m:e>
                            <m:sup>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𝟎</m:t>
                              </m:r>
                            </m:sup>
                          </m:sSup>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𝒙</m:t>
                          </m:r>
                        </m:e>
                      </m:d>
                      <m:r>
                        <a:rPr lang="en-US" sz="4800" b="1" i="1" dirty="0" smtClean="0">
                          <a:latin typeface="Cambria Math"/>
                          <a:ea typeface="Tahoma" panose="020B0604030504040204" pitchFamily="34" charset="0"/>
                          <a:cs typeface="Tahoma" panose="020B0604030504040204" pitchFamily="34" charset="0"/>
                        </a:rPr>
                        <m:t>.</m:t>
                      </m:r>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8665301" y="2072377"/>
                <a:ext cx="7133620" cy="1445589"/>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627E6C8-FA94-0CF2-D050-62393B35A305}"/>
                  </a:ext>
                </a:extLst>
              </p:cNvPr>
              <p:cNvSpPr txBox="1"/>
              <p:nvPr/>
            </p:nvSpPr>
            <p:spPr>
              <a:xfrm>
                <a:off x="2106751" y="5879241"/>
                <a:ext cx="7450204" cy="1087029"/>
              </a:xfrm>
              <a:prstGeom prst="rect">
                <a:avLst/>
              </a:prstGeom>
              <a:noFill/>
            </p:spPr>
            <p:txBody>
              <a:bodyPr wrap="square">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n-US" sz="4800" b="1"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𝟐</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dirty="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1" dirty="0">
                          <a:solidFill>
                            <a:schemeClr val="tx1"/>
                          </a:solidFill>
                          <a:latin typeface="Cambria Math"/>
                          <a:ea typeface="Tahoma" panose="020B0604030504040204" pitchFamily="34" charset="0"/>
                          <a:cs typeface="Tahoma" panose="020B0604030504040204" pitchFamily="34" charset="0"/>
                          <a:sym typeface="Calibri"/>
                        </a:rPr>
                        <m:t> </m:t>
                      </m:r>
                      <m:d>
                        <m:d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dPr>
                        <m:e>
                          <m:sSup>
                            <m:sSup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a:solidFill>
                                    <a:schemeClr val="tx1"/>
                                  </a:solidFill>
                                  <a:latin typeface="Cambria Math"/>
                                  <a:ea typeface="Tahoma" panose="020B0604030504040204" pitchFamily="34" charset="0"/>
                                  <a:cs typeface="Tahoma" panose="020B0604030504040204" pitchFamily="34" charset="0"/>
                                  <a:sym typeface="Calibri"/>
                                </a:rPr>
                                <m:t>𝟒𝟓</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r>
                            <a:rPr lang="en-US" sz="4800" b="1" i="1" dirty="0">
                              <a:solidFill>
                                <a:schemeClr val="tx1"/>
                              </a:solidFill>
                              <a:latin typeface="Cambria Math"/>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𝒙</m:t>
                          </m:r>
                        </m:e>
                      </m:d>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2" name="TextBox 21">
                <a:extLst>
                  <a:ext uri="{FF2B5EF4-FFF2-40B4-BE49-F238E27FC236}">
                    <a16:creationId xmlns="" xmlns:a16="http://schemas.microsoft.com/office/drawing/2014/main" xmlns:a14="http://schemas.microsoft.com/office/drawing/2010/main" id="{C627E6C8-FA94-0CF2-D050-62393B35A305}"/>
                  </a:ext>
                </a:extLst>
              </p:cNvPr>
              <p:cNvSpPr txBox="1">
                <a:spLocks noRot="1" noChangeAspect="1" noMove="1" noResize="1" noEditPoints="1" noAdjustHandles="1" noChangeArrowheads="1" noChangeShapeType="1" noTextEdit="1"/>
              </p:cNvSpPr>
              <p:nvPr/>
            </p:nvSpPr>
            <p:spPr>
              <a:xfrm>
                <a:off x="2106751" y="5879241"/>
                <a:ext cx="7450204" cy="1087029"/>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9095714" y="5833655"/>
                <a:ext cx="2525371"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oMath>
                  </m:oMathPara>
                </a14:m>
                <a:endParaRPr lang="en-US" sz="4800" b="1" dirty="0"/>
              </a:p>
            </p:txBody>
          </p:sp>
        </mc:Choice>
        <mc:Fallback xmlns="">
          <p:sp>
            <p:nvSpPr>
              <p:cNvPr id="28" name="TextBox 27"/>
              <p:cNvSpPr txBox="1">
                <a:spLocks noRot="1" noChangeAspect="1" noMove="1" noResize="1" noEditPoints="1" noAdjustHandles="1" noChangeArrowheads="1" noChangeShapeType="1" noTextEdit="1"/>
              </p:cNvSpPr>
              <p:nvPr/>
            </p:nvSpPr>
            <p:spPr>
              <a:xfrm>
                <a:off x="9095714" y="5833655"/>
                <a:ext cx="2525371" cy="1032077"/>
              </a:xfrm>
              <a:prstGeom prst="rect">
                <a:avLst/>
              </a:prstGeom>
              <a:blipFill rotWithShape="1">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TextBox 37"/>
              <p:cNvSpPr txBox="1"/>
              <p:nvPr/>
            </p:nvSpPr>
            <p:spPr>
              <a:xfrm>
                <a:off x="9556955" y="5652415"/>
                <a:ext cx="9787898" cy="17361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800" b="1" i="1" smtClean="0">
                              <a:latin typeface="Cambria Math" panose="02040503050406030204" pitchFamily="18" charset="0"/>
                            </a:rPr>
                          </m:ctrlPr>
                        </m:dPr>
                        <m:e>
                          <m:eqArr>
                            <m:eqArrPr>
                              <m:ctrlPr>
                                <a:rPr lang="en-US" sz="4800" b="1" i="1" smtClean="0">
                                  <a:latin typeface="Cambria Math" panose="02040503050406030204" pitchFamily="18" charset="0"/>
                                </a:rPr>
                              </m:ctrlPr>
                            </m:eqArrPr>
                            <m:e>
                              <m:r>
                                <a:rPr lang="en-US" sz="4800" b="1" i="1" smtClean="0">
                                  <a:latin typeface="Cambria Math"/>
                                </a:rPr>
                                <m:t>𝟐</m:t>
                              </m:r>
                              <m:r>
                                <a:rPr lang="en-US" sz="4800" b="1" i="1" smtClean="0">
                                  <a:latin typeface="Cambria Math"/>
                                </a:rPr>
                                <m:t>𝒙</m:t>
                              </m:r>
                              <m:sSup>
                                <m:sSup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𝟒𝟓</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r>
                                <a:rPr lang="en-US" sz="4800" b="1" i="1" dirty="0">
                                  <a:solidFill>
                                    <a:schemeClr val="tx1"/>
                                  </a:solidFill>
                                  <a:latin typeface="Cambria Math"/>
                                  <a:ea typeface="Tahoma" panose="020B0604030504040204" pitchFamily="34" charset="0"/>
                                  <a:cs typeface="Tahoma" panose="020B0604030504040204" pitchFamily="34" charset="0"/>
                                  <a:sym typeface="Calibri"/>
                                </a:rPr>
                                <m:t>−</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𝒙</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sSup>
                                <m:sSup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𝒌</m:t>
                                  </m:r>
                                  <m: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t>.</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𝟑𝟔𝟎</m:t>
                                  </m:r>
                                </m:e>
                                <m:sup>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𝟎</m:t>
                                  </m:r>
                                </m:sup>
                              </m:sSup>
                            </m:e>
                            <m:e>
                              <m:r>
                                <a:rPr lang="en-US" sz="4800" b="1" i="1">
                                  <a:latin typeface="Cambria Math"/>
                                </a:rPr>
                                <m:t>𝟐</m:t>
                              </m:r>
                              <m:r>
                                <a:rPr lang="en-US" sz="4800" b="1" i="1">
                                  <a:latin typeface="Cambria Math"/>
                                </a:rPr>
                                <m:t>𝒙</m:t>
                              </m:r>
                              <m:r>
                                <a:rPr lang="en-US" sz="4800" b="1" i="1" smtClean="0">
                                  <a:latin typeface="Cambria Math"/>
                                </a:rPr>
                                <m:t>=</m:t>
                              </m:r>
                              <m:sSup>
                                <m:sSup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𝟒𝟓</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r>
                                <a:rPr lang="en-US" sz="4800" b="1" i="1" dirty="0">
                                  <a:solidFill>
                                    <a:schemeClr val="tx1"/>
                                  </a:solidFill>
                                  <a:latin typeface="Cambria Math"/>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𝒙</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m:t>
                              </m:r>
                              <m:sSup>
                                <m:sSup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𝒌</m:t>
                                  </m:r>
                                  <m: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𝟑𝟔𝟎</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e>
                          </m:eqArr>
                        </m:e>
                      </m:d>
                    </m:oMath>
                  </m:oMathPara>
                </a14:m>
                <a:endParaRPr lang="en-US" sz="4800" b="1" dirty="0"/>
              </a:p>
            </p:txBody>
          </p:sp>
        </mc:Choice>
        <mc:Fallback xmlns="">
          <p:sp>
            <p:nvSpPr>
              <p:cNvPr id="38" name="TextBox 37"/>
              <p:cNvSpPr txBox="1">
                <a:spLocks noRot="1" noChangeAspect="1" noMove="1" noResize="1" noEditPoints="1" noAdjustHandles="1" noChangeArrowheads="1" noChangeShapeType="1" noTextEdit="1"/>
              </p:cNvSpPr>
              <p:nvPr/>
            </p:nvSpPr>
            <p:spPr>
              <a:xfrm>
                <a:off x="9556955" y="5652415"/>
                <a:ext cx="9787898" cy="1736116"/>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3" name="TextBox 42"/>
              <p:cNvSpPr txBox="1"/>
              <p:nvPr/>
            </p:nvSpPr>
            <p:spPr>
              <a:xfrm>
                <a:off x="16400556" y="10164092"/>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43" name="TextBox 42"/>
              <p:cNvSpPr txBox="1">
                <a:spLocks noRot="1" noChangeAspect="1" noMove="1" noResize="1" noEditPoints="1" noAdjustHandles="1" noChangeArrowheads="1" noChangeShapeType="1" noTextEdit="1"/>
              </p:cNvSpPr>
              <p:nvPr/>
            </p:nvSpPr>
            <p:spPr>
              <a:xfrm>
                <a:off x="16400556" y="10164092"/>
                <a:ext cx="2861187" cy="83099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TextBox 28"/>
              <p:cNvSpPr txBox="1"/>
              <p:nvPr/>
            </p:nvSpPr>
            <p:spPr>
              <a:xfrm>
                <a:off x="10746415" y="7742722"/>
                <a:ext cx="5332534" cy="17361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800" b="1" i="1" smtClean="0">
                              <a:latin typeface="Cambria Math" panose="02040503050406030204" pitchFamily="18" charset="0"/>
                            </a:rPr>
                          </m:ctrlPr>
                        </m:dPr>
                        <m:e>
                          <m:eqArr>
                            <m:eqArrPr>
                              <m:ctrlPr>
                                <a:rPr lang="en-US" sz="4800" b="1" i="1" smtClean="0">
                                  <a:latin typeface="Cambria Math" panose="02040503050406030204" pitchFamily="18" charset="0"/>
                                </a:rPr>
                              </m:ctrlPr>
                            </m:eqArrPr>
                            <m:e>
                              <m:r>
                                <a:rPr lang="en-US" sz="4800" b="1" i="1" smtClean="0">
                                  <a:latin typeface="Cambria Math"/>
                                </a:rPr>
                                <m:t>𝟑</m:t>
                              </m:r>
                              <m:r>
                                <a:rPr lang="en-US" sz="4800" b="1" i="1" smtClean="0">
                                  <a:latin typeface="Cambria Math"/>
                                </a:rPr>
                                <m:t>𝒙</m:t>
                              </m:r>
                              <m:sSup>
                                <m:sSup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𝟒𝟓</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sSup>
                                <m:sSup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𝒌</m:t>
                                  </m:r>
                                  <m: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t>.</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𝟑𝟔𝟎</m:t>
                                  </m:r>
                                </m:e>
                                <m:sup>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𝟎</m:t>
                                  </m:r>
                                </m:sup>
                              </m:sSup>
                            </m:e>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1">
                                  <a:latin typeface="Cambria Math"/>
                                </a:rPr>
                                <m:t>𝒙</m:t>
                              </m:r>
                              <m:sSup>
                                <m:sSupPr>
                                  <m:ctrlPr>
                                    <a:rPr lang="en-US" sz="4800" b="1" i="1" smtClean="0">
                                      <a:latin typeface="Cambria Math" panose="02040503050406030204" pitchFamily="18" charset="0"/>
                                    </a:rPr>
                                  </m:ctrlPr>
                                </m:sSupPr>
                                <m:e>
                                  <m:r>
                                    <a:rPr lang="en-US" sz="4800" b="1" i="1" smtClean="0">
                                      <a:latin typeface="Cambria Math"/>
                                    </a:rPr>
                                    <m:t>=−</m:t>
                                  </m:r>
                                  <m:r>
                                    <a:rPr lang="en-US" sz="4800" b="1" i="1" smtClean="0">
                                      <a:latin typeface="Cambria Math"/>
                                    </a:rPr>
                                    <m:t>𝟒𝟓</m:t>
                                  </m:r>
                                </m:e>
                                <m:sup>
                                  <m:r>
                                    <a:rPr lang="en-US" sz="4800" b="1" i="1" smtClean="0">
                                      <a:latin typeface="Cambria Math"/>
                                    </a:rPr>
                                    <m:t>𝟎</m:t>
                                  </m:r>
                                </m:sup>
                              </m:sSup>
                              <m:r>
                                <a:rPr lang="en-US" sz="4800" b="1" i="1" dirty="0">
                                  <a:solidFill>
                                    <a:schemeClr val="tx1"/>
                                  </a:solidFill>
                                  <a:latin typeface="Cambria Math"/>
                                  <a:ea typeface="Tahoma" panose="020B0604030504040204" pitchFamily="34" charset="0"/>
                                  <a:cs typeface="Tahoma" panose="020B0604030504040204" pitchFamily="34" charset="0"/>
                                  <a:sym typeface="Calibri"/>
                                </a:rPr>
                                <m:t>+</m:t>
                              </m:r>
                              <m:sSup>
                                <m:sSup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𝒌</m:t>
                                  </m:r>
                                  <m: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𝟑𝟔𝟎</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e>
                          </m:eqArr>
                        </m:e>
                      </m:d>
                    </m:oMath>
                  </m:oMathPara>
                </a14:m>
                <a:endParaRPr lang="en-US" sz="4800" b="1" dirty="0"/>
              </a:p>
            </p:txBody>
          </p:sp>
        </mc:Choice>
        <mc:Fallback xmlns="">
          <p:sp>
            <p:nvSpPr>
              <p:cNvPr id="29" name="TextBox 28"/>
              <p:cNvSpPr txBox="1">
                <a:spLocks noRot="1" noChangeAspect="1" noMove="1" noResize="1" noEditPoints="1" noAdjustHandles="1" noChangeArrowheads="1" noChangeShapeType="1" noTextEdit="1"/>
              </p:cNvSpPr>
              <p:nvPr/>
            </p:nvSpPr>
            <p:spPr>
              <a:xfrm>
                <a:off x="10746415" y="7742722"/>
                <a:ext cx="5332534" cy="1736116"/>
              </a:xfrm>
              <a:prstGeom prst="rect">
                <a:avLst/>
              </a:prstGeom>
              <a:blipFill>
                <a:blip r:embed="rId8"/>
                <a:stretch>
                  <a:fillRect r="-594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Box 30"/>
              <p:cNvSpPr txBox="1"/>
              <p:nvPr/>
            </p:nvSpPr>
            <p:spPr>
              <a:xfrm>
                <a:off x="9095713" y="8120002"/>
                <a:ext cx="2525371"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oMath>
                  </m:oMathPara>
                </a14:m>
                <a:endParaRPr lang="en-US" sz="4800" b="1" dirty="0"/>
              </a:p>
            </p:txBody>
          </p:sp>
        </mc:Choice>
        <mc:Fallback xmlns="">
          <p:sp>
            <p:nvSpPr>
              <p:cNvPr id="31" name="TextBox 30"/>
              <p:cNvSpPr txBox="1">
                <a:spLocks noRot="1" noChangeAspect="1" noMove="1" noResize="1" noEditPoints="1" noAdjustHandles="1" noChangeArrowheads="1" noChangeShapeType="1" noTextEdit="1"/>
              </p:cNvSpPr>
              <p:nvPr/>
            </p:nvSpPr>
            <p:spPr>
              <a:xfrm>
                <a:off x="9095713" y="8120002"/>
                <a:ext cx="2525371" cy="1032077"/>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2" name="TextBox 31"/>
              <p:cNvSpPr txBox="1"/>
              <p:nvPr/>
            </p:nvSpPr>
            <p:spPr>
              <a:xfrm>
                <a:off x="10746415" y="9844614"/>
                <a:ext cx="5332534" cy="1736116"/>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800" b="1" i="1" smtClean="0">
                              <a:latin typeface="Cambria Math" panose="02040503050406030204" pitchFamily="18" charset="0"/>
                            </a:rPr>
                          </m:ctrlPr>
                        </m:dPr>
                        <m:e>
                          <m:eqArr>
                            <m:eqArrPr>
                              <m:ctrlPr>
                                <a:rPr lang="en-US" sz="4800" b="1" i="1" smtClean="0">
                                  <a:latin typeface="Cambria Math" panose="02040503050406030204" pitchFamily="18" charset="0"/>
                                </a:rPr>
                              </m:ctrlPr>
                            </m:eqArrPr>
                            <m:e>
                              <m:r>
                                <a:rPr lang="en-US" sz="4800" b="1" i="1" smtClean="0">
                                  <a:latin typeface="Cambria Math"/>
                                </a:rPr>
                                <m:t>𝒙</m:t>
                              </m:r>
                              <m:sSup>
                                <m:sSup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𝟏𝟓</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sSup>
                                <m:sSup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𝒌</m:t>
                                  </m:r>
                                  <m: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t>.</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𝟏𝟐𝟎</m:t>
                                  </m:r>
                                </m:e>
                                <m:sup>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𝟎</m:t>
                                  </m:r>
                                </m:sup>
                              </m:sSup>
                            </m:e>
                            <m:e>
                              <m:r>
                                <a:rPr lang="en-US" sz="4800" b="1" i="1">
                                  <a:latin typeface="Cambria Math"/>
                                </a:rPr>
                                <m:t>𝒙</m:t>
                              </m:r>
                              <m:sSup>
                                <m:sSupPr>
                                  <m:ctrlPr>
                                    <a:rPr lang="en-US" sz="4800" b="1" i="1" smtClean="0">
                                      <a:latin typeface="Cambria Math" panose="02040503050406030204" pitchFamily="18" charset="0"/>
                                    </a:rPr>
                                  </m:ctrlPr>
                                </m:sSupPr>
                                <m:e>
                                  <m:r>
                                    <a:rPr lang="en-US" sz="4800" b="1" i="1" smtClean="0">
                                      <a:latin typeface="Cambria Math"/>
                                    </a:rPr>
                                    <m:t>=−</m:t>
                                  </m:r>
                                  <m:r>
                                    <a:rPr lang="en-US" sz="4800" b="1" i="1" smtClean="0">
                                      <a:latin typeface="Cambria Math"/>
                                    </a:rPr>
                                    <m:t>𝟒𝟓</m:t>
                                  </m:r>
                                </m:e>
                                <m:sup>
                                  <m:r>
                                    <a:rPr lang="en-US" sz="4800" b="1" i="1" smtClean="0">
                                      <a:latin typeface="Cambria Math"/>
                                    </a:rPr>
                                    <m:t>𝟎</m:t>
                                  </m:r>
                                </m:sup>
                              </m:sSup>
                              <m:r>
                                <a:rPr lang="en-US" sz="4800" b="1" i="1" dirty="0">
                                  <a:solidFill>
                                    <a:schemeClr val="tx1"/>
                                  </a:solidFill>
                                  <a:latin typeface="Cambria Math"/>
                                  <a:ea typeface="Tahoma" panose="020B0604030504040204" pitchFamily="34" charset="0"/>
                                  <a:cs typeface="Tahoma" panose="020B0604030504040204" pitchFamily="34" charset="0"/>
                                  <a:sym typeface="Calibri"/>
                                </a:rPr>
                                <m:t>+</m:t>
                              </m:r>
                              <m:sSup>
                                <m:sSupPr>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sSupPr>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𝒌</m:t>
                                  </m:r>
                                  <m: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t>.</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𝟑𝟔𝟎</m:t>
                                  </m:r>
                                </m:e>
                                <m:sup>
                                  <m:r>
                                    <a:rPr lang="en-US" sz="4800" b="1" i="1" dirty="0">
                                      <a:solidFill>
                                        <a:schemeClr val="tx1"/>
                                      </a:solidFill>
                                      <a:latin typeface="Cambria Math"/>
                                      <a:ea typeface="Tahoma" panose="020B0604030504040204" pitchFamily="34" charset="0"/>
                                      <a:cs typeface="Tahoma" panose="020B0604030504040204" pitchFamily="34" charset="0"/>
                                      <a:sym typeface="Calibri"/>
                                    </a:rPr>
                                    <m:t>𝟎</m:t>
                                  </m:r>
                                </m:sup>
                              </m:sSup>
                            </m:e>
                          </m:eqArr>
                        </m:e>
                      </m:d>
                    </m:oMath>
                  </m:oMathPara>
                </a14:m>
                <a:endParaRPr lang="en-US" sz="4800" b="1" dirty="0"/>
              </a:p>
            </p:txBody>
          </p:sp>
        </mc:Choice>
        <mc:Fallback xmlns="">
          <p:sp>
            <p:nvSpPr>
              <p:cNvPr id="32" name="TextBox 31"/>
              <p:cNvSpPr txBox="1">
                <a:spLocks noRot="1" noChangeAspect="1" noMove="1" noResize="1" noEditPoints="1" noAdjustHandles="1" noChangeArrowheads="1" noChangeShapeType="1" noTextEdit="1"/>
              </p:cNvSpPr>
              <p:nvPr/>
            </p:nvSpPr>
            <p:spPr>
              <a:xfrm>
                <a:off x="10746415" y="9844614"/>
                <a:ext cx="5332534" cy="1736116"/>
              </a:xfrm>
              <a:prstGeom prst="rect">
                <a:avLst/>
              </a:prstGeom>
              <a:blipFill>
                <a:blip r:embed="rId10"/>
                <a:stretch>
                  <a:fillRect r="-34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9248229" y="10328191"/>
                <a:ext cx="2525371"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oMath>
                  </m:oMathPara>
                </a14:m>
                <a:endParaRPr lang="en-US" sz="4800" b="1" dirty="0"/>
              </a:p>
            </p:txBody>
          </p:sp>
        </mc:Choice>
        <mc:Fallback xmlns="">
          <p:sp>
            <p:nvSpPr>
              <p:cNvPr id="33" name="TextBox 32"/>
              <p:cNvSpPr txBox="1">
                <a:spLocks noRot="1" noChangeAspect="1" noMove="1" noResize="1" noEditPoints="1" noAdjustHandles="1" noChangeArrowheads="1" noChangeShapeType="1" noTextEdit="1"/>
              </p:cNvSpPr>
              <p:nvPr/>
            </p:nvSpPr>
            <p:spPr>
              <a:xfrm>
                <a:off x="9248229" y="10328191"/>
                <a:ext cx="2525371" cy="1032077"/>
              </a:xfrm>
              <a:prstGeom prst="rect">
                <a:avLst/>
              </a:prstGeom>
              <a:blipFill rotWithShape="1">
                <a:blip r:embed="rId11"/>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650807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8"/>
                                        </p:tgtEl>
                                        <p:attrNameLst>
                                          <p:attrName>style.visibility</p:attrName>
                                        </p:attrNameLst>
                                      </p:cBhvr>
                                      <p:to>
                                        <p:strVal val="visible"/>
                                      </p:to>
                                    </p:set>
                                    <p:animEffect transition="in" filter="wipe(left)">
                                      <p:cBhvr>
                                        <p:cTn id="38" dur="500"/>
                                        <p:tgtEl>
                                          <p:spTgt spid="28"/>
                                        </p:tgtEl>
                                      </p:cBhvr>
                                    </p:animEffec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38"/>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31"/>
                                        </p:tgtEl>
                                        <p:attrNameLst>
                                          <p:attrName>style.visibility</p:attrName>
                                        </p:attrNameLst>
                                      </p:cBhvr>
                                      <p:to>
                                        <p:strVal val="visible"/>
                                      </p:to>
                                    </p:set>
                                    <p:animEffect transition="in" filter="wipe(left)">
                                      <p:cBhvr>
                                        <p:cTn id="47" dur="500"/>
                                        <p:tgtEl>
                                          <p:spTgt spid="31"/>
                                        </p:tgtEl>
                                      </p:cBhvr>
                                    </p:animEffec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29"/>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33"/>
                                        </p:tgtEl>
                                        <p:attrNameLst>
                                          <p:attrName>style.visibility</p:attrName>
                                        </p:attrNameLst>
                                      </p:cBhvr>
                                      <p:to>
                                        <p:strVal val="visible"/>
                                      </p:to>
                                    </p:set>
                                    <p:animEffect transition="in" filter="wipe(left)">
                                      <p:cBhvr>
                                        <p:cTn id="56" dur="500"/>
                                        <p:tgtEl>
                                          <p:spTgt spid="33"/>
                                        </p:tgtEl>
                                      </p:cBhvr>
                                    </p:animEffect>
                                  </p:childTnLst>
                                </p:cTn>
                              </p:par>
                            </p:childTnLst>
                          </p:cTn>
                        </p:par>
                      </p:childTnLst>
                    </p:cTn>
                  </p:par>
                  <p:par>
                    <p:cTn id="57" fill="hold">
                      <p:stCondLst>
                        <p:cond delay="indefinite"/>
                      </p:stCondLst>
                      <p:childTnLst>
                        <p:par>
                          <p:cTn id="58" fill="hold">
                            <p:stCondLst>
                              <p:cond delay="0"/>
                            </p:stCondLst>
                            <p:childTnLst>
                              <p:par>
                                <p:cTn id="59" presetID="1" presetClass="entr" presetSubtype="0"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childTnLst>
                                </p:cTn>
                              </p:par>
                            </p:childTnLst>
                          </p:cTn>
                        </p:par>
                      </p:childTnLst>
                    </p:cTn>
                  </p:par>
                  <p:par>
                    <p:cTn id="61" fill="hold">
                      <p:stCondLst>
                        <p:cond delay="indefinite"/>
                      </p:stCondLst>
                      <p:childTnLst>
                        <p:par>
                          <p:cTn id="62" fill="hold">
                            <p:stCondLst>
                              <p:cond delay="0"/>
                            </p:stCondLst>
                            <p:childTnLst>
                              <p:par>
                                <p:cTn id="63" presetID="1" presetClass="entr" presetSubtype="0" fill="hold" grpId="0" nodeType="clickEffect">
                                  <p:stCondLst>
                                    <p:cond delay="0"/>
                                  </p:stCondLst>
                                  <p:childTnLst>
                                    <p:set>
                                      <p:cBhvr>
                                        <p:cTn id="64" dur="1" fill="hold">
                                          <p:stCondLst>
                                            <p:cond delay="0"/>
                                          </p:stCondLst>
                                        </p:cTn>
                                        <p:tgtEl>
                                          <p:spTgt spid="4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p:bldP spid="22" grpId="0"/>
      <p:bldP spid="28" grpId="0"/>
      <p:bldP spid="38" grpId="0"/>
      <p:bldP spid="43" grpId="0"/>
      <p:bldP spid="29" grpId="0"/>
      <p:bldP spid="31" grpId="0"/>
      <p:bldP spid="32" grpId="0"/>
      <p:bldP spid="33"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E9B706-DA42-60DB-D24E-C667B53BF406}"/>
              </a:ext>
            </a:extLst>
          </p:cNvPr>
          <p:cNvSpPr txBox="1">
            <a:spLocks/>
          </p:cNvSpPr>
          <p:nvPr/>
        </p:nvSpPr>
        <p:spPr>
          <a:xfrm>
            <a:off x="533923" y="1678168"/>
            <a:ext cx="23386276" cy="2663865"/>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Tx/>
            </a:pPr>
            <a:endPar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ClrTx/>
              <a:buFont typeface="Arial" panose="020B0604020202020204" pitchFamily="34" charset="0"/>
              <a:buNone/>
            </a:pP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212041"/>
            <a:ext cx="5891842" cy="929107"/>
            <a:chOff x="-68736" y="-27262"/>
            <a:chExt cx="2153903" cy="333610"/>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997447" cy="332480"/>
              <a:chOff x="-96708" y="-45434"/>
              <a:chExt cx="2810434" cy="411459"/>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2637409" cy="411459"/>
              </a:xfrm>
              <a:prstGeom prst="homePlate">
                <a:avLst/>
              </a:prstGeom>
              <a:solidFill>
                <a:srgbClr val="FCFFEF"/>
              </a:solidFill>
              <a:ln w="12700" cap="flat" cmpd="sng" algn="ctr">
                <a:solidFill>
                  <a:srgbClr val="4436FA"/>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11235" y="-27262"/>
              <a:ext cx="1873932" cy="281940"/>
            </a:xfrm>
            <a:prstGeom prst="rect">
              <a:avLst/>
            </a:prstGeom>
            <a:noFill/>
          </p:spPr>
          <p:txBody>
            <a:bodyPr wrap="square">
              <a:noAutofit/>
            </a:bodyPr>
            <a:lstStyle/>
            <a:p>
              <a:pPr lvl="0">
                <a:lnSpc>
                  <a:spcPct val="107000"/>
                </a:lnSpc>
                <a:spcAft>
                  <a:spcPts val="800"/>
                </a:spcAft>
                <a:buClrTx/>
                <a:defRPr/>
              </a:pP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Luyện</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tập</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3.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30" name="TextBox 29">
            <a:extLst>
              <a:ext uri="{FF2B5EF4-FFF2-40B4-BE49-F238E27FC236}">
                <a16:creationId xmlns:a16="http://schemas.microsoft.com/office/drawing/2014/main" id="{5CB71A7F-CE3A-B209-A9A9-6872E199E25A}"/>
              </a:ext>
            </a:extLst>
          </p:cNvPr>
          <p:cNvSpPr txBox="1"/>
          <p:nvPr/>
        </p:nvSpPr>
        <p:spPr>
          <a:xfrm>
            <a:off x="1212317" y="2620613"/>
            <a:ext cx="8319526" cy="882678"/>
          </a:xfrm>
          <a:prstGeom prst="rect">
            <a:avLst/>
          </a:prstGeom>
          <a:noFill/>
        </p:spPr>
        <p:txBody>
          <a:bodyPr wrap="square">
            <a:spAutoFit/>
          </a:bodyPr>
          <a:lstStyle/>
          <a:p>
            <a:pPr>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Giải</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các</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phương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trình</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sau</a:t>
            </a:r>
            <a:endParaRPr lang="vi-VN" sz="4800" b="1" dirty="0">
              <a:latin typeface="Tahoma" panose="020B0604030504040204" pitchFamily="34" charset="0"/>
              <a:ea typeface="Tahoma" panose="020B0604030504040204" pitchFamily="34" charset="0"/>
              <a:cs typeface="Tahoma" panose="020B0604030504040204" pitchFamily="34" charset="0"/>
            </a:endParaRPr>
          </a:p>
        </p:txBody>
      </p:sp>
      <p:sp>
        <p:nvSpPr>
          <p:cNvPr id="37" name="TextBox 36">
            <a:extLst>
              <a:ext uri="{FF2B5EF4-FFF2-40B4-BE49-F238E27FC236}">
                <a16:creationId xmlns:a16="http://schemas.microsoft.com/office/drawing/2014/main" id="{FE71B115-AA17-9E03-C42D-7C6631C65862}"/>
              </a:ext>
            </a:extLst>
          </p:cNvPr>
          <p:cNvSpPr txBox="1"/>
          <p:nvPr/>
        </p:nvSpPr>
        <p:spPr>
          <a:xfrm>
            <a:off x="305212" y="5078131"/>
            <a:ext cx="23643137" cy="8026172"/>
          </a:xfrm>
          <a:prstGeom prst="rect">
            <a:avLst/>
          </a:prstGeom>
          <a:solidFill>
            <a:srgbClr val="70AD47">
              <a:lumMod val="20000"/>
              <a:lumOff val="80000"/>
            </a:srgbClr>
          </a:solidFill>
        </p:spPr>
        <p:txBody>
          <a:bodyPr wrap="square">
            <a:spAutoFit/>
          </a:bodyPr>
          <a:lstStyle/>
          <a:p>
            <a:pPr defTabSz="2177278">
              <a:lnSpc>
                <a:spcPct val="107000"/>
              </a:lnSpc>
              <a:spcAft>
                <a:spcPts val="800"/>
              </a:spcAft>
              <a:buClrTx/>
            </a:pPr>
            <a:endParaRPr lang="en-US" sz="4800" b="1" dirty="0">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38" name="Group 37">
            <a:extLst>
              <a:ext uri="{FF2B5EF4-FFF2-40B4-BE49-F238E27FC236}">
                <a16:creationId xmlns:a16="http://schemas.microsoft.com/office/drawing/2014/main" id="{4033616D-3ED1-F98A-4B25-845EF004B921}"/>
              </a:ext>
            </a:extLst>
          </p:cNvPr>
          <p:cNvGrpSpPr/>
          <p:nvPr/>
        </p:nvGrpSpPr>
        <p:grpSpPr>
          <a:xfrm>
            <a:off x="533923" y="4700702"/>
            <a:ext cx="3600000" cy="971773"/>
            <a:chOff x="1275608" y="6322796"/>
            <a:chExt cx="3572909" cy="894713"/>
          </a:xfrm>
        </p:grpSpPr>
        <p:sp>
          <p:nvSpPr>
            <p:cNvPr id="39" name="Freeform 20">
              <a:extLst>
                <a:ext uri="{FF2B5EF4-FFF2-40B4-BE49-F238E27FC236}">
                  <a16:creationId xmlns:a16="http://schemas.microsoft.com/office/drawing/2014/main" id="{35C6270A-BDA3-137D-3BB4-E539C3D3F6A6}"/>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0" name="TextBox 39">
              <a:extLst>
                <a:ext uri="{FF2B5EF4-FFF2-40B4-BE49-F238E27FC236}">
                  <a16:creationId xmlns:a16="http://schemas.microsoft.com/office/drawing/2014/main" id="{6AB5219D-E817-B3E8-9A33-B3B3346E66F7}"/>
                </a:ext>
              </a:extLst>
            </p:cNvPr>
            <p:cNvSpPr txBox="1"/>
            <p:nvPr/>
          </p:nvSpPr>
          <p:spPr>
            <a:xfrm>
              <a:off x="2310574" y="6452409"/>
              <a:ext cx="2471048" cy="765100"/>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Lời Giải</a:t>
              </a:r>
              <a:endParaRPr kumimoji="0" lang="en-US"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endParaRPr>
            </a:p>
          </p:txBody>
        </p:sp>
        <p:sp>
          <p:nvSpPr>
            <p:cNvPr id="41" name="Round Diagonal Corner Rectangle 8">
              <a:extLst>
                <a:ext uri="{FF2B5EF4-FFF2-40B4-BE49-F238E27FC236}">
                  <a16:creationId xmlns:a16="http://schemas.microsoft.com/office/drawing/2014/main" id="{AE7CC04E-0327-40BD-6EC5-0FD8FF6A7944}"/>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42" name="Freeform 9">
              <a:extLst>
                <a:ext uri="{FF2B5EF4-FFF2-40B4-BE49-F238E27FC236}">
                  <a16:creationId xmlns:a16="http://schemas.microsoft.com/office/drawing/2014/main" id="{F4CD1A7B-AAAB-C862-3F18-62FAA56B9989}"/>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43" name="Rectangle 42"/>
              <p:cNvSpPr/>
              <p:nvPr/>
            </p:nvSpPr>
            <p:spPr>
              <a:xfrm>
                <a:off x="9311209" y="2293461"/>
                <a:ext cx="12765931" cy="1433277"/>
              </a:xfrm>
              <a:prstGeom prst="rect">
                <a:avLst/>
              </a:prstGeom>
            </p:spPr>
            <p:txBody>
              <a:bodyPr wrap="none">
                <a:spAutoFit/>
              </a:bodyPr>
              <a:lstStyle/>
              <a:p>
                <a:pPr lvl="0">
                  <a:lnSpc>
                    <a:spcPct val="150000"/>
                  </a:lnSpc>
                  <a:spcAft>
                    <a:spcPts val="800"/>
                  </a:spcAft>
                </a:pPr>
                <a14:m>
                  <m:oMathPara xmlns:m="http://schemas.openxmlformats.org/officeDocument/2006/math">
                    <m:oMathParaPr>
                      <m:jc m:val="centerGroup"/>
                    </m:oMathParaPr>
                    <m:oMath xmlns:m="http://schemas.openxmlformats.org/officeDocument/2006/math">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𝐚</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𝟐</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ad>
                        <m:radPr>
                          <m:degHide m:val="on"/>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radPr>
                        <m:deg/>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𝟐</m:t>
                          </m:r>
                        </m:e>
                      </m:rad>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𝐛</m:t>
                      </m:r>
                      <m:r>
                        <a:rPr lang="en-US" sz="4800" b="1" dirty="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𝟑</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𝐬𝐢𝐧𝟓</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𝒙</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𝟎</m:t>
                      </m:r>
                      <m:r>
                        <a:rPr lang="en-US" sz="4800" b="1" i="1" dirty="0" smtClean="0">
                          <a:latin typeface="Cambria Math"/>
                          <a:ea typeface="Tahoma" panose="020B0604030504040204" pitchFamily="34" charset="0"/>
                          <a:cs typeface="Tahoma" panose="020B0604030504040204" pitchFamily="34" charset="0"/>
                        </a:rPr>
                        <m:t>.</m:t>
                      </m:r>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3" name="Rectangle 42"/>
              <p:cNvSpPr>
                <a:spLocks noRot="1" noChangeAspect="1" noMove="1" noResize="1" noEditPoints="1" noAdjustHandles="1" noChangeArrowheads="1" noChangeShapeType="1" noTextEdit="1"/>
              </p:cNvSpPr>
              <p:nvPr/>
            </p:nvSpPr>
            <p:spPr>
              <a:xfrm>
                <a:off x="9311209" y="2293461"/>
                <a:ext cx="12765931" cy="1433277"/>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4" name="TextBox 43">
                <a:extLst>
                  <a:ext uri="{FF2B5EF4-FFF2-40B4-BE49-F238E27FC236}">
                    <a16:creationId xmlns:a16="http://schemas.microsoft.com/office/drawing/2014/main" id="{C627E6C8-FA94-0CF2-D050-62393B35A305}"/>
                  </a:ext>
                </a:extLst>
              </p:cNvPr>
              <p:cNvSpPr txBox="1"/>
              <p:nvPr/>
            </p:nvSpPr>
            <p:spPr>
              <a:xfrm>
                <a:off x="305212" y="5672475"/>
                <a:ext cx="6586364" cy="1852367"/>
              </a:xfrm>
              <a:prstGeom prst="rect">
                <a:avLst/>
              </a:prstGeom>
              <a:noFill/>
            </p:spPr>
            <p:txBody>
              <a:bodyPr wrap="square">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n-US" sz="4800" b="1" dirty="0" smtClean="0">
                          <a:solidFill>
                            <a:schemeClr val="tx1"/>
                          </a:solidFill>
                          <a:latin typeface="Cambria Math"/>
                          <a:ea typeface="Tahoma" panose="020B0604030504040204" pitchFamily="34" charset="0"/>
                          <a:cs typeface="Tahoma" panose="020B0604030504040204" pitchFamily="34" charset="0"/>
                          <a:sym typeface="Calibri"/>
                        </a:rPr>
                        <m:t>𝐚</m:t>
                      </m:r>
                      <m:r>
                        <a:rPr lang="en-US" sz="4800" b="1"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f>
                        <m:fPr>
                          <m:ctrlPr>
                            <a:rPr lang="vi-VN"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ad>
                            <m:radPr>
                              <m:degHide m:val="on"/>
                              <m:ctrlPr>
                                <a:rPr lang="en-US"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radPr>
                            <m:deg/>
                            <m:e>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𝟐</m:t>
                              </m:r>
                            </m:e>
                          </m:rad>
                        </m:num>
                        <m:den>
                          <m:r>
                            <a:rPr lang="en-US" sz="4800" b="1" i="1" dirty="0">
                              <a:solidFill>
                                <a:schemeClr val="tx1"/>
                              </a:solidFill>
                              <a:latin typeface="Cambria Math"/>
                              <a:ea typeface="Tahoma" panose="020B0604030504040204" pitchFamily="34" charset="0"/>
                              <a:cs typeface="Tahoma" panose="020B0604030504040204" pitchFamily="34" charset="0"/>
                              <a:sym typeface="Calibri"/>
                            </a:rPr>
                            <m:t>𝟐</m:t>
                          </m:r>
                        </m:den>
                      </m:f>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4" name="TextBox 43">
                <a:extLst>
                  <a:ext uri="{FF2B5EF4-FFF2-40B4-BE49-F238E27FC236}">
                    <a16:creationId xmlns="" xmlns:a16="http://schemas.microsoft.com/office/drawing/2014/main" xmlns:a14="http://schemas.microsoft.com/office/drawing/2010/main" id="{C627E6C8-FA94-0CF2-D050-62393B35A305}"/>
                  </a:ext>
                </a:extLst>
              </p:cNvPr>
              <p:cNvSpPr txBox="1">
                <a:spLocks noRot="1" noChangeAspect="1" noMove="1" noResize="1" noEditPoints="1" noAdjustHandles="1" noChangeArrowheads="1" noChangeShapeType="1" noTextEdit="1"/>
              </p:cNvSpPr>
              <p:nvPr/>
            </p:nvSpPr>
            <p:spPr>
              <a:xfrm>
                <a:off x="305212" y="5672475"/>
                <a:ext cx="6586364" cy="1852367"/>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5" name="TextBox 44"/>
              <p:cNvSpPr txBox="1"/>
              <p:nvPr/>
            </p:nvSpPr>
            <p:spPr>
              <a:xfrm>
                <a:off x="5119856" y="5976972"/>
                <a:ext cx="7413646" cy="147521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dirty="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f>
                        <m:f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𝟑</m:t>
                          </m:r>
                          <m:r>
                            <a:rPr lang="en-US" sz="4800" b="1" i="1" dirty="0" smtClean="0">
                              <a:solidFill>
                                <a:schemeClr val="tx1"/>
                              </a:solidFill>
                              <a:latin typeface="Cambria Math"/>
                              <a:ea typeface="Cambria Math"/>
                              <a:cs typeface="Tahoma" panose="020B0604030504040204" pitchFamily="34" charset="0"/>
                              <a:sym typeface="Calibri"/>
                            </a:rPr>
                            <m:t>𝝅</m:t>
                          </m:r>
                        </m:num>
                        <m:den>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𝟒</m:t>
                          </m:r>
                        </m:den>
                      </m:f>
                    </m:oMath>
                  </m:oMathPara>
                </a14:m>
                <a:endParaRPr lang="en-US" sz="4800" b="1" dirty="0"/>
              </a:p>
            </p:txBody>
          </p:sp>
        </mc:Choice>
        <mc:Fallback xmlns="">
          <p:sp>
            <p:nvSpPr>
              <p:cNvPr id="45" name="TextBox 44"/>
              <p:cNvSpPr txBox="1">
                <a:spLocks noRot="1" noChangeAspect="1" noMove="1" noResize="1" noEditPoints="1" noAdjustHandles="1" noChangeArrowheads="1" noChangeShapeType="1" noTextEdit="1"/>
              </p:cNvSpPr>
              <p:nvPr/>
            </p:nvSpPr>
            <p:spPr>
              <a:xfrm>
                <a:off x="5119856" y="5976972"/>
                <a:ext cx="7413646" cy="1475212"/>
              </a:xfrm>
              <a:prstGeom prst="rect">
                <a:avLst/>
              </a:prstGeom>
              <a:blipFill>
                <a:blip r:embed="rId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6" name="TextBox 45"/>
              <p:cNvSpPr txBox="1"/>
              <p:nvPr/>
            </p:nvSpPr>
            <p:spPr>
              <a:xfrm>
                <a:off x="10929314" y="6370657"/>
                <a:ext cx="2525371"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oMath>
                  </m:oMathPara>
                </a14:m>
                <a:endParaRPr lang="en-US" sz="4800" b="1" dirty="0"/>
              </a:p>
            </p:txBody>
          </p:sp>
        </mc:Choice>
        <mc:Fallback xmlns="">
          <p:sp>
            <p:nvSpPr>
              <p:cNvPr id="46" name="TextBox 45"/>
              <p:cNvSpPr txBox="1">
                <a:spLocks noRot="1" noChangeAspect="1" noMove="1" noResize="1" noEditPoints="1" noAdjustHandles="1" noChangeArrowheads="1" noChangeShapeType="1" noTextEdit="1"/>
              </p:cNvSpPr>
              <p:nvPr/>
            </p:nvSpPr>
            <p:spPr>
              <a:xfrm>
                <a:off x="10929314" y="6370657"/>
                <a:ext cx="2525371" cy="1032077"/>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7" name="TextBox 46"/>
              <p:cNvSpPr txBox="1"/>
              <p:nvPr/>
            </p:nvSpPr>
            <p:spPr>
              <a:xfrm>
                <a:off x="12036743" y="6043427"/>
                <a:ext cx="5311403" cy="13599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400" b="1" i="1" smtClean="0">
                          <a:latin typeface="Cambria Math"/>
                        </a:rPr>
                        <m:t>𝒙</m:t>
                      </m:r>
                      <m:r>
                        <a:rPr lang="en-US" sz="4400" b="1" i="1" smtClean="0">
                          <a:latin typeface="Cambria Math"/>
                        </a:rPr>
                        <m:t>=</m:t>
                      </m:r>
                      <m:f>
                        <m:fPr>
                          <m:ctrlPr>
                            <a:rPr lang="en-US"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smtClean="0">
                              <a:solidFill>
                                <a:schemeClr val="tx1"/>
                              </a:solidFill>
                              <a:latin typeface="Cambria Math"/>
                              <a:ea typeface="Cambria Math"/>
                              <a:cs typeface="Tahoma" panose="020B0604030504040204" pitchFamily="34" charset="0"/>
                              <a:sym typeface="Calibri"/>
                            </a:rPr>
                            <m:t>± </m:t>
                          </m:r>
                          <m:r>
                            <a:rPr lang="en-US" sz="4400" b="1" i="1" dirty="0">
                              <a:solidFill>
                                <a:schemeClr val="tx1"/>
                              </a:solidFill>
                              <a:latin typeface="Cambria Math"/>
                              <a:ea typeface="Tahoma" panose="020B0604030504040204" pitchFamily="34" charset="0"/>
                              <a:cs typeface="Tahoma" panose="020B0604030504040204" pitchFamily="34" charset="0"/>
                              <a:sym typeface="Calibri"/>
                            </a:rPr>
                            <m:t>𝟑</m:t>
                          </m:r>
                          <m:r>
                            <a:rPr lang="en-US" sz="4400" b="1" i="1" dirty="0">
                              <a:solidFill>
                                <a:schemeClr val="tx1"/>
                              </a:solidFill>
                              <a:latin typeface="Cambria Math"/>
                              <a:ea typeface="Cambria Math"/>
                              <a:cs typeface="Tahoma" panose="020B0604030504040204" pitchFamily="34" charset="0"/>
                              <a:sym typeface="Calibri"/>
                            </a:rPr>
                            <m:t>𝝅</m:t>
                          </m:r>
                        </m:num>
                        <m:den>
                          <m:r>
                            <a:rPr lang="en-US" sz="4400" b="1" i="1" dirty="0">
                              <a:solidFill>
                                <a:schemeClr val="tx1"/>
                              </a:solidFill>
                              <a:latin typeface="Cambria Math"/>
                              <a:ea typeface="Tahoma" panose="020B0604030504040204" pitchFamily="34" charset="0"/>
                              <a:cs typeface="Tahoma" panose="020B0604030504040204" pitchFamily="34" charset="0"/>
                              <a:sym typeface="Calibri"/>
                            </a:rPr>
                            <m:t>𝟒</m:t>
                          </m:r>
                        </m:den>
                      </m:f>
                      <m:r>
                        <a:rPr lang="en-US" sz="4400" b="1" i="1">
                          <a:latin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oMath>
                  </m:oMathPara>
                </a14:m>
                <a:endParaRPr lang="en-US" sz="4400" b="1" dirty="0"/>
              </a:p>
            </p:txBody>
          </p:sp>
        </mc:Choice>
        <mc:Fallback xmlns="">
          <p:sp>
            <p:nvSpPr>
              <p:cNvPr id="47" name="TextBox 46"/>
              <p:cNvSpPr txBox="1">
                <a:spLocks noRot="1" noChangeAspect="1" noMove="1" noResize="1" noEditPoints="1" noAdjustHandles="1" noChangeArrowheads="1" noChangeShapeType="1" noTextEdit="1"/>
              </p:cNvSpPr>
              <p:nvPr/>
            </p:nvSpPr>
            <p:spPr>
              <a:xfrm>
                <a:off x="12036743" y="6043427"/>
                <a:ext cx="5311403" cy="135998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8" name="TextBox 47"/>
              <p:cNvSpPr txBox="1"/>
              <p:nvPr/>
            </p:nvSpPr>
            <p:spPr>
              <a:xfrm>
                <a:off x="16810332" y="6248222"/>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48" name="TextBox 47"/>
              <p:cNvSpPr txBox="1">
                <a:spLocks noRot="1" noChangeAspect="1" noMove="1" noResize="1" noEditPoints="1" noAdjustHandles="1" noChangeArrowheads="1" noChangeShapeType="1" noTextEdit="1"/>
              </p:cNvSpPr>
              <p:nvPr/>
            </p:nvSpPr>
            <p:spPr>
              <a:xfrm>
                <a:off x="16810332" y="6248222"/>
                <a:ext cx="2861187" cy="8309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4" name="TextBox 53">
                <a:extLst>
                  <a:ext uri="{FF2B5EF4-FFF2-40B4-BE49-F238E27FC236}">
                    <a16:creationId xmlns:a16="http://schemas.microsoft.com/office/drawing/2014/main" id="{C627E6C8-FA94-0CF2-D050-62393B35A305}"/>
                  </a:ext>
                </a:extLst>
              </p:cNvPr>
              <p:cNvSpPr txBox="1"/>
              <p:nvPr/>
            </p:nvSpPr>
            <p:spPr>
              <a:xfrm>
                <a:off x="648869" y="8914035"/>
                <a:ext cx="6586364" cy="985270"/>
              </a:xfrm>
              <a:prstGeom prst="rect">
                <a:avLst/>
              </a:prstGeom>
              <a:noFill/>
            </p:spPr>
            <p:txBody>
              <a:bodyPr wrap="square">
                <a:spAutoFit/>
              </a:bodyPr>
              <a:lstStyle/>
              <a:p>
                <a:pPr algn="just">
                  <a:lnSpc>
                    <a:spcPct val="107000"/>
                  </a:lnSpc>
                  <a:spcAft>
                    <a:spcPts val="800"/>
                  </a:spcAft>
                </a:pPr>
                <a14:m>
                  <m:oMathPara xmlns:m="http://schemas.openxmlformats.org/officeDocument/2006/math">
                    <m:oMathParaPr>
                      <m:jc m:val="centerGroup"/>
                    </m:oMathParaPr>
                    <m:oMath xmlns:m="http://schemas.openxmlformats.org/officeDocument/2006/math">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𝐛</m:t>
                      </m:r>
                      <m:r>
                        <a:rPr lang="en-US" sz="4800" b="1" dirty="0" smtClean="0">
                          <a:solidFill>
                            <a:schemeClr val="tx1"/>
                          </a:solidFill>
                          <a:latin typeface="Cambria Math"/>
                          <a:ea typeface="Tahoma" panose="020B0604030504040204" pitchFamily="34" charset="0"/>
                          <a:cs typeface="Tahoma" panose="020B0604030504040204" pitchFamily="34" charset="0"/>
                          <a:sym typeface="Calibri"/>
                        </a:rPr>
                        <m:t>)</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𝟑</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dirty="0">
                          <a:solidFill>
                            <a:schemeClr val="tx1"/>
                          </a:solidFill>
                          <a:latin typeface="Cambria Math"/>
                          <a:ea typeface="Tahoma" panose="020B0604030504040204" pitchFamily="34" charset="0"/>
                          <a:cs typeface="Tahoma" panose="020B0604030504040204" pitchFamily="34" charset="0"/>
                          <a:sym typeface="Calibri"/>
                        </a:rPr>
                        <m:t>𝐬𝐢𝐧𝟓</m:t>
                      </m:r>
                      <m:r>
                        <a:rPr lang="en-US" sz="4800" b="1" i="1" dirty="0">
                          <a:solidFill>
                            <a:schemeClr val="tx1"/>
                          </a:solidFill>
                          <a:latin typeface="Cambria Math"/>
                          <a:ea typeface="Tahoma" panose="020B0604030504040204" pitchFamily="34" charset="0"/>
                          <a:cs typeface="Tahoma" panose="020B0604030504040204" pitchFamily="34" charset="0"/>
                          <a:sym typeface="Calibri"/>
                        </a:rPr>
                        <m:t>𝒙</m:t>
                      </m:r>
                    </m:oMath>
                  </m:oMathPara>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4" name="TextBox 53">
                <a:extLst>
                  <a:ext uri="{FF2B5EF4-FFF2-40B4-BE49-F238E27FC236}">
                    <a16:creationId xmlns="" xmlns:a16="http://schemas.microsoft.com/office/drawing/2014/main" xmlns:a14="http://schemas.microsoft.com/office/drawing/2010/main" id="{C627E6C8-FA94-0CF2-D050-62393B35A305}"/>
                  </a:ext>
                </a:extLst>
              </p:cNvPr>
              <p:cNvSpPr txBox="1">
                <a:spLocks noRot="1" noChangeAspect="1" noMove="1" noResize="1" noEditPoints="1" noAdjustHandles="1" noChangeArrowheads="1" noChangeShapeType="1" noTextEdit="1"/>
              </p:cNvSpPr>
              <p:nvPr/>
            </p:nvSpPr>
            <p:spPr>
              <a:xfrm>
                <a:off x="648869" y="8914035"/>
                <a:ext cx="6586364" cy="985270"/>
              </a:xfrm>
              <a:prstGeom prst="rect">
                <a:avLst/>
              </a:prstGeom>
              <a:blipFill rotWithShape="1">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5" name="TextBox 54"/>
              <p:cNvSpPr txBox="1"/>
              <p:nvPr/>
            </p:nvSpPr>
            <p:spPr>
              <a:xfrm>
                <a:off x="5479917" y="8727509"/>
                <a:ext cx="9569575" cy="135832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0" smtClean="0">
                          <a:latin typeface="Cambria Math"/>
                        </a:rPr>
                        <m:t> </m:t>
                      </m:r>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a:solidFill>
                            <a:schemeClr val="tx1"/>
                          </a:solidFill>
                          <a:latin typeface="Cambria Math"/>
                          <a:ea typeface="Tahoma" panose="020B0604030504040204" pitchFamily="34" charset="0"/>
                          <a:cs typeface="Tahoma" panose="020B0604030504040204" pitchFamily="34" charset="0"/>
                          <a:sym typeface="Calibri"/>
                        </a:rPr>
                        <m:t>𝟑</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dirty="0">
                          <a:solidFill>
                            <a:schemeClr val="tx1"/>
                          </a:solidFill>
                          <a:latin typeface="Cambria Math"/>
                          <a:ea typeface="Tahoma" panose="020B0604030504040204" pitchFamily="34" charset="0"/>
                          <a:cs typeface="Tahoma" panose="020B0604030504040204" pitchFamily="34" charset="0"/>
                          <a:sym typeface="Calibri"/>
                        </a:rPr>
                        <m:t>𝐜𝐨𝐬</m:t>
                      </m:r>
                      <m:d>
                        <m:dPr>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dPr>
                        <m:e>
                          <m:f>
                            <m:fPr>
                              <m:ctrlPr>
                                <a:rPr lang="el-GR" sz="48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l-GR" sz="4800" b="1" i="1" dirty="0">
                                  <a:solidFill>
                                    <a:schemeClr val="tx1"/>
                                  </a:solidFill>
                                  <a:latin typeface="Cambria Math"/>
                                  <a:ea typeface="Tahoma" panose="020B0604030504040204" pitchFamily="34" charset="0"/>
                                  <a:cs typeface="Tahoma" panose="020B0604030504040204" pitchFamily="34" charset="0"/>
                                  <a:sym typeface="Calibri"/>
                                </a:rPr>
                                <m:t>𝝅</m:t>
                              </m:r>
                            </m:num>
                            <m:den>
                              <m:r>
                                <a:rPr lang="el-GR" sz="4800" b="1" i="1" dirty="0">
                                  <a:solidFill>
                                    <a:schemeClr val="tx1"/>
                                  </a:solidFill>
                                  <a:latin typeface="Cambria Math"/>
                                  <a:ea typeface="Tahoma" panose="020B0604030504040204" pitchFamily="34" charset="0"/>
                                  <a:cs typeface="Tahoma" panose="020B0604030504040204" pitchFamily="34" charset="0"/>
                                  <a:sym typeface="Calibri"/>
                                </a:rPr>
                                <m:t>𝟐</m:t>
                              </m:r>
                            </m:den>
                          </m:f>
                          <m:r>
                            <a:rPr lang="en-US" sz="4800" b="1" dirty="0">
                              <a:solidFill>
                                <a:schemeClr val="tx1"/>
                              </a:solidFill>
                              <a:latin typeface="Cambria Math"/>
                              <a:ea typeface="Tahoma" panose="020B0604030504040204" pitchFamily="34" charset="0"/>
                              <a:cs typeface="Tahoma" panose="020B0604030504040204" pitchFamily="34" charset="0"/>
                              <a:sym typeface="Calibri"/>
                            </a:rPr>
                            <m:t>−</m:t>
                          </m:r>
                          <m:r>
                            <a:rPr lang="en-US" sz="4800" b="1" dirty="0">
                              <a:solidFill>
                                <a:schemeClr val="tx1"/>
                              </a:solidFill>
                              <a:latin typeface="Cambria Math"/>
                              <a:ea typeface="Tahoma" panose="020B0604030504040204" pitchFamily="34" charset="0"/>
                              <a:cs typeface="Tahoma" panose="020B0604030504040204" pitchFamily="34" charset="0"/>
                              <a:sym typeface="Calibri"/>
                            </a:rPr>
                            <m:t>𝟓</m:t>
                          </m:r>
                          <m:r>
                            <a:rPr lang="en-US" sz="4800" b="1" i="1" dirty="0">
                              <a:solidFill>
                                <a:schemeClr val="tx1"/>
                              </a:solidFill>
                              <a:latin typeface="Cambria Math"/>
                              <a:ea typeface="Tahoma" panose="020B0604030504040204" pitchFamily="34" charset="0"/>
                              <a:cs typeface="Tahoma" panose="020B0604030504040204" pitchFamily="34" charset="0"/>
                              <a:sym typeface="Calibri"/>
                            </a:rPr>
                            <m:t>𝒙</m:t>
                          </m:r>
                        </m:e>
                      </m:d>
                    </m:oMath>
                  </m:oMathPara>
                </a14:m>
                <a:endParaRPr lang="en-US" sz="4800" b="1" dirty="0"/>
              </a:p>
            </p:txBody>
          </p:sp>
        </mc:Choice>
        <mc:Fallback xmlns="">
          <p:sp>
            <p:nvSpPr>
              <p:cNvPr id="55" name="TextBox 54"/>
              <p:cNvSpPr txBox="1">
                <a:spLocks noRot="1" noChangeAspect="1" noMove="1" noResize="1" noEditPoints="1" noAdjustHandles="1" noChangeArrowheads="1" noChangeShapeType="1" noTextEdit="1"/>
              </p:cNvSpPr>
              <p:nvPr/>
            </p:nvSpPr>
            <p:spPr>
              <a:xfrm>
                <a:off x="5479917" y="8727509"/>
                <a:ext cx="9569575" cy="1358321"/>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6" name="TextBox 55"/>
              <p:cNvSpPr txBox="1"/>
              <p:nvPr/>
            </p:nvSpPr>
            <p:spPr>
              <a:xfrm>
                <a:off x="13937827" y="8113238"/>
                <a:ext cx="5311403" cy="2586862"/>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rPr>
                          </m:ctrlPr>
                        </m:groupChrPr>
                        <m:e/>
                      </m:groupChr>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𝟑</m:t>
                              </m:r>
                              <m:r>
                                <a:rPr lang="en-US" sz="4400" b="1" i="1" smtClean="0">
                                  <a:latin typeface="Cambria Math"/>
                                </a:rPr>
                                <m:t>𝒙</m:t>
                              </m:r>
                              <m:r>
                                <a:rPr lang="en-US" sz="4400" b="1" i="1" smtClean="0">
                                  <a:latin typeface="Cambria Math"/>
                                </a:rPr>
                                <m:t>=</m:t>
                              </m:r>
                              <m:f>
                                <m:fPr>
                                  <m:ctrlPr>
                                    <a:rPr lang="el-GR"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l-GR" sz="4400" b="1" i="1" dirty="0">
                                      <a:solidFill>
                                        <a:schemeClr val="tx1"/>
                                      </a:solidFill>
                                      <a:latin typeface="Cambria Math"/>
                                      <a:ea typeface="Tahoma" panose="020B0604030504040204" pitchFamily="34" charset="0"/>
                                      <a:cs typeface="Tahoma" panose="020B0604030504040204" pitchFamily="34" charset="0"/>
                                      <a:sym typeface="Calibri"/>
                                    </a:rPr>
                                    <m:t>𝝅</m:t>
                                  </m:r>
                                </m:num>
                                <m:den>
                                  <m:r>
                                    <a:rPr lang="el-GR" sz="4400" b="1" i="1" dirty="0">
                                      <a:solidFill>
                                        <a:schemeClr val="tx1"/>
                                      </a:solidFill>
                                      <a:latin typeface="Cambria Math"/>
                                      <a:ea typeface="Tahoma" panose="020B0604030504040204" pitchFamily="34" charset="0"/>
                                      <a:cs typeface="Tahoma" panose="020B0604030504040204" pitchFamily="34" charset="0"/>
                                      <a:sym typeface="Calibri"/>
                                    </a:rPr>
                                    <m:t>𝟐</m:t>
                                  </m:r>
                                </m:den>
                              </m:f>
                              <m:r>
                                <a:rPr lang="en-US" sz="4400" b="1" dirty="0">
                                  <a:solidFill>
                                    <a:schemeClr val="tx1"/>
                                  </a:solidFill>
                                  <a:latin typeface="Cambria Math"/>
                                  <a:ea typeface="Tahoma" panose="020B0604030504040204" pitchFamily="34" charset="0"/>
                                  <a:cs typeface="Tahoma" panose="020B0604030504040204" pitchFamily="34" charset="0"/>
                                  <a:sym typeface="Calibri"/>
                                </a:rPr>
                                <m:t>−</m:t>
                              </m:r>
                              <m:r>
                                <a:rPr lang="en-US" sz="4400" b="1" dirty="0">
                                  <a:solidFill>
                                    <a:schemeClr val="tx1"/>
                                  </a:solidFill>
                                  <a:latin typeface="Cambria Math"/>
                                  <a:ea typeface="Tahoma" panose="020B0604030504040204" pitchFamily="34" charset="0"/>
                                  <a:cs typeface="Tahoma" panose="020B0604030504040204" pitchFamily="34" charset="0"/>
                                  <a:sym typeface="Calibri"/>
                                </a:rPr>
                                <m:t>𝟓</m:t>
                              </m:r>
                              <m:r>
                                <a:rPr lang="en-US" sz="4400" b="1" i="1" dirty="0">
                                  <a:solidFill>
                                    <a:schemeClr val="tx1"/>
                                  </a:solidFill>
                                  <a:latin typeface="Cambria Math"/>
                                  <a:ea typeface="Tahoma" panose="020B0604030504040204" pitchFamily="34" charset="0"/>
                                  <a:cs typeface="Tahoma" panose="020B0604030504040204" pitchFamily="34" charset="0"/>
                                  <a:sym typeface="Calibri"/>
                                </a:rPr>
                                <m:t>𝒙</m:t>
                              </m:r>
                              <m:r>
                                <a:rPr lang="en-US" sz="4400" b="1" i="1" smtClean="0">
                                  <a:latin typeface="Cambria Math"/>
                                </a:rPr>
                                <m:t>+</m:t>
                              </m:r>
                              <m:r>
                                <a:rPr lang="en-US" sz="4400" b="1" i="1" smtClean="0">
                                  <a:latin typeface="Cambria Math"/>
                                </a:rPr>
                                <m:t>𝒌</m:t>
                              </m:r>
                              <m:r>
                                <a:rPr lang="en-US" sz="4400" b="1" i="1" smtClean="0">
                                  <a:latin typeface="Cambria Math"/>
                                </a:rPr>
                                <m:t>𝟐</m:t>
                              </m:r>
                              <m:r>
                                <a:rPr lang="en-US" sz="4400" b="1" i="1" smtClean="0">
                                  <a:latin typeface="Cambria Math"/>
                                  <a:ea typeface="Cambria Math"/>
                                </a:rPr>
                                <m:t>𝝅</m:t>
                              </m:r>
                            </m:e>
                            <m:e>
                              <m:r>
                                <a:rPr lang="en-US" sz="4400" b="1" i="1" smtClean="0">
                                  <a:latin typeface="Cambria Math"/>
                                  <a:ea typeface="Cambria Math"/>
                                </a:rPr>
                                <m:t>𝟑</m:t>
                              </m:r>
                              <m:r>
                                <a:rPr lang="en-US" sz="4400" b="1" i="1">
                                  <a:latin typeface="Cambria Math"/>
                                </a:rPr>
                                <m:t>𝒙</m:t>
                              </m:r>
                              <m:r>
                                <a:rPr lang="en-US" sz="4400" b="1" i="1">
                                  <a:latin typeface="Cambria Math"/>
                                </a:rPr>
                                <m:t>=−</m:t>
                              </m:r>
                              <m:f>
                                <m:fPr>
                                  <m:ctrlPr>
                                    <a:rPr lang="el-GR"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l-GR" sz="4400" b="1" i="1" dirty="0">
                                      <a:solidFill>
                                        <a:schemeClr val="tx1"/>
                                      </a:solidFill>
                                      <a:latin typeface="Cambria Math"/>
                                      <a:ea typeface="Tahoma" panose="020B0604030504040204" pitchFamily="34" charset="0"/>
                                      <a:cs typeface="Tahoma" panose="020B0604030504040204" pitchFamily="34" charset="0"/>
                                      <a:sym typeface="Calibri"/>
                                    </a:rPr>
                                    <m:t>𝝅</m:t>
                                  </m:r>
                                </m:num>
                                <m:den>
                                  <m:r>
                                    <a:rPr lang="el-GR" sz="4400" b="1" i="1" dirty="0">
                                      <a:solidFill>
                                        <a:schemeClr val="tx1"/>
                                      </a:solidFill>
                                      <a:latin typeface="Cambria Math"/>
                                      <a:ea typeface="Tahoma" panose="020B0604030504040204" pitchFamily="34" charset="0"/>
                                      <a:cs typeface="Tahoma" panose="020B0604030504040204" pitchFamily="34" charset="0"/>
                                      <a:sym typeface="Calibri"/>
                                    </a:rPr>
                                    <m:t>𝟐</m:t>
                                  </m:r>
                                </m:den>
                              </m:f>
                              <m:r>
                                <a:rPr lang="en-US" sz="4400" b="1" i="0" dirty="0" smtClean="0">
                                  <a:solidFill>
                                    <a:schemeClr val="tx1"/>
                                  </a:solidFill>
                                  <a:latin typeface="Cambria Math"/>
                                  <a:ea typeface="Tahoma" panose="020B0604030504040204" pitchFamily="34" charset="0"/>
                                  <a:cs typeface="Tahoma" panose="020B0604030504040204" pitchFamily="34" charset="0"/>
                                  <a:sym typeface="Calibri"/>
                                </a:rPr>
                                <m:t>+</m:t>
                              </m:r>
                              <m:r>
                                <a:rPr lang="en-US" sz="4400" b="1" dirty="0">
                                  <a:solidFill>
                                    <a:schemeClr val="tx1"/>
                                  </a:solidFill>
                                  <a:latin typeface="Cambria Math"/>
                                  <a:ea typeface="Tahoma" panose="020B0604030504040204" pitchFamily="34" charset="0"/>
                                  <a:cs typeface="Tahoma" panose="020B0604030504040204" pitchFamily="34" charset="0"/>
                                  <a:sym typeface="Calibri"/>
                                </a:rPr>
                                <m:t>𝟓</m:t>
                              </m:r>
                              <m:r>
                                <a:rPr lang="en-US" sz="4400" b="1" i="1" dirty="0">
                                  <a:solidFill>
                                    <a:schemeClr val="tx1"/>
                                  </a:solidFill>
                                  <a:latin typeface="Cambria Math"/>
                                  <a:ea typeface="Tahoma" panose="020B0604030504040204" pitchFamily="34" charset="0"/>
                                  <a:cs typeface="Tahoma" panose="020B0604030504040204" pitchFamily="34" charset="0"/>
                                  <a:sym typeface="Calibri"/>
                                </a:rPr>
                                <m:t>𝒙</m:t>
                              </m:r>
                              <m:r>
                                <a:rPr lang="en-US" sz="4400" b="1" i="1" smtClean="0">
                                  <a:latin typeface="Cambria Math"/>
                                  <a:ea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e>
                          </m:eqArr>
                        </m:e>
                      </m:d>
                    </m:oMath>
                  </m:oMathPara>
                </a14:m>
                <a:endParaRPr lang="en-US" sz="4400" b="1" dirty="0"/>
              </a:p>
            </p:txBody>
          </p:sp>
        </mc:Choice>
        <mc:Fallback xmlns="">
          <p:sp>
            <p:nvSpPr>
              <p:cNvPr id="56" name="TextBox 55"/>
              <p:cNvSpPr txBox="1">
                <a:spLocks noRot="1" noChangeAspect="1" noMove="1" noResize="1" noEditPoints="1" noAdjustHandles="1" noChangeArrowheads="1" noChangeShapeType="1" noTextEdit="1"/>
              </p:cNvSpPr>
              <p:nvPr/>
            </p:nvSpPr>
            <p:spPr>
              <a:xfrm>
                <a:off x="13937827" y="8113238"/>
                <a:ext cx="5311403" cy="2586862"/>
              </a:xfrm>
              <a:prstGeom prst="rect">
                <a:avLst/>
              </a:prstGeom>
              <a:blipFill rotWithShape="1">
                <a:blip r:embed="rId11"/>
                <a:stretch>
                  <a:fillRect r="-19037"/>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7" name="TextBox 56"/>
              <p:cNvSpPr txBox="1"/>
              <p:nvPr/>
            </p:nvSpPr>
            <p:spPr>
              <a:xfrm>
                <a:off x="11947611" y="11775539"/>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57" name="TextBox 56"/>
              <p:cNvSpPr txBox="1">
                <a:spLocks noRot="1" noChangeAspect="1" noMove="1" noResize="1" noEditPoints="1" noAdjustHandles="1" noChangeArrowheads="1" noChangeShapeType="1" noTextEdit="1"/>
              </p:cNvSpPr>
              <p:nvPr/>
            </p:nvSpPr>
            <p:spPr>
              <a:xfrm>
                <a:off x="11947611" y="11775539"/>
                <a:ext cx="2861187" cy="830997"/>
              </a:xfrm>
              <a:prstGeom prst="rect">
                <a:avLst/>
              </a:prstGeom>
              <a:blipFill rotWithShape="1">
                <a:blip r:embed="rId12"/>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8" name="TextBox 57"/>
              <p:cNvSpPr txBox="1"/>
              <p:nvPr/>
            </p:nvSpPr>
            <p:spPr>
              <a:xfrm>
                <a:off x="6589262" y="10472492"/>
                <a:ext cx="5311403" cy="263181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rPr>
                          </m:ctrlPr>
                        </m:groupChrPr>
                        <m:e/>
                      </m:groupChr>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𝒙</m:t>
                              </m:r>
                              <m:r>
                                <a:rPr lang="en-US" sz="4400" b="1" i="1" smtClean="0">
                                  <a:latin typeface="Cambria Math"/>
                                </a:rPr>
                                <m:t>=</m:t>
                              </m:r>
                              <m:f>
                                <m:fPr>
                                  <m:ctrlPr>
                                    <a:rPr lang="en-US"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a:solidFill>
                                        <a:schemeClr val="tx1"/>
                                      </a:solidFill>
                                      <a:latin typeface="Cambria Math"/>
                                      <a:ea typeface="Cambria Math"/>
                                      <a:cs typeface="Tahoma" panose="020B0604030504040204" pitchFamily="34" charset="0"/>
                                      <a:sym typeface="Calibri"/>
                                    </a:rPr>
                                    <m:t>𝝅</m:t>
                                  </m:r>
                                </m:num>
                                <m:den>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𝟏𝟔</m:t>
                                  </m:r>
                                </m:den>
                              </m:f>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m:t>
                              </m:r>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𝒌</m:t>
                              </m:r>
                              <m:f>
                                <m:fPr>
                                  <m:ctrlPr>
                                    <a:rPr lang="el-GR" sz="44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l-GR" sz="4400" b="1" i="1" dirty="0" smtClean="0">
                                      <a:solidFill>
                                        <a:schemeClr val="tx1"/>
                                      </a:solidFill>
                                      <a:latin typeface="Cambria Math"/>
                                      <a:ea typeface="Tahoma" panose="020B0604030504040204" pitchFamily="34" charset="0"/>
                                      <a:cs typeface="Tahoma" panose="020B0604030504040204" pitchFamily="34" charset="0"/>
                                      <a:sym typeface="Calibri"/>
                                    </a:rPr>
                                    <m:t>𝝅</m:t>
                                  </m:r>
                                </m:num>
                                <m:den>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𝟒</m:t>
                                  </m:r>
                                </m:den>
                              </m:f>
                            </m:e>
                            <m:e>
                              <m:r>
                                <a:rPr lang="en-US" sz="4400" b="1" i="1">
                                  <a:latin typeface="Cambria Math"/>
                                </a:rPr>
                                <m:t>𝒙</m:t>
                              </m:r>
                              <m:r>
                                <a:rPr lang="en-US" sz="4400" b="1" i="1">
                                  <a:latin typeface="Cambria Math"/>
                                </a:rPr>
                                <m:t>=</m:t>
                              </m:r>
                              <m:f>
                                <m:fPr>
                                  <m:ctrlPr>
                                    <a:rPr lang="en-US" sz="4400" b="1" i="1" dirty="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fPr>
                                <m:num>
                                  <m:r>
                                    <a:rPr lang="en-US" sz="4400" b="1" i="1" dirty="0">
                                      <a:solidFill>
                                        <a:schemeClr val="tx1"/>
                                      </a:solidFill>
                                      <a:latin typeface="Cambria Math"/>
                                      <a:ea typeface="Cambria Math"/>
                                      <a:cs typeface="Tahoma" panose="020B0604030504040204" pitchFamily="34" charset="0"/>
                                      <a:sym typeface="Calibri"/>
                                    </a:rPr>
                                    <m:t>𝝅</m:t>
                                  </m:r>
                                </m:num>
                                <m:den>
                                  <m:r>
                                    <a:rPr lang="en-US" sz="4400" b="1" i="1" dirty="0" smtClean="0">
                                      <a:solidFill>
                                        <a:schemeClr val="tx1"/>
                                      </a:solidFill>
                                      <a:latin typeface="Cambria Math"/>
                                      <a:ea typeface="Tahoma" panose="020B0604030504040204" pitchFamily="34" charset="0"/>
                                      <a:cs typeface="Tahoma" panose="020B0604030504040204" pitchFamily="34" charset="0"/>
                                      <a:sym typeface="Calibri"/>
                                    </a:rPr>
                                    <m:t>𝟒</m:t>
                                  </m:r>
                                </m:den>
                              </m:f>
                              <m:r>
                                <a:rPr lang="en-US" sz="4400" b="1" i="1" smtClean="0">
                                  <a:latin typeface="Cambria Math"/>
                                </a:rPr>
                                <m:t>−</m:t>
                              </m:r>
                              <m:r>
                                <a:rPr lang="en-US" sz="4400" b="1" i="1">
                                  <a:latin typeface="Cambria Math"/>
                                </a:rPr>
                                <m:t>𝒌</m:t>
                              </m:r>
                              <m:r>
                                <a:rPr lang="en-US" sz="4400" b="1" i="1">
                                  <a:latin typeface="Cambria Math"/>
                                  <a:ea typeface="Cambria Math"/>
                                </a:rPr>
                                <m:t>𝝅</m:t>
                              </m:r>
                            </m:e>
                          </m:eqArr>
                        </m:e>
                      </m:d>
                    </m:oMath>
                  </m:oMathPara>
                </a14:m>
                <a:endParaRPr lang="en-US" sz="4400" b="1" dirty="0"/>
              </a:p>
            </p:txBody>
          </p:sp>
        </mc:Choice>
        <mc:Fallback xmlns="">
          <p:sp>
            <p:nvSpPr>
              <p:cNvPr id="58" name="TextBox 57"/>
              <p:cNvSpPr txBox="1">
                <a:spLocks noRot="1" noChangeAspect="1" noMove="1" noResize="1" noEditPoints="1" noAdjustHandles="1" noChangeArrowheads="1" noChangeShapeType="1" noTextEdit="1"/>
              </p:cNvSpPr>
              <p:nvPr/>
            </p:nvSpPr>
            <p:spPr>
              <a:xfrm>
                <a:off x="6589262" y="10472492"/>
                <a:ext cx="5311403" cy="2631811"/>
              </a:xfrm>
              <a:prstGeom prst="rect">
                <a:avLst/>
              </a:prstGeom>
              <a:blipFill rotWithShape="1">
                <a:blip r:embed="rId13"/>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6172461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30">
                                            <p:txEl>
                                              <p:pRg st="0" end="0"/>
                                            </p:txEl>
                                          </p:spTgt>
                                        </p:tgtEl>
                                        <p:attrNameLst>
                                          <p:attrName>style.visibility</p:attrName>
                                        </p:attrNameLst>
                                      </p:cBhvr>
                                      <p:to>
                                        <p:strVal val="visible"/>
                                      </p:to>
                                    </p:set>
                                    <p:animEffect transition="in" filter="wipe(left)">
                                      <p:cBhvr>
                                        <p:cTn id="13" dur="500"/>
                                        <p:tgtEl>
                                          <p:spTgt spid="3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43"/>
                                        </p:tgtEl>
                                        <p:attrNameLst>
                                          <p:attrName>style.visibility</p:attrName>
                                        </p:attrNameLst>
                                      </p:cBhvr>
                                      <p:to>
                                        <p:strVal val="visible"/>
                                      </p:to>
                                    </p:set>
                                    <p:animEffect transition="in" filter="wipe(left)">
                                      <p:cBhvr>
                                        <p:cTn id="18" dur="500"/>
                                        <p:tgtEl>
                                          <p:spTgt spid="43"/>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38"/>
                                        </p:tgtEl>
                                        <p:attrNameLst>
                                          <p:attrName>style.visibility</p:attrName>
                                        </p:attrNameLst>
                                      </p:cBhvr>
                                      <p:to>
                                        <p:strVal val="visible"/>
                                      </p:to>
                                    </p:set>
                                    <p:animEffect transition="in" filter="wipe(left)">
                                      <p:cBhvr>
                                        <p:cTn id="23" dur="500"/>
                                        <p:tgtEl>
                                          <p:spTgt spid="38"/>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37"/>
                                        </p:tgtEl>
                                        <p:attrNameLst>
                                          <p:attrName>style.visibility</p:attrName>
                                        </p:attrNameLst>
                                      </p:cBhvr>
                                      <p:to>
                                        <p:strVal val="visible"/>
                                      </p:to>
                                    </p:set>
                                    <p:animEffect transition="in" filter="fade">
                                      <p:cBhvr>
                                        <p:cTn id="26" dur="1000"/>
                                        <p:tgtEl>
                                          <p:spTgt spid="37"/>
                                        </p:tgtEl>
                                      </p:cBhvr>
                                    </p:animEffect>
                                    <p:anim calcmode="lin" valueType="num">
                                      <p:cBhvr>
                                        <p:cTn id="27" dur="1000" fill="hold"/>
                                        <p:tgtEl>
                                          <p:spTgt spid="37"/>
                                        </p:tgtEl>
                                        <p:attrNameLst>
                                          <p:attrName>ppt_x</p:attrName>
                                        </p:attrNameLst>
                                      </p:cBhvr>
                                      <p:tavLst>
                                        <p:tav tm="0">
                                          <p:val>
                                            <p:strVal val="#ppt_x"/>
                                          </p:val>
                                        </p:tav>
                                        <p:tav tm="100000">
                                          <p:val>
                                            <p:strVal val="#ppt_x"/>
                                          </p:val>
                                        </p:tav>
                                      </p:tavLst>
                                    </p:anim>
                                    <p:anim calcmode="lin" valueType="num">
                                      <p:cBhvr>
                                        <p:cTn id="28" dur="1000" fill="hold"/>
                                        <p:tgtEl>
                                          <p:spTgt spid="37"/>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4"/>
                                        </p:tgtEl>
                                        <p:attrNameLst>
                                          <p:attrName>style.visibility</p:attrName>
                                        </p:attrNameLst>
                                      </p:cBhvr>
                                      <p:to>
                                        <p:strVal val="visible"/>
                                      </p:to>
                                    </p:set>
                                    <p:animEffect transition="in" filter="wipe(left)">
                                      <p:cBhvr>
                                        <p:cTn id="33" dur="500"/>
                                        <p:tgtEl>
                                          <p:spTgt spid="44"/>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45"/>
                                        </p:tgtEl>
                                        <p:attrNameLst>
                                          <p:attrName>style.visibility</p:attrName>
                                        </p:attrNameLst>
                                      </p:cBhvr>
                                      <p:to>
                                        <p:strVal val="visible"/>
                                      </p:to>
                                    </p:set>
                                    <p:animEffect transition="in" filter="wipe(left)">
                                      <p:cBhvr>
                                        <p:cTn id="38" dur="500"/>
                                        <p:tgtEl>
                                          <p:spTgt spid="45"/>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6"/>
                                        </p:tgtEl>
                                        <p:attrNameLst>
                                          <p:attrName>style.visibility</p:attrName>
                                        </p:attrNameLst>
                                      </p:cBhvr>
                                      <p:to>
                                        <p:strVal val="visible"/>
                                      </p:to>
                                    </p:set>
                                    <p:animEffect transition="in" filter="wipe(left)">
                                      <p:cBhvr>
                                        <p:cTn id="43" dur="500"/>
                                        <p:tgtEl>
                                          <p:spTgt spid="46"/>
                                        </p:tgtEl>
                                      </p:cBhvr>
                                    </p:animEffect>
                                  </p:childTnLst>
                                </p:cTn>
                              </p:par>
                            </p:childTnLst>
                          </p:cTn>
                        </p:par>
                      </p:childTnLst>
                    </p:cTn>
                  </p:par>
                  <p:par>
                    <p:cTn id="44" fill="hold">
                      <p:stCondLst>
                        <p:cond delay="indefinite"/>
                      </p:stCondLst>
                      <p:childTnLst>
                        <p:par>
                          <p:cTn id="45" fill="hold">
                            <p:stCondLst>
                              <p:cond delay="0"/>
                            </p:stCondLst>
                            <p:childTnLst>
                              <p:par>
                                <p:cTn id="46" presetID="1" presetClass="entr" presetSubtype="0" fill="hold" grpId="0" nodeType="clickEffect">
                                  <p:stCondLst>
                                    <p:cond delay="0"/>
                                  </p:stCondLst>
                                  <p:childTnLst>
                                    <p:set>
                                      <p:cBhvr>
                                        <p:cTn id="47" dur="1" fill="hold">
                                          <p:stCondLst>
                                            <p:cond delay="0"/>
                                          </p:stCondLst>
                                        </p:cTn>
                                        <p:tgtEl>
                                          <p:spTgt spid="47"/>
                                        </p:tgtEl>
                                        <p:attrNameLst>
                                          <p:attrName>style.visibility</p:attrName>
                                        </p:attrNameLst>
                                      </p:cBhvr>
                                      <p:to>
                                        <p:strVal val="visible"/>
                                      </p:to>
                                    </p:set>
                                  </p:childTnLst>
                                </p:cTn>
                              </p:par>
                            </p:childTnLst>
                          </p:cTn>
                        </p:par>
                      </p:childTnLst>
                    </p:cTn>
                  </p:par>
                  <p:par>
                    <p:cTn id="48" fill="hold">
                      <p:stCondLst>
                        <p:cond delay="indefinite"/>
                      </p:stCondLst>
                      <p:childTnLst>
                        <p:par>
                          <p:cTn id="49" fill="hold">
                            <p:stCondLst>
                              <p:cond delay="0"/>
                            </p:stCondLst>
                            <p:childTnLst>
                              <p:par>
                                <p:cTn id="50" presetID="1" presetClass="entr" presetSubtype="0" fill="hold" grpId="0" nodeType="clickEffect">
                                  <p:stCondLst>
                                    <p:cond delay="0"/>
                                  </p:stCondLst>
                                  <p:childTnLst>
                                    <p:set>
                                      <p:cBhvr>
                                        <p:cTn id="51" dur="1" fill="hold">
                                          <p:stCondLst>
                                            <p:cond delay="0"/>
                                          </p:stCondLst>
                                        </p:cTn>
                                        <p:tgtEl>
                                          <p:spTgt spid="48"/>
                                        </p:tgtEl>
                                        <p:attrNameLst>
                                          <p:attrName>style.visibility</p:attrName>
                                        </p:attrNameLst>
                                      </p:cBhvr>
                                      <p:to>
                                        <p:strVal val="visible"/>
                                      </p:to>
                                    </p:set>
                                  </p:childTnLst>
                                </p:cTn>
                              </p:par>
                            </p:childTnLst>
                          </p:cTn>
                        </p:par>
                      </p:childTnLst>
                    </p:cTn>
                  </p:par>
                  <p:par>
                    <p:cTn id="52" fill="hold">
                      <p:stCondLst>
                        <p:cond delay="indefinite"/>
                      </p:stCondLst>
                      <p:childTnLst>
                        <p:par>
                          <p:cTn id="53" fill="hold">
                            <p:stCondLst>
                              <p:cond delay="0"/>
                            </p:stCondLst>
                            <p:childTnLst>
                              <p:par>
                                <p:cTn id="54" presetID="22" presetClass="entr" presetSubtype="8" fill="hold" grpId="0" nodeType="clickEffect">
                                  <p:stCondLst>
                                    <p:cond delay="0"/>
                                  </p:stCondLst>
                                  <p:childTnLst>
                                    <p:set>
                                      <p:cBhvr>
                                        <p:cTn id="55" dur="1" fill="hold">
                                          <p:stCondLst>
                                            <p:cond delay="0"/>
                                          </p:stCondLst>
                                        </p:cTn>
                                        <p:tgtEl>
                                          <p:spTgt spid="54"/>
                                        </p:tgtEl>
                                        <p:attrNameLst>
                                          <p:attrName>style.visibility</p:attrName>
                                        </p:attrNameLst>
                                      </p:cBhvr>
                                      <p:to>
                                        <p:strVal val="visible"/>
                                      </p:to>
                                    </p:set>
                                    <p:animEffect transition="in" filter="wipe(left)">
                                      <p:cBhvr>
                                        <p:cTn id="56" dur="500"/>
                                        <p:tgtEl>
                                          <p:spTgt spid="54"/>
                                        </p:tgtEl>
                                      </p:cBhvr>
                                    </p:animEffect>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55"/>
                                        </p:tgtEl>
                                        <p:attrNameLst>
                                          <p:attrName>style.visibility</p:attrName>
                                        </p:attrNameLst>
                                      </p:cBhvr>
                                      <p:to>
                                        <p:strVal val="visible"/>
                                      </p:to>
                                    </p:set>
                                    <p:animEffect transition="in" filter="wipe(left)">
                                      <p:cBhvr>
                                        <p:cTn id="61" dur="500"/>
                                        <p:tgtEl>
                                          <p:spTgt spid="55"/>
                                        </p:tgtEl>
                                      </p:cBhvr>
                                    </p:animEffect>
                                  </p:childTnLst>
                                </p:cTn>
                              </p:par>
                            </p:childTnLst>
                          </p:cTn>
                        </p:par>
                      </p:childTnLst>
                    </p:cTn>
                  </p:par>
                  <p:par>
                    <p:cTn id="62" fill="hold">
                      <p:stCondLst>
                        <p:cond delay="indefinite"/>
                      </p:stCondLst>
                      <p:childTnLst>
                        <p:par>
                          <p:cTn id="63" fill="hold">
                            <p:stCondLst>
                              <p:cond delay="0"/>
                            </p:stCondLst>
                            <p:childTnLst>
                              <p:par>
                                <p:cTn id="64" presetID="1" presetClass="entr" presetSubtype="0" fill="hold" grpId="0" nodeType="clickEffect">
                                  <p:stCondLst>
                                    <p:cond delay="0"/>
                                  </p:stCondLst>
                                  <p:childTnLst>
                                    <p:set>
                                      <p:cBhvr>
                                        <p:cTn id="65" dur="1" fill="hold">
                                          <p:stCondLst>
                                            <p:cond delay="0"/>
                                          </p:stCondLst>
                                        </p:cTn>
                                        <p:tgtEl>
                                          <p:spTgt spid="56"/>
                                        </p:tgtEl>
                                        <p:attrNameLst>
                                          <p:attrName>style.visibility</p:attrName>
                                        </p:attrNameLst>
                                      </p:cBhvr>
                                      <p:to>
                                        <p:strVal val="visible"/>
                                      </p:to>
                                    </p:set>
                                  </p:childTnLst>
                                </p:cTn>
                              </p:par>
                            </p:childTnLst>
                          </p:cTn>
                        </p:par>
                      </p:childTnLst>
                    </p:cTn>
                  </p:par>
                  <p:par>
                    <p:cTn id="66" fill="hold">
                      <p:stCondLst>
                        <p:cond delay="indefinite"/>
                      </p:stCondLst>
                      <p:childTnLst>
                        <p:par>
                          <p:cTn id="67" fill="hold">
                            <p:stCondLst>
                              <p:cond delay="0"/>
                            </p:stCondLst>
                            <p:childTnLst>
                              <p:par>
                                <p:cTn id="68" presetID="1" presetClass="entr" presetSubtype="0" fill="hold" grpId="0" nodeType="clickEffect">
                                  <p:stCondLst>
                                    <p:cond delay="0"/>
                                  </p:stCondLst>
                                  <p:childTnLst>
                                    <p:set>
                                      <p:cBhvr>
                                        <p:cTn id="69" dur="1" fill="hold">
                                          <p:stCondLst>
                                            <p:cond delay="0"/>
                                          </p:stCondLst>
                                        </p:cTn>
                                        <p:tgtEl>
                                          <p:spTgt spid="58"/>
                                        </p:tgtEl>
                                        <p:attrNameLst>
                                          <p:attrName>style.visibility</p:attrName>
                                        </p:attrNameLst>
                                      </p:cBhvr>
                                      <p:to>
                                        <p:strVal val="visible"/>
                                      </p:to>
                                    </p:se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5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37" grpId="0" animBg="1"/>
      <p:bldP spid="43" grpId="0"/>
      <p:bldP spid="44" grpId="0"/>
      <p:bldP spid="45" grpId="0"/>
      <p:bldP spid="46" grpId="0"/>
      <p:bldP spid="47" grpId="0"/>
      <p:bldP spid="48" grpId="0"/>
      <p:bldP spid="54" grpId="0"/>
      <p:bldP spid="55" grpId="0"/>
      <p:bldP spid="56" grpId="0"/>
      <p:bldP spid="57" grpId="0"/>
      <p:bldP spid="58"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E9B706-DA42-60DB-D24E-C667B53BF406}"/>
              </a:ext>
            </a:extLst>
          </p:cNvPr>
          <p:cNvSpPr txBox="1">
            <a:spLocks/>
          </p:cNvSpPr>
          <p:nvPr/>
        </p:nvSpPr>
        <p:spPr>
          <a:xfrm>
            <a:off x="423529" y="1665618"/>
            <a:ext cx="23716989" cy="9047227"/>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Tx/>
            </a:pPr>
            <a:endPar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ClrTx/>
              <a:buFont typeface="Arial" panose="020B0604020202020204" pitchFamily="34" charset="0"/>
              <a:buNone/>
            </a:pP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212041"/>
            <a:ext cx="5463868" cy="929107"/>
            <a:chOff x="-68736" y="-27262"/>
            <a:chExt cx="1997447" cy="333610"/>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997447" cy="332480"/>
              <a:chOff x="-96708" y="-45434"/>
              <a:chExt cx="2810434" cy="411459"/>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2637409" cy="411459"/>
              </a:xfrm>
              <a:prstGeom prst="homePlate">
                <a:avLst/>
              </a:prstGeom>
              <a:solidFill>
                <a:srgbClr val="FCFFEF"/>
              </a:solidFill>
              <a:ln w="12700" cap="flat" cmpd="sng" algn="ctr">
                <a:solidFill>
                  <a:srgbClr val="4436FA"/>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11235" y="-27262"/>
              <a:ext cx="1442088" cy="281940"/>
            </a:xfrm>
            <a:prstGeom prst="rect">
              <a:avLst/>
            </a:prstGeom>
            <a:noFill/>
          </p:spPr>
          <p:txBody>
            <a:bodyPr wrap="square">
              <a:noAutofit/>
            </a:bodyPr>
            <a:lstStyle/>
            <a:p>
              <a:pPr lvl="0">
                <a:lnSpc>
                  <a:spcPct val="107000"/>
                </a:lnSpc>
                <a:spcAft>
                  <a:spcPts val="800"/>
                </a:spcAft>
                <a:buClrTx/>
                <a:defRPr/>
              </a:pP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Vận</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dụng</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CB71A7F-CE3A-B209-A9A9-6872E199E25A}"/>
                  </a:ext>
                </a:extLst>
              </p:cNvPr>
              <p:cNvSpPr txBox="1"/>
              <p:nvPr/>
            </p:nvSpPr>
            <p:spPr>
              <a:xfrm>
                <a:off x="820559" y="1751958"/>
                <a:ext cx="22514082" cy="4126579"/>
              </a:xfrm>
              <a:prstGeom prst="rect">
                <a:avLst/>
              </a:prstGeom>
              <a:noFill/>
            </p:spPr>
            <p:txBody>
              <a:bodyPr wrap="square">
                <a:spAutoFit/>
              </a:bodyPr>
              <a:lstStyle/>
              <a:p>
                <a:pPr algn="just">
                  <a:lnSpc>
                    <a:spcPct val="107000"/>
                  </a:lnSpc>
                  <a:spcAft>
                    <a:spcPts val="800"/>
                  </a:spcAft>
                </a:pPr>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Khi Mặt Trăng quay quanh Trái Đất, mặt đối diện với  Trái Đất chỉ được Mặt Trời chiếu sáng một phần . Các pha của </a:t>
                </a:r>
                <a:r>
                  <a:rPr lang="en-US" sz="4400" b="1" dirty="0">
                    <a:latin typeface="Tahoma" panose="020B0604030504040204" pitchFamily="34" charset="0"/>
                    <a:ea typeface="Tahoma" panose="020B0604030504040204" pitchFamily="34" charset="0"/>
                    <a:cs typeface="Tahoma" panose="020B0604030504040204" pitchFamily="34" charset="0"/>
                  </a:rPr>
                  <a:t>M</a:t>
                </a:r>
                <a:r>
                  <a:rPr lang="vi-VN" sz="4400" b="1" dirty="0">
                    <a:latin typeface="Tahoma" panose="020B0604030504040204" pitchFamily="34" charset="0"/>
                    <a:ea typeface="Tahoma" panose="020B0604030504040204" pitchFamily="34" charset="0"/>
                    <a:cs typeface="Tahoma" panose="020B0604030504040204" pitchFamily="34" charset="0"/>
                  </a:rPr>
                  <a:t>ặt Trăng mô tả mức độ phần bề mặt của nó được Mặt Trời chiếu sáng. Khi góc giữa Mặt Trời, Trái Đất và Mặt Trăng là  </a:t>
                </a:r>
                <a14:m>
                  <m:oMath xmlns:m="http://schemas.openxmlformats.org/officeDocument/2006/math">
                    <m:r>
                      <a:rPr lang="vi-VN" sz="4400" b="1" i="1" smtClean="0">
                        <a:latin typeface="Cambria Math"/>
                        <a:ea typeface="Cambria Math"/>
                        <a:cs typeface="Tahoma" panose="020B0604030504040204" pitchFamily="34" charset="0"/>
                      </a:rPr>
                      <m:t>𝜶</m:t>
                    </m:r>
                    <m:r>
                      <a:rPr lang="en-US" sz="4400" b="1" i="1" smtClean="0">
                        <a:latin typeface="Cambria Math"/>
                        <a:ea typeface="Cambria Math"/>
                        <a:cs typeface="Tahoma" panose="020B0604030504040204" pitchFamily="34" charset="0"/>
                      </a:rPr>
                      <m:t> </m:t>
                    </m:r>
                    <m:d>
                      <m:dPr>
                        <m:ctrlPr>
                          <a:rPr lang="en-US" sz="4400" b="1" i="1" smtClean="0">
                            <a:latin typeface="Cambria Math" panose="02040503050406030204" pitchFamily="18" charset="0"/>
                            <a:ea typeface="Cambria Math"/>
                            <a:cs typeface="Tahoma" panose="020B0604030504040204" pitchFamily="34" charset="0"/>
                          </a:rPr>
                        </m:ctrlPr>
                      </m:dPr>
                      <m:e>
                        <m:sSup>
                          <m:sSupPr>
                            <m:ctrlPr>
                              <a:rPr lang="en-US" sz="4400" b="1" i="1" smtClean="0">
                                <a:latin typeface="Cambria Math" panose="02040503050406030204" pitchFamily="18" charset="0"/>
                                <a:ea typeface="Cambria Math"/>
                                <a:cs typeface="Tahoma" panose="020B0604030504040204" pitchFamily="34" charset="0"/>
                              </a:rPr>
                            </m:ctrlPr>
                          </m:sSupPr>
                          <m:e>
                            <m:r>
                              <a:rPr lang="en-US" sz="4400" b="1" i="1" smtClean="0">
                                <a:latin typeface="Cambria Math"/>
                                <a:ea typeface="Cambria Math"/>
                                <a:cs typeface="Tahoma" panose="020B0604030504040204" pitchFamily="34" charset="0"/>
                              </a:rPr>
                              <m:t>𝟎</m:t>
                            </m:r>
                          </m:e>
                          <m:sup>
                            <m:r>
                              <a:rPr lang="en-US" sz="4400" b="1" i="1" smtClean="0">
                                <a:latin typeface="Cambria Math"/>
                                <a:ea typeface="Cambria Math"/>
                                <a:cs typeface="Tahoma" panose="020B0604030504040204" pitchFamily="34" charset="0"/>
                              </a:rPr>
                              <m:t>𝟎</m:t>
                            </m:r>
                          </m:sup>
                        </m:sSup>
                        <m:r>
                          <a:rPr lang="en-US" sz="4400" b="1" i="1" smtClean="0">
                            <a:latin typeface="Cambria Math"/>
                            <a:ea typeface="Cambria Math"/>
                            <a:cs typeface="Tahoma" panose="020B0604030504040204" pitchFamily="34" charset="0"/>
                          </a:rPr>
                          <m:t>≤</m:t>
                        </m:r>
                        <m:r>
                          <a:rPr lang="en-US" sz="4400" b="1" i="1" smtClean="0">
                            <a:latin typeface="Cambria Math"/>
                            <a:ea typeface="Cambria Math"/>
                            <a:cs typeface="Tahoma" panose="020B0604030504040204" pitchFamily="34" charset="0"/>
                          </a:rPr>
                          <m:t>𝜶</m:t>
                        </m:r>
                        <m:r>
                          <a:rPr lang="en-US" sz="4400" b="1" i="1" smtClean="0">
                            <a:latin typeface="Cambria Math"/>
                            <a:ea typeface="Cambria Math"/>
                            <a:cs typeface="Tahoma" panose="020B0604030504040204" pitchFamily="34" charset="0"/>
                          </a:rPr>
                          <m:t>≤</m:t>
                        </m:r>
                        <m:sSup>
                          <m:sSupPr>
                            <m:ctrlPr>
                              <a:rPr lang="en-US" sz="4400" b="1" i="1" smtClean="0">
                                <a:latin typeface="Cambria Math" panose="02040503050406030204" pitchFamily="18" charset="0"/>
                                <a:ea typeface="Cambria Math"/>
                                <a:cs typeface="Tahoma" panose="020B0604030504040204" pitchFamily="34" charset="0"/>
                              </a:rPr>
                            </m:ctrlPr>
                          </m:sSupPr>
                          <m:e>
                            <m:r>
                              <a:rPr lang="en-US" sz="4400" b="1" i="1" smtClean="0">
                                <a:latin typeface="Cambria Math"/>
                                <a:ea typeface="Cambria Math"/>
                                <a:cs typeface="Tahoma" panose="020B0604030504040204" pitchFamily="34" charset="0"/>
                              </a:rPr>
                              <m:t>𝟑𝟔𝟎</m:t>
                            </m:r>
                          </m:e>
                          <m:sup>
                            <m:r>
                              <a:rPr lang="en-US" sz="4400" b="1" i="1" smtClean="0">
                                <a:latin typeface="Cambria Math"/>
                                <a:ea typeface="Cambria Math"/>
                                <a:cs typeface="Tahoma" panose="020B0604030504040204" pitchFamily="34" charset="0"/>
                              </a:rPr>
                              <m:t>𝟎</m:t>
                            </m:r>
                          </m:sup>
                        </m:sSup>
                      </m:e>
                    </m:d>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thì tỉ lệ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𝑭</m:t>
                    </m:r>
                  </m:oMath>
                </a14:m>
                <a:r>
                  <a:rPr lang="vi-VN" sz="4400" b="1" dirty="0">
                    <a:latin typeface="Tahoma" panose="020B0604030504040204" pitchFamily="34" charset="0"/>
                    <a:ea typeface="Tahoma" panose="020B0604030504040204" pitchFamily="34" charset="0"/>
                    <a:cs typeface="Tahoma" panose="020B0604030504040204" pitchFamily="34" charset="0"/>
                  </a:rPr>
                  <a:t> của phần Mặt </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được chiếu sáng cho bởi công thức</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0" smtClean="0">
                        <a:latin typeface="Cambria Math"/>
                        <a:ea typeface="Tahoma" panose="020B0604030504040204" pitchFamily="34" charset="0"/>
                        <a:cs typeface="Tahoma" panose="020B0604030504040204" pitchFamily="34" charset="0"/>
                      </a:rPr>
                      <m:t>  </m:t>
                    </m:r>
                    <m:r>
                      <a:rPr lang="en-US" sz="4400" b="1" i="1" smtClean="0">
                        <a:latin typeface="Cambria Math"/>
                        <a:ea typeface="Tahoma" panose="020B0604030504040204" pitchFamily="34" charset="0"/>
                        <a:cs typeface="Tahoma" panose="020B0604030504040204" pitchFamily="34" charset="0"/>
                      </a:rPr>
                      <m:t>𝑭</m:t>
                    </m:r>
                    <m:r>
                      <a:rPr lang="en-US" sz="4400" b="1" i="1" smtClean="0">
                        <a:latin typeface="Cambria Math"/>
                        <a:ea typeface="Tahoma" panose="020B0604030504040204" pitchFamily="34" charset="0"/>
                        <a:cs typeface="Tahoma" panose="020B0604030504040204" pitchFamily="34" charset="0"/>
                      </a:rPr>
                      <m:t>=</m:t>
                    </m:r>
                    <m:f>
                      <m:fPr>
                        <m:ctrlPr>
                          <a:rPr lang="el-GR" sz="4400" b="1" i="1" smtClean="0">
                            <a:latin typeface="Cambria Math" panose="02040503050406030204" pitchFamily="18" charset="0"/>
                            <a:ea typeface="Tahoma" panose="020B0604030504040204" pitchFamily="34" charset="0"/>
                            <a:cs typeface="Tahoma" panose="020B0604030504040204" pitchFamily="34" charset="0"/>
                          </a:rPr>
                        </m:ctrlPr>
                      </m:fPr>
                      <m:num>
                        <m:r>
                          <a:rPr lang="en-US" sz="4400" b="1" i="1" smtClean="0">
                            <a:latin typeface="Cambria Math"/>
                            <a:ea typeface="Tahoma" panose="020B0604030504040204" pitchFamily="34" charset="0"/>
                            <a:cs typeface="Tahoma" panose="020B0604030504040204" pitchFamily="34" charset="0"/>
                          </a:rPr>
                          <m:t>𝟏</m:t>
                        </m:r>
                      </m:num>
                      <m:den>
                        <m:r>
                          <a:rPr lang="el-GR" sz="4400" b="1" i="1" smtClean="0">
                            <a:latin typeface="Cambria Math"/>
                            <a:ea typeface="Tahoma" panose="020B0604030504040204" pitchFamily="34" charset="0"/>
                            <a:cs typeface="Tahoma" panose="020B0604030504040204" pitchFamily="34" charset="0"/>
                          </a:rPr>
                          <m:t>𝟐</m:t>
                        </m:r>
                      </m:den>
                    </m:f>
                    <m:d>
                      <m:dPr>
                        <m:ctrlPr>
                          <a:rPr lang="el-GR" sz="4400" b="1" i="1" smtClean="0">
                            <a:latin typeface="Cambria Math" panose="02040503050406030204" pitchFamily="18" charset="0"/>
                            <a:ea typeface="Tahoma" panose="020B0604030504040204" pitchFamily="34" charset="0"/>
                            <a:cs typeface="Tahoma" panose="020B0604030504040204" pitchFamily="34" charset="0"/>
                          </a:rPr>
                        </m:ctrlPr>
                      </m:dPr>
                      <m:e>
                        <m:r>
                          <a:rPr lang="en-US" sz="4400" b="1" i="1" smtClean="0">
                            <a:latin typeface="Cambria Math"/>
                            <a:ea typeface="Tahoma" panose="020B0604030504040204" pitchFamily="34" charset="0"/>
                            <a:cs typeface="Tahoma" panose="020B0604030504040204" pitchFamily="34" charset="0"/>
                          </a:rPr>
                          <m:t>𝟏</m:t>
                        </m:r>
                        <m:r>
                          <a:rPr lang="en-US" sz="4400" b="1" i="1" smtClean="0">
                            <a:latin typeface="Cambria Math"/>
                            <a:ea typeface="Tahoma" panose="020B0604030504040204" pitchFamily="34" charset="0"/>
                            <a:cs typeface="Tahoma" panose="020B0604030504040204" pitchFamily="34" charset="0"/>
                          </a:rPr>
                          <m:t>−</m:t>
                        </m:r>
                        <m:r>
                          <a:rPr lang="en-US" sz="4400" b="1" i="0" smtClean="0">
                            <a:latin typeface="Cambria Math"/>
                            <a:ea typeface="Tahoma" panose="020B0604030504040204" pitchFamily="34" charset="0"/>
                            <a:cs typeface="Tahoma" panose="020B0604030504040204" pitchFamily="34" charset="0"/>
                          </a:rPr>
                          <m:t>𝐜𝐨𝐬</m:t>
                        </m:r>
                        <m:r>
                          <a:rPr lang="en-US" sz="4400" b="1" i="1" smtClean="0">
                            <a:latin typeface="Cambria Math"/>
                            <a:ea typeface="Tahoma" panose="020B0604030504040204" pitchFamily="34" charset="0"/>
                            <a:cs typeface="Tahoma" panose="020B0604030504040204" pitchFamily="34" charset="0"/>
                          </a:rPr>
                          <m:t> </m:t>
                        </m:r>
                        <m:r>
                          <a:rPr lang="en-US" sz="4400" b="1" i="1" smtClean="0">
                            <a:latin typeface="Cambria Math"/>
                            <a:ea typeface="Cambria Math"/>
                            <a:cs typeface="Tahoma" panose="020B0604030504040204" pitchFamily="34" charset="0"/>
                          </a:rPr>
                          <m:t>𝜶</m:t>
                        </m:r>
                      </m:e>
                    </m:d>
                  </m:oMath>
                </a14:m>
                <a:r>
                  <a:rPr lang="en-US" sz="4400" b="1" dirty="0">
                    <a:latin typeface="Tahoma" panose="020B0604030504040204" pitchFamily="34" charset="0"/>
                    <a:ea typeface="Tahoma" panose="020B0604030504040204" pitchFamily="34" charset="0"/>
                    <a:cs typeface="Tahoma" panose="020B0604030504040204" pitchFamily="34" charset="0"/>
                  </a:rPr>
                  <a:t>  (Theo </a:t>
                </a:r>
                <a:r>
                  <a:rPr lang="en-US" sz="4400" b="1" dirty="0" err="1">
                    <a:latin typeface="Tahoma" panose="020B0604030504040204" pitchFamily="34" charset="0"/>
                    <a:ea typeface="Tahoma" panose="020B0604030504040204" pitchFamily="34" charset="0"/>
                    <a:cs typeface="Tahoma" panose="020B0604030504040204" pitchFamily="34" charset="0"/>
                  </a:rPr>
                  <a:t>trang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usno.navy.mil</a:t>
                </a:r>
                <a:r>
                  <a:rPr lang="en-US" sz="4400" b="1" dirty="0">
                    <a:latin typeface="Tahoma" panose="020B0604030504040204" pitchFamily="34" charset="0"/>
                    <a:ea typeface="Tahoma" panose="020B0604030504040204" pitchFamily="34" charset="0"/>
                    <a:cs typeface="Tahoma" panose="020B0604030504040204" pitchFamily="34" charset="0"/>
                  </a:rPr>
                  <a:t>)</a:t>
                </a:r>
                <a:r>
                  <a:rPr lang="vi-VN" sz="44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30" name="TextBox 29">
                <a:extLst>
                  <a:ext uri="{FF2B5EF4-FFF2-40B4-BE49-F238E27FC236}">
                    <a16:creationId xmlns:a16="http://schemas.microsoft.com/office/drawing/2014/main" id="{5CB71A7F-CE3A-B209-A9A9-6872E199E25A}"/>
                  </a:ext>
                </a:extLst>
              </p:cNvPr>
              <p:cNvSpPr txBox="1">
                <a:spLocks noRot="1" noChangeAspect="1" noMove="1" noResize="1" noEditPoints="1" noAdjustHandles="1" noChangeArrowheads="1" noChangeShapeType="1" noTextEdit="1"/>
              </p:cNvSpPr>
              <p:nvPr/>
            </p:nvSpPr>
            <p:spPr>
              <a:xfrm>
                <a:off x="820559" y="1751958"/>
                <a:ext cx="22514082" cy="4126579"/>
              </a:xfrm>
              <a:prstGeom prst="rect">
                <a:avLst/>
              </a:prstGeom>
              <a:blipFill>
                <a:blip r:embed="rId3"/>
                <a:stretch>
                  <a:fillRect l="-1110" t="-3397" r="-1083" b="-2068"/>
                </a:stretch>
              </a:blipFill>
            </p:spPr>
            <p:txBody>
              <a:bodyPr/>
              <a:lstStyle/>
              <a:p>
                <a:r>
                  <a:rPr lang="en-US">
                    <a:noFill/>
                  </a:rPr>
                  <a:t> </a:t>
                </a:r>
              </a:p>
            </p:txBody>
          </p:sp>
        </mc:Fallback>
      </mc:AlternateContent>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4687" y="5760592"/>
            <a:ext cx="9566106" cy="346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Rectangle 7"/>
              <p:cNvSpPr/>
              <p:nvPr/>
            </p:nvSpPr>
            <p:spPr>
              <a:xfrm>
                <a:off x="738870" y="5760592"/>
                <a:ext cx="22950180" cy="4952253"/>
              </a:xfrm>
              <a:prstGeom prst="rect">
                <a:avLst/>
              </a:prstGeom>
            </p:spPr>
            <p:txBody>
              <a:bodyPr wrap="square">
                <a:spAutoFit/>
              </a:bodyPr>
              <a:lstStyle/>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Xác định góc  tương ứng với các</a:t>
                </a:r>
                <a:endParaRPr lang="en-US" sz="4400" b="1" dirty="0">
                  <a:latin typeface="Tahoma" panose="020B0604030504040204" pitchFamily="34" charset="0"/>
                  <a:ea typeface="Tahoma" panose="020B0604030504040204" pitchFamily="34" charset="0"/>
                  <a:cs typeface="Tahoma" panose="020B0604030504040204" pitchFamily="34" charset="0"/>
                </a:endParaRP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 pha sau của Mặt Trăng:</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a)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mới);</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b)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𝟐𝟓</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lưỡi liềm);</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c)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𝟓</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bán nguyệt đầu tháng hoặc trăng bán nguyệt cuối tháng);</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d)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𝟏</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tròn).</a:t>
                </a:r>
              </a:p>
            </p:txBody>
          </p:sp>
        </mc:Choice>
        <mc:Fallback xmlns="">
          <p:sp>
            <p:nvSpPr>
              <p:cNvPr id="8" name="Rectangle 7"/>
              <p:cNvSpPr>
                <a:spLocks noRot="1" noChangeAspect="1" noMove="1" noResize="1" noEditPoints="1" noAdjustHandles="1" noChangeArrowheads="1" noChangeShapeType="1" noTextEdit="1"/>
              </p:cNvSpPr>
              <p:nvPr/>
            </p:nvSpPr>
            <p:spPr>
              <a:xfrm>
                <a:off x="738870" y="5760592"/>
                <a:ext cx="22950180" cy="4952253"/>
              </a:xfrm>
              <a:prstGeom prst="rect">
                <a:avLst/>
              </a:prstGeom>
              <a:blipFill>
                <a:blip r:embed="rId5"/>
                <a:stretch>
                  <a:fillRect l="-1062" t="-2956" b="-369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20A4FD49-E3DA-19B3-4CC2-2F91D0D1CB85}"/>
              </a:ext>
            </a:extLst>
          </p:cNvPr>
          <p:cNvSpPr/>
          <p:nvPr/>
        </p:nvSpPr>
        <p:spPr>
          <a:xfrm>
            <a:off x="287401" y="10979166"/>
            <a:ext cx="23853117" cy="253894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grpSp>
        <p:nvGrpSpPr>
          <p:cNvPr id="11" name="Group 10">
            <a:extLst>
              <a:ext uri="{FF2B5EF4-FFF2-40B4-BE49-F238E27FC236}">
                <a16:creationId xmlns:a16="http://schemas.microsoft.com/office/drawing/2014/main" id="{80FDDFBE-CD65-06E7-EC70-B1610CE7D331}"/>
              </a:ext>
            </a:extLst>
          </p:cNvPr>
          <p:cNvGrpSpPr/>
          <p:nvPr/>
        </p:nvGrpSpPr>
        <p:grpSpPr>
          <a:xfrm>
            <a:off x="399236" y="10626683"/>
            <a:ext cx="3600000" cy="971773"/>
            <a:chOff x="1275608" y="6322796"/>
            <a:chExt cx="3572909" cy="894713"/>
          </a:xfrm>
        </p:grpSpPr>
        <p:sp>
          <p:nvSpPr>
            <p:cNvPr id="12" name="Freeform 20">
              <a:extLst>
                <a:ext uri="{FF2B5EF4-FFF2-40B4-BE49-F238E27FC236}">
                  <a16:creationId xmlns:a16="http://schemas.microsoft.com/office/drawing/2014/main" id="{5A5E1869-CF80-F0B6-9A4C-9AE64AA53FF2}"/>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567E38AE-3059-425B-6ECB-9F829E593F78}"/>
                </a:ext>
              </a:extLst>
            </p:cNvPr>
            <p:cNvSpPr txBox="1"/>
            <p:nvPr/>
          </p:nvSpPr>
          <p:spPr>
            <a:xfrm>
              <a:off x="2310574" y="6452409"/>
              <a:ext cx="2471048" cy="765100"/>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Lời Giải</a:t>
              </a:r>
              <a:endParaRPr kumimoji="0" lang="en-US"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14" name="Round Diagonal Corner Rectangle 8">
              <a:extLst>
                <a:ext uri="{FF2B5EF4-FFF2-40B4-BE49-F238E27FC236}">
                  <a16:creationId xmlns:a16="http://schemas.microsoft.com/office/drawing/2014/main" id="{8E1E2AAC-E443-8CD7-CFED-76EA4A33BFE1}"/>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Freeform 9">
              <a:extLst>
                <a:ext uri="{FF2B5EF4-FFF2-40B4-BE49-F238E27FC236}">
                  <a16:creationId xmlns:a16="http://schemas.microsoft.com/office/drawing/2014/main" id="{BBDDBFF3-86D2-B75D-EEF7-066C645B5133}"/>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17" name="Rectangle 16">
                <a:extLst>
                  <a:ext uri="{FF2B5EF4-FFF2-40B4-BE49-F238E27FC236}">
                    <a16:creationId xmlns:a16="http://schemas.microsoft.com/office/drawing/2014/main" id="{FB143D0F-3228-BD6E-0CB8-9B59C8E6710D}"/>
                  </a:ext>
                </a:extLst>
              </p:cNvPr>
              <p:cNvSpPr/>
              <p:nvPr/>
            </p:nvSpPr>
            <p:spPr>
              <a:xfrm>
                <a:off x="729545" y="12565420"/>
                <a:ext cx="7866481" cy="816827"/>
              </a:xfrm>
              <a:prstGeom prst="rect">
                <a:avLst/>
              </a:prstGeom>
            </p:spPr>
            <p:txBody>
              <a:bodyPr wrap="square">
                <a:spAutoFit/>
              </a:bodyPr>
              <a:lstStyle/>
              <a:p>
                <a:pPr marL="742950" lvl="0" indent="-742950" algn="just">
                  <a:lnSpc>
                    <a:spcPct val="107000"/>
                  </a:lnSpc>
                  <a:spcAft>
                    <a:spcPts val="800"/>
                  </a:spcAft>
                  <a:buAutoNum type="alphaLcParenR"/>
                </a:pPr>
                <a14:m>
                  <m:oMath xmlns:m="http://schemas.openxmlformats.org/officeDocument/2006/math">
                    <m:r>
                      <a:rPr lang="en-US" sz="4400" b="1" i="1" smtClean="0">
                        <a:latin typeface="Cambria Math"/>
                        <a:ea typeface="Tahoma" panose="020B0604030504040204" pitchFamily="34" charset="0"/>
                        <a:cs typeface="Tahoma" panose="020B0604030504040204" pitchFamily="34" charset="0"/>
                      </a:rPr>
                      <m:t> </m:t>
                    </m:r>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(trăng mới)</a:t>
                </a:r>
              </a:p>
            </p:txBody>
          </p:sp>
        </mc:Choice>
        <mc:Fallback xmlns="">
          <p:sp>
            <p:nvSpPr>
              <p:cNvPr id="17" name="Rectangle 16">
                <a:extLst>
                  <a:ext uri="{FF2B5EF4-FFF2-40B4-BE49-F238E27FC236}">
                    <a16:creationId xmlns:a16="http://schemas.microsoft.com/office/drawing/2014/main" id="{FB143D0F-3228-BD6E-0CB8-9B59C8E6710D}"/>
                  </a:ext>
                </a:extLst>
              </p:cNvPr>
              <p:cNvSpPr>
                <a:spLocks noRot="1" noChangeAspect="1" noMove="1" noResize="1" noEditPoints="1" noAdjustHandles="1" noChangeArrowheads="1" noChangeShapeType="1" noTextEdit="1"/>
              </p:cNvSpPr>
              <p:nvPr/>
            </p:nvSpPr>
            <p:spPr>
              <a:xfrm>
                <a:off x="729545" y="12565420"/>
                <a:ext cx="7866481" cy="816827"/>
              </a:xfrm>
              <a:prstGeom prst="rect">
                <a:avLst/>
              </a:prstGeom>
              <a:blipFill>
                <a:blip r:embed="rId6"/>
                <a:stretch>
                  <a:fillRect t="-17164" b="-268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8" name="Rectangle 17">
                <a:extLst>
                  <a:ext uri="{FF2B5EF4-FFF2-40B4-BE49-F238E27FC236}">
                    <a16:creationId xmlns:a16="http://schemas.microsoft.com/office/drawing/2014/main" id="{9B96DBA9-EFA2-114D-A218-D7807B2EBF88}"/>
                  </a:ext>
                </a:extLst>
              </p:cNvPr>
              <p:cNvSpPr/>
              <p:nvPr/>
            </p:nvSpPr>
            <p:spPr>
              <a:xfrm>
                <a:off x="5329260" y="11046157"/>
                <a:ext cx="4722510" cy="135998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f>
                        <m:fPr>
                          <m:ctrlPr>
                            <a:rPr lang="el-GR" sz="4400" b="1" i="1">
                              <a:latin typeface="Cambria Math" panose="02040503050406030204" pitchFamily="18" charset="0"/>
                              <a:ea typeface="Tahoma" panose="020B0604030504040204" pitchFamily="34" charset="0"/>
                              <a:cs typeface="Tahoma" panose="020B0604030504040204" pitchFamily="34" charset="0"/>
                            </a:rPr>
                          </m:ctrlPr>
                        </m:fPr>
                        <m:num>
                          <m:r>
                            <a:rPr lang="en-US" sz="4400" b="1" i="1">
                              <a:latin typeface="Cambria Math"/>
                              <a:ea typeface="Tahoma" panose="020B0604030504040204" pitchFamily="34" charset="0"/>
                              <a:cs typeface="Tahoma" panose="020B0604030504040204" pitchFamily="34" charset="0"/>
                            </a:rPr>
                            <m:t>𝟏</m:t>
                          </m:r>
                        </m:num>
                        <m:den>
                          <m:r>
                            <a:rPr lang="el-GR" sz="4400" b="1" i="1">
                              <a:latin typeface="Cambria Math"/>
                              <a:ea typeface="Tahoma" panose="020B0604030504040204" pitchFamily="34" charset="0"/>
                              <a:cs typeface="Tahoma" panose="020B0604030504040204" pitchFamily="34" charset="0"/>
                            </a:rPr>
                            <m:t>𝟐</m:t>
                          </m:r>
                        </m:den>
                      </m:f>
                      <m:d>
                        <m:dPr>
                          <m:ctrlPr>
                            <a:rPr lang="el-GR" sz="4400" b="1" i="1">
                              <a:latin typeface="Cambria Math" panose="02040503050406030204" pitchFamily="18" charset="0"/>
                              <a:ea typeface="Tahoma" panose="020B0604030504040204" pitchFamily="34" charset="0"/>
                              <a:cs typeface="Tahoma" panose="020B0604030504040204" pitchFamily="34" charset="0"/>
                            </a:rPr>
                          </m:ctrlPr>
                        </m:dPr>
                        <m:e>
                          <m:r>
                            <a:rPr lang="en-US" sz="4400" b="1" i="1">
                              <a:latin typeface="Cambria Math"/>
                              <a:ea typeface="Tahoma" panose="020B0604030504040204" pitchFamily="34" charset="0"/>
                              <a:cs typeface="Tahoma" panose="020B0604030504040204" pitchFamily="34" charset="0"/>
                            </a:rPr>
                            <m:t>𝟏</m:t>
                          </m:r>
                          <m:r>
                            <a:rPr lang="en-US" sz="4400" b="1" i="1">
                              <a:latin typeface="Cambria Math"/>
                              <a:ea typeface="Tahoma" panose="020B0604030504040204" pitchFamily="34" charset="0"/>
                              <a:cs typeface="Tahoma" panose="020B0604030504040204" pitchFamily="34" charset="0"/>
                            </a:rPr>
                            <m:t>−</m:t>
                          </m:r>
                          <m:r>
                            <a:rPr lang="en-US" sz="4400" b="1">
                              <a:latin typeface="Cambria Math"/>
                              <a:ea typeface="Tahoma" panose="020B0604030504040204" pitchFamily="34" charset="0"/>
                              <a:cs typeface="Tahoma" panose="020B0604030504040204" pitchFamily="34" charset="0"/>
                            </a:rPr>
                            <m:t>𝐜𝐨𝐬</m:t>
                          </m:r>
                          <m:r>
                            <a:rPr lang="en-US" sz="4400" b="1" i="1">
                              <a:latin typeface="Cambria Math"/>
                              <a:ea typeface="Tahoma" panose="020B0604030504040204" pitchFamily="34" charset="0"/>
                              <a:cs typeface="Tahoma" panose="020B0604030504040204" pitchFamily="34" charset="0"/>
                            </a:rPr>
                            <m:t> </m:t>
                          </m:r>
                          <m:r>
                            <a:rPr lang="en-US" sz="4400" b="1" i="1">
                              <a:latin typeface="Cambria Math"/>
                              <a:ea typeface="Cambria Math"/>
                              <a:cs typeface="Tahoma" panose="020B0604030504040204" pitchFamily="34" charset="0"/>
                            </a:rPr>
                            <m:t>𝜶</m:t>
                          </m:r>
                        </m:e>
                      </m:d>
                    </m:oMath>
                  </m:oMathPara>
                </a14:m>
                <a:endParaRPr lang="en-US" dirty="0"/>
              </a:p>
            </p:txBody>
          </p:sp>
        </mc:Choice>
        <mc:Fallback xmlns="">
          <p:sp>
            <p:nvSpPr>
              <p:cNvPr id="18" name="Rectangle 17">
                <a:extLst>
                  <a:ext uri="{FF2B5EF4-FFF2-40B4-BE49-F238E27FC236}">
                    <a16:creationId xmlns:a16="http://schemas.microsoft.com/office/drawing/2014/main" id="{9B96DBA9-EFA2-114D-A218-D7807B2EBF88}"/>
                  </a:ext>
                </a:extLst>
              </p:cNvPr>
              <p:cNvSpPr>
                <a:spLocks noRot="1" noChangeAspect="1" noMove="1" noResize="1" noEditPoints="1" noAdjustHandles="1" noChangeArrowheads="1" noChangeShapeType="1" noTextEdit="1"/>
              </p:cNvSpPr>
              <p:nvPr/>
            </p:nvSpPr>
            <p:spPr>
              <a:xfrm>
                <a:off x="5329260" y="11046157"/>
                <a:ext cx="4722510" cy="1359988"/>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4D97A2A3-D9C3-C84A-D482-5A96A6DACE87}"/>
                  </a:ext>
                </a:extLst>
              </p:cNvPr>
              <p:cNvSpPr/>
              <p:nvPr/>
            </p:nvSpPr>
            <p:spPr>
              <a:xfrm>
                <a:off x="6437586" y="12382736"/>
                <a:ext cx="5201167" cy="1135375"/>
              </a:xfrm>
              <a:prstGeom prst="rect">
                <a:avLst/>
              </a:prstGeom>
            </p:spPr>
            <p:txBody>
              <a:bodyPr wrap="none">
                <a:spAutoFit/>
              </a:bodyPr>
              <a:lstStyle/>
              <a:p>
                <a:pPr lvl="0" algn="just">
                  <a:lnSpc>
                    <a:spcPct val="107000"/>
                  </a:lnSpc>
                  <a:spcAft>
                    <a:spcPts val="800"/>
                  </a:spcAft>
                </a:pPr>
                <a14:m>
                  <m:oMath xmlns:m="http://schemas.openxmlformats.org/officeDocument/2006/math">
                    <m:groupChr>
                      <m:groupChrPr>
                        <m:chr m:val="⇔"/>
                        <m:pos m:val="top"/>
                        <m:ctrlPr>
                          <a:rPr lang="en-US" sz="4400" b="1" i="1">
                            <a:latin typeface="Cambria Math" panose="02040503050406030204" pitchFamily="18" charset="0"/>
                            <a:ea typeface="Tahoma" panose="020B0604030504040204" pitchFamily="34" charset="0"/>
                            <a:cs typeface="Tahoma" panose="020B0604030504040204" pitchFamily="34" charset="0"/>
                          </a:rPr>
                        </m:ctrlPr>
                      </m:groupChrPr>
                      <m:e/>
                    </m:groupChr>
                  </m:oMath>
                </a14:m>
                <a:r>
                  <a:rPr lang="el-GR" sz="4400" b="1" dirty="0">
                    <a:ea typeface="Tahoma" panose="020B0604030504040204" pitchFamily="34" charset="0"/>
                    <a:cs typeface="Tahoma" panose="020B0604030504040204" pitchFamily="34" charset="0"/>
                  </a:rPr>
                  <a:t> </a:t>
                </a:r>
                <a14:m>
                  <m:oMath xmlns:m="http://schemas.openxmlformats.org/officeDocument/2006/math">
                    <m:f>
                      <m:fPr>
                        <m:ctrlPr>
                          <a:rPr lang="el-GR" sz="4400" b="1" i="1">
                            <a:latin typeface="Cambria Math" panose="02040503050406030204" pitchFamily="18" charset="0"/>
                            <a:ea typeface="Tahoma" panose="020B0604030504040204" pitchFamily="34" charset="0"/>
                            <a:cs typeface="Tahoma" panose="020B0604030504040204" pitchFamily="34" charset="0"/>
                          </a:rPr>
                        </m:ctrlPr>
                      </m:fPr>
                      <m:num>
                        <m:r>
                          <a:rPr lang="en-US" sz="4400" b="1" i="1">
                            <a:latin typeface="Cambria Math"/>
                            <a:ea typeface="Tahoma" panose="020B0604030504040204" pitchFamily="34" charset="0"/>
                            <a:cs typeface="Tahoma" panose="020B0604030504040204" pitchFamily="34" charset="0"/>
                          </a:rPr>
                          <m:t>𝟏</m:t>
                        </m:r>
                      </m:num>
                      <m:den>
                        <m:r>
                          <a:rPr lang="el-GR" sz="4400" b="1" i="1">
                            <a:latin typeface="Cambria Math"/>
                            <a:ea typeface="Tahoma" panose="020B0604030504040204" pitchFamily="34" charset="0"/>
                            <a:cs typeface="Tahoma" panose="020B0604030504040204" pitchFamily="34" charset="0"/>
                          </a:rPr>
                          <m:t>𝟐</m:t>
                        </m:r>
                      </m:den>
                    </m:f>
                    <m:d>
                      <m:dPr>
                        <m:ctrlPr>
                          <a:rPr lang="el-GR" sz="4400" b="1" i="1">
                            <a:latin typeface="Cambria Math" panose="02040503050406030204" pitchFamily="18" charset="0"/>
                            <a:ea typeface="Tahoma" panose="020B0604030504040204" pitchFamily="34" charset="0"/>
                            <a:cs typeface="Tahoma" panose="020B0604030504040204" pitchFamily="34" charset="0"/>
                          </a:rPr>
                        </m:ctrlPr>
                      </m:dPr>
                      <m:e>
                        <m:r>
                          <a:rPr lang="en-US" sz="4400" b="1" i="1">
                            <a:latin typeface="Cambria Math"/>
                            <a:ea typeface="Tahoma" panose="020B0604030504040204" pitchFamily="34" charset="0"/>
                            <a:cs typeface="Tahoma" panose="020B0604030504040204" pitchFamily="34" charset="0"/>
                          </a:rPr>
                          <m:t>𝟏</m:t>
                        </m:r>
                        <m:r>
                          <a:rPr lang="en-US" sz="4400" b="1" i="1">
                            <a:latin typeface="Cambria Math"/>
                            <a:ea typeface="Tahoma" panose="020B0604030504040204" pitchFamily="34" charset="0"/>
                            <a:cs typeface="Tahoma" panose="020B0604030504040204" pitchFamily="34" charset="0"/>
                          </a:rPr>
                          <m:t>−</m:t>
                        </m:r>
                        <m:r>
                          <a:rPr lang="en-US" sz="4400" b="1">
                            <a:latin typeface="Cambria Math"/>
                            <a:ea typeface="Tahoma" panose="020B0604030504040204" pitchFamily="34" charset="0"/>
                            <a:cs typeface="Tahoma" panose="020B0604030504040204" pitchFamily="34" charset="0"/>
                          </a:rPr>
                          <m:t>𝐜𝐨𝐬</m:t>
                        </m:r>
                        <m:r>
                          <a:rPr lang="en-US" sz="4400" b="1" i="1">
                            <a:latin typeface="Cambria Math"/>
                            <a:ea typeface="Tahoma" panose="020B0604030504040204" pitchFamily="34" charset="0"/>
                            <a:cs typeface="Tahoma" panose="020B0604030504040204" pitchFamily="34" charset="0"/>
                          </a:rPr>
                          <m:t> </m:t>
                        </m:r>
                        <m:r>
                          <a:rPr lang="en-US" sz="4400" b="1" i="1">
                            <a:latin typeface="Cambria Math"/>
                            <a:ea typeface="Cambria Math"/>
                            <a:cs typeface="Tahoma" panose="020B0604030504040204" pitchFamily="34" charset="0"/>
                          </a:rPr>
                          <m:t>𝜶</m:t>
                        </m:r>
                      </m:e>
                    </m:d>
                  </m:oMath>
                </a14:m>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m:t>
                    </m:r>
                    <m:r>
                      <a:rPr lang="en-US" sz="4400" b="1" i="1" dirty="0" smtClean="0">
                        <a:latin typeface="Cambria Math"/>
                        <a:ea typeface="Tahoma" panose="020B0604030504040204" pitchFamily="34" charset="0"/>
                        <a:cs typeface="Tahoma" panose="020B0604030504040204" pitchFamily="34" charset="0"/>
                      </a:rPr>
                      <m:t>𝟎</m:t>
                    </m:r>
                  </m:oMath>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0" name="Rectangle 19">
                <a:extLst>
                  <a:ext uri="{FF2B5EF4-FFF2-40B4-BE49-F238E27FC236}">
                    <a16:creationId xmlns:a16="http://schemas.microsoft.com/office/drawing/2014/main" id="{4D97A2A3-D9C3-C84A-D482-5A96A6DACE87}"/>
                  </a:ext>
                </a:extLst>
              </p:cNvPr>
              <p:cNvSpPr>
                <a:spLocks noRot="1" noChangeAspect="1" noMove="1" noResize="1" noEditPoints="1" noAdjustHandles="1" noChangeArrowheads="1" noChangeShapeType="1" noTextEdit="1"/>
              </p:cNvSpPr>
              <p:nvPr/>
            </p:nvSpPr>
            <p:spPr>
              <a:xfrm>
                <a:off x="6437586" y="12382736"/>
                <a:ext cx="5201167" cy="113537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28">
                <a:extLst>
                  <a:ext uri="{FF2B5EF4-FFF2-40B4-BE49-F238E27FC236}">
                    <a16:creationId xmlns:a16="http://schemas.microsoft.com/office/drawing/2014/main" id="{6D99BF53-550F-8979-5990-65AE905D5899}"/>
                  </a:ext>
                </a:extLst>
              </p:cNvPr>
              <p:cNvSpPr/>
              <p:nvPr/>
            </p:nvSpPr>
            <p:spPr>
              <a:xfrm>
                <a:off x="10301819" y="11310988"/>
                <a:ext cx="4601709" cy="856581"/>
              </a:xfrm>
              <a:prstGeom prst="rect">
                <a:avLst/>
              </a:prstGeom>
            </p:spPr>
            <p:txBody>
              <a:bodyPr wrap="none">
                <a:spAutoFit/>
              </a:bodyPr>
              <a:lstStyle/>
              <a:p>
                <a14:m>
                  <m:oMath xmlns:m="http://schemas.openxmlformats.org/officeDocument/2006/math">
                    <m:d>
                      <m:dPr>
                        <m:ctrlPr>
                          <a:rPr lang="en-US" sz="4400" b="1" i="1">
                            <a:latin typeface="Cambria Math" panose="02040503050406030204" pitchFamily="18" charset="0"/>
                            <a:ea typeface="Cambria Math"/>
                            <a:cs typeface="Tahoma" panose="020B0604030504040204" pitchFamily="34" charset="0"/>
                          </a:rPr>
                        </m:ctrlPr>
                      </m:dPr>
                      <m:e>
                        <m:sSup>
                          <m:sSupPr>
                            <m:ctrlPr>
                              <a:rPr lang="en-US" sz="4400" b="1" i="1">
                                <a:latin typeface="Cambria Math" panose="02040503050406030204" pitchFamily="18" charset="0"/>
                                <a:ea typeface="Cambria Math"/>
                                <a:cs typeface="Tahoma" panose="020B0604030504040204" pitchFamily="34" charset="0"/>
                              </a:rPr>
                            </m:ctrlPr>
                          </m:sSupPr>
                          <m:e>
                            <m:r>
                              <a:rPr lang="en-US" sz="4400" b="1" i="1">
                                <a:latin typeface="Cambria Math"/>
                                <a:ea typeface="Cambria Math"/>
                                <a:cs typeface="Tahoma" panose="020B0604030504040204" pitchFamily="34" charset="0"/>
                              </a:rPr>
                              <m:t>𝟎</m:t>
                            </m:r>
                          </m:e>
                          <m:sup>
                            <m:r>
                              <a:rPr lang="en-US" sz="4400" b="1" i="1">
                                <a:latin typeface="Cambria Math"/>
                                <a:ea typeface="Cambria Math"/>
                                <a:cs typeface="Tahoma" panose="020B0604030504040204" pitchFamily="34" charset="0"/>
                              </a:rPr>
                              <m:t>𝟎</m:t>
                            </m:r>
                          </m:sup>
                        </m:sSup>
                        <m:r>
                          <a:rPr lang="en-US" sz="4400" b="1" i="1">
                            <a:latin typeface="Cambria Math"/>
                            <a:ea typeface="Cambria Math"/>
                            <a:cs typeface="Tahoma" panose="020B0604030504040204" pitchFamily="34" charset="0"/>
                          </a:rPr>
                          <m:t>≤</m:t>
                        </m:r>
                        <m:r>
                          <a:rPr lang="en-US" sz="4400" b="1" i="1">
                            <a:latin typeface="Cambria Math"/>
                            <a:ea typeface="Cambria Math"/>
                            <a:cs typeface="Tahoma" panose="020B0604030504040204" pitchFamily="34" charset="0"/>
                          </a:rPr>
                          <m:t>𝜶</m:t>
                        </m:r>
                        <m:r>
                          <a:rPr lang="en-US" sz="4400" b="1" i="1">
                            <a:latin typeface="Cambria Math"/>
                            <a:ea typeface="Cambria Math"/>
                            <a:cs typeface="Tahoma" panose="020B0604030504040204" pitchFamily="34" charset="0"/>
                          </a:rPr>
                          <m:t>≤</m:t>
                        </m:r>
                        <m:sSup>
                          <m:sSupPr>
                            <m:ctrlPr>
                              <a:rPr lang="en-US" sz="4400" b="1" i="1">
                                <a:latin typeface="Cambria Math" panose="02040503050406030204" pitchFamily="18" charset="0"/>
                                <a:ea typeface="Cambria Math"/>
                                <a:cs typeface="Tahoma" panose="020B0604030504040204" pitchFamily="34" charset="0"/>
                              </a:rPr>
                            </m:ctrlPr>
                          </m:sSupPr>
                          <m:e>
                            <m:r>
                              <a:rPr lang="en-US" sz="4400" b="1" i="1">
                                <a:latin typeface="Cambria Math"/>
                                <a:ea typeface="Cambria Math"/>
                                <a:cs typeface="Tahoma" panose="020B0604030504040204" pitchFamily="34" charset="0"/>
                              </a:rPr>
                              <m:t>𝟑𝟔𝟎</m:t>
                            </m:r>
                          </m:e>
                          <m:sup>
                            <m:r>
                              <a:rPr lang="en-US" sz="4400" b="1" i="1">
                                <a:latin typeface="Cambria Math"/>
                                <a:ea typeface="Cambria Math"/>
                                <a:cs typeface="Tahoma" panose="020B0604030504040204" pitchFamily="34" charset="0"/>
                              </a:rPr>
                              <m:t>𝟎</m:t>
                            </m:r>
                          </m:sup>
                        </m:sSup>
                      </m:e>
                    </m:d>
                  </m:oMath>
                </a14:m>
                <a:r>
                  <a:rPr lang="en-US" sz="4400" b="1" dirty="0">
                    <a:latin typeface="Tahoma" panose="020B0604030504040204" pitchFamily="34" charset="0"/>
                    <a:ea typeface="Tahoma" panose="020B0604030504040204" pitchFamily="34" charset="0"/>
                    <a:cs typeface="Tahoma" panose="020B0604030504040204" pitchFamily="34" charset="0"/>
                  </a:rPr>
                  <a:t> </a:t>
                </a:r>
                <a:endParaRPr lang="en-US" dirty="0"/>
              </a:p>
            </p:txBody>
          </p:sp>
        </mc:Choice>
        <mc:Fallback xmlns="">
          <p:sp>
            <p:nvSpPr>
              <p:cNvPr id="29" name="Rectangle 28">
                <a:extLst>
                  <a:ext uri="{FF2B5EF4-FFF2-40B4-BE49-F238E27FC236}">
                    <a16:creationId xmlns:a16="http://schemas.microsoft.com/office/drawing/2014/main" id="{6D99BF53-550F-8979-5990-65AE905D5899}"/>
                  </a:ext>
                </a:extLst>
              </p:cNvPr>
              <p:cNvSpPr>
                <a:spLocks noRot="1" noChangeAspect="1" noMove="1" noResize="1" noEditPoints="1" noAdjustHandles="1" noChangeArrowheads="1" noChangeShapeType="1" noTextEdit="1"/>
              </p:cNvSpPr>
              <p:nvPr/>
            </p:nvSpPr>
            <p:spPr>
              <a:xfrm>
                <a:off x="10301819" y="11310988"/>
                <a:ext cx="4601709" cy="856581"/>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41466728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30">
                                            <p:txEl>
                                              <p:pRg st="0" end="0"/>
                                            </p:txEl>
                                          </p:spTgt>
                                        </p:tgtEl>
                                        <p:attrNameLst>
                                          <p:attrName>style.visibility</p:attrName>
                                        </p:attrNameLst>
                                      </p:cBhvr>
                                      <p:to>
                                        <p:strVal val="visible"/>
                                      </p:to>
                                    </p:set>
                                    <p:animEffect transition="in" filter="wipe(left)">
                                      <p:cBhvr>
                                        <p:cTn id="10" dur="500"/>
                                        <p:tgtEl>
                                          <p:spTgt spid="3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8195"/>
                                        </p:tgtEl>
                                        <p:attrNameLst>
                                          <p:attrName>style.visibility</p:attrName>
                                        </p:attrNameLst>
                                      </p:cBhvr>
                                      <p:to>
                                        <p:strVal val="visible"/>
                                      </p:to>
                                    </p:set>
                                    <p:animEffect transition="in" filter="fade">
                                      <p:cBhvr>
                                        <p:cTn id="15" dur="500"/>
                                        <p:tgtEl>
                                          <p:spTgt spid="8195"/>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8">
                                            <p:txEl>
                                              <p:pRg st="0" end="0"/>
                                            </p:txEl>
                                          </p:spTgt>
                                        </p:tgtEl>
                                        <p:attrNameLst>
                                          <p:attrName>style.visibility</p:attrName>
                                        </p:attrNameLst>
                                      </p:cBhvr>
                                      <p:to>
                                        <p:strVal val="visible"/>
                                      </p:to>
                                    </p:set>
                                    <p:animEffect transition="in" filter="wipe(left)">
                                      <p:cBhvr>
                                        <p:cTn id="20" dur="500"/>
                                        <p:tgtEl>
                                          <p:spTgt spid="8">
                                            <p:txEl>
                                              <p:pRg st="0" end="0"/>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xEl>
                                              <p:pRg st="1" end="1"/>
                                            </p:txEl>
                                          </p:spTgt>
                                        </p:tgtEl>
                                        <p:attrNameLst>
                                          <p:attrName>style.visibility</p:attrName>
                                        </p:attrNameLst>
                                      </p:cBhvr>
                                      <p:to>
                                        <p:strVal val="visible"/>
                                      </p:to>
                                    </p:set>
                                    <p:animEffect transition="in" filter="wipe(left)">
                                      <p:cBhvr>
                                        <p:cTn id="25" dur="500"/>
                                        <p:tgtEl>
                                          <p:spTgt spid="8">
                                            <p:txEl>
                                              <p:pRg st="1" end="1"/>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22" presetClass="entr" presetSubtype="8" fill="hold" grpId="0" nodeType="clickEffect">
                                  <p:stCondLst>
                                    <p:cond delay="0"/>
                                  </p:stCondLst>
                                  <p:childTnLst>
                                    <p:set>
                                      <p:cBhvr>
                                        <p:cTn id="29" dur="1" fill="hold">
                                          <p:stCondLst>
                                            <p:cond delay="0"/>
                                          </p:stCondLst>
                                        </p:cTn>
                                        <p:tgtEl>
                                          <p:spTgt spid="8">
                                            <p:txEl>
                                              <p:pRg st="2" end="2"/>
                                            </p:txEl>
                                          </p:spTgt>
                                        </p:tgtEl>
                                        <p:attrNameLst>
                                          <p:attrName>style.visibility</p:attrName>
                                        </p:attrNameLst>
                                      </p:cBhvr>
                                      <p:to>
                                        <p:strVal val="visible"/>
                                      </p:to>
                                    </p:set>
                                    <p:animEffect transition="in" filter="wipe(left)">
                                      <p:cBhvr>
                                        <p:cTn id="30" dur="500"/>
                                        <p:tgtEl>
                                          <p:spTgt spid="8">
                                            <p:txEl>
                                              <p:pRg st="2" end="2"/>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22" presetClass="entr" presetSubtype="8" fill="hold" grpId="0" nodeType="clickEffect">
                                  <p:stCondLst>
                                    <p:cond delay="0"/>
                                  </p:stCondLst>
                                  <p:childTnLst>
                                    <p:set>
                                      <p:cBhvr>
                                        <p:cTn id="34" dur="1" fill="hold">
                                          <p:stCondLst>
                                            <p:cond delay="0"/>
                                          </p:stCondLst>
                                        </p:cTn>
                                        <p:tgtEl>
                                          <p:spTgt spid="8">
                                            <p:txEl>
                                              <p:pRg st="3" end="3"/>
                                            </p:txEl>
                                          </p:spTgt>
                                        </p:tgtEl>
                                        <p:attrNameLst>
                                          <p:attrName>style.visibility</p:attrName>
                                        </p:attrNameLst>
                                      </p:cBhvr>
                                      <p:to>
                                        <p:strVal val="visible"/>
                                      </p:to>
                                    </p:set>
                                    <p:animEffect transition="in" filter="wipe(left)">
                                      <p:cBhvr>
                                        <p:cTn id="35" dur="500"/>
                                        <p:tgtEl>
                                          <p:spTgt spid="8">
                                            <p:txEl>
                                              <p:pRg st="3" end="3"/>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8">
                                            <p:txEl>
                                              <p:pRg st="4" end="4"/>
                                            </p:txEl>
                                          </p:spTgt>
                                        </p:tgtEl>
                                        <p:attrNameLst>
                                          <p:attrName>style.visibility</p:attrName>
                                        </p:attrNameLst>
                                      </p:cBhvr>
                                      <p:to>
                                        <p:strVal val="visible"/>
                                      </p:to>
                                    </p:set>
                                    <p:animEffect transition="in" filter="wipe(left)">
                                      <p:cBhvr>
                                        <p:cTn id="40" dur="500"/>
                                        <p:tgtEl>
                                          <p:spTgt spid="8">
                                            <p:txEl>
                                              <p:pRg st="4" end="4"/>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8">
                                            <p:txEl>
                                              <p:pRg st="5" end="5"/>
                                            </p:txEl>
                                          </p:spTgt>
                                        </p:tgtEl>
                                        <p:attrNameLst>
                                          <p:attrName>style.visibility</p:attrName>
                                        </p:attrNameLst>
                                      </p:cBhvr>
                                      <p:to>
                                        <p:strVal val="visible"/>
                                      </p:to>
                                    </p:set>
                                    <p:animEffect transition="in" filter="wipe(left)">
                                      <p:cBhvr>
                                        <p:cTn id="45" dur="500"/>
                                        <p:tgtEl>
                                          <p:spTgt spid="8">
                                            <p:txEl>
                                              <p:pRg st="5" end="5"/>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2" presetClass="entr" presetSubtype="8" fill="hold" grpId="0" nodeType="clickEffect">
                                  <p:stCondLst>
                                    <p:cond delay="0"/>
                                  </p:stCondLst>
                                  <p:childTnLst>
                                    <p:set>
                                      <p:cBhvr>
                                        <p:cTn id="49" dur="1" fill="hold">
                                          <p:stCondLst>
                                            <p:cond delay="0"/>
                                          </p:stCondLst>
                                        </p:cTn>
                                        <p:tgtEl>
                                          <p:spTgt spid="9"/>
                                        </p:tgtEl>
                                        <p:attrNameLst>
                                          <p:attrName>style.visibility</p:attrName>
                                        </p:attrNameLst>
                                      </p:cBhvr>
                                      <p:to>
                                        <p:strVal val="visible"/>
                                      </p:to>
                                    </p:set>
                                    <p:animEffect transition="in" filter="wipe(left)">
                                      <p:cBhvr>
                                        <p:cTn id="50" dur="500"/>
                                        <p:tgtEl>
                                          <p:spTgt spid="9"/>
                                        </p:tgtEl>
                                      </p:cBhvr>
                                    </p:animEffect>
                                  </p:childTnLst>
                                </p:cTn>
                              </p:par>
                              <p:par>
                                <p:cTn id="51" presetID="22" presetClass="entr" presetSubtype="8" fill="hold" nodeType="with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18"/>
                                        </p:tgtEl>
                                        <p:attrNameLst>
                                          <p:attrName>style.visibility</p:attrName>
                                        </p:attrNameLst>
                                      </p:cBhvr>
                                      <p:to>
                                        <p:strVal val="visible"/>
                                      </p:to>
                                    </p:set>
                                    <p:animEffect transition="in" filter="wipe(left)">
                                      <p:cBhvr>
                                        <p:cTn id="58" dur="500"/>
                                        <p:tgtEl>
                                          <p:spTgt spid="18"/>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9"/>
                                        </p:tgtEl>
                                        <p:attrNameLst>
                                          <p:attrName>style.visibility</p:attrName>
                                        </p:attrNameLst>
                                      </p:cBhvr>
                                      <p:to>
                                        <p:strVal val="visible"/>
                                      </p:to>
                                    </p:set>
                                    <p:animEffect transition="in" filter="wipe(left)">
                                      <p:cBhvr>
                                        <p:cTn id="63" dur="500"/>
                                        <p:tgtEl>
                                          <p:spTgt spid="29"/>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17"/>
                                        </p:tgtEl>
                                        <p:attrNameLst>
                                          <p:attrName>style.visibility</p:attrName>
                                        </p:attrNameLst>
                                      </p:cBhvr>
                                      <p:to>
                                        <p:strVal val="visible"/>
                                      </p:to>
                                    </p:set>
                                    <p:animEffect transition="in" filter="wipe(left)">
                                      <p:cBhvr>
                                        <p:cTn id="68" dur="500"/>
                                        <p:tgtEl>
                                          <p:spTgt spid="1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20"/>
                                        </p:tgtEl>
                                        <p:attrNameLst>
                                          <p:attrName>style.visibility</p:attrName>
                                        </p:attrNameLst>
                                      </p:cBhvr>
                                      <p:to>
                                        <p:strVal val="visible"/>
                                      </p:to>
                                    </p:set>
                                    <p:animEffect transition="in" filter="wipe(left)">
                                      <p:cBhvr>
                                        <p:cTn id="7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8" grpId="0" build="p"/>
      <p:bldP spid="9" grpId="0" animBg="1"/>
      <p:bldP spid="17" grpId="0"/>
      <p:bldP spid="18" grpId="0"/>
      <p:bldP spid="20" grpId="0"/>
      <p:bldP spid="29"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Hình chữ nhật: Góc Tròn 136"/>
          <p:cNvSpPr/>
          <p:nvPr/>
        </p:nvSpPr>
        <p:spPr>
          <a:xfrm>
            <a:off x="400051" y="2200276"/>
            <a:ext cx="23174324" cy="10515600"/>
          </a:xfrm>
          <a:prstGeom prst="roundRect">
            <a:avLst>
              <a:gd name="adj" fmla="val 7700"/>
            </a:avLst>
          </a:prstGeom>
          <a:solidFill>
            <a:sysClr val="window" lastClr="FFFFFF"/>
          </a:solidFill>
          <a:ln w="76200" cap="flat" cmpd="sng" algn="ctr">
            <a:solidFill>
              <a:schemeClr val="accent1"/>
            </a:solid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a:noFill/>
              </a:ln>
              <a:solidFill>
                <a:sysClr val="windowText" lastClr="000000"/>
              </a:solidFill>
              <a:effectLst/>
              <a:uLnTx/>
              <a:uFillTx/>
              <a:latin typeface="Calibri"/>
              <a:ea typeface="+mn-ea"/>
              <a:cs typeface="+mn-cs"/>
            </a:endParaRPr>
          </a:p>
        </p:txBody>
      </p:sp>
      <p:sp>
        <p:nvSpPr>
          <p:cNvPr id="4" name="Hình chữ nhật 137"/>
          <p:cNvSpPr/>
          <p:nvPr/>
        </p:nvSpPr>
        <p:spPr>
          <a:xfrm>
            <a:off x="718500" y="3792853"/>
            <a:ext cx="8054025" cy="5633085"/>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ctr" defTabSz="914400" eaLnBrk="1" fontAlgn="auto" latinLnBrk="0" hangingPunct="1">
              <a:lnSpc>
                <a:spcPct val="150000"/>
              </a:lnSpc>
              <a:spcBef>
                <a:spcPts val="0"/>
              </a:spcBef>
              <a:spcAft>
                <a:spcPts val="1800"/>
              </a:spcAft>
              <a:buClrTx/>
              <a:buSzTx/>
              <a:buFontTx/>
              <a:buNone/>
              <a:tabLst/>
              <a:defRPr/>
            </a:pPr>
            <a:r>
              <a:rPr kumimoji="0" lang="en-US" sz="4400" b="1" i="0" u="none" strike="noStrike" kern="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THUẬT</a:t>
            </a:r>
            <a:r>
              <a:rPr kumimoji="0" lang="en-US" sz="4400" b="1"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NGỮ</a:t>
            </a:r>
            <a:endParaRPr kumimoji="0" lang="en-US" sz="4400" b="1"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0" indent="-228600" defTabSz="914400" eaLnBrk="1" fontAlgn="auto" latinLnBrk="0" hangingPunct="1">
              <a:lnSpc>
                <a:spcPct val="150000"/>
              </a:lnSpc>
              <a:spcBef>
                <a:spcPts val="0"/>
              </a:spcBef>
              <a:spcAft>
                <a:spcPts val="800"/>
              </a:spcAft>
              <a:buClrTx/>
              <a:buSzTx/>
              <a:buFontTx/>
              <a:buNone/>
              <a:tabLst/>
              <a:defRPr/>
            </a:pP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trình</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lượng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giác</a:t>
            </a:r>
            <a:endPar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0" indent="-228600" defTabSz="914400" eaLnBrk="1" fontAlgn="auto" latinLnBrk="0" hangingPunct="1">
              <a:lnSpc>
                <a:spcPct val="150000"/>
              </a:lnSpc>
              <a:spcBef>
                <a:spcPts val="0"/>
              </a:spcBef>
              <a:spcAft>
                <a:spcPts val="800"/>
              </a:spcAft>
              <a:buClrTx/>
              <a:buSzTx/>
              <a:buFontTx/>
              <a:buNone/>
              <a:tabLst/>
              <a:defRPr/>
            </a:pP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trình</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lượng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giác</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cơ</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bản</a:t>
            </a:r>
            <a:endPar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lvl="0" indent="-228600">
              <a:lnSpc>
                <a:spcPct val="150000"/>
              </a:lnSpc>
              <a:spcAft>
                <a:spcPts val="800"/>
              </a:spcAft>
              <a:buClrTx/>
              <a:defRPr/>
            </a:pPr>
            <a:r>
              <a:rPr lang="en-US" sz="440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Công</a:t>
            </a:r>
            <a:r>
              <a:rPr lang="en-US" sz="440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thức</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nghiệm</a:t>
            </a:r>
            <a:endPar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5" name="Hình chữ nhật 139"/>
          <p:cNvSpPr/>
          <p:nvPr/>
        </p:nvSpPr>
        <p:spPr>
          <a:xfrm>
            <a:off x="9753281" y="2771781"/>
            <a:ext cx="13306744" cy="9344024"/>
          </a:xfrm>
          <a:prstGeom prst="rect">
            <a:avLst/>
          </a:prstGeom>
          <a:noFill/>
          <a:ln w="12700" cap="flat" cmpd="sng" algn="ctr">
            <a:noFill/>
            <a:prstDash val="solid"/>
            <a:miter lim="800000"/>
          </a:ln>
          <a:effectLst/>
        </p:spPr>
        <p:txBody>
          <a:bodyPr rot="0" spcFirstLastPara="0" vert="horz" wrap="square" lIns="91440" tIns="45720" rIns="91440" bIns="45720" numCol="1" spcCol="0" rtlCol="0" fromWordArt="0" anchor="ctr" anchorCtr="0" forceAA="0" compatLnSpc="1">
            <a:prstTxWarp prst="textNoShape">
              <a:avLst/>
            </a:prstTxWarp>
            <a:noAutofit/>
          </a:bodyPr>
          <a:lstStyle/>
          <a:p>
            <a:pPr marL="0" marR="0" lvl="0" indent="0" algn="just" defTabSz="914400" eaLnBrk="1" fontAlgn="auto" latinLnBrk="0" hangingPunct="1">
              <a:lnSpc>
                <a:spcPct val="107000"/>
              </a:lnSpc>
              <a:spcBef>
                <a:spcPts val="0"/>
              </a:spcBef>
              <a:spcAft>
                <a:spcPts val="1800"/>
              </a:spcAft>
              <a:buClrTx/>
              <a:buSzTx/>
              <a:buFontTx/>
              <a:buNone/>
              <a:tabLst/>
              <a:defRPr/>
            </a:pPr>
            <a:r>
              <a:rPr kumimoji="0" lang="en-US" sz="4400" b="1" i="0" u="none" strike="noStrike" kern="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KIẾN</a:t>
            </a:r>
            <a:r>
              <a:rPr kumimoji="0" lang="en-US" sz="4400" b="1"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THỨC</a:t>
            </a:r>
            <a:r>
              <a:rPr kumimoji="0" lang="en-US" sz="4400" b="1"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KĨ</a:t>
            </a:r>
            <a:r>
              <a:rPr kumimoji="0" lang="en-US" sz="4400" b="1"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rPr>
              <a:t>NĂNG</a:t>
            </a:r>
            <a:endParaRPr kumimoji="0" lang="en-US" sz="4400" b="1" i="0" u="none" strike="noStrike" kern="0" cap="none" spc="0" normalizeH="0" baseline="0" noProof="0" dirty="0">
              <a:ln>
                <a:noFill/>
              </a:ln>
              <a:solidFill>
                <a:srgbClr val="00B050"/>
              </a:solidFill>
              <a:effectLst/>
              <a:uLnTx/>
              <a:uFillTx/>
              <a:latin typeface="Tahoma" panose="020B0604030504040204" pitchFamily="34" charset="0"/>
              <a:ea typeface="Tahoma" panose="020B0604030504040204" pitchFamily="34" charset="0"/>
              <a:cs typeface="Tahoma" panose="020B0604030504040204" pitchFamily="34" charset="0"/>
            </a:endParaRPr>
          </a:p>
          <a:p>
            <a:pPr marL="457200" marR="0" lvl="0" indent="-228600" algn="just" defTabSz="914400" eaLnBrk="1" fontAlgn="auto" latinLnBrk="0" hangingPunct="1">
              <a:lnSpc>
                <a:spcPct val="107000"/>
              </a:lnSpc>
              <a:spcBef>
                <a:spcPts val="0"/>
              </a:spcBef>
              <a:spcAft>
                <a:spcPts val="800"/>
              </a:spcAft>
              <a:buClrTx/>
              <a:buSzTx/>
              <a:buFontTx/>
              <a:buNone/>
              <a:tabLst/>
              <a:defRPr/>
            </a:pP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Nhận</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biết</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công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thức</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nghiệm</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trình</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lượng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giác</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cơ</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bản</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cách</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vận</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dụng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đồ</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thị</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hàm</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số</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lượng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giác</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tương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ứng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a:t>
            </a:r>
          </a:p>
          <a:p>
            <a:pPr marL="457200" marR="0" lvl="0" indent="-228600" algn="just" defTabSz="914400" eaLnBrk="1" fontAlgn="auto" latinLnBrk="0" hangingPunct="1">
              <a:lnSpc>
                <a:spcPct val="107000"/>
              </a:lnSpc>
              <a:spcBef>
                <a:spcPts val="0"/>
              </a:spcBef>
              <a:spcAft>
                <a:spcPts val="800"/>
              </a:spcAft>
              <a:buClrTx/>
              <a:buSzTx/>
              <a:buFontTx/>
              <a:buNone/>
              <a:tabLst/>
              <a:defRPr/>
            </a:pP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Tính</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nghiệm</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gần</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đúng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của</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trình</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lượng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giác</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cơ</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bản</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bằng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máy</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tính</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cầm</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tay</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a:t>
            </a:r>
          </a:p>
          <a:p>
            <a:pPr marL="457200" marR="0" lvl="0" indent="-228600" algn="just" defTabSz="914400" eaLnBrk="1" fontAlgn="auto" latinLnBrk="0" hangingPunct="1">
              <a:lnSpc>
                <a:spcPct val="107000"/>
              </a:lnSpc>
              <a:spcBef>
                <a:spcPts val="0"/>
              </a:spcBef>
              <a:spcAft>
                <a:spcPts val="800"/>
              </a:spcAft>
              <a:buClrTx/>
              <a:buSzTx/>
              <a:buFontTx/>
              <a:buNone/>
              <a:tabLst/>
              <a:defRPr/>
            </a:pP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Giải</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trình</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lượng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giác</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ở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dạng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vận</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dụng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trực</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tiếp</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trình</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lượng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giác</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cơ</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bản</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a:t>
            </a:r>
          </a:p>
          <a:p>
            <a:pPr marL="450215" lvl="0" indent="-179705" algn="just">
              <a:lnSpc>
                <a:spcPct val="150000"/>
              </a:lnSpc>
              <a:buClrTx/>
              <a:defRPr/>
            </a:pPr>
            <a:r>
              <a:rPr lang="en-US" sz="440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ysClr val="windowText" lastClr="000000"/>
                </a:solidFill>
                <a:latin typeface="Tahoma" panose="020B0604030504040204" pitchFamily="34" charset="0"/>
                <a:ea typeface="Tahoma" panose="020B0604030504040204" pitchFamily="34" charset="0"/>
                <a:cs typeface="Tahoma" panose="020B0604030504040204" pitchFamily="34" charset="0"/>
              </a:rPr>
              <a:t>Giải</a:t>
            </a:r>
            <a:r>
              <a:rPr lang="en-US" sz="4400" b="1" dirty="0">
                <a:solidFill>
                  <a:sysClr val="windowText" lastClr="000000"/>
                </a:solidFill>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quyết</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một</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số</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vấn</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đề</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thực</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tiễn</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gắn</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với</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phương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trình</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lượng</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400" b="1" i="0" u="none" strike="noStrike" kern="0" cap="none" spc="0" normalizeH="0" baseline="0" noProof="0" dirty="0" err="1">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giác</a:t>
            </a:r>
            <a:r>
              <a:rPr kumimoji="0" lang="en-US" sz="4400" b="1" i="0" u="none" strike="noStrike" kern="0" cap="none" spc="0" normalizeH="0" baseline="0" noProof="0" dirty="0">
                <a:ln>
                  <a:noFill/>
                </a:ln>
                <a:solidFill>
                  <a:sysClr val="windowText" lastClr="000000"/>
                </a:solidFill>
                <a:effectLst/>
                <a:uLnTx/>
                <a:uFillTx/>
                <a:latin typeface="Tahoma" panose="020B0604030504040204" pitchFamily="34" charset="0"/>
                <a:ea typeface="Tahoma" panose="020B0604030504040204" pitchFamily="34" charset="0"/>
                <a:cs typeface="Tahoma" panose="020B0604030504040204" pitchFamily="34" charset="0"/>
              </a:rPr>
              <a:t>. </a:t>
            </a:r>
          </a:p>
        </p:txBody>
      </p:sp>
      <p:cxnSp>
        <p:nvCxnSpPr>
          <p:cNvPr id="7" name="Straight Connector 6"/>
          <p:cNvCxnSpPr/>
          <p:nvPr/>
        </p:nvCxnSpPr>
        <p:spPr>
          <a:xfrm>
            <a:off x="9096055" y="2200276"/>
            <a:ext cx="0" cy="10515600"/>
          </a:xfrm>
          <a:prstGeom prst="line">
            <a:avLst/>
          </a:prstGeom>
          <a:ln w="762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0510655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E9B706-DA42-60DB-D24E-C667B53BF406}"/>
              </a:ext>
            </a:extLst>
          </p:cNvPr>
          <p:cNvSpPr txBox="1">
            <a:spLocks/>
          </p:cNvSpPr>
          <p:nvPr/>
        </p:nvSpPr>
        <p:spPr>
          <a:xfrm>
            <a:off x="423529" y="1665618"/>
            <a:ext cx="23716989" cy="9047227"/>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Tx/>
            </a:pPr>
            <a:endPar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ClrTx/>
              <a:buFont typeface="Arial" panose="020B0604020202020204" pitchFamily="34" charset="0"/>
              <a:buNone/>
            </a:pP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212041"/>
            <a:ext cx="5463868" cy="929107"/>
            <a:chOff x="-68736" y="-27262"/>
            <a:chExt cx="1997447" cy="333610"/>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997447" cy="332480"/>
              <a:chOff x="-96708" y="-45434"/>
              <a:chExt cx="2810434" cy="411459"/>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2637409" cy="411459"/>
              </a:xfrm>
              <a:prstGeom prst="homePlate">
                <a:avLst/>
              </a:prstGeom>
              <a:solidFill>
                <a:srgbClr val="FCFFEF"/>
              </a:solidFill>
              <a:ln w="12700" cap="flat" cmpd="sng" algn="ctr">
                <a:solidFill>
                  <a:srgbClr val="4436FA"/>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11235" y="-27262"/>
              <a:ext cx="1442088" cy="281940"/>
            </a:xfrm>
            <a:prstGeom prst="rect">
              <a:avLst/>
            </a:prstGeom>
            <a:noFill/>
          </p:spPr>
          <p:txBody>
            <a:bodyPr wrap="square">
              <a:noAutofit/>
            </a:bodyPr>
            <a:lstStyle/>
            <a:p>
              <a:pPr lvl="0">
                <a:lnSpc>
                  <a:spcPct val="107000"/>
                </a:lnSpc>
                <a:spcAft>
                  <a:spcPts val="800"/>
                </a:spcAft>
                <a:buClrTx/>
                <a:defRPr/>
              </a:pP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Vận</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dụng</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CB71A7F-CE3A-B209-A9A9-6872E199E25A}"/>
                  </a:ext>
                </a:extLst>
              </p:cNvPr>
              <p:cNvSpPr txBox="1"/>
              <p:nvPr/>
            </p:nvSpPr>
            <p:spPr>
              <a:xfrm>
                <a:off x="820559" y="1751958"/>
                <a:ext cx="22514082" cy="4126579"/>
              </a:xfrm>
              <a:prstGeom prst="rect">
                <a:avLst/>
              </a:prstGeom>
              <a:noFill/>
            </p:spPr>
            <p:txBody>
              <a:bodyPr wrap="square">
                <a:spAutoFit/>
              </a:bodyPr>
              <a:lstStyle/>
              <a:p>
                <a:pPr algn="just">
                  <a:lnSpc>
                    <a:spcPct val="107000"/>
                  </a:lnSpc>
                  <a:spcAft>
                    <a:spcPts val="800"/>
                  </a:spcAft>
                </a:pPr>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Khi Mặt Trăng quay quanh Trái Đất, mặt đối diện với  Trái Đất chỉ được Mặt Trời chiếu sáng một phần . Các pha của </a:t>
                </a:r>
                <a:r>
                  <a:rPr lang="en-US" sz="4400" b="1" dirty="0">
                    <a:latin typeface="Tahoma" panose="020B0604030504040204" pitchFamily="34" charset="0"/>
                    <a:ea typeface="Tahoma" panose="020B0604030504040204" pitchFamily="34" charset="0"/>
                    <a:cs typeface="Tahoma" panose="020B0604030504040204" pitchFamily="34" charset="0"/>
                  </a:rPr>
                  <a:t>M</a:t>
                </a:r>
                <a:r>
                  <a:rPr lang="vi-VN" sz="4400" b="1" dirty="0">
                    <a:latin typeface="Tahoma" panose="020B0604030504040204" pitchFamily="34" charset="0"/>
                    <a:ea typeface="Tahoma" panose="020B0604030504040204" pitchFamily="34" charset="0"/>
                    <a:cs typeface="Tahoma" panose="020B0604030504040204" pitchFamily="34" charset="0"/>
                  </a:rPr>
                  <a:t>ặt Trăng mô tả mức độ phần bề mặt của nó được Mặt Trời chiếu sáng. Khi góc giữa Mặt Trời, Trái Đất và Mặt Trăng là  </a:t>
                </a:r>
                <a14:m>
                  <m:oMath xmlns:m="http://schemas.openxmlformats.org/officeDocument/2006/math">
                    <m:r>
                      <a:rPr lang="vi-VN" sz="4400" b="1" i="1" smtClean="0">
                        <a:latin typeface="Cambria Math"/>
                        <a:ea typeface="Cambria Math"/>
                        <a:cs typeface="Tahoma" panose="020B0604030504040204" pitchFamily="34" charset="0"/>
                      </a:rPr>
                      <m:t>𝜶</m:t>
                    </m:r>
                    <m:r>
                      <a:rPr lang="en-US" sz="4400" b="1" i="1" smtClean="0">
                        <a:latin typeface="Cambria Math"/>
                        <a:ea typeface="Cambria Math"/>
                        <a:cs typeface="Tahoma" panose="020B0604030504040204" pitchFamily="34" charset="0"/>
                      </a:rPr>
                      <m:t> </m:t>
                    </m:r>
                    <m:d>
                      <m:dPr>
                        <m:ctrlPr>
                          <a:rPr lang="en-US" sz="4400" b="1" i="1" smtClean="0">
                            <a:latin typeface="Cambria Math" panose="02040503050406030204" pitchFamily="18" charset="0"/>
                            <a:ea typeface="Cambria Math"/>
                            <a:cs typeface="Tahoma" panose="020B0604030504040204" pitchFamily="34" charset="0"/>
                          </a:rPr>
                        </m:ctrlPr>
                      </m:dPr>
                      <m:e>
                        <m:sSup>
                          <m:sSupPr>
                            <m:ctrlPr>
                              <a:rPr lang="en-US" sz="4400" b="1" i="1" smtClean="0">
                                <a:latin typeface="Cambria Math" panose="02040503050406030204" pitchFamily="18" charset="0"/>
                                <a:ea typeface="Cambria Math"/>
                                <a:cs typeface="Tahoma" panose="020B0604030504040204" pitchFamily="34" charset="0"/>
                              </a:rPr>
                            </m:ctrlPr>
                          </m:sSupPr>
                          <m:e>
                            <m:r>
                              <a:rPr lang="en-US" sz="4400" b="1" i="1" smtClean="0">
                                <a:latin typeface="Cambria Math"/>
                                <a:ea typeface="Cambria Math"/>
                                <a:cs typeface="Tahoma" panose="020B0604030504040204" pitchFamily="34" charset="0"/>
                              </a:rPr>
                              <m:t>𝟎</m:t>
                            </m:r>
                          </m:e>
                          <m:sup>
                            <m:r>
                              <a:rPr lang="en-US" sz="4400" b="1" i="1" smtClean="0">
                                <a:latin typeface="Cambria Math"/>
                                <a:ea typeface="Cambria Math"/>
                                <a:cs typeface="Tahoma" panose="020B0604030504040204" pitchFamily="34" charset="0"/>
                              </a:rPr>
                              <m:t>𝟎</m:t>
                            </m:r>
                          </m:sup>
                        </m:sSup>
                        <m:r>
                          <a:rPr lang="en-US" sz="4400" b="1" i="1" smtClean="0">
                            <a:latin typeface="Cambria Math"/>
                            <a:ea typeface="Cambria Math"/>
                            <a:cs typeface="Tahoma" panose="020B0604030504040204" pitchFamily="34" charset="0"/>
                          </a:rPr>
                          <m:t>≤</m:t>
                        </m:r>
                        <m:r>
                          <a:rPr lang="en-US" sz="4400" b="1" i="1" smtClean="0">
                            <a:latin typeface="Cambria Math"/>
                            <a:ea typeface="Cambria Math"/>
                            <a:cs typeface="Tahoma" panose="020B0604030504040204" pitchFamily="34" charset="0"/>
                          </a:rPr>
                          <m:t>𝜶</m:t>
                        </m:r>
                        <m:r>
                          <a:rPr lang="en-US" sz="4400" b="1" i="1" smtClean="0">
                            <a:latin typeface="Cambria Math"/>
                            <a:ea typeface="Cambria Math"/>
                            <a:cs typeface="Tahoma" panose="020B0604030504040204" pitchFamily="34" charset="0"/>
                          </a:rPr>
                          <m:t>≤</m:t>
                        </m:r>
                        <m:sSup>
                          <m:sSupPr>
                            <m:ctrlPr>
                              <a:rPr lang="en-US" sz="4400" b="1" i="1" smtClean="0">
                                <a:latin typeface="Cambria Math" panose="02040503050406030204" pitchFamily="18" charset="0"/>
                                <a:ea typeface="Cambria Math"/>
                                <a:cs typeface="Tahoma" panose="020B0604030504040204" pitchFamily="34" charset="0"/>
                              </a:rPr>
                            </m:ctrlPr>
                          </m:sSupPr>
                          <m:e>
                            <m:r>
                              <a:rPr lang="en-US" sz="4400" b="1" i="1" smtClean="0">
                                <a:latin typeface="Cambria Math"/>
                                <a:ea typeface="Cambria Math"/>
                                <a:cs typeface="Tahoma" panose="020B0604030504040204" pitchFamily="34" charset="0"/>
                              </a:rPr>
                              <m:t>𝟑𝟔𝟎</m:t>
                            </m:r>
                          </m:e>
                          <m:sup>
                            <m:r>
                              <a:rPr lang="en-US" sz="4400" b="1" i="1" smtClean="0">
                                <a:latin typeface="Cambria Math"/>
                                <a:ea typeface="Cambria Math"/>
                                <a:cs typeface="Tahoma" panose="020B0604030504040204" pitchFamily="34" charset="0"/>
                              </a:rPr>
                              <m:t>𝟎</m:t>
                            </m:r>
                          </m:sup>
                        </m:sSup>
                      </m:e>
                    </m:d>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thì tỉ lệ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𝑭</m:t>
                    </m:r>
                  </m:oMath>
                </a14:m>
                <a:r>
                  <a:rPr lang="vi-VN" sz="4400" b="1" dirty="0">
                    <a:latin typeface="Tahoma" panose="020B0604030504040204" pitchFamily="34" charset="0"/>
                    <a:ea typeface="Tahoma" panose="020B0604030504040204" pitchFamily="34" charset="0"/>
                    <a:cs typeface="Tahoma" panose="020B0604030504040204" pitchFamily="34" charset="0"/>
                  </a:rPr>
                  <a:t> của phần Mặt </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được chiếu sáng cho bởi công thức</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0" smtClean="0">
                        <a:latin typeface="Cambria Math"/>
                        <a:ea typeface="Tahoma" panose="020B0604030504040204" pitchFamily="34" charset="0"/>
                        <a:cs typeface="Tahoma" panose="020B0604030504040204" pitchFamily="34" charset="0"/>
                      </a:rPr>
                      <m:t>  </m:t>
                    </m:r>
                    <m:r>
                      <a:rPr lang="en-US" sz="4400" b="1" i="1" smtClean="0">
                        <a:latin typeface="Cambria Math"/>
                        <a:ea typeface="Tahoma" panose="020B0604030504040204" pitchFamily="34" charset="0"/>
                        <a:cs typeface="Tahoma" panose="020B0604030504040204" pitchFamily="34" charset="0"/>
                      </a:rPr>
                      <m:t>𝑭</m:t>
                    </m:r>
                    <m:r>
                      <a:rPr lang="en-US" sz="4400" b="1" i="1" smtClean="0">
                        <a:latin typeface="Cambria Math"/>
                        <a:ea typeface="Tahoma" panose="020B0604030504040204" pitchFamily="34" charset="0"/>
                        <a:cs typeface="Tahoma" panose="020B0604030504040204" pitchFamily="34" charset="0"/>
                      </a:rPr>
                      <m:t>=</m:t>
                    </m:r>
                    <m:f>
                      <m:fPr>
                        <m:ctrlPr>
                          <a:rPr lang="el-GR" sz="4400" b="1" i="1" smtClean="0">
                            <a:latin typeface="Cambria Math" panose="02040503050406030204" pitchFamily="18" charset="0"/>
                            <a:ea typeface="Tahoma" panose="020B0604030504040204" pitchFamily="34" charset="0"/>
                            <a:cs typeface="Tahoma" panose="020B0604030504040204" pitchFamily="34" charset="0"/>
                          </a:rPr>
                        </m:ctrlPr>
                      </m:fPr>
                      <m:num>
                        <m:r>
                          <a:rPr lang="en-US" sz="4400" b="1" i="1" smtClean="0">
                            <a:latin typeface="Cambria Math"/>
                            <a:ea typeface="Tahoma" panose="020B0604030504040204" pitchFamily="34" charset="0"/>
                            <a:cs typeface="Tahoma" panose="020B0604030504040204" pitchFamily="34" charset="0"/>
                          </a:rPr>
                          <m:t>𝟏</m:t>
                        </m:r>
                      </m:num>
                      <m:den>
                        <m:r>
                          <a:rPr lang="el-GR" sz="4400" b="1" i="1" smtClean="0">
                            <a:latin typeface="Cambria Math"/>
                            <a:ea typeface="Tahoma" panose="020B0604030504040204" pitchFamily="34" charset="0"/>
                            <a:cs typeface="Tahoma" panose="020B0604030504040204" pitchFamily="34" charset="0"/>
                          </a:rPr>
                          <m:t>𝟐</m:t>
                        </m:r>
                      </m:den>
                    </m:f>
                    <m:d>
                      <m:dPr>
                        <m:ctrlPr>
                          <a:rPr lang="el-GR" sz="4400" b="1" i="1" smtClean="0">
                            <a:latin typeface="Cambria Math" panose="02040503050406030204" pitchFamily="18" charset="0"/>
                            <a:ea typeface="Tahoma" panose="020B0604030504040204" pitchFamily="34" charset="0"/>
                            <a:cs typeface="Tahoma" panose="020B0604030504040204" pitchFamily="34" charset="0"/>
                          </a:rPr>
                        </m:ctrlPr>
                      </m:dPr>
                      <m:e>
                        <m:r>
                          <a:rPr lang="en-US" sz="4400" b="1" i="1" smtClean="0">
                            <a:latin typeface="Cambria Math"/>
                            <a:ea typeface="Tahoma" panose="020B0604030504040204" pitchFamily="34" charset="0"/>
                            <a:cs typeface="Tahoma" panose="020B0604030504040204" pitchFamily="34" charset="0"/>
                          </a:rPr>
                          <m:t>𝟏</m:t>
                        </m:r>
                        <m:r>
                          <a:rPr lang="en-US" sz="4400" b="1" i="1" smtClean="0">
                            <a:latin typeface="Cambria Math"/>
                            <a:ea typeface="Tahoma" panose="020B0604030504040204" pitchFamily="34" charset="0"/>
                            <a:cs typeface="Tahoma" panose="020B0604030504040204" pitchFamily="34" charset="0"/>
                          </a:rPr>
                          <m:t>−</m:t>
                        </m:r>
                        <m:r>
                          <a:rPr lang="en-US" sz="4400" b="1" i="0" smtClean="0">
                            <a:latin typeface="Cambria Math"/>
                            <a:ea typeface="Tahoma" panose="020B0604030504040204" pitchFamily="34" charset="0"/>
                            <a:cs typeface="Tahoma" panose="020B0604030504040204" pitchFamily="34" charset="0"/>
                          </a:rPr>
                          <m:t>𝐜𝐨𝐬</m:t>
                        </m:r>
                        <m:r>
                          <a:rPr lang="en-US" sz="4400" b="1" i="1" smtClean="0">
                            <a:latin typeface="Cambria Math"/>
                            <a:ea typeface="Tahoma" panose="020B0604030504040204" pitchFamily="34" charset="0"/>
                            <a:cs typeface="Tahoma" panose="020B0604030504040204" pitchFamily="34" charset="0"/>
                          </a:rPr>
                          <m:t> </m:t>
                        </m:r>
                        <m:r>
                          <a:rPr lang="en-US" sz="4400" b="1" i="1" smtClean="0">
                            <a:latin typeface="Cambria Math"/>
                            <a:ea typeface="Cambria Math"/>
                            <a:cs typeface="Tahoma" panose="020B0604030504040204" pitchFamily="34" charset="0"/>
                          </a:rPr>
                          <m:t>𝜶</m:t>
                        </m:r>
                      </m:e>
                    </m:d>
                  </m:oMath>
                </a14:m>
                <a:r>
                  <a:rPr lang="en-US" sz="4400" b="1" dirty="0">
                    <a:latin typeface="Tahoma" panose="020B0604030504040204" pitchFamily="34" charset="0"/>
                    <a:ea typeface="Tahoma" panose="020B0604030504040204" pitchFamily="34" charset="0"/>
                    <a:cs typeface="Tahoma" panose="020B0604030504040204" pitchFamily="34" charset="0"/>
                  </a:rPr>
                  <a:t>  (Theo </a:t>
                </a:r>
                <a:r>
                  <a:rPr lang="en-US" sz="4400" b="1" dirty="0" err="1">
                    <a:latin typeface="Tahoma" panose="020B0604030504040204" pitchFamily="34" charset="0"/>
                    <a:ea typeface="Tahoma" panose="020B0604030504040204" pitchFamily="34" charset="0"/>
                    <a:cs typeface="Tahoma" panose="020B0604030504040204" pitchFamily="34" charset="0"/>
                  </a:rPr>
                  <a:t>trang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usno.navy.mil</a:t>
                </a:r>
                <a:r>
                  <a:rPr lang="en-US" sz="4400" b="1" dirty="0">
                    <a:latin typeface="Tahoma" panose="020B0604030504040204" pitchFamily="34" charset="0"/>
                    <a:ea typeface="Tahoma" panose="020B0604030504040204" pitchFamily="34" charset="0"/>
                    <a:cs typeface="Tahoma" panose="020B0604030504040204" pitchFamily="34" charset="0"/>
                  </a:rPr>
                  <a:t>)</a:t>
                </a:r>
                <a:r>
                  <a:rPr lang="vi-VN" sz="44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30" name="TextBox 29">
                <a:extLst>
                  <a:ext uri="{FF2B5EF4-FFF2-40B4-BE49-F238E27FC236}">
                    <a16:creationId xmlns:a16="http://schemas.microsoft.com/office/drawing/2014/main" id="{5CB71A7F-CE3A-B209-A9A9-6872E199E25A}"/>
                  </a:ext>
                </a:extLst>
              </p:cNvPr>
              <p:cNvSpPr txBox="1">
                <a:spLocks noRot="1" noChangeAspect="1" noMove="1" noResize="1" noEditPoints="1" noAdjustHandles="1" noChangeArrowheads="1" noChangeShapeType="1" noTextEdit="1"/>
              </p:cNvSpPr>
              <p:nvPr/>
            </p:nvSpPr>
            <p:spPr>
              <a:xfrm>
                <a:off x="820559" y="1751958"/>
                <a:ext cx="22514082" cy="4126579"/>
              </a:xfrm>
              <a:prstGeom prst="rect">
                <a:avLst/>
              </a:prstGeom>
              <a:blipFill>
                <a:blip r:embed="rId3"/>
                <a:stretch>
                  <a:fillRect l="-1110" t="-3397" r="-1083" b="-2068"/>
                </a:stretch>
              </a:blipFill>
            </p:spPr>
            <p:txBody>
              <a:bodyPr/>
              <a:lstStyle/>
              <a:p>
                <a:r>
                  <a:rPr lang="en-US">
                    <a:noFill/>
                  </a:rPr>
                  <a:t> </a:t>
                </a:r>
              </a:p>
            </p:txBody>
          </p:sp>
        </mc:Fallback>
      </mc:AlternateContent>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4687" y="5760592"/>
            <a:ext cx="9566106" cy="346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Rectangle 7"/>
              <p:cNvSpPr/>
              <p:nvPr/>
            </p:nvSpPr>
            <p:spPr>
              <a:xfrm>
                <a:off x="738870" y="5760592"/>
                <a:ext cx="22950180" cy="4952253"/>
              </a:xfrm>
              <a:prstGeom prst="rect">
                <a:avLst/>
              </a:prstGeom>
            </p:spPr>
            <p:txBody>
              <a:bodyPr wrap="square">
                <a:spAutoFit/>
              </a:bodyPr>
              <a:lstStyle/>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Xác định góc  tương ứng với các</a:t>
                </a:r>
                <a:endParaRPr lang="en-US" sz="4400" b="1" dirty="0">
                  <a:latin typeface="Tahoma" panose="020B0604030504040204" pitchFamily="34" charset="0"/>
                  <a:ea typeface="Tahoma" panose="020B0604030504040204" pitchFamily="34" charset="0"/>
                  <a:cs typeface="Tahoma" panose="020B0604030504040204" pitchFamily="34" charset="0"/>
                </a:endParaRP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 pha sau của Mặt Trăng:</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a)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mới);</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b)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𝟐𝟓</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lưỡi liềm);</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c)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𝟓</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bán nguyệt đầu tháng hoặc trăng bán nguyệt cuối tháng);</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d)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𝟏</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tròn).</a:t>
                </a:r>
              </a:p>
            </p:txBody>
          </p:sp>
        </mc:Choice>
        <mc:Fallback xmlns="">
          <p:sp>
            <p:nvSpPr>
              <p:cNvPr id="8" name="Rectangle 7"/>
              <p:cNvSpPr>
                <a:spLocks noRot="1" noChangeAspect="1" noMove="1" noResize="1" noEditPoints="1" noAdjustHandles="1" noChangeArrowheads="1" noChangeShapeType="1" noTextEdit="1"/>
              </p:cNvSpPr>
              <p:nvPr/>
            </p:nvSpPr>
            <p:spPr>
              <a:xfrm>
                <a:off x="738870" y="5760592"/>
                <a:ext cx="22950180" cy="4952253"/>
              </a:xfrm>
              <a:prstGeom prst="rect">
                <a:avLst/>
              </a:prstGeom>
              <a:blipFill>
                <a:blip r:embed="rId5"/>
                <a:stretch>
                  <a:fillRect l="-1062" t="-2956" b="-369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20A4FD49-E3DA-19B3-4CC2-2F91D0D1CB85}"/>
              </a:ext>
            </a:extLst>
          </p:cNvPr>
          <p:cNvSpPr/>
          <p:nvPr/>
        </p:nvSpPr>
        <p:spPr>
          <a:xfrm>
            <a:off x="287401" y="10979167"/>
            <a:ext cx="23853117" cy="233897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grpSp>
        <p:nvGrpSpPr>
          <p:cNvPr id="11" name="Group 10">
            <a:extLst>
              <a:ext uri="{FF2B5EF4-FFF2-40B4-BE49-F238E27FC236}">
                <a16:creationId xmlns:a16="http://schemas.microsoft.com/office/drawing/2014/main" id="{80FDDFBE-CD65-06E7-EC70-B1610CE7D331}"/>
              </a:ext>
            </a:extLst>
          </p:cNvPr>
          <p:cNvGrpSpPr/>
          <p:nvPr/>
        </p:nvGrpSpPr>
        <p:grpSpPr>
          <a:xfrm>
            <a:off x="399236" y="10626683"/>
            <a:ext cx="3600000" cy="971773"/>
            <a:chOff x="1275608" y="6322796"/>
            <a:chExt cx="3572909" cy="894713"/>
          </a:xfrm>
        </p:grpSpPr>
        <p:sp>
          <p:nvSpPr>
            <p:cNvPr id="12" name="Freeform 20">
              <a:extLst>
                <a:ext uri="{FF2B5EF4-FFF2-40B4-BE49-F238E27FC236}">
                  <a16:creationId xmlns:a16="http://schemas.microsoft.com/office/drawing/2014/main" id="{5A5E1869-CF80-F0B6-9A4C-9AE64AA53FF2}"/>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567E38AE-3059-425B-6ECB-9F829E593F78}"/>
                </a:ext>
              </a:extLst>
            </p:cNvPr>
            <p:cNvSpPr txBox="1"/>
            <p:nvPr/>
          </p:nvSpPr>
          <p:spPr>
            <a:xfrm>
              <a:off x="2310574" y="6452409"/>
              <a:ext cx="2401046" cy="765100"/>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Lời </a:t>
              </a:r>
              <a:r>
                <a:rPr kumimoji="0" lang="en-US"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g</a:t>
              </a:r>
              <a:r>
                <a:rPr kumimoji="0" lang="vi-VN"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iải</a:t>
              </a:r>
              <a:endParaRPr kumimoji="0" lang="en-US"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14" name="Round Diagonal Corner Rectangle 8">
              <a:extLst>
                <a:ext uri="{FF2B5EF4-FFF2-40B4-BE49-F238E27FC236}">
                  <a16:creationId xmlns:a16="http://schemas.microsoft.com/office/drawing/2014/main" id="{8E1E2AAC-E443-8CD7-CFED-76EA4A33BFE1}"/>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Freeform 9">
              <a:extLst>
                <a:ext uri="{FF2B5EF4-FFF2-40B4-BE49-F238E27FC236}">
                  <a16:creationId xmlns:a16="http://schemas.microsoft.com/office/drawing/2014/main" id="{BBDDBFF3-86D2-B75D-EEF7-066C645B5133}"/>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21" name="Rectangle 20">
                <a:extLst>
                  <a:ext uri="{FF2B5EF4-FFF2-40B4-BE49-F238E27FC236}">
                    <a16:creationId xmlns:a16="http://schemas.microsoft.com/office/drawing/2014/main" id="{15F4B3F1-3E30-ECB4-BDD6-2A0FFCC4A829}"/>
                  </a:ext>
                </a:extLst>
              </p:cNvPr>
              <p:cNvSpPr/>
              <p:nvPr/>
            </p:nvSpPr>
            <p:spPr>
              <a:xfrm>
                <a:off x="4251439" y="11101486"/>
                <a:ext cx="3474926" cy="1132041"/>
              </a:xfrm>
              <a:prstGeom prst="rect">
                <a:avLst/>
              </a:prstGeom>
            </p:spPr>
            <p:txBody>
              <a:bodyPr wrap="none">
                <a:spAutoFit/>
              </a:bodyPr>
              <a:lstStyle/>
              <a:p>
                <a:pPr lvl="0" algn="just">
                  <a:lnSpc>
                    <a:spcPct val="107000"/>
                  </a:lnSpc>
                  <a:spcAft>
                    <a:spcPts val="800"/>
                  </a:spcAft>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ea typeface="Tahoma" panose="020B0604030504040204" pitchFamily="34" charset="0"/>
                              <a:cs typeface="Tahoma" panose="020B0604030504040204" pitchFamily="34" charset="0"/>
                            </a:rPr>
                          </m:ctrlPr>
                        </m:groupChrPr>
                        <m:e/>
                      </m:groupChr>
                      <m:r>
                        <a:rPr lang="en-US" sz="4400" b="1">
                          <a:latin typeface="Cambria Math"/>
                          <a:ea typeface="Tahoma" panose="020B0604030504040204" pitchFamily="34" charset="0"/>
                          <a:cs typeface="Tahoma" panose="020B0604030504040204" pitchFamily="34" charset="0"/>
                        </a:rPr>
                        <m:t>𝐜𝐨𝐬</m:t>
                      </m:r>
                      <m:r>
                        <a:rPr lang="en-US" sz="4400" b="1" i="1">
                          <a:latin typeface="Cambria Math"/>
                          <a:ea typeface="Tahoma" panose="020B0604030504040204" pitchFamily="34" charset="0"/>
                          <a:cs typeface="Tahoma" panose="020B0604030504040204" pitchFamily="34" charset="0"/>
                        </a:rPr>
                        <m:t> </m:t>
                      </m:r>
                      <m:r>
                        <a:rPr lang="en-US" sz="4400" b="1" i="1">
                          <a:latin typeface="Cambria Math"/>
                          <a:ea typeface="Cambria Math"/>
                          <a:cs typeface="Tahoma" panose="020B0604030504040204" pitchFamily="34" charset="0"/>
                        </a:rPr>
                        <m:t>𝜶</m:t>
                      </m:r>
                      <m:r>
                        <a:rPr lang="en-US" sz="4400" b="1" i="1" dirty="0" smtClean="0">
                          <a:latin typeface="Cambria Math"/>
                          <a:ea typeface="Tahoma" panose="020B0604030504040204" pitchFamily="34" charset="0"/>
                          <a:cs typeface="Tahoma" panose="020B0604030504040204" pitchFamily="34" charset="0"/>
                        </a:rPr>
                        <m:t>=</m:t>
                      </m:r>
                      <m:r>
                        <a:rPr lang="en-US" sz="4400" b="1" i="1" dirty="0" smtClean="0">
                          <a:latin typeface="Cambria Math"/>
                          <a:ea typeface="Tahoma" panose="020B0604030504040204" pitchFamily="34" charset="0"/>
                          <a:cs typeface="Tahoma" panose="020B0604030504040204" pitchFamily="34" charset="0"/>
                        </a:rPr>
                        <m:t>𝟏</m:t>
                      </m:r>
                    </m:oMath>
                  </m:oMathPara>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1" name="Rectangle 20">
                <a:extLst>
                  <a:ext uri="{FF2B5EF4-FFF2-40B4-BE49-F238E27FC236}">
                    <a16:creationId xmlns:a16="http://schemas.microsoft.com/office/drawing/2014/main" id="{15F4B3F1-3E30-ECB4-BDD6-2A0FFCC4A829}"/>
                  </a:ext>
                </a:extLst>
              </p:cNvPr>
              <p:cNvSpPr>
                <a:spLocks noRot="1" noChangeAspect="1" noMove="1" noResize="1" noEditPoints="1" noAdjustHandles="1" noChangeArrowheads="1" noChangeShapeType="1" noTextEdit="1"/>
              </p:cNvSpPr>
              <p:nvPr/>
            </p:nvSpPr>
            <p:spPr>
              <a:xfrm>
                <a:off x="4251439" y="11101486"/>
                <a:ext cx="3474926" cy="1132041"/>
              </a:xfrm>
              <a:prstGeom prst="rect">
                <a:avLst/>
              </a:prstGeom>
              <a:blipFill>
                <a:blip r:embed="rId6"/>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Rectangle 21">
                <a:extLst>
                  <a:ext uri="{FF2B5EF4-FFF2-40B4-BE49-F238E27FC236}">
                    <a16:creationId xmlns:a16="http://schemas.microsoft.com/office/drawing/2014/main" id="{59509346-5F2E-B51D-D18B-812BC40F6A0B}"/>
                  </a:ext>
                </a:extLst>
              </p:cNvPr>
              <p:cNvSpPr/>
              <p:nvPr/>
            </p:nvSpPr>
            <p:spPr>
              <a:xfrm>
                <a:off x="7446160" y="11113816"/>
                <a:ext cx="5471947" cy="1165127"/>
              </a:xfrm>
              <a:prstGeom prst="rect">
                <a:avLst/>
              </a:prstGeom>
            </p:spPr>
            <p:txBody>
              <a:bodyPr wrap="none">
                <a:spAutoFit/>
              </a:bodyPr>
              <a:lstStyle/>
              <a:p>
                <a:pPr lvl="0" algn="just">
                  <a:lnSpc>
                    <a:spcPct val="107000"/>
                  </a:lnSpc>
                  <a:spcAft>
                    <a:spcPts val="800"/>
                  </a:spcAft>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ea typeface="Tahoma" panose="020B0604030504040204" pitchFamily="34" charset="0"/>
                              <a:cs typeface="Tahoma" panose="020B0604030504040204" pitchFamily="34" charset="0"/>
                            </a:rPr>
                          </m:ctrlPr>
                        </m:groupChrPr>
                        <m:e/>
                      </m:groupChr>
                      <m:r>
                        <a:rPr lang="en-US" sz="4400" b="1" i="1">
                          <a:latin typeface="Cambria Math"/>
                          <a:ea typeface="Tahoma" panose="020B0604030504040204" pitchFamily="34" charset="0"/>
                          <a:cs typeface="Tahoma" panose="020B0604030504040204" pitchFamily="34" charset="0"/>
                        </a:rPr>
                        <m:t> </m:t>
                      </m:r>
                      <m:r>
                        <a:rPr lang="en-US" sz="4400" b="1" i="1">
                          <a:latin typeface="Cambria Math"/>
                          <a:ea typeface="Cambria Math"/>
                          <a:cs typeface="Tahoma" panose="020B0604030504040204" pitchFamily="34" charset="0"/>
                        </a:rPr>
                        <m:t>𝜶</m:t>
                      </m:r>
                      <m:r>
                        <a:rPr lang="en-US" sz="4400" b="1" i="1" dirty="0" smtClean="0">
                          <a:latin typeface="Cambria Math"/>
                          <a:ea typeface="Tahoma" panose="020B0604030504040204" pitchFamily="34" charset="0"/>
                          <a:cs typeface="Tahoma" panose="020B0604030504040204" pitchFamily="34" charset="0"/>
                        </a:rPr>
                        <m:t>=</m:t>
                      </m:r>
                      <m:r>
                        <a:rPr lang="en-US" sz="4400" b="1" i="1" dirty="0" smtClean="0">
                          <a:latin typeface="Cambria Math"/>
                          <a:ea typeface="Tahoma" panose="020B0604030504040204" pitchFamily="34" charset="0"/>
                          <a:cs typeface="Tahoma" panose="020B0604030504040204" pitchFamily="34" charset="0"/>
                        </a:rPr>
                        <m:t>𝒌</m:t>
                      </m:r>
                      <m:r>
                        <a:rPr lang="en-US" sz="4400" b="1" i="1" dirty="0" smtClean="0">
                          <a:latin typeface="Cambria Math"/>
                          <a:ea typeface="Tahoma" panose="020B0604030504040204" pitchFamily="34" charset="0"/>
                          <a:cs typeface="Tahoma" panose="020B0604030504040204" pitchFamily="34" charset="0"/>
                        </a:rPr>
                        <m:t>𝟑𝟔</m:t>
                      </m:r>
                      <m:sSup>
                        <m:sSupPr>
                          <m:ctrlPr>
                            <a:rPr lang="en-US" sz="4400" b="1" i="1" dirty="0">
                              <a:latin typeface="Cambria Math" panose="02040503050406030204" pitchFamily="18" charset="0"/>
                              <a:ea typeface="Tahoma" panose="020B0604030504040204" pitchFamily="34" charset="0"/>
                              <a:cs typeface="Tahoma" panose="020B0604030504040204" pitchFamily="34" charset="0"/>
                            </a:rPr>
                          </m:ctrlPr>
                        </m:sSupPr>
                        <m:e>
                          <m:r>
                            <a:rPr lang="en-US" sz="4400" b="1" i="1" dirty="0">
                              <a:latin typeface="Cambria Math"/>
                              <a:ea typeface="Tahoma" panose="020B0604030504040204" pitchFamily="34" charset="0"/>
                              <a:cs typeface="Tahoma" panose="020B0604030504040204" pitchFamily="34" charset="0"/>
                            </a:rPr>
                            <m:t>𝟎</m:t>
                          </m:r>
                        </m:e>
                        <m:sup>
                          <m:r>
                            <a:rPr lang="en-US" sz="4400" b="1" i="1" dirty="0">
                              <a:latin typeface="Cambria Math"/>
                              <a:ea typeface="Tahoma" panose="020B0604030504040204" pitchFamily="34" charset="0"/>
                              <a:cs typeface="Tahoma" panose="020B0604030504040204" pitchFamily="34" charset="0"/>
                            </a:rPr>
                            <m:t>𝟎</m:t>
                          </m:r>
                        </m:sup>
                      </m:sSup>
                      <m:r>
                        <a:rPr lang="en-US" sz="4400" b="1" i="1" dirty="0" smtClean="0">
                          <a:latin typeface="Cambria Math"/>
                          <a:ea typeface="Cambria Math"/>
                          <a:cs typeface="Tahoma" panose="020B0604030504040204" pitchFamily="34" charset="0"/>
                        </a:rPr>
                        <m:t>,</m:t>
                      </m:r>
                      <m:r>
                        <a:rPr lang="en-US" sz="4400" b="1" i="1" dirty="0" smtClean="0">
                          <a:latin typeface="Cambria Math"/>
                          <a:ea typeface="Cambria Math"/>
                          <a:cs typeface="Tahoma" panose="020B0604030504040204" pitchFamily="34" charset="0"/>
                        </a:rPr>
                        <m:t>𝒌</m:t>
                      </m:r>
                      <m:r>
                        <a:rPr lang="en-US" sz="4400" b="1" i="1" dirty="0" smtClean="0">
                          <a:latin typeface="Cambria Math"/>
                          <a:ea typeface="Cambria Math"/>
                          <a:cs typeface="Tahoma" panose="020B0604030504040204" pitchFamily="34" charset="0"/>
                        </a:rPr>
                        <m:t>∈</m:t>
                      </m:r>
                      <m:r>
                        <a:rPr lang="en-US" sz="4400" b="1" i="1" dirty="0" smtClean="0">
                          <a:latin typeface="Cambria Math"/>
                          <a:ea typeface="Cambria Math"/>
                          <a:cs typeface="Tahoma" panose="020B0604030504040204" pitchFamily="34" charset="0"/>
                        </a:rPr>
                        <m:t>𝒁</m:t>
                      </m:r>
                    </m:oMath>
                  </m:oMathPara>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2" name="Rectangle 21">
                <a:extLst>
                  <a:ext uri="{FF2B5EF4-FFF2-40B4-BE49-F238E27FC236}">
                    <a16:creationId xmlns:a16="http://schemas.microsoft.com/office/drawing/2014/main" id="{59509346-5F2E-B51D-D18B-812BC40F6A0B}"/>
                  </a:ext>
                </a:extLst>
              </p:cNvPr>
              <p:cNvSpPr>
                <a:spLocks noRot="1" noChangeAspect="1" noMove="1" noResize="1" noEditPoints="1" noAdjustHandles="1" noChangeArrowheads="1" noChangeShapeType="1" noTextEdit="1"/>
              </p:cNvSpPr>
              <p:nvPr/>
            </p:nvSpPr>
            <p:spPr>
              <a:xfrm>
                <a:off x="7446160" y="11113816"/>
                <a:ext cx="5471947" cy="1165127"/>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a:extLst>
                  <a:ext uri="{FF2B5EF4-FFF2-40B4-BE49-F238E27FC236}">
                    <a16:creationId xmlns:a16="http://schemas.microsoft.com/office/drawing/2014/main" id="{3059A9DB-4420-2AE7-CE1A-CB6ABF12155D}"/>
                  </a:ext>
                </a:extLst>
              </p:cNvPr>
              <p:cNvSpPr/>
              <p:nvPr/>
            </p:nvSpPr>
            <p:spPr>
              <a:xfrm>
                <a:off x="13056549" y="10777646"/>
                <a:ext cx="3765005" cy="1522020"/>
              </a:xfrm>
              <a:prstGeom prst="rect">
                <a:avLst/>
              </a:prstGeom>
            </p:spPr>
            <p:txBody>
              <a:bodyPr wrap="none">
                <a:spAutoFit/>
              </a:bodyPr>
              <a:lstStyle/>
              <a:p>
                <a:pPr lvl="0" algn="just">
                  <a:lnSpc>
                    <a:spcPct val="107000"/>
                  </a:lnSpc>
                  <a:spcAft>
                    <a:spcPts val="800"/>
                  </a:spcAft>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ea typeface="Tahoma" panose="020B0604030504040204" pitchFamily="34" charset="0"/>
                              <a:cs typeface="Tahoma" panose="020B0604030504040204" pitchFamily="34" charset="0"/>
                            </a:rPr>
                          </m:ctrlPr>
                        </m:groupChrPr>
                        <m:e/>
                      </m:groupChr>
                      <m:r>
                        <a:rPr lang="en-US" sz="4400" b="1" i="1">
                          <a:latin typeface="Cambria Math"/>
                          <a:ea typeface="Tahoma" panose="020B0604030504040204" pitchFamily="34" charset="0"/>
                          <a:cs typeface="Tahoma" panose="020B0604030504040204" pitchFamily="34" charset="0"/>
                        </a:rPr>
                        <m:t> </m:t>
                      </m:r>
                      <m:d>
                        <m:dPr>
                          <m:begChr m:val="["/>
                          <m:endChr m:val=""/>
                          <m:ctrlPr>
                            <a:rPr lang="en-US" sz="4400" b="1" i="1" smtClean="0">
                              <a:latin typeface="Cambria Math" panose="02040503050406030204" pitchFamily="18" charset="0"/>
                              <a:ea typeface="Tahoma" panose="020B0604030504040204" pitchFamily="34" charset="0"/>
                              <a:cs typeface="Tahoma" panose="020B0604030504040204" pitchFamily="34" charset="0"/>
                            </a:rPr>
                          </m:ctrlPr>
                        </m:dPr>
                        <m:e>
                          <m:eqArr>
                            <m:eqArrPr>
                              <m:ctrlPr>
                                <a:rPr lang="en-US" sz="4400" b="1" i="1">
                                  <a:latin typeface="Cambria Math" panose="02040503050406030204" pitchFamily="18" charset="0"/>
                                  <a:ea typeface="Cambria Math"/>
                                  <a:cs typeface="Tahoma" panose="020B0604030504040204" pitchFamily="34" charset="0"/>
                                </a:rPr>
                              </m:ctrlPr>
                            </m:eqArrPr>
                            <m:e>
                              <m:r>
                                <a:rPr lang="en-US" sz="4400" b="1" i="1">
                                  <a:latin typeface="Cambria Math"/>
                                  <a:ea typeface="Cambria Math"/>
                                  <a:cs typeface="Tahoma" panose="020B0604030504040204" pitchFamily="34" charset="0"/>
                                </a:rPr>
                                <m:t>𝜶</m:t>
                              </m:r>
                              <m:r>
                                <a:rPr lang="en-US" sz="4400" b="1" i="1" dirty="0">
                                  <a:latin typeface="Cambria Math"/>
                                  <a:ea typeface="Tahoma" panose="020B0604030504040204" pitchFamily="34" charset="0"/>
                                  <a:cs typeface="Tahoma" panose="020B0604030504040204" pitchFamily="34" charset="0"/>
                                </a:rPr>
                                <m:t>=</m:t>
                              </m:r>
                              <m:sSup>
                                <m:sSupPr>
                                  <m:ctrlPr>
                                    <a:rPr lang="en-US" sz="4400" b="1" i="1" dirty="0">
                                      <a:latin typeface="Cambria Math" panose="02040503050406030204" pitchFamily="18" charset="0"/>
                                      <a:ea typeface="Tahoma" panose="020B0604030504040204" pitchFamily="34" charset="0"/>
                                      <a:cs typeface="Tahoma" panose="020B0604030504040204" pitchFamily="34" charset="0"/>
                                    </a:rPr>
                                  </m:ctrlPr>
                                </m:sSupPr>
                                <m:e>
                                  <m:r>
                                    <a:rPr lang="en-US" sz="4400" b="1" i="1" dirty="0">
                                      <a:latin typeface="Cambria Math"/>
                                      <a:ea typeface="Tahoma" panose="020B0604030504040204" pitchFamily="34" charset="0"/>
                                      <a:cs typeface="Tahoma" panose="020B0604030504040204" pitchFamily="34" charset="0"/>
                                    </a:rPr>
                                    <m:t>𝟎</m:t>
                                  </m:r>
                                </m:e>
                                <m:sup>
                                  <m:r>
                                    <a:rPr lang="en-US" sz="4400" b="1" i="1" dirty="0">
                                      <a:latin typeface="Cambria Math"/>
                                      <a:ea typeface="Tahoma" panose="020B0604030504040204" pitchFamily="34" charset="0"/>
                                      <a:cs typeface="Tahoma" panose="020B0604030504040204" pitchFamily="34" charset="0"/>
                                    </a:rPr>
                                    <m:t>𝟎</m:t>
                                  </m:r>
                                </m:sup>
                              </m:sSup>
                            </m:e>
                            <m:e>
                              <m:r>
                                <a:rPr lang="en-US" sz="4400" b="1" i="1">
                                  <a:latin typeface="Cambria Math"/>
                                  <a:ea typeface="Cambria Math"/>
                                  <a:cs typeface="Tahoma" panose="020B0604030504040204" pitchFamily="34" charset="0"/>
                                </a:rPr>
                                <m:t>𝜶</m:t>
                              </m:r>
                              <m:r>
                                <a:rPr lang="en-US" sz="4400" b="1" i="1" dirty="0">
                                  <a:latin typeface="Cambria Math"/>
                                  <a:ea typeface="Tahoma" panose="020B0604030504040204" pitchFamily="34" charset="0"/>
                                  <a:cs typeface="Tahoma" panose="020B0604030504040204" pitchFamily="34" charset="0"/>
                                </a:rPr>
                                <m:t>=</m:t>
                              </m:r>
                              <m:sSup>
                                <m:sSupPr>
                                  <m:ctrlPr>
                                    <a:rPr lang="en-US" sz="4400" b="1" i="1" dirty="0">
                                      <a:latin typeface="Cambria Math" panose="02040503050406030204" pitchFamily="18" charset="0"/>
                                      <a:ea typeface="Tahoma" panose="020B0604030504040204" pitchFamily="34" charset="0"/>
                                      <a:cs typeface="Tahoma" panose="020B0604030504040204" pitchFamily="34" charset="0"/>
                                    </a:rPr>
                                  </m:ctrlPr>
                                </m:sSupPr>
                                <m:e>
                                  <m:r>
                                    <a:rPr lang="en-US" sz="4400" b="1" i="1" dirty="0" smtClean="0">
                                      <a:latin typeface="Cambria Math"/>
                                      <a:ea typeface="Tahoma" panose="020B0604030504040204" pitchFamily="34" charset="0"/>
                                      <a:cs typeface="Tahoma" panose="020B0604030504040204" pitchFamily="34" charset="0"/>
                                    </a:rPr>
                                    <m:t>𝟑𝟔</m:t>
                                  </m:r>
                                  <m:r>
                                    <a:rPr lang="en-US" sz="4400" b="1" i="1" dirty="0">
                                      <a:latin typeface="Cambria Math"/>
                                      <a:ea typeface="Tahoma" panose="020B0604030504040204" pitchFamily="34" charset="0"/>
                                      <a:cs typeface="Tahoma" panose="020B0604030504040204" pitchFamily="34" charset="0"/>
                                    </a:rPr>
                                    <m:t>𝟎</m:t>
                                  </m:r>
                                </m:e>
                                <m:sup>
                                  <m:r>
                                    <a:rPr lang="en-US" sz="4400" b="1" i="1" dirty="0">
                                      <a:latin typeface="Cambria Math"/>
                                      <a:ea typeface="Tahoma" panose="020B0604030504040204" pitchFamily="34" charset="0"/>
                                      <a:cs typeface="Tahoma" panose="020B0604030504040204" pitchFamily="34" charset="0"/>
                                    </a:rPr>
                                    <m:t>𝟎</m:t>
                                  </m:r>
                                </m:sup>
                              </m:sSup>
                            </m:e>
                          </m:eqArr>
                        </m:e>
                      </m:d>
                    </m:oMath>
                  </m:oMathPara>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8" name="Rectangle 27">
                <a:extLst>
                  <a:ext uri="{FF2B5EF4-FFF2-40B4-BE49-F238E27FC236}">
                    <a16:creationId xmlns:a16="http://schemas.microsoft.com/office/drawing/2014/main" id="{3059A9DB-4420-2AE7-CE1A-CB6ABF12155D}"/>
                  </a:ext>
                </a:extLst>
              </p:cNvPr>
              <p:cNvSpPr>
                <a:spLocks noRot="1" noChangeAspect="1" noMove="1" noResize="1" noEditPoints="1" noAdjustHandles="1" noChangeArrowheads="1" noChangeShapeType="1" noTextEdit="1"/>
              </p:cNvSpPr>
              <p:nvPr/>
            </p:nvSpPr>
            <p:spPr>
              <a:xfrm>
                <a:off x="13056549" y="10777646"/>
                <a:ext cx="3765005" cy="1522020"/>
              </a:xfrm>
              <a:prstGeom prst="rect">
                <a:avLst/>
              </a:prstGeom>
              <a:blipFill>
                <a:blip r:embed="rId8"/>
                <a:stretch>
                  <a:fillRect b="-80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Rectangle 30">
                <a:extLst>
                  <a:ext uri="{FF2B5EF4-FFF2-40B4-BE49-F238E27FC236}">
                    <a16:creationId xmlns:a16="http://schemas.microsoft.com/office/drawing/2014/main" id="{1C252456-C0A7-6323-FBC9-3CA0A349380A}"/>
                  </a:ext>
                </a:extLst>
              </p:cNvPr>
              <p:cNvSpPr/>
              <p:nvPr/>
            </p:nvSpPr>
            <p:spPr>
              <a:xfrm>
                <a:off x="17327517" y="11268088"/>
                <a:ext cx="5416034" cy="856581"/>
              </a:xfrm>
              <a:prstGeom prst="rect">
                <a:avLst/>
              </a:prstGeom>
            </p:spPr>
            <p:txBody>
              <a:bodyPr wrap="none">
                <a:spAutoFit/>
              </a:bodyPr>
              <a:lstStyle/>
              <a:p>
                <a14:m>
                  <m:oMath xmlns:m="http://schemas.openxmlformats.org/officeDocument/2006/math">
                    <m:d>
                      <m:dPr>
                        <m:ctrlPr>
                          <a:rPr lang="en-US" sz="4400" b="1" i="1" smtClean="0">
                            <a:latin typeface="Cambria Math" panose="02040503050406030204" pitchFamily="18" charset="0"/>
                            <a:ea typeface="Cambria Math"/>
                            <a:cs typeface="Tahoma" panose="020B0604030504040204" pitchFamily="34" charset="0"/>
                          </a:rPr>
                        </m:ctrlPr>
                      </m:dPr>
                      <m:e>
                        <m:r>
                          <a:rPr lang="en-US" sz="4400" b="1" i="1" smtClean="0">
                            <a:latin typeface="Cambria Math"/>
                            <a:ea typeface="Cambria Math"/>
                            <a:cs typeface="Tahoma" panose="020B0604030504040204" pitchFamily="34" charset="0"/>
                          </a:rPr>
                          <m:t>𝒅𝒐</m:t>
                        </m:r>
                        <m:r>
                          <a:rPr lang="en-US" sz="4400" b="1" i="1" smtClean="0">
                            <a:latin typeface="Cambria Math"/>
                            <a:ea typeface="Cambria Math"/>
                            <a:cs typeface="Tahoma" panose="020B0604030504040204" pitchFamily="34" charset="0"/>
                          </a:rPr>
                          <m:t> </m:t>
                        </m:r>
                        <m:sSup>
                          <m:sSupPr>
                            <m:ctrlPr>
                              <a:rPr lang="en-US" sz="4400" b="1" i="1">
                                <a:latin typeface="Cambria Math" panose="02040503050406030204" pitchFamily="18" charset="0"/>
                                <a:ea typeface="Cambria Math"/>
                                <a:cs typeface="Tahoma" panose="020B0604030504040204" pitchFamily="34" charset="0"/>
                              </a:rPr>
                            </m:ctrlPr>
                          </m:sSupPr>
                          <m:e>
                            <m:r>
                              <a:rPr lang="en-US" sz="4400" b="1" i="1">
                                <a:latin typeface="Cambria Math"/>
                                <a:ea typeface="Cambria Math"/>
                                <a:cs typeface="Tahoma" panose="020B0604030504040204" pitchFamily="34" charset="0"/>
                              </a:rPr>
                              <m:t>𝟎</m:t>
                            </m:r>
                          </m:e>
                          <m:sup>
                            <m:r>
                              <a:rPr lang="en-US" sz="4400" b="1" i="1">
                                <a:latin typeface="Cambria Math"/>
                                <a:ea typeface="Cambria Math"/>
                                <a:cs typeface="Tahoma" panose="020B0604030504040204" pitchFamily="34" charset="0"/>
                              </a:rPr>
                              <m:t>𝟎</m:t>
                            </m:r>
                          </m:sup>
                        </m:sSup>
                        <m:r>
                          <a:rPr lang="en-US" sz="4400" b="1" i="1">
                            <a:latin typeface="Cambria Math"/>
                            <a:ea typeface="Cambria Math"/>
                            <a:cs typeface="Tahoma" panose="020B0604030504040204" pitchFamily="34" charset="0"/>
                          </a:rPr>
                          <m:t>≤</m:t>
                        </m:r>
                        <m:r>
                          <a:rPr lang="en-US" sz="4400" b="1" i="1">
                            <a:latin typeface="Cambria Math"/>
                            <a:ea typeface="Cambria Math"/>
                            <a:cs typeface="Tahoma" panose="020B0604030504040204" pitchFamily="34" charset="0"/>
                          </a:rPr>
                          <m:t>𝜶</m:t>
                        </m:r>
                        <m:r>
                          <a:rPr lang="en-US" sz="4400" b="1" i="1">
                            <a:latin typeface="Cambria Math"/>
                            <a:ea typeface="Cambria Math"/>
                            <a:cs typeface="Tahoma" panose="020B0604030504040204" pitchFamily="34" charset="0"/>
                          </a:rPr>
                          <m:t>≤</m:t>
                        </m:r>
                        <m:sSup>
                          <m:sSupPr>
                            <m:ctrlPr>
                              <a:rPr lang="en-US" sz="4400" b="1" i="1">
                                <a:latin typeface="Cambria Math" panose="02040503050406030204" pitchFamily="18" charset="0"/>
                                <a:ea typeface="Cambria Math"/>
                                <a:cs typeface="Tahoma" panose="020B0604030504040204" pitchFamily="34" charset="0"/>
                              </a:rPr>
                            </m:ctrlPr>
                          </m:sSupPr>
                          <m:e>
                            <m:r>
                              <a:rPr lang="en-US" sz="4400" b="1" i="1">
                                <a:latin typeface="Cambria Math"/>
                                <a:ea typeface="Cambria Math"/>
                                <a:cs typeface="Tahoma" panose="020B0604030504040204" pitchFamily="34" charset="0"/>
                              </a:rPr>
                              <m:t>𝟑𝟔𝟎</m:t>
                            </m:r>
                          </m:e>
                          <m:sup>
                            <m:r>
                              <a:rPr lang="en-US" sz="4400" b="1" i="1">
                                <a:latin typeface="Cambria Math"/>
                                <a:ea typeface="Cambria Math"/>
                                <a:cs typeface="Tahoma" panose="020B0604030504040204" pitchFamily="34" charset="0"/>
                              </a:rPr>
                              <m:t>𝟎</m:t>
                            </m:r>
                          </m:sup>
                        </m:sSup>
                      </m:e>
                    </m:d>
                  </m:oMath>
                </a14:m>
                <a:r>
                  <a:rPr lang="en-US" sz="4400" b="1" dirty="0">
                    <a:latin typeface="Tahoma" panose="020B0604030504040204" pitchFamily="34" charset="0"/>
                    <a:ea typeface="Tahoma" panose="020B0604030504040204" pitchFamily="34" charset="0"/>
                    <a:cs typeface="Tahoma" panose="020B0604030504040204" pitchFamily="34" charset="0"/>
                  </a:rPr>
                  <a:t> </a:t>
                </a:r>
                <a:endParaRPr lang="en-US" dirty="0"/>
              </a:p>
            </p:txBody>
          </p:sp>
        </mc:Choice>
        <mc:Fallback xmlns="">
          <p:sp>
            <p:nvSpPr>
              <p:cNvPr id="31" name="Rectangle 30">
                <a:extLst>
                  <a:ext uri="{FF2B5EF4-FFF2-40B4-BE49-F238E27FC236}">
                    <a16:creationId xmlns:a16="http://schemas.microsoft.com/office/drawing/2014/main" id="{1C252456-C0A7-6323-FBC9-3CA0A349380A}"/>
                  </a:ext>
                </a:extLst>
              </p:cNvPr>
              <p:cNvSpPr>
                <a:spLocks noRot="1" noChangeAspect="1" noMove="1" noResize="1" noEditPoints="1" noAdjustHandles="1" noChangeArrowheads="1" noChangeShapeType="1" noTextEdit="1"/>
              </p:cNvSpPr>
              <p:nvPr/>
            </p:nvSpPr>
            <p:spPr>
              <a:xfrm>
                <a:off x="17327517" y="11268088"/>
                <a:ext cx="5416034" cy="856581"/>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372667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2"/>
                                        </p:tgtEl>
                                        <p:attrNameLst>
                                          <p:attrName>style.visibility</p:attrName>
                                        </p:attrNameLst>
                                      </p:cBhvr>
                                      <p:to>
                                        <p:strVal val="visible"/>
                                      </p:to>
                                    </p:set>
                                    <p:animEffect transition="in" filter="wipe(left)">
                                      <p:cBhvr>
                                        <p:cTn id="12" dur="500"/>
                                        <p:tgtEl>
                                          <p:spTgt spid="22"/>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8"/>
                                        </p:tgtEl>
                                        <p:attrNameLst>
                                          <p:attrName>style.visibility</p:attrName>
                                        </p:attrNameLst>
                                      </p:cBhvr>
                                      <p:to>
                                        <p:strVal val="visible"/>
                                      </p:to>
                                    </p:set>
                                    <p:animEffect transition="in" filter="wipe(left)">
                                      <p:cBhvr>
                                        <p:cTn id="17" dur="500"/>
                                        <p:tgtEl>
                                          <p:spTgt spid="2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1"/>
                                        </p:tgtEl>
                                        <p:attrNameLst>
                                          <p:attrName>style.visibility</p:attrName>
                                        </p:attrNameLst>
                                      </p:cBhvr>
                                      <p:to>
                                        <p:strVal val="visible"/>
                                      </p:to>
                                    </p:set>
                                    <p:animEffect transition="in" filter="wipe(left)">
                                      <p:cBhvr>
                                        <p:cTn id="22"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8"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E9B706-DA42-60DB-D24E-C667B53BF406}"/>
              </a:ext>
            </a:extLst>
          </p:cNvPr>
          <p:cNvSpPr txBox="1">
            <a:spLocks/>
          </p:cNvSpPr>
          <p:nvPr/>
        </p:nvSpPr>
        <p:spPr>
          <a:xfrm>
            <a:off x="423529" y="1665618"/>
            <a:ext cx="23716989" cy="9047227"/>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Tx/>
            </a:pPr>
            <a:endPar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ClrTx/>
              <a:buFont typeface="Arial" panose="020B0604020202020204" pitchFamily="34" charset="0"/>
              <a:buNone/>
            </a:pP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212041"/>
            <a:ext cx="5463868" cy="929107"/>
            <a:chOff x="-68736" y="-27262"/>
            <a:chExt cx="1997447" cy="333610"/>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997447" cy="332480"/>
              <a:chOff x="-96708" y="-45434"/>
              <a:chExt cx="2810434" cy="411459"/>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2637409" cy="411459"/>
              </a:xfrm>
              <a:prstGeom prst="homePlate">
                <a:avLst/>
              </a:prstGeom>
              <a:solidFill>
                <a:srgbClr val="FCFFEF"/>
              </a:solidFill>
              <a:ln w="12700" cap="flat" cmpd="sng" algn="ctr">
                <a:solidFill>
                  <a:srgbClr val="4436FA"/>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11235" y="-27262"/>
              <a:ext cx="1442088" cy="281940"/>
            </a:xfrm>
            <a:prstGeom prst="rect">
              <a:avLst/>
            </a:prstGeom>
            <a:noFill/>
          </p:spPr>
          <p:txBody>
            <a:bodyPr wrap="square">
              <a:noAutofit/>
            </a:bodyPr>
            <a:lstStyle/>
            <a:p>
              <a:pPr lvl="0">
                <a:lnSpc>
                  <a:spcPct val="107000"/>
                </a:lnSpc>
                <a:spcAft>
                  <a:spcPts val="800"/>
                </a:spcAft>
                <a:buClrTx/>
                <a:defRPr/>
              </a:pP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Vận</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dụng</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CB71A7F-CE3A-B209-A9A9-6872E199E25A}"/>
                  </a:ext>
                </a:extLst>
              </p:cNvPr>
              <p:cNvSpPr txBox="1"/>
              <p:nvPr/>
            </p:nvSpPr>
            <p:spPr>
              <a:xfrm>
                <a:off x="820559" y="1751958"/>
                <a:ext cx="22514082" cy="4126579"/>
              </a:xfrm>
              <a:prstGeom prst="rect">
                <a:avLst/>
              </a:prstGeom>
              <a:noFill/>
            </p:spPr>
            <p:txBody>
              <a:bodyPr wrap="square">
                <a:spAutoFit/>
              </a:bodyPr>
              <a:lstStyle/>
              <a:p>
                <a:pPr algn="just">
                  <a:lnSpc>
                    <a:spcPct val="107000"/>
                  </a:lnSpc>
                  <a:spcAft>
                    <a:spcPts val="800"/>
                  </a:spcAft>
                </a:pPr>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Khi Mặt Trăng quay quanh Trái Đất, mặt đối diện với  Trái Đất chỉ được Mặt Trời chiếu sáng một phần . Các pha của </a:t>
                </a:r>
                <a:r>
                  <a:rPr lang="en-US" sz="4400" b="1" dirty="0">
                    <a:latin typeface="Tahoma" panose="020B0604030504040204" pitchFamily="34" charset="0"/>
                    <a:ea typeface="Tahoma" panose="020B0604030504040204" pitchFamily="34" charset="0"/>
                    <a:cs typeface="Tahoma" panose="020B0604030504040204" pitchFamily="34" charset="0"/>
                  </a:rPr>
                  <a:t>M</a:t>
                </a:r>
                <a:r>
                  <a:rPr lang="vi-VN" sz="4400" b="1" dirty="0">
                    <a:latin typeface="Tahoma" panose="020B0604030504040204" pitchFamily="34" charset="0"/>
                    <a:ea typeface="Tahoma" panose="020B0604030504040204" pitchFamily="34" charset="0"/>
                    <a:cs typeface="Tahoma" panose="020B0604030504040204" pitchFamily="34" charset="0"/>
                  </a:rPr>
                  <a:t>ặt Trăng mô tả mức độ phần bề mặt của nó được Mặt Trời chiếu sáng. Khi góc giữa Mặt Trời, Trái Đất và Mặt Trăng là  </a:t>
                </a:r>
                <a14:m>
                  <m:oMath xmlns:m="http://schemas.openxmlformats.org/officeDocument/2006/math">
                    <m:r>
                      <a:rPr lang="vi-VN" sz="4400" b="1" i="1" smtClean="0">
                        <a:latin typeface="Cambria Math"/>
                        <a:ea typeface="Cambria Math"/>
                        <a:cs typeface="Tahoma" panose="020B0604030504040204" pitchFamily="34" charset="0"/>
                      </a:rPr>
                      <m:t>𝜶</m:t>
                    </m:r>
                    <m:r>
                      <a:rPr lang="en-US" sz="4400" b="1" i="1" smtClean="0">
                        <a:latin typeface="Cambria Math"/>
                        <a:ea typeface="Cambria Math"/>
                        <a:cs typeface="Tahoma" panose="020B0604030504040204" pitchFamily="34" charset="0"/>
                      </a:rPr>
                      <m:t> </m:t>
                    </m:r>
                    <m:d>
                      <m:dPr>
                        <m:ctrlPr>
                          <a:rPr lang="en-US" sz="4400" b="1" i="1" smtClean="0">
                            <a:latin typeface="Cambria Math" panose="02040503050406030204" pitchFamily="18" charset="0"/>
                            <a:ea typeface="Cambria Math"/>
                            <a:cs typeface="Tahoma" panose="020B0604030504040204" pitchFamily="34" charset="0"/>
                          </a:rPr>
                        </m:ctrlPr>
                      </m:dPr>
                      <m:e>
                        <m:sSup>
                          <m:sSupPr>
                            <m:ctrlPr>
                              <a:rPr lang="en-US" sz="4400" b="1" i="1" smtClean="0">
                                <a:latin typeface="Cambria Math" panose="02040503050406030204" pitchFamily="18" charset="0"/>
                                <a:ea typeface="Cambria Math"/>
                                <a:cs typeface="Tahoma" panose="020B0604030504040204" pitchFamily="34" charset="0"/>
                              </a:rPr>
                            </m:ctrlPr>
                          </m:sSupPr>
                          <m:e>
                            <m:r>
                              <a:rPr lang="en-US" sz="4400" b="1" i="1" smtClean="0">
                                <a:latin typeface="Cambria Math"/>
                                <a:ea typeface="Cambria Math"/>
                                <a:cs typeface="Tahoma" panose="020B0604030504040204" pitchFamily="34" charset="0"/>
                              </a:rPr>
                              <m:t>𝟎</m:t>
                            </m:r>
                          </m:e>
                          <m:sup>
                            <m:r>
                              <a:rPr lang="en-US" sz="4400" b="1" i="1" smtClean="0">
                                <a:latin typeface="Cambria Math"/>
                                <a:ea typeface="Cambria Math"/>
                                <a:cs typeface="Tahoma" panose="020B0604030504040204" pitchFamily="34" charset="0"/>
                              </a:rPr>
                              <m:t>𝟎</m:t>
                            </m:r>
                          </m:sup>
                        </m:sSup>
                        <m:r>
                          <a:rPr lang="en-US" sz="4400" b="1" i="1" smtClean="0">
                            <a:latin typeface="Cambria Math"/>
                            <a:ea typeface="Cambria Math"/>
                            <a:cs typeface="Tahoma" panose="020B0604030504040204" pitchFamily="34" charset="0"/>
                          </a:rPr>
                          <m:t>≤</m:t>
                        </m:r>
                        <m:r>
                          <a:rPr lang="en-US" sz="4400" b="1" i="1" smtClean="0">
                            <a:latin typeface="Cambria Math"/>
                            <a:ea typeface="Cambria Math"/>
                            <a:cs typeface="Tahoma" panose="020B0604030504040204" pitchFamily="34" charset="0"/>
                          </a:rPr>
                          <m:t>𝜶</m:t>
                        </m:r>
                        <m:r>
                          <a:rPr lang="en-US" sz="4400" b="1" i="1" smtClean="0">
                            <a:latin typeface="Cambria Math"/>
                            <a:ea typeface="Cambria Math"/>
                            <a:cs typeface="Tahoma" panose="020B0604030504040204" pitchFamily="34" charset="0"/>
                          </a:rPr>
                          <m:t>≤</m:t>
                        </m:r>
                        <m:sSup>
                          <m:sSupPr>
                            <m:ctrlPr>
                              <a:rPr lang="en-US" sz="4400" b="1" i="1" smtClean="0">
                                <a:latin typeface="Cambria Math" panose="02040503050406030204" pitchFamily="18" charset="0"/>
                                <a:ea typeface="Cambria Math"/>
                                <a:cs typeface="Tahoma" panose="020B0604030504040204" pitchFamily="34" charset="0"/>
                              </a:rPr>
                            </m:ctrlPr>
                          </m:sSupPr>
                          <m:e>
                            <m:r>
                              <a:rPr lang="en-US" sz="4400" b="1" i="1" smtClean="0">
                                <a:latin typeface="Cambria Math"/>
                                <a:ea typeface="Cambria Math"/>
                                <a:cs typeface="Tahoma" panose="020B0604030504040204" pitchFamily="34" charset="0"/>
                              </a:rPr>
                              <m:t>𝟑𝟔𝟎</m:t>
                            </m:r>
                          </m:e>
                          <m:sup>
                            <m:r>
                              <a:rPr lang="en-US" sz="4400" b="1" i="1" smtClean="0">
                                <a:latin typeface="Cambria Math"/>
                                <a:ea typeface="Cambria Math"/>
                                <a:cs typeface="Tahoma" panose="020B0604030504040204" pitchFamily="34" charset="0"/>
                              </a:rPr>
                              <m:t>𝟎</m:t>
                            </m:r>
                          </m:sup>
                        </m:sSup>
                      </m:e>
                    </m:d>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thì tỉ lệ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𝑭</m:t>
                    </m:r>
                  </m:oMath>
                </a14:m>
                <a:r>
                  <a:rPr lang="vi-VN" sz="4400" b="1" dirty="0">
                    <a:latin typeface="Tahoma" panose="020B0604030504040204" pitchFamily="34" charset="0"/>
                    <a:ea typeface="Tahoma" panose="020B0604030504040204" pitchFamily="34" charset="0"/>
                    <a:cs typeface="Tahoma" panose="020B0604030504040204" pitchFamily="34" charset="0"/>
                  </a:rPr>
                  <a:t> của phần Mặt </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được chiếu sáng cho bởi công thức</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0" smtClean="0">
                        <a:latin typeface="Cambria Math"/>
                        <a:ea typeface="Tahoma" panose="020B0604030504040204" pitchFamily="34" charset="0"/>
                        <a:cs typeface="Tahoma" panose="020B0604030504040204" pitchFamily="34" charset="0"/>
                      </a:rPr>
                      <m:t>  </m:t>
                    </m:r>
                    <m:r>
                      <a:rPr lang="en-US" sz="4400" b="1" i="1" smtClean="0">
                        <a:latin typeface="Cambria Math"/>
                        <a:ea typeface="Tahoma" panose="020B0604030504040204" pitchFamily="34" charset="0"/>
                        <a:cs typeface="Tahoma" panose="020B0604030504040204" pitchFamily="34" charset="0"/>
                      </a:rPr>
                      <m:t>𝑭</m:t>
                    </m:r>
                    <m:r>
                      <a:rPr lang="en-US" sz="4400" b="1" i="1" smtClean="0">
                        <a:latin typeface="Cambria Math"/>
                        <a:ea typeface="Tahoma" panose="020B0604030504040204" pitchFamily="34" charset="0"/>
                        <a:cs typeface="Tahoma" panose="020B0604030504040204" pitchFamily="34" charset="0"/>
                      </a:rPr>
                      <m:t>=</m:t>
                    </m:r>
                    <m:f>
                      <m:fPr>
                        <m:ctrlPr>
                          <a:rPr lang="el-GR" sz="4400" b="1" i="1" smtClean="0">
                            <a:latin typeface="Cambria Math" panose="02040503050406030204" pitchFamily="18" charset="0"/>
                            <a:ea typeface="Tahoma" panose="020B0604030504040204" pitchFamily="34" charset="0"/>
                            <a:cs typeface="Tahoma" panose="020B0604030504040204" pitchFamily="34" charset="0"/>
                          </a:rPr>
                        </m:ctrlPr>
                      </m:fPr>
                      <m:num>
                        <m:r>
                          <a:rPr lang="en-US" sz="4400" b="1" i="1" smtClean="0">
                            <a:latin typeface="Cambria Math"/>
                            <a:ea typeface="Tahoma" panose="020B0604030504040204" pitchFamily="34" charset="0"/>
                            <a:cs typeface="Tahoma" panose="020B0604030504040204" pitchFamily="34" charset="0"/>
                          </a:rPr>
                          <m:t>𝟏</m:t>
                        </m:r>
                      </m:num>
                      <m:den>
                        <m:r>
                          <a:rPr lang="el-GR" sz="4400" b="1" i="1" smtClean="0">
                            <a:latin typeface="Cambria Math"/>
                            <a:ea typeface="Tahoma" panose="020B0604030504040204" pitchFamily="34" charset="0"/>
                            <a:cs typeface="Tahoma" panose="020B0604030504040204" pitchFamily="34" charset="0"/>
                          </a:rPr>
                          <m:t>𝟐</m:t>
                        </m:r>
                      </m:den>
                    </m:f>
                    <m:d>
                      <m:dPr>
                        <m:ctrlPr>
                          <a:rPr lang="el-GR" sz="4400" b="1" i="1" smtClean="0">
                            <a:latin typeface="Cambria Math" panose="02040503050406030204" pitchFamily="18" charset="0"/>
                            <a:ea typeface="Tahoma" panose="020B0604030504040204" pitchFamily="34" charset="0"/>
                            <a:cs typeface="Tahoma" panose="020B0604030504040204" pitchFamily="34" charset="0"/>
                          </a:rPr>
                        </m:ctrlPr>
                      </m:dPr>
                      <m:e>
                        <m:r>
                          <a:rPr lang="en-US" sz="4400" b="1" i="1" smtClean="0">
                            <a:latin typeface="Cambria Math"/>
                            <a:ea typeface="Tahoma" panose="020B0604030504040204" pitchFamily="34" charset="0"/>
                            <a:cs typeface="Tahoma" panose="020B0604030504040204" pitchFamily="34" charset="0"/>
                          </a:rPr>
                          <m:t>𝟏</m:t>
                        </m:r>
                        <m:r>
                          <a:rPr lang="en-US" sz="4400" b="1" i="1" smtClean="0">
                            <a:latin typeface="Cambria Math"/>
                            <a:ea typeface="Tahoma" panose="020B0604030504040204" pitchFamily="34" charset="0"/>
                            <a:cs typeface="Tahoma" panose="020B0604030504040204" pitchFamily="34" charset="0"/>
                          </a:rPr>
                          <m:t>−</m:t>
                        </m:r>
                        <m:r>
                          <a:rPr lang="en-US" sz="4400" b="1" i="0" smtClean="0">
                            <a:latin typeface="Cambria Math"/>
                            <a:ea typeface="Tahoma" panose="020B0604030504040204" pitchFamily="34" charset="0"/>
                            <a:cs typeface="Tahoma" panose="020B0604030504040204" pitchFamily="34" charset="0"/>
                          </a:rPr>
                          <m:t>𝐜𝐨𝐬</m:t>
                        </m:r>
                        <m:r>
                          <a:rPr lang="en-US" sz="4400" b="1" i="1" smtClean="0">
                            <a:latin typeface="Cambria Math"/>
                            <a:ea typeface="Tahoma" panose="020B0604030504040204" pitchFamily="34" charset="0"/>
                            <a:cs typeface="Tahoma" panose="020B0604030504040204" pitchFamily="34" charset="0"/>
                          </a:rPr>
                          <m:t> </m:t>
                        </m:r>
                        <m:r>
                          <a:rPr lang="en-US" sz="4400" b="1" i="1" smtClean="0">
                            <a:latin typeface="Cambria Math"/>
                            <a:ea typeface="Cambria Math"/>
                            <a:cs typeface="Tahoma" panose="020B0604030504040204" pitchFamily="34" charset="0"/>
                          </a:rPr>
                          <m:t>𝜶</m:t>
                        </m:r>
                      </m:e>
                    </m:d>
                  </m:oMath>
                </a14:m>
                <a:r>
                  <a:rPr lang="en-US" sz="4400" b="1" dirty="0">
                    <a:latin typeface="Tahoma" panose="020B0604030504040204" pitchFamily="34" charset="0"/>
                    <a:ea typeface="Tahoma" panose="020B0604030504040204" pitchFamily="34" charset="0"/>
                    <a:cs typeface="Tahoma" panose="020B0604030504040204" pitchFamily="34" charset="0"/>
                  </a:rPr>
                  <a:t>  (Theo </a:t>
                </a:r>
                <a:r>
                  <a:rPr lang="en-US" sz="4400" b="1" dirty="0" err="1">
                    <a:latin typeface="Tahoma" panose="020B0604030504040204" pitchFamily="34" charset="0"/>
                    <a:ea typeface="Tahoma" panose="020B0604030504040204" pitchFamily="34" charset="0"/>
                    <a:cs typeface="Tahoma" panose="020B0604030504040204" pitchFamily="34" charset="0"/>
                  </a:rPr>
                  <a:t>trang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usno.navy.mil</a:t>
                </a:r>
                <a:r>
                  <a:rPr lang="en-US" sz="4400" b="1" dirty="0">
                    <a:latin typeface="Tahoma" panose="020B0604030504040204" pitchFamily="34" charset="0"/>
                    <a:ea typeface="Tahoma" panose="020B0604030504040204" pitchFamily="34" charset="0"/>
                    <a:cs typeface="Tahoma" panose="020B0604030504040204" pitchFamily="34" charset="0"/>
                  </a:rPr>
                  <a:t>)</a:t>
                </a:r>
                <a:r>
                  <a:rPr lang="vi-VN" sz="44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30" name="TextBox 29">
                <a:extLst>
                  <a:ext uri="{FF2B5EF4-FFF2-40B4-BE49-F238E27FC236}">
                    <a16:creationId xmlns:a16="http://schemas.microsoft.com/office/drawing/2014/main" id="{5CB71A7F-CE3A-B209-A9A9-6872E199E25A}"/>
                  </a:ext>
                </a:extLst>
              </p:cNvPr>
              <p:cNvSpPr txBox="1">
                <a:spLocks noRot="1" noChangeAspect="1" noMove="1" noResize="1" noEditPoints="1" noAdjustHandles="1" noChangeArrowheads="1" noChangeShapeType="1" noTextEdit="1"/>
              </p:cNvSpPr>
              <p:nvPr/>
            </p:nvSpPr>
            <p:spPr>
              <a:xfrm>
                <a:off x="820559" y="1751958"/>
                <a:ext cx="22514082" cy="4126579"/>
              </a:xfrm>
              <a:prstGeom prst="rect">
                <a:avLst/>
              </a:prstGeom>
              <a:blipFill>
                <a:blip r:embed="rId3"/>
                <a:stretch>
                  <a:fillRect l="-1110" t="-3397" r="-1083" b="-2068"/>
                </a:stretch>
              </a:blipFill>
            </p:spPr>
            <p:txBody>
              <a:bodyPr/>
              <a:lstStyle/>
              <a:p>
                <a:r>
                  <a:rPr lang="en-US">
                    <a:noFill/>
                  </a:rPr>
                  <a:t> </a:t>
                </a:r>
              </a:p>
            </p:txBody>
          </p:sp>
        </mc:Fallback>
      </mc:AlternateContent>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4687" y="5760592"/>
            <a:ext cx="9566106" cy="346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Rectangle 7"/>
              <p:cNvSpPr/>
              <p:nvPr/>
            </p:nvSpPr>
            <p:spPr>
              <a:xfrm>
                <a:off x="738870" y="5760592"/>
                <a:ext cx="22950180" cy="4952253"/>
              </a:xfrm>
              <a:prstGeom prst="rect">
                <a:avLst/>
              </a:prstGeom>
            </p:spPr>
            <p:txBody>
              <a:bodyPr wrap="square">
                <a:spAutoFit/>
              </a:bodyPr>
              <a:lstStyle/>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Xác định góc  tương ứng với các</a:t>
                </a:r>
                <a:endParaRPr lang="en-US" sz="4400" b="1" dirty="0">
                  <a:latin typeface="Tahoma" panose="020B0604030504040204" pitchFamily="34" charset="0"/>
                  <a:ea typeface="Tahoma" panose="020B0604030504040204" pitchFamily="34" charset="0"/>
                  <a:cs typeface="Tahoma" panose="020B0604030504040204" pitchFamily="34" charset="0"/>
                </a:endParaRP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 pha sau của Mặt Trăng:</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a)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mới);</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b)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𝟐𝟓</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lưỡi liềm);</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c)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𝟓</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bán nguyệt đầu tháng hoặc trăng bán nguyệt cuối tháng);</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d)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𝟏</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tròn).</a:t>
                </a:r>
              </a:p>
            </p:txBody>
          </p:sp>
        </mc:Choice>
        <mc:Fallback xmlns="">
          <p:sp>
            <p:nvSpPr>
              <p:cNvPr id="8" name="Rectangle 7"/>
              <p:cNvSpPr>
                <a:spLocks noRot="1" noChangeAspect="1" noMove="1" noResize="1" noEditPoints="1" noAdjustHandles="1" noChangeArrowheads="1" noChangeShapeType="1" noTextEdit="1"/>
              </p:cNvSpPr>
              <p:nvPr/>
            </p:nvSpPr>
            <p:spPr>
              <a:xfrm>
                <a:off x="738870" y="5760592"/>
                <a:ext cx="22950180" cy="4952253"/>
              </a:xfrm>
              <a:prstGeom prst="rect">
                <a:avLst/>
              </a:prstGeom>
              <a:blipFill>
                <a:blip r:embed="rId5"/>
                <a:stretch>
                  <a:fillRect l="-1062" t="-2956" b="-369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20A4FD49-E3DA-19B3-4CC2-2F91D0D1CB85}"/>
              </a:ext>
            </a:extLst>
          </p:cNvPr>
          <p:cNvSpPr/>
          <p:nvPr/>
        </p:nvSpPr>
        <p:spPr>
          <a:xfrm>
            <a:off x="287401" y="10979167"/>
            <a:ext cx="23853117" cy="2536136"/>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grpSp>
        <p:nvGrpSpPr>
          <p:cNvPr id="11" name="Group 10">
            <a:extLst>
              <a:ext uri="{FF2B5EF4-FFF2-40B4-BE49-F238E27FC236}">
                <a16:creationId xmlns:a16="http://schemas.microsoft.com/office/drawing/2014/main" id="{80FDDFBE-CD65-06E7-EC70-B1610CE7D331}"/>
              </a:ext>
            </a:extLst>
          </p:cNvPr>
          <p:cNvGrpSpPr/>
          <p:nvPr/>
        </p:nvGrpSpPr>
        <p:grpSpPr>
          <a:xfrm>
            <a:off x="399236" y="10626680"/>
            <a:ext cx="3600000" cy="899999"/>
            <a:chOff x="1275608" y="6322796"/>
            <a:chExt cx="3572909" cy="828631"/>
          </a:xfrm>
        </p:grpSpPr>
        <p:sp>
          <p:nvSpPr>
            <p:cNvPr id="12" name="Freeform 20">
              <a:extLst>
                <a:ext uri="{FF2B5EF4-FFF2-40B4-BE49-F238E27FC236}">
                  <a16:creationId xmlns:a16="http://schemas.microsoft.com/office/drawing/2014/main" id="{5A5E1869-CF80-F0B6-9A4C-9AE64AA53FF2}"/>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567E38AE-3059-425B-6ECB-9F829E593F78}"/>
                </a:ext>
              </a:extLst>
            </p:cNvPr>
            <p:cNvSpPr txBox="1"/>
            <p:nvPr/>
          </p:nvSpPr>
          <p:spPr>
            <a:xfrm>
              <a:off x="2310574" y="6375873"/>
              <a:ext cx="2401046" cy="765100"/>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Lời </a:t>
              </a:r>
              <a:r>
                <a:rPr kumimoji="0" lang="en-US"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g</a:t>
              </a:r>
              <a:r>
                <a:rPr kumimoji="0" lang="vi-VN"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iải</a:t>
              </a:r>
              <a:endParaRPr kumimoji="0" lang="en-US"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14" name="Round Diagonal Corner Rectangle 8">
              <a:extLst>
                <a:ext uri="{FF2B5EF4-FFF2-40B4-BE49-F238E27FC236}">
                  <a16:creationId xmlns:a16="http://schemas.microsoft.com/office/drawing/2014/main" id="{8E1E2AAC-E443-8CD7-CFED-76EA4A33BFE1}"/>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Freeform 9">
              <a:extLst>
                <a:ext uri="{FF2B5EF4-FFF2-40B4-BE49-F238E27FC236}">
                  <a16:creationId xmlns:a16="http://schemas.microsoft.com/office/drawing/2014/main" id="{BBDDBFF3-86D2-B75D-EEF7-066C645B5133}"/>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23" name="Rectangle 22">
                <a:extLst>
                  <a:ext uri="{FF2B5EF4-FFF2-40B4-BE49-F238E27FC236}">
                    <a16:creationId xmlns:a16="http://schemas.microsoft.com/office/drawing/2014/main" id="{2D839096-71BF-5900-3114-F3FAB7C87325}"/>
                  </a:ext>
                </a:extLst>
              </p:cNvPr>
              <p:cNvSpPr/>
              <p:nvPr/>
            </p:nvSpPr>
            <p:spPr>
              <a:xfrm>
                <a:off x="4045200" y="11208800"/>
                <a:ext cx="8474115" cy="816827"/>
              </a:xfrm>
              <a:prstGeom prst="rect">
                <a:avLst/>
              </a:prstGeom>
            </p:spPr>
            <p:txBody>
              <a:bodyPr wrap="none">
                <a:spAutoFit/>
              </a:bodyPr>
              <a:lstStyle/>
              <a:p>
                <a:pPr lvl="0" algn="just">
                  <a:lnSpc>
                    <a:spcPct val="107000"/>
                  </a:lnSpc>
                  <a:spcAft>
                    <a:spcPts val="800"/>
                  </a:spcAft>
                </a:pPr>
                <a14:m>
                  <m:oMath xmlns:m="http://schemas.openxmlformats.org/officeDocument/2006/math">
                    <m:r>
                      <a:rPr lang="en-US" sz="4400" b="1" i="1" smtClean="0">
                        <a:latin typeface="Cambria Math"/>
                        <a:ea typeface="Tahoma" panose="020B0604030504040204" pitchFamily="34" charset="0"/>
                        <a:cs typeface="Tahoma" panose="020B0604030504040204" pitchFamily="34" charset="0"/>
                      </a:rPr>
                      <m:t>𝒃</m:t>
                    </m:r>
                    <m:r>
                      <a:rPr lang="en-US" sz="4400" b="1" i="1" smtClean="0">
                        <a:latin typeface="Cambria Math"/>
                        <a:ea typeface="Tahoma" panose="020B0604030504040204" pitchFamily="34" charset="0"/>
                        <a:cs typeface="Tahoma" panose="020B0604030504040204" pitchFamily="34" charset="0"/>
                      </a:rPr>
                      <m:t>)  </m:t>
                    </m:r>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𝟐𝟓</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(trăng lưỡi liềm</a:t>
                </a:r>
                <a:r>
                  <a:rPr lang="en-US" sz="4400" b="1" dirty="0">
                    <a:latin typeface="Tahoma" panose="020B0604030504040204" pitchFamily="34" charset="0"/>
                    <a:ea typeface="Tahoma" panose="020B0604030504040204" pitchFamily="34" charset="0"/>
                    <a:cs typeface="Tahoma" panose="020B0604030504040204" pitchFamily="34" charset="0"/>
                  </a:rPr>
                  <a:t>)</a:t>
                </a:r>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3" name="Rectangle 22">
                <a:extLst>
                  <a:ext uri="{FF2B5EF4-FFF2-40B4-BE49-F238E27FC236}">
                    <a16:creationId xmlns:a16="http://schemas.microsoft.com/office/drawing/2014/main" id="{2D839096-71BF-5900-3114-F3FAB7C87325}"/>
                  </a:ext>
                </a:extLst>
              </p:cNvPr>
              <p:cNvSpPr>
                <a:spLocks noRot="1" noChangeAspect="1" noMove="1" noResize="1" noEditPoints="1" noAdjustHandles="1" noChangeArrowheads="1" noChangeShapeType="1" noTextEdit="1"/>
              </p:cNvSpPr>
              <p:nvPr/>
            </p:nvSpPr>
            <p:spPr>
              <a:xfrm>
                <a:off x="4045200" y="11208800"/>
                <a:ext cx="8474115" cy="816827"/>
              </a:xfrm>
              <a:prstGeom prst="rect">
                <a:avLst/>
              </a:prstGeom>
              <a:blipFill>
                <a:blip r:embed="rId6"/>
                <a:stretch>
                  <a:fillRect t="-17910" b="-268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4" name="Rectangle 23">
                <a:extLst>
                  <a:ext uri="{FF2B5EF4-FFF2-40B4-BE49-F238E27FC236}">
                    <a16:creationId xmlns:a16="http://schemas.microsoft.com/office/drawing/2014/main" id="{EA1B5228-9630-1357-41B4-0791F721F9C6}"/>
                  </a:ext>
                </a:extLst>
              </p:cNvPr>
              <p:cNvSpPr/>
              <p:nvPr/>
            </p:nvSpPr>
            <p:spPr>
              <a:xfrm>
                <a:off x="12252572" y="10841552"/>
                <a:ext cx="2461828" cy="1551322"/>
              </a:xfrm>
              <a:prstGeom prst="rect">
                <a:avLst/>
              </a:prstGeom>
            </p:spPr>
            <p:txBody>
              <a:bodyPr wrap="none">
                <a:spAutoFit/>
              </a:bodyPr>
              <a:lstStyle/>
              <a:p>
                <a:pPr lvl="0" algn="just">
                  <a:lnSpc>
                    <a:spcPct val="107000"/>
                  </a:lnSpc>
                  <a:spcAft>
                    <a:spcPts val="800"/>
                  </a:spcAft>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ea typeface="Tahoma" panose="020B0604030504040204" pitchFamily="34" charset="0"/>
                              <a:cs typeface="Tahoma" panose="020B0604030504040204" pitchFamily="34" charset="0"/>
                            </a:rPr>
                          </m:ctrlPr>
                        </m:groupChrPr>
                        <m:e/>
                      </m:groupChr>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f>
                        <m:fPr>
                          <m:ctrlPr>
                            <a:rPr lang="en-US" sz="4400" b="1" i="1" smtClean="0">
                              <a:latin typeface="Cambria Math" panose="02040503050406030204" pitchFamily="18" charset="0"/>
                              <a:ea typeface="Tahoma" panose="020B0604030504040204" pitchFamily="34" charset="0"/>
                              <a:cs typeface="Tahoma" panose="020B0604030504040204" pitchFamily="34" charset="0"/>
                            </a:rPr>
                          </m:ctrlPr>
                        </m:fPr>
                        <m:num>
                          <m:r>
                            <a:rPr lang="en-US" sz="4400" b="1" i="1" smtClean="0">
                              <a:latin typeface="Cambria Math"/>
                              <a:ea typeface="Tahoma" panose="020B0604030504040204" pitchFamily="34" charset="0"/>
                              <a:cs typeface="Tahoma" panose="020B0604030504040204" pitchFamily="34" charset="0"/>
                            </a:rPr>
                            <m:t>𝟏</m:t>
                          </m:r>
                        </m:num>
                        <m:den>
                          <m:r>
                            <a:rPr lang="en-US" sz="4400" b="1" i="1" smtClean="0">
                              <a:latin typeface="Cambria Math"/>
                              <a:ea typeface="Tahoma" panose="020B0604030504040204" pitchFamily="34" charset="0"/>
                              <a:cs typeface="Tahoma" panose="020B0604030504040204" pitchFamily="34" charset="0"/>
                            </a:rPr>
                            <m:t>𝟒</m:t>
                          </m:r>
                        </m:den>
                      </m:f>
                    </m:oMath>
                  </m:oMathPara>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4" name="Rectangle 23">
                <a:extLst>
                  <a:ext uri="{FF2B5EF4-FFF2-40B4-BE49-F238E27FC236}">
                    <a16:creationId xmlns:a16="http://schemas.microsoft.com/office/drawing/2014/main" id="{EA1B5228-9630-1357-41B4-0791F721F9C6}"/>
                  </a:ext>
                </a:extLst>
              </p:cNvPr>
              <p:cNvSpPr>
                <a:spLocks noRot="1" noChangeAspect="1" noMove="1" noResize="1" noEditPoints="1" noAdjustHandles="1" noChangeArrowheads="1" noChangeShapeType="1" noTextEdit="1"/>
              </p:cNvSpPr>
              <p:nvPr/>
            </p:nvSpPr>
            <p:spPr>
              <a:xfrm>
                <a:off x="12252572" y="10841552"/>
                <a:ext cx="2461828" cy="155132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24">
                <a:extLst>
                  <a:ext uri="{FF2B5EF4-FFF2-40B4-BE49-F238E27FC236}">
                    <a16:creationId xmlns:a16="http://schemas.microsoft.com/office/drawing/2014/main" id="{50A3095A-BB0E-EA12-92B8-995CEBC84D3F}"/>
                  </a:ext>
                </a:extLst>
              </p:cNvPr>
              <p:cNvSpPr/>
              <p:nvPr/>
            </p:nvSpPr>
            <p:spPr>
              <a:xfrm>
                <a:off x="14864130" y="11056479"/>
                <a:ext cx="5109797" cy="1135375"/>
              </a:xfrm>
              <a:prstGeom prst="rect">
                <a:avLst/>
              </a:prstGeom>
            </p:spPr>
            <p:txBody>
              <a:bodyPr wrap="none">
                <a:spAutoFit/>
              </a:bodyPr>
              <a:lstStyle/>
              <a:p>
                <a:pPr lvl="0" algn="just">
                  <a:lnSpc>
                    <a:spcPct val="107000"/>
                  </a:lnSpc>
                  <a:spcAft>
                    <a:spcPts val="800"/>
                  </a:spcAft>
                </a:pPr>
                <a14:m>
                  <m:oMath xmlns:m="http://schemas.openxmlformats.org/officeDocument/2006/math">
                    <m:groupChr>
                      <m:groupChrPr>
                        <m:chr m:val="⇔"/>
                        <m:pos m:val="top"/>
                        <m:ctrlPr>
                          <a:rPr lang="en-US" sz="4400" b="1" i="1" smtClean="0">
                            <a:latin typeface="Cambria Math" panose="02040503050406030204" pitchFamily="18" charset="0"/>
                            <a:ea typeface="Tahoma" panose="020B0604030504040204" pitchFamily="34" charset="0"/>
                            <a:cs typeface="Tahoma" panose="020B0604030504040204" pitchFamily="34" charset="0"/>
                          </a:rPr>
                        </m:ctrlPr>
                      </m:groupChrPr>
                      <m:e/>
                    </m:groupChr>
                  </m:oMath>
                </a14:m>
                <a:r>
                  <a:rPr lang="el-GR" sz="4400" b="1" dirty="0">
                    <a:ea typeface="Tahoma" panose="020B0604030504040204" pitchFamily="34" charset="0"/>
                    <a:cs typeface="Tahoma" panose="020B0604030504040204" pitchFamily="34" charset="0"/>
                  </a:rPr>
                  <a:t> </a:t>
                </a:r>
                <a14:m>
                  <m:oMath xmlns:m="http://schemas.openxmlformats.org/officeDocument/2006/math">
                    <m:f>
                      <m:fPr>
                        <m:ctrlPr>
                          <a:rPr lang="el-GR" sz="4400" b="1" i="1">
                            <a:latin typeface="Cambria Math" panose="02040503050406030204" pitchFamily="18" charset="0"/>
                            <a:ea typeface="Tahoma" panose="020B0604030504040204" pitchFamily="34" charset="0"/>
                            <a:cs typeface="Tahoma" panose="020B0604030504040204" pitchFamily="34" charset="0"/>
                          </a:rPr>
                        </m:ctrlPr>
                      </m:fPr>
                      <m:num>
                        <m:r>
                          <a:rPr lang="en-US" sz="4400" b="1" i="1">
                            <a:latin typeface="Cambria Math"/>
                            <a:ea typeface="Tahoma" panose="020B0604030504040204" pitchFamily="34" charset="0"/>
                            <a:cs typeface="Tahoma" panose="020B0604030504040204" pitchFamily="34" charset="0"/>
                          </a:rPr>
                          <m:t>𝟏</m:t>
                        </m:r>
                      </m:num>
                      <m:den>
                        <m:r>
                          <a:rPr lang="el-GR" sz="4400" b="1" i="1">
                            <a:latin typeface="Cambria Math"/>
                            <a:ea typeface="Tahoma" panose="020B0604030504040204" pitchFamily="34" charset="0"/>
                            <a:cs typeface="Tahoma" panose="020B0604030504040204" pitchFamily="34" charset="0"/>
                          </a:rPr>
                          <m:t>𝟐</m:t>
                        </m:r>
                      </m:den>
                    </m:f>
                    <m:d>
                      <m:dPr>
                        <m:ctrlPr>
                          <a:rPr lang="el-GR" sz="4400" b="1" i="1">
                            <a:latin typeface="Cambria Math" panose="02040503050406030204" pitchFamily="18" charset="0"/>
                            <a:ea typeface="Tahoma" panose="020B0604030504040204" pitchFamily="34" charset="0"/>
                            <a:cs typeface="Tahoma" panose="020B0604030504040204" pitchFamily="34" charset="0"/>
                          </a:rPr>
                        </m:ctrlPr>
                      </m:dPr>
                      <m:e>
                        <m:r>
                          <a:rPr lang="en-US" sz="4400" b="1" i="1">
                            <a:latin typeface="Cambria Math"/>
                            <a:ea typeface="Tahoma" panose="020B0604030504040204" pitchFamily="34" charset="0"/>
                            <a:cs typeface="Tahoma" panose="020B0604030504040204" pitchFamily="34" charset="0"/>
                          </a:rPr>
                          <m:t>𝟏</m:t>
                        </m:r>
                        <m:r>
                          <a:rPr lang="en-US" sz="4400" b="1" i="1">
                            <a:latin typeface="Cambria Math"/>
                            <a:ea typeface="Tahoma" panose="020B0604030504040204" pitchFamily="34" charset="0"/>
                            <a:cs typeface="Tahoma" panose="020B0604030504040204" pitchFamily="34" charset="0"/>
                          </a:rPr>
                          <m:t>−</m:t>
                        </m:r>
                        <m:r>
                          <a:rPr lang="en-US" sz="4400" b="1">
                            <a:latin typeface="Cambria Math"/>
                            <a:ea typeface="Tahoma" panose="020B0604030504040204" pitchFamily="34" charset="0"/>
                            <a:cs typeface="Tahoma" panose="020B0604030504040204" pitchFamily="34" charset="0"/>
                          </a:rPr>
                          <m:t>𝐜𝐨𝐬</m:t>
                        </m:r>
                        <m:r>
                          <a:rPr lang="en-US" sz="4400" b="1" i="1">
                            <a:latin typeface="Cambria Math"/>
                            <a:ea typeface="Tahoma" panose="020B0604030504040204" pitchFamily="34" charset="0"/>
                            <a:cs typeface="Tahoma" panose="020B0604030504040204" pitchFamily="34" charset="0"/>
                          </a:rPr>
                          <m:t> </m:t>
                        </m:r>
                        <m:r>
                          <a:rPr lang="en-US" sz="4400" b="1" i="1">
                            <a:latin typeface="Cambria Math"/>
                            <a:ea typeface="Cambria Math"/>
                            <a:cs typeface="Tahoma" panose="020B0604030504040204" pitchFamily="34" charset="0"/>
                          </a:rPr>
                          <m:t>𝜶</m:t>
                        </m:r>
                      </m:e>
                    </m:d>
                  </m:oMath>
                </a14:m>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m:t>
                    </m:r>
                    <m:f>
                      <m:fPr>
                        <m:ctrlPr>
                          <a:rPr lang="el-GR" sz="4400" b="1" i="1" dirty="0" smtClean="0">
                            <a:latin typeface="Cambria Math" panose="02040503050406030204" pitchFamily="18" charset="0"/>
                            <a:ea typeface="Tahoma" panose="020B0604030504040204" pitchFamily="34" charset="0"/>
                            <a:cs typeface="Tahoma" panose="020B0604030504040204" pitchFamily="34" charset="0"/>
                          </a:rPr>
                        </m:ctrlPr>
                      </m:fPr>
                      <m:num>
                        <m:r>
                          <a:rPr lang="en-US" sz="4400" b="1" i="1" dirty="0" smtClean="0">
                            <a:latin typeface="Cambria Math"/>
                            <a:ea typeface="Tahoma" panose="020B0604030504040204" pitchFamily="34" charset="0"/>
                            <a:cs typeface="Tahoma" panose="020B0604030504040204" pitchFamily="34" charset="0"/>
                          </a:rPr>
                          <m:t>𝟏</m:t>
                        </m:r>
                      </m:num>
                      <m:den>
                        <m:r>
                          <a:rPr lang="en-US" sz="4400" b="1" i="1" dirty="0" smtClean="0">
                            <a:latin typeface="Cambria Math"/>
                            <a:ea typeface="Tahoma" panose="020B0604030504040204" pitchFamily="34" charset="0"/>
                            <a:cs typeface="Tahoma" panose="020B0604030504040204" pitchFamily="34" charset="0"/>
                          </a:rPr>
                          <m:t>𝟒</m:t>
                        </m:r>
                      </m:den>
                    </m:f>
                  </m:oMath>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5" name="Rectangle 24">
                <a:extLst>
                  <a:ext uri="{FF2B5EF4-FFF2-40B4-BE49-F238E27FC236}">
                    <a16:creationId xmlns:a16="http://schemas.microsoft.com/office/drawing/2014/main" id="{50A3095A-BB0E-EA12-92B8-995CEBC84D3F}"/>
                  </a:ext>
                </a:extLst>
              </p:cNvPr>
              <p:cNvSpPr>
                <a:spLocks noRot="1" noChangeAspect="1" noMove="1" noResize="1" noEditPoints="1" noAdjustHandles="1" noChangeArrowheads="1" noChangeShapeType="1" noTextEdit="1"/>
              </p:cNvSpPr>
              <p:nvPr/>
            </p:nvSpPr>
            <p:spPr>
              <a:xfrm>
                <a:off x="14864130" y="11056479"/>
                <a:ext cx="5109797" cy="113537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6" name="Rectangle 25">
                <a:extLst>
                  <a:ext uri="{FF2B5EF4-FFF2-40B4-BE49-F238E27FC236}">
                    <a16:creationId xmlns:a16="http://schemas.microsoft.com/office/drawing/2014/main" id="{D6189E01-BC0B-6037-4884-A1DB7CA683DE}"/>
                  </a:ext>
                </a:extLst>
              </p:cNvPr>
              <p:cNvSpPr/>
              <p:nvPr/>
            </p:nvSpPr>
            <p:spPr>
              <a:xfrm>
                <a:off x="20117295" y="10860681"/>
                <a:ext cx="3474926" cy="1551322"/>
              </a:xfrm>
              <a:prstGeom prst="rect">
                <a:avLst/>
              </a:prstGeom>
            </p:spPr>
            <p:txBody>
              <a:bodyPr wrap="none">
                <a:spAutoFit/>
              </a:bodyPr>
              <a:lstStyle/>
              <a:p>
                <a:pPr lvl="0" algn="just">
                  <a:lnSpc>
                    <a:spcPct val="107000"/>
                  </a:lnSpc>
                  <a:spcAft>
                    <a:spcPts val="800"/>
                  </a:spcAft>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ea typeface="Tahoma" panose="020B0604030504040204" pitchFamily="34" charset="0"/>
                              <a:cs typeface="Tahoma" panose="020B0604030504040204" pitchFamily="34" charset="0"/>
                            </a:rPr>
                          </m:ctrlPr>
                        </m:groupChrPr>
                        <m:e/>
                      </m:groupChr>
                      <m:r>
                        <a:rPr lang="en-US" sz="4400" b="1">
                          <a:latin typeface="Cambria Math"/>
                          <a:ea typeface="Tahoma" panose="020B0604030504040204" pitchFamily="34" charset="0"/>
                          <a:cs typeface="Tahoma" panose="020B0604030504040204" pitchFamily="34" charset="0"/>
                        </a:rPr>
                        <m:t>𝐜𝐨𝐬</m:t>
                      </m:r>
                      <m:r>
                        <a:rPr lang="en-US" sz="4400" b="1" i="1">
                          <a:latin typeface="Cambria Math"/>
                          <a:ea typeface="Tahoma" panose="020B0604030504040204" pitchFamily="34" charset="0"/>
                          <a:cs typeface="Tahoma" panose="020B0604030504040204" pitchFamily="34" charset="0"/>
                        </a:rPr>
                        <m:t> </m:t>
                      </m:r>
                      <m:r>
                        <a:rPr lang="en-US" sz="4400" b="1" i="1">
                          <a:latin typeface="Cambria Math"/>
                          <a:ea typeface="Cambria Math"/>
                          <a:cs typeface="Tahoma" panose="020B0604030504040204" pitchFamily="34" charset="0"/>
                        </a:rPr>
                        <m:t>𝜶</m:t>
                      </m:r>
                      <m:r>
                        <a:rPr lang="en-US" sz="4400" b="1" i="1" dirty="0" smtClean="0">
                          <a:latin typeface="Cambria Math"/>
                          <a:ea typeface="Tahoma" panose="020B0604030504040204" pitchFamily="34" charset="0"/>
                          <a:cs typeface="Tahoma" panose="020B0604030504040204" pitchFamily="34" charset="0"/>
                        </a:rPr>
                        <m:t>=</m:t>
                      </m:r>
                      <m:f>
                        <m:fPr>
                          <m:ctrlPr>
                            <a:rPr lang="el-GR" sz="4400" b="1" i="1" dirty="0" smtClean="0">
                              <a:latin typeface="Cambria Math" panose="02040503050406030204" pitchFamily="18" charset="0"/>
                              <a:ea typeface="Tahoma" panose="020B0604030504040204" pitchFamily="34" charset="0"/>
                              <a:cs typeface="Tahoma" panose="020B0604030504040204" pitchFamily="34" charset="0"/>
                            </a:rPr>
                          </m:ctrlPr>
                        </m:fPr>
                        <m:num>
                          <m:r>
                            <a:rPr lang="en-US" sz="4400" b="1" i="1" dirty="0" smtClean="0">
                              <a:latin typeface="Cambria Math"/>
                              <a:ea typeface="Tahoma" panose="020B0604030504040204" pitchFamily="34" charset="0"/>
                              <a:cs typeface="Tahoma" panose="020B0604030504040204" pitchFamily="34" charset="0"/>
                            </a:rPr>
                            <m:t>𝟏</m:t>
                          </m:r>
                        </m:num>
                        <m:den>
                          <m:r>
                            <a:rPr lang="el-GR" sz="4400" b="1" i="1" dirty="0" smtClean="0">
                              <a:latin typeface="Cambria Math"/>
                              <a:ea typeface="Tahoma" panose="020B0604030504040204" pitchFamily="34" charset="0"/>
                              <a:cs typeface="Tahoma" panose="020B0604030504040204" pitchFamily="34" charset="0"/>
                            </a:rPr>
                            <m:t>𝟐</m:t>
                          </m:r>
                        </m:den>
                      </m:f>
                    </m:oMath>
                  </m:oMathPara>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6" name="Rectangle 25">
                <a:extLst>
                  <a:ext uri="{FF2B5EF4-FFF2-40B4-BE49-F238E27FC236}">
                    <a16:creationId xmlns:a16="http://schemas.microsoft.com/office/drawing/2014/main" id="{D6189E01-BC0B-6037-4884-A1DB7CA683DE}"/>
                  </a:ext>
                </a:extLst>
              </p:cNvPr>
              <p:cNvSpPr>
                <a:spLocks noRot="1" noChangeAspect="1" noMove="1" noResize="1" noEditPoints="1" noAdjustHandles="1" noChangeArrowheads="1" noChangeShapeType="1" noTextEdit="1"/>
              </p:cNvSpPr>
              <p:nvPr/>
            </p:nvSpPr>
            <p:spPr>
              <a:xfrm>
                <a:off x="20117295" y="10860681"/>
                <a:ext cx="3474926" cy="1551322"/>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7" name="Rectangle 26">
                <a:extLst>
                  <a:ext uri="{FF2B5EF4-FFF2-40B4-BE49-F238E27FC236}">
                    <a16:creationId xmlns:a16="http://schemas.microsoft.com/office/drawing/2014/main" id="{59F1C0DC-6069-01E9-C19F-35CAAE59816E}"/>
                  </a:ext>
                </a:extLst>
              </p:cNvPr>
              <p:cNvSpPr/>
              <p:nvPr/>
            </p:nvSpPr>
            <p:spPr>
              <a:xfrm>
                <a:off x="19862908" y="12350175"/>
                <a:ext cx="3212994" cy="1165127"/>
              </a:xfrm>
              <a:prstGeom prst="rect">
                <a:avLst/>
              </a:prstGeom>
            </p:spPr>
            <p:txBody>
              <a:bodyPr wrap="none">
                <a:spAutoFit/>
              </a:bodyPr>
              <a:lstStyle/>
              <a:p>
                <a:pPr lvl="0" algn="just">
                  <a:lnSpc>
                    <a:spcPct val="107000"/>
                  </a:lnSpc>
                  <a:spcAft>
                    <a:spcPts val="800"/>
                  </a:spcAft>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ea typeface="Tahoma" panose="020B0604030504040204" pitchFamily="34" charset="0"/>
                              <a:cs typeface="Tahoma" panose="020B0604030504040204" pitchFamily="34" charset="0"/>
                            </a:rPr>
                          </m:ctrlPr>
                        </m:groupChrPr>
                        <m:e/>
                      </m:groupChr>
                      <m:r>
                        <a:rPr lang="en-US" sz="4400" b="1" i="1">
                          <a:latin typeface="Cambria Math"/>
                          <a:ea typeface="Tahoma" panose="020B0604030504040204" pitchFamily="34" charset="0"/>
                          <a:cs typeface="Tahoma" panose="020B0604030504040204" pitchFamily="34" charset="0"/>
                        </a:rPr>
                        <m:t> </m:t>
                      </m:r>
                      <m:r>
                        <a:rPr lang="en-US" sz="4400" b="1" i="1">
                          <a:latin typeface="Cambria Math"/>
                          <a:ea typeface="Cambria Math"/>
                          <a:cs typeface="Tahoma" panose="020B0604030504040204" pitchFamily="34" charset="0"/>
                        </a:rPr>
                        <m:t>𝜶</m:t>
                      </m:r>
                      <m:r>
                        <a:rPr lang="en-US" sz="4400" b="1" i="1" dirty="0" smtClean="0">
                          <a:latin typeface="Cambria Math"/>
                          <a:ea typeface="Tahoma" panose="020B0604030504040204" pitchFamily="34" charset="0"/>
                          <a:cs typeface="Tahoma" panose="020B0604030504040204" pitchFamily="34" charset="0"/>
                        </a:rPr>
                        <m:t>=</m:t>
                      </m:r>
                      <m:sSup>
                        <m:sSupPr>
                          <m:ctrlPr>
                            <a:rPr lang="en-US" sz="4400" b="1" i="1">
                              <a:latin typeface="Cambria Math" panose="02040503050406030204" pitchFamily="18" charset="0"/>
                              <a:ea typeface="Cambria Math"/>
                              <a:cs typeface="Tahoma" panose="020B0604030504040204" pitchFamily="34" charset="0"/>
                            </a:rPr>
                          </m:ctrlPr>
                        </m:sSupPr>
                        <m:e>
                          <m:r>
                            <a:rPr lang="en-US" sz="4400" b="1" i="1">
                              <a:latin typeface="Cambria Math"/>
                              <a:ea typeface="Cambria Math"/>
                              <a:cs typeface="Tahoma" panose="020B0604030504040204" pitchFamily="34" charset="0"/>
                            </a:rPr>
                            <m:t>𝟔𝟎</m:t>
                          </m:r>
                        </m:e>
                        <m:sup>
                          <m:r>
                            <a:rPr lang="en-US" sz="4400" b="1" i="1">
                              <a:latin typeface="Cambria Math"/>
                              <a:ea typeface="Cambria Math"/>
                              <a:cs typeface="Tahoma" panose="020B0604030504040204" pitchFamily="34" charset="0"/>
                            </a:rPr>
                            <m:t>𝟎</m:t>
                          </m:r>
                        </m:sup>
                      </m:sSup>
                    </m:oMath>
                  </m:oMathPara>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7" name="Rectangle 26">
                <a:extLst>
                  <a:ext uri="{FF2B5EF4-FFF2-40B4-BE49-F238E27FC236}">
                    <a16:creationId xmlns:a16="http://schemas.microsoft.com/office/drawing/2014/main" id="{59F1C0DC-6069-01E9-C19F-35CAAE59816E}"/>
                  </a:ext>
                </a:extLst>
              </p:cNvPr>
              <p:cNvSpPr>
                <a:spLocks noRot="1" noChangeAspect="1" noMove="1" noResize="1" noEditPoints="1" noAdjustHandles="1" noChangeArrowheads="1" noChangeShapeType="1" noTextEdit="1"/>
              </p:cNvSpPr>
              <p:nvPr/>
            </p:nvSpPr>
            <p:spPr>
              <a:xfrm>
                <a:off x="19862908" y="12350175"/>
                <a:ext cx="3212994" cy="1165127"/>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029078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wipe(left)">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4"/>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25"/>
                                        </p:tgtEl>
                                        <p:attrNameLst>
                                          <p:attrName>style.visibility</p:attrName>
                                        </p:attrNameLst>
                                      </p:cBhvr>
                                      <p:to>
                                        <p:strVal val="visible"/>
                                      </p:to>
                                    </p:set>
                                    <p:animEffect transition="in" filter="wipe(left)">
                                      <p:cBhvr>
                                        <p:cTn id="16" dur="500"/>
                                        <p:tgtEl>
                                          <p:spTgt spid="2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26"/>
                                        </p:tgtEl>
                                        <p:attrNameLst>
                                          <p:attrName>style.visibility</p:attrName>
                                        </p:attrNameLst>
                                      </p:cBhvr>
                                      <p:to>
                                        <p:strVal val="visible"/>
                                      </p:to>
                                    </p:set>
                                    <p:animEffect transition="in" filter="wipe(left)">
                                      <p:cBhvr>
                                        <p:cTn id="21" dur="500"/>
                                        <p:tgtEl>
                                          <p:spTgt spid="2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wipe(left)">
                                      <p:cBhvr>
                                        <p:cTn id="26" dur="500"/>
                                        <p:tgtEl>
                                          <p:spTgt spid="2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24" grpId="0"/>
      <p:bldP spid="25" grpId="0"/>
      <p:bldP spid="26" grpId="0"/>
      <p:bldP spid="2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E9B706-DA42-60DB-D24E-C667B53BF406}"/>
              </a:ext>
            </a:extLst>
          </p:cNvPr>
          <p:cNvSpPr txBox="1">
            <a:spLocks/>
          </p:cNvSpPr>
          <p:nvPr/>
        </p:nvSpPr>
        <p:spPr>
          <a:xfrm>
            <a:off x="423529" y="1665618"/>
            <a:ext cx="23716989" cy="9047227"/>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Tx/>
            </a:pPr>
            <a:endPar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ClrTx/>
              <a:buFont typeface="Arial" panose="020B0604020202020204" pitchFamily="34" charset="0"/>
              <a:buNone/>
            </a:pP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212041"/>
            <a:ext cx="5463868" cy="929107"/>
            <a:chOff x="-68736" y="-27262"/>
            <a:chExt cx="1997447" cy="333610"/>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997447" cy="332480"/>
              <a:chOff x="-96708" y="-45434"/>
              <a:chExt cx="2810434" cy="411459"/>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2637409" cy="411459"/>
              </a:xfrm>
              <a:prstGeom prst="homePlate">
                <a:avLst/>
              </a:prstGeom>
              <a:solidFill>
                <a:srgbClr val="FCFFEF"/>
              </a:solidFill>
              <a:ln w="12700" cap="flat" cmpd="sng" algn="ctr">
                <a:solidFill>
                  <a:srgbClr val="4436FA"/>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11235" y="-27262"/>
              <a:ext cx="1442088" cy="281940"/>
            </a:xfrm>
            <a:prstGeom prst="rect">
              <a:avLst/>
            </a:prstGeom>
            <a:noFill/>
          </p:spPr>
          <p:txBody>
            <a:bodyPr wrap="square">
              <a:noAutofit/>
            </a:bodyPr>
            <a:lstStyle/>
            <a:p>
              <a:pPr lvl="0">
                <a:lnSpc>
                  <a:spcPct val="107000"/>
                </a:lnSpc>
                <a:spcAft>
                  <a:spcPts val="800"/>
                </a:spcAft>
                <a:buClrTx/>
                <a:defRPr/>
              </a:pP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Vận</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dụng</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CB71A7F-CE3A-B209-A9A9-6872E199E25A}"/>
                  </a:ext>
                </a:extLst>
              </p:cNvPr>
              <p:cNvSpPr txBox="1"/>
              <p:nvPr/>
            </p:nvSpPr>
            <p:spPr>
              <a:xfrm>
                <a:off x="820559" y="1751958"/>
                <a:ext cx="22514082" cy="4126579"/>
              </a:xfrm>
              <a:prstGeom prst="rect">
                <a:avLst/>
              </a:prstGeom>
              <a:noFill/>
            </p:spPr>
            <p:txBody>
              <a:bodyPr wrap="square">
                <a:spAutoFit/>
              </a:bodyPr>
              <a:lstStyle/>
              <a:p>
                <a:pPr algn="just">
                  <a:lnSpc>
                    <a:spcPct val="107000"/>
                  </a:lnSpc>
                  <a:spcAft>
                    <a:spcPts val="800"/>
                  </a:spcAft>
                </a:pPr>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Khi Mặt Trăng quay quanh Trái Đất, mặt đối diện với  Trái Đất chỉ được Mặt Trời chiếu sáng một phần . Các pha của </a:t>
                </a:r>
                <a:r>
                  <a:rPr lang="en-US" sz="4400" b="1" dirty="0">
                    <a:latin typeface="Tahoma" panose="020B0604030504040204" pitchFamily="34" charset="0"/>
                    <a:ea typeface="Tahoma" panose="020B0604030504040204" pitchFamily="34" charset="0"/>
                    <a:cs typeface="Tahoma" panose="020B0604030504040204" pitchFamily="34" charset="0"/>
                  </a:rPr>
                  <a:t>M</a:t>
                </a:r>
                <a:r>
                  <a:rPr lang="vi-VN" sz="4400" b="1" dirty="0">
                    <a:latin typeface="Tahoma" panose="020B0604030504040204" pitchFamily="34" charset="0"/>
                    <a:ea typeface="Tahoma" panose="020B0604030504040204" pitchFamily="34" charset="0"/>
                    <a:cs typeface="Tahoma" panose="020B0604030504040204" pitchFamily="34" charset="0"/>
                  </a:rPr>
                  <a:t>ặt Trăng mô tả mức độ phần bề mặt của nó được Mặt Trời chiếu sáng. Khi góc giữa Mặt Trời, Trái Đất và Mặt Trăng là  </a:t>
                </a:r>
                <a14:m>
                  <m:oMath xmlns:m="http://schemas.openxmlformats.org/officeDocument/2006/math">
                    <m:r>
                      <a:rPr lang="vi-VN" sz="4400" b="1" i="1" smtClean="0">
                        <a:latin typeface="Cambria Math"/>
                        <a:ea typeface="Cambria Math"/>
                        <a:cs typeface="Tahoma" panose="020B0604030504040204" pitchFamily="34" charset="0"/>
                      </a:rPr>
                      <m:t>𝜶</m:t>
                    </m:r>
                    <m:r>
                      <a:rPr lang="en-US" sz="4400" b="1" i="1" smtClean="0">
                        <a:latin typeface="Cambria Math"/>
                        <a:ea typeface="Cambria Math"/>
                        <a:cs typeface="Tahoma" panose="020B0604030504040204" pitchFamily="34" charset="0"/>
                      </a:rPr>
                      <m:t> </m:t>
                    </m:r>
                    <m:d>
                      <m:dPr>
                        <m:ctrlPr>
                          <a:rPr lang="en-US" sz="4400" b="1" i="1" smtClean="0">
                            <a:latin typeface="Cambria Math" panose="02040503050406030204" pitchFamily="18" charset="0"/>
                            <a:ea typeface="Cambria Math"/>
                            <a:cs typeface="Tahoma" panose="020B0604030504040204" pitchFamily="34" charset="0"/>
                          </a:rPr>
                        </m:ctrlPr>
                      </m:dPr>
                      <m:e>
                        <m:sSup>
                          <m:sSupPr>
                            <m:ctrlPr>
                              <a:rPr lang="en-US" sz="4400" b="1" i="1" smtClean="0">
                                <a:latin typeface="Cambria Math" panose="02040503050406030204" pitchFamily="18" charset="0"/>
                                <a:ea typeface="Cambria Math"/>
                                <a:cs typeface="Tahoma" panose="020B0604030504040204" pitchFamily="34" charset="0"/>
                              </a:rPr>
                            </m:ctrlPr>
                          </m:sSupPr>
                          <m:e>
                            <m:r>
                              <a:rPr lang="en-US" sz="4400" b="1" i="1" smtClean="0">
                                <a:latin typeface="Cambria Math"/>
                                <a:ea typeface="Cambria Math"/>
                                <a:cs typeface="Tahoma" panose="020B0604030504040204" pitchFamily="34" charset="0"/>
                              </a:rPr>
                              <m:t>𝟎</m:t>
                            </m:r>
                          </m:e>
                          <m:sup>
                            <m:r>
                              <a:rPr lang="en-US" sz="4400" b="1" i="1" smtClean="0">
                                <a:latin typeface="Cambria Math"/>
                                <a:ea typeface="Cambria Math"/>
                                <a:cs typeface="Tahoma" panose="020B0604030504040204" pitchFamily="34" charset="0"/>
                              </a:rPr>
                              <m:t>𝟎</m:t>
                            </m:r>
                          </m:sup>
                        </m:sSup>
                        <m:r>
                          <a:rPr lang="en-US" sz="4400" b="1" i="1" smtClean="0">
                            <a:latin typeface="Cambria Math"/>
                            <a:ea typeface="Cambria Math"/>
                            <a:cs typeface="Tahoma" panose="020B0604030504040204" pitchFamily="34" charset="0"/>
                          </a:rPr>
                          <m:t>≤</m:t>
                        </m:r>
                        <m:r>
                          <a:rPr lang="en-US" sz="4400" b="1" i="1" smtClean="0">
                            <a:latin typeface="Cambria Math"/>
                            <a:ea typeface="Cambria Math"/>
                            <a:cs typeface="Tahoma" panose="020B0604030504040204" pitchFamily="34" charset="0"/>
                          </a:rPr>
                          <m:t>𝜶</m:t>
                        </m:r>
                        <m:r>
                          <a:rPr lang="en-US" sz="4400" b="1" i="1" smtClean="0">
                            <a:latin typeface="Cambria Math"/>
                            <a:ea typeface="Cambria Math"/>
                            <a:cs typeface="Tahoma" panose="020B0604030504040204" pitchFamily="34" charset="0"/>
                          </a:rPr>
                          <m:t>≤</m:t>
                        </m:r>
                        <m:sSup>
                          <m:sSupPr>
                            <m:ctrlPr>
                              <a:rPr lang="en-US" sz="4400" b="1" i="1" smtClean="0">
                                <a:latin typeface="Cambria Math" panose="02040503050406030204" pitchFamily="18" charset="0"/>
                                <a:ea typeface="Cambria Math"/>
                                <a:cs typeface="Tahoma" panose="020B0604030504040204" pitchFamily="34" charset="0"/>
                              </a:rPr>
                            </m:ctrlPr>
                          </m:sSupPr>
                          <m:e>
                            <m:r>
                              <a:rPr lang="en-US" sz="4400" b="1" i="1" smtClean="0">
                                <a:latin typeface="Cambria Math"/>
                                <a:ea typeface="Cambria Math"/>
                                <a:cs typeface="Tahoma" panose="020B0604030504040204" pitchFamily="34" charset="0"/>
                              </a:rPr>
                              <m:t>𝟑𝟔𝟎</m:t>
                            </m:r>
                          </m:e>
                          <m:sup>
                            <m:r>
                              <a:rPr lang="en-US" sz="4400" b="1" i="1" smtClean="0">
                                <a:latin typeface="Cambria Math"/>
                                <a:ea typeface="Cambria Math"/>
                                <a:cs typeface="Tahoma" panose="020B0604030504040204" pitchFamily="34" charset="0"/>
                              </a:rPr>
                              <m:t>𝟎</m:t>
                            </m:r>
                          </m:sup>
                        </m:sSup>
                      </m:e>
                    </m:d>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thì tỉ lệ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𝑭</m:t>
                    </m:r>
                  </m:oMath>
                </a14:m>
                <a:r>
                  <a:rPr lang="vi-VN" sz="4400" b="1" dirty="0">
                    <a:latin typeface="Tahoma" panose="020B0604030504040204" pitchFamily="34" charset="0"/>
                    <a:ea typeface="Tahoma" panose="020B0604030504040204" pitchFamily="34" charset="0"/>
                    <a:cs typeface="Tahoma" panose="020B0604030504040204" pitchFamily="34" charset="0"/>
                  </a:rPr>
                  <a:t> của phần Mặt </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được chiếu sáng cho bởi công thức</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0" smtClean="0">
                        <a:latin typeface="Cambria Math"/>
                        <a:ea typeface="Tahoma" panose="020B0604030504040204" pitchFamily="34" charset="0"/>
                        <a:cs typeface="Tahoma" panose="020B0604030504040204" pitchFamily="34" charset="0"/>
                      </a:rPr>
                      <m:t>  </m:t>
                    </m:r>
                    <m:r>
                      <a:rPr lang="en-US" sz="4400" b="1" i="1" smtClean="0">
                        <a:latin typeface="Cambria Math"/>
                        <a:ea typeface="Tahoma" panose="020B0604030504040204" pitchFamily="34" charset="0"/>
                        <a:cs typeface="Tahoma" panose="020B0604030504040204" pitchFamily="34" charset="0"/>
                      </a:rPr>
                      <m:t>𝑭</m:t>
                    </m:r>
                    <m:r>
                      <a:rPr lang="en-US" sz="4400" b="1" i="1" smtClean="0">
                        <a:latin typeface="Cambria Math"/>
                        <a:ea typeface="Tahoma" panose="020B0604030504040204" pitchFamily="34" charset="0"/>
                        <a:cs typeface="Tahoma" panose="020B0604030504040204" pitchFamily="34" charset="0"/>
                      </a:rPr>
                      <m:t>=</m:t>
                    </m:r>
                    <m:f>
                      <m:fPr>
                        <m:ctrlPr>
                          <a:rPr lang="el-GR" sz="4400" b="1" i="1" smtClean="0">
                            <a:latin typeface="Cambria Math" panose="02040503050406030204" pitchFamily="18" charset="0"/>
                            <a:ea typeface="Tahoma" panose="020B0604030504040204" pitchFamily="34" charset="0"/>
                            <a:cs typeface="Tahoma" panose="020B0604030504040204" pitchFamily="34" charset="0"/>
                          </a:rPr>
                        </m:ctrlPr>
                      </m:fPr>
                      <m:num>
                        <m:r>
                          <a:rPr lang="en-US" sz="4400" b="1" i="1" smtClean="0">
                            <a:latin typeface="Cambria Math"/>
                            <a:ea typeface="Tahoma" panose="020B0604030504040204" pitchFamily="34" charset="0"/>
                            <a:cs typeface="Tahoma" panose="020B0604030504040204" pitchFamily="34" charset="0"/>
                          </a:rPr>
                          <m:t>𝟏</m:t>
                        </m:r>
                      </m:num>
                      <m:den>
                        <m:r>
                          <a:rPr lang="el-GR" sz="4400" b="1" i="1" smtClean="0">
                            <a:latin typeface="Cambria Math"/>
                            <a:ea typeface="Tahoma" panose="020B0604030504040204" pitchFamily="34" charset="0"/>
                            <a:cs typeface="Tahoma" panose="020B0604030504040204" pitchFamily="34" charset="0"/>
                          </a:rPr>
                          <m:t>𝟐</m:t>
                        </m:r>
                      </m:den>
                    </m:f>
                    <m:d>
                      <m:dPr>
                        <m:ctrlPr>
                          <a:rPr lang="el-GR" sz="4400" b="1" i="1" smtClean="0">
                            <a:latin typeface="Cambria Math" panose="02040503050406030204" pitchFamily="18" charset="0"/>
                            <a:ea typeface="Tahoma" panose="020B0604030504040204" pitchFamily="34" charset="0"/>
                            <a:cs typeface="Tahoma" panose="020B0604030504040204" pitchFamily="34" charset="0"/>
                          </a:rPr>
                        </m:ctrlPr>
                      </m:dPr>
                      <m:e>
                        <m:r>
                          <a:rPr lang="en-US" sz="4400" b="1" i="1" smtClean="0">
                            <a:latin typeface="Cambria Math"/>
                            <a:ea typeface="Tahoma" panose="020B0604030504040204" pitchFamily="34" charset="0"/>
                            <a:cs typeface="Tahoma" panose="020B0604030504040204" pitchFamily="34" charset="0"/>
                          </a:rPr>
                          <m:t>𝟏</m:t>
                        </m:r>
                        <m:r>
                          <a:rPr lang="en-US" sz="4400" b="1" i="1" smtClean="0">
                            <a:latin typeface="Cambria Math"/>
                            <a:ea typeface="Tahoma" panose="020B0604030504040204" pitchFamily="34" charset="0"/>
                            <a:cs typeface="Tahoma" panose="020B0604030504040204" pitchFamily="34" charset="0"/>
                          </a:rPr>
                          <m:t>−</m:t>
                        </m:r>
                        <m:r>
                          <a:rPr lang="en-US" sz="4400" b="1" i="0" smtClean="0">
                            <a:latin typeface="Cambria Math"/>
                            <a:ea typeface="Tahoma" panose="020B0604030504040204" pitchFamily="34" charset="0"/>
                            <a:cs typeface="Tahoma" panose="020B0604030504040204" pitchFamily="34" charset="0"/>
                          </a:rPr>
                          <m:t>𝐜𝐨𝐬</m:t>
                        </m:r>
                        <m:r>
                          <a:rPr lang="en-US" sz="4400" b="1" i="1" smtClean="0">
                            <a:latin typeface="Cambria Math"/>
                            <a:ea typeface="Tahoma" panose="020B0604030504040204" pitchFamily="34" charset="0"/>
                            <a:cs typeface="Tahoma" panose="020B0604030504040204" pitchFamily="34" charset="0"/>
                          </a:rPr>
                          <m:t> </m:t>
                        </m:r>
                        <m:r>
                          <a:rPr lang="en-US" sz="4400" b="1" i="1" smtClean="0">
                            <a:latin typeface="Cambria Math"/>
                            <a:ea typeface="Cambria Math"/>
                            <a:cs typeface="Tahoma" panose="020B0604030504040204" pitchFamily="34" charset="0"/>
                          </a:rPr>
                          <m:t>𝜶</m:t>
                        </m:r>
                      </m:e>
                    </m:d>
                  </m:oMath>
                </a14:m>
                <a:r>
                  <a:rPr lang="en-US" sz="4400" b="1" dirty="0">
                    <a:latin typeface="Tahoma" panose="020B0604030504040204" pitchFamily="34" charset="0"/>
                    <a:ea typeface="Tahoma" panose="020B0604030504040204" pitchFamily="34" charset="0"/>
                    <a:cs typeface="Tahoma" panose="020B0604030504040204" pitchFamily="34" charset="0"/>
                  </a:rPr>
                  <a:t>  (Theo </a:t>
                </a:r>
                <a:r>
                  <a:rPr lang="en-US" sz="4400" b="1" dirty="0" err="1">
                    <a:latin typeface="Tahoma" panose="020B0604030504040204" pitchFamily="34" charset="0"/>
                    <a:ea typeface="Tahoma" panose="020B0604030504040204" pitchFamily="34" charset="0"/>
                    <a:cs typeface="Tahoma" panose="020B0604030504040204" pitchFamily="34" charset="0"/>
                  </a:rPr>
                  <a:t>trang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usno.navy.mil</a:t>
                </a:r>
                <a:r>
                  <a:rPr lang="en-US" sz="4400" b="1" dirty="0">
                    <a:latin typeface="Tahoma" panose="020B0604030504040204" pitchFamily="34" charset="0"/>
                    <a:ea typeface="Tahoma" panose="020B0604030504040204" pitchFamily="34" charset="0"/>
                    <a:cs typeface="Tahoma" panose="020B0604030504040204" pitchFamily="34" charset="0"/>
                  </a:rPr>
                  <a:t>)</a:t>
                </a:r>
                <a:r>
                  <a:rPr lang="vi-VN" sz="44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30" name="TextBox 29">
                <a:extLst>
                  <a:ext uri="{FF2B5EF4-FFF2-40B4-BE49-F238E27FC236}">
                    <a16:creationId xmlns:a16="http://schemas.microsoft.com/office/drawing/2014/main" id="{5CB71A7F-CE3A-B209-A9A9-6872E199E25A}"/>
                  </a:ext>
                </a:extLst>
              </p:cNvPr>
              <p:cNvSpPr txBox="1">
                <a:spLocks noRot="1" noChangeAspect="1" noMove="1" noResize="1" noEditPoints="1" noAdjustHandles="1" noChangeArrowheads="1" noChangeShapeType="1" noTextEdit="1"/>
              </p:cNvSpPr>
              <p:nvPr/>
            </p:nvSpPr>
            <p:spPr>
              <a:xfrm>
                <a:off x="820559" y="1751958"/>
                <a:ext cx="22514082" cy="4126579"/>
              </a:xfrm>
              <a:prstGeom prst="rect">
                <a:avLst/>
              </a:prstGeom>
              <a:blipFill>
                <a:blip r:embed="rId3"/>
                <a:stretch>
                  <a:fillRect l="-1110" t="-3397" r="-1083" b="-2068"/>
                </a:stretch>
              </a:blipFill>
            </p:spPr>
            <p:txBody>
              <a:bodyPr/>
              <a:lstStyle/>
              <a:p>
                <a:r>
                  <a:rPr lang="en-US">
                    <a:noFill/>
                  </a:rPr>
                  <a:t> </a:t>
                </a:r>
              </a:p>
            </p:txBody>
          </p:sp>
        </mc:Fallback>
      </mc:AlternateContent>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4687" y="5760592"/>
            <a:ext cx="9566106" cy="346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Rectangle 7"/>
              <p:cNvSpPr/>
              <p:nvPr/>
            </p:nvSpPr>
            <p:spPr>
              <a:xfrm>
                <a:off x="738870" y="5760592"/>
                <a:ext cx="22950180" cy="4952253"/>
              </a:xfrm>
              <a:prstGeom prst="rect">
                <a:avLst/>
              </a:prstGeom>
            </p:spPr>
            <p:txBody>
              <a:bodyPr wrap="square">
                <a:spAutoFit/>
              </a:bodyPr>
              <a:lstStyle/>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Xác định góc  tương ứng với các</a:t>
                </a:r>
                <a:endParaRPr lang="en-US" sz="4400" b="1" dirty="0">
                  <a:latin typeface="Tahoma" panose="020B0604030504040204" pitchFamily="34" charset="0"/>
                  <a:ea typeface="Tahoma" panose="020B0604030504040204" pitchFamily="34" charset="0"/>
                  <a:cs typeface="Tahoma" panose="020B0604030504040204" pitchFamily="34" charset="0"/>
                </a:endParaRP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 pha sau của Mặt Trăng:</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a)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mới);</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b)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𝟐𝟓</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lưỡi liềm);</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c)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𝟓</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bán nguyệt đầu tháng hoặc trăng bán nguyệt cuối tháng);</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d)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𝟏</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tròn).</a:t>
                </a:r>
              </a:p>
            </p:txBody>
          </p:sp>
        </mc:Choice>
        <mc:Fallback xmlns="">
          <p:sp>
            <p:nvSpPr>
              <p:cNvPr id="8" name="Rectangle 7"/>
              <p:cNvSpPr>
                <a:spLocks noRot="1" noChangeAspect="1" noMove="1" noResize="1" noEditPoints="1" noAdjustHandles="1" noChangeArrowheads="1" noChangeShapeType="1" noTextEdit="1"/>
              </p:cNvSpPr>
              <p:nvPr/>
            </p:nvSpPr>
            <p:spPr>
              <a:xfrm>
                <a:off x="738870" y="5760592"/>
                <a:ext cx="22950180" cy="4952253"/>
              </a:xfrm>
              <a:prstGeom prst="rect">
                <a:avLst/>
              </a:prstGeom>
              <a:blipFill>
                <a:blip r:embed="rId5"/>
                <a:stretch>
                  <a:fillRect l="-1062" t="-2956" b="-369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20A4FD49-E3DA-19B3-4CC2-2F91D0D1CB85}"/>
              </a:ext>
            </a:extLst>
          </p:cNvPr>
          <p:cNvSpPr/>
          <p:nvPr/>
        </p:nvSpPr>
        <p:spPr>
          <a:xfrm>
            <a:off x="287401" y="10979167"/>
            <a:ext cx="23853117" cy="2638188"/>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grpSp>
        <p:nvGrpSpPr>
          <p:cNvPr id="11" name="Group 10">
            <a:extLst>
              <a:ext uri="{FF2B5EF4-FFF2-40B4-BE49-F238E27FC236}">
                <a16:creationId xmlns:a16="http://schemas.microsoft.com/office/drawing/2014/main" id="{80FDDFBE-CD65-06E7-EC70-B1610CE7D331}"/>
              </a:ext>
            </a:extLst>
          </p:cNvPr>
          <p:cNvGrpSpPr/>
          <p:nvPr/>
        </p:nvGrpSpPr>
        <p:grpSpPr>
          <a:xfrm>
            <a:off x="399236" y="10626683"/>
            <a:ext cx="3403837" cy="971773"/>
            <a:chOff x="1275608" y="6322796"/>
            <a:chExt cx="3572909" cy="894713"/>
          </a:xfrm>
        </p:grpSpPr>
        <p:sp>
          <p:nvSpPr>
            <p:cNvPr id="12" name="Freeform 20">
              <a:extLst>
                <a:ext uri="{FF2B5EF4-FFF2-40B4-BE49-F238E27FC236}">
                  <a16:creationId xmlns:a16="http://schemas.microsoft.com/office/drawing/2014/main" id="{5A5E1869-CF80-F0B6-9A4C-9AE64AA53FF2}"/>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567E38AE-3059-425B-6ECB-9F829E593F78}"/>
                </a:ext>
              </a:extLst>
            </p:cNvPr>
            <p:cNvSpPr txBox="1"/>
            <p:nvPr/>
          </p:nvSpPr>
          <p:spPr>
            <a:xfrm>
              <a:off x="2166194" y="6452409"/>
              <a:ext cx="2537943" cy="765100"/>
            </a:xfrm>
            <a:prstGeom prst="rect">
              <a:avLst/>
            </a:prstGeom>
            <a:noFill/>
          </p:spPr>
          <p:txBody>
            <a:bodyPr wrap="squar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Lời </a:t>
              </a:r>
              <a:r>
                <a:rPr kumimoji="0" lang="en-US"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g</a:t>
              </a:r>
              <a:r>
                <a:rPr kumimoji="0" lang="vi-VN"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rPr>
                <a:t>iải</a:t>
              </a:r>
              <a:endParaRPr kumimoji="0" lang="en-US" sz="4800" b="1" i="0" u="none" strike="noStrike" kern="1200" cap="none" spc="0" normalizeH="0" baseline="0" noProof="0" dirty="0">
                <a:ln>
                  <a:noFill/>
                </a:ln>
                <a:solidFill>
                  <a:srgbClr val="FF0000"/>
                </a:solidFill>
                <a:effectLst/>
                <a:uLnTx/>
                <a:uFillTx/>
                <a:latin typeface="Tahoma" pitchFamily="34" charset="0"/>
                <a:ea typeface="Tahoma" pitchFamily="34" charset="0"/>
                <a:cs typeface="Tahoma" pitchFamily="34" charset="0"/>
              </a:endParaRPr>
            </a:p>
          </p:txBody>
        </p:sp>
        <p:sp>
          <p:nvSpPr>
            <p:cNvPr id="14" name="Round Diagonal Corner Rectangle 8">
              <a:extLst>
                <a:ext uri="{FF2B5EF4-FFF2-40B4-BE49-F238E27FC236}">
                  <a16:creationId xmlns:a16="http://schemas.microsoft.com/office/drawing/2014/main" id="{8E1E2AAC-E443-8CD7-CFED-76EA4A33BFE1}"/>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Freeform 9">
              <a:extLst>
                <a:ext uri="{FF2B5EF4-FFF2-40B4-BE49-F238E27FC236}">
                  <a16:creationId xmlns:a16="http://schemas.microsoft.com/office/drawing/2014/main" id="{BBDDBFF3-86D2-B75D-EEF7-066C645B5133}"/>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19" name="Rectangle 18">
                <a:extLst>
                  <a:ext uri="{FF2B5EF4-FFF2-40B4-BE49-F238E27FC236}">
                    <a16:creationId xmlns:a16="http://schemas.microsoft.com/office/drawing/2014/main" id="{497FB3C1-2EA6-45C8-50FE-F8898842C4F1}"/>
                  </a:ext>
                </a:extLst>
              </p:cNvPr>
              <p:cNvSpPr/>
              <p:nvPr/>
            </p:nvSpPr>
            <p:spPr>
              <a:xfrm>
                <a:off x="1585324" y="11526683"/>
                <a:ext cx="21624622" cy="816827"/>
              </a:xfrm>
              <a:prstGeom prst="rect">
                <a:avLst/>
              </a:prstGeom>
            </p:spPr>
            <p:txBody>
              <a:bodyPr wrap="square">
                <a:spAutoFit/>
              </a:bodyPr>
              <a:lstStyle/>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c)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𝟓</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(trăng bán nguyệt đầu tháng hoặc trăng bán nguyệt cuối tháng)</a:t>
                </a:r>
              </a:p>
            </p:txBody>
          </p:sp>
        </mc:Choice>
        <mc:Fallback xmlns="">
          <p:sp>
            <p:nvSpPr>
              <p:cNvPr id="19" name="Rectangle 18">
                <a:extLst>
                  <a:ext uri="{FF2B5EF4-FFF2-40B4-BE49-F238E27FC236}">
                    <a16:creationId xmlns:a16="http://schemas.microsoft.com/office/drawing/2014/main" id="{497FB3C1-2EA6-45C8-50FE-F8898842C4F1}"/>
                  </a:ext>
                </a:extLst>
              </p:cNvPr>
              <p:cNvSpPr>
                <a:spLocks noRot="1" noChangeAspect="1" noMove="1" noResize="1" noEditPoints="1" noAdjustHandles="1" noChangeArrowheads="1" noChangeShapeType="1" noTextEdit="1"/>
              </p:cNvSpPr>
              <p:nvPr/>
            </p:nvSpPr>
            <p:spPr>
              <a:xfrm>
                <a:off x="1585324" y="11526683"/>
                <a:ext cx="21624622" cy="816827"/>
              </a:xfrm>
              <a:prstGeom prst="rect">
                <a:avLst/>
              </a:prstGeom>
              <a:blipFill>
                <a:blip r:embed="rId6"/>
                <a:stretch>
                  <a:fillRect l="-1128" t="-17910" b="-268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Rectangle 32">
                <a:extLst>
                  <a:ext uri="{FF2B5EF4-FFF2-40B4-BE49-F238E27FC236}">
                    <a16:creationId xmlns:a16="http://schemas.microsoft.com/office/drawing/2014/main" id="{3560A609-CE07-2DD4-8F9E-31657C90AE14}"/>
                  </a:ext>
                </a:extLst>
              </p:cNvPr>
              <p:cNvSpPr/>
              <p:nvPr/>
            </p:nvSpPr>
            <p:spPr>
              <a:xfrm>
                <a:off x="2878720" y="12204772"/>
                <a:ext cx="2461828" cy="1551322"/>
              </a:xfrm>
              <a:prstGeom prst="rect">
                <a:avLst/>
              </a:prstGeom>
            </p:spPr>
            <p:txBody>
              <a:bodyPr wrap="none">
                <a:spAutoFit/>
              </a:bodyPr>
              <a:lstStyle/>
              <a:p>
                <a:pPr lvl="0" algn="just">
                  <a:lnSpc>
                    <a:spcPct val="107000"/>
                  </a:lnSpc>
                  <a:spcAft>
                    <a:spcPts val="800"/>
                  </a:spcAft>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ea typeface="Tahoma" panose="020B0604030504040204" pitchFamily="34" charset="0"/>
                              <a:cs typeface="Tahoma" panose="020B0604030504040204" pitchFamily="34" charset="0"/>
                            </a:rPr>
                          </m:ctrlPr>
                        </m:groupChrPr>
                        <m:e/>
                      </m:groupChr>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f>
                        <m:fPr>
                          <m:ctrlPr>
                            <a:rPr lang="en-US" sz="4400" b="1" i="1" smtClean="0">
                              <a:latin typeface="Cambria Math" panose="02040503050406030204" pitchFamily="18" charset="0"/>
                              <a:ea typeface="Tahoma" panose="020B0604030504040204" pitchFamily="34" charset="0"/>
                              <a:cs typeface="Tahoma" panose="020B0604030504040204" pitchFamily="34" charset="0"/>
                            </a:rPr>
                          </m:ctrlPr>
                        </m:fPr>
                        <m:num>
                          <m:r>
                            <a:rPr lang="en-US" sz="4400" b="1" i="1" smtClean="0">
                              <a:latin typeface="Cambria Math"/>
                              <a:ea typeface="Tahoma" panose="020B0604030504040204" pitchFamily="34" charset="0"/>
                              <a:cs typeface="Tahoma" panose="020B0604030504040204" pitchFamily="34" charset="0"/>
                            </a:rPr>
                            <m:t>𝟏</m:t>
                          </m:r>
                        </m:num>
                        <m:den>
                          <m:r>
                            <a:rPr lang="en-US" sz="4400" b="1" i="1" smtClean="0">
                              <a:latin typeface="Cambria Math"/>
                              <a:ea typeface="Tahoma" panose="020B0604030504040204" pitchFamily="34" charset="0"/>
                              <a:cs typeface="Tahoma" panose="020B0604030504040204" pitchFamily="34" charset="0"/>
                            </a:rPr>
                            <m:t>𝟐</m:t>
                          </m:r>
                        </m:den>
                      </m:f>
                    </m:oMath>
                  </m:oMathPara>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3" name="Rectangle 32">
                <a:extLst>
                  <a:ext uri="{FF2B5EF4-FFF2-40B4-BE49-F238E27FC236}">
                    <a16:creationId xmlns:a16="http://schemas.microsoft.com/office/drawing/2014/main" id="{3560A609-CE07-2DD4-8F9E-31657C90AE14}"/>
                  </a:ext>
                </a:extLst>
              </p:cNvPr>
              <p:cNvSpPr>
                <a:spLocks noRot="1" noChangeAspect="1" noMove="1" noResize="1" noEditPoints="1" noAdjustHandles="1" noChangeArrowheads="1" noChangeShapeType="1" noTextEdit="1"/>
              </p:cNvSpPr>
              <p:nvPr/>
            </p:nvSpPr>
            <p:spPr>
              <a:xfrm>
                <a:off x="2878720" y="12204772"/>
                <a:ext cx="2461828" cy="1551322"/>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Rectangle 33">
                <a:extLst>
                  <a:ext uri="{FF2B5EF4-FFF2-40B4-BE49-F238E27FC236}">
                    <a16:creationId xmlns:a16="http://schemas.microsoft.com/office/drawing/2014/main" id="{0CB2A2F9-3578-8121-3E29-74775EBC78EC}"/>
                  </a:ext>
                </a:extLst>
              </p:cNvPr>
              <p:cNvSpPr/>
              <p:nvPr/>
            </p:nvSpPr>
            <p:spPr>
              <a:xfrm>
                <a:off x="5605747" y="12481980"/>
                <a:ext cx="5109797" cy="1135375"/>
              </a:xfrm>
              <a:prstGeom prst="rect">
                <a:avLst/>
              </a:prstGeom>
            </p:spPr>
            <p:txBody>
              <a:bodyPr wrap="none">
                <a:spAutoFit/>
              </a:bodyPr>
              <a:lstStyle/>
              <a:p>
                <a:pPr lvl="0" algn="just">
                  <a:lnSpc>
                    <a:spcPct val="107000"/>
                  </a:lnSpc>
                  <a:spcAft>
                    <a:spcPts val="800"/>
                  </a:spcAft>
                </a:pPr>
                <a14:m>
                  <m:oMath xmlns:m="http://schemas.openxmlformats.org/officeDocument/2006/math">
                    <m:groupChr>
                      <m:groupChrPr>
                        <m:chr m:val="⇔"/>
                        <m:pos m:val="top"/>
                        <m:ctrlPr>
                          <a:rPr lang="en-US" sz="4400" b="1" i="1" smtClean="0">
                            <a:latin typeface="Cambria Math" panose="02040503050406030204" pitchFamily="18" charset="0"/>
                            <a:ea typeface="Tahoma" panose="020B0604030504040204" pitchFamily="34" charset="0"/>
                            <a:cs typeface="Tahoma" panose="020B0604030504040204" pitchFamily="34" charset="0"/>
                          </a:rPr>
                        </m:ctrlPr>
                      </m:groupChrPr>
                      <m:e/>
                    </m:groupChr>
                  </m:oMath>
                </a14:m>
                <a:r>
                  <a:rPr lang="el-GR" sz="4400" b="1" dirty="0">
                    <a:ea typeface="Tahoma" panose="020B0604030504040204" pitchFamily="34" charset="0"/>
                    <a:cs typeface="Tahoma" panose="020B0604030504040204" pitchFamily="34" charset="0"/>
                  </a:rPr>
                  <a:t> </a:t>
                </a:r>
                <a14:m>
                  <m:oMath xmlns:m="http://schemas.openxmlformats.org/officeDocument/2006/math">
                    <m:f>
                      <m:fPr>
                        <m:ctrlPr>
                          <a:rPr lang="el-GR" sz="4400" b="1" i="1">
                            <a:latin typeface="Cambria Math" panose="02040503050406030204" pitchFamily="18" charset="0"/>
                            <a:ea typeface="Tahoma" panose="020B0604030504040204" pitchFamily="34" charset="0"/>
                            <a:cs typeface="Tahoma" panose="020B0604030504040204" pitchFamily="34" charset="0"/>
                          </a:rPr>
                        </m:ctrlPr>
                      </m:fPr>
                      <m:num>
                        <m:r>
                          <a:rPr lang="en-US" sz="4400" b="1" i="1">
                            <a:latin typeface="Cambria Math"/>
                            <a:ea typeface="Tahoma" panose="020B0604030504040204" pitchFamily="34" charset="0"/>
                            <a:cs typeface="Tahoma" panose="020B0604030504040204" pitchFamily="34" charset="0"/>
                          </a:rPr>
                          <m:t>𝟏</m:t>
                        </m:r>
                      </m:num>
                      <m:den>
                        <m:r>
                          <a:rPr lang="el-GR" sz="4400" b="1" i="1">
                            <a:latin typeface="Cambria Math"/>
                            <a:ea typeface="Tahoma" panose="020B0604030504040204" pitchFamily="34" charset="0"/>
                            <a:cs typeface="Tahoma" panose="020B0604030504040204" pitchFamily="34" charset="0"/>
                          </a:rPr>
                          <m:t>𝟐</m:t>
                        </m:r>
                      </m:den>
                    </m:f>
                    <m:d>
                      <m:dPr>
                        <m:ctrlPr>
                          <a:rPr lang="el-GR" sz="4400" b="1" i="1">
                            <a:latin typeface="Cambria Math" panose="02040503050406030204" pitchFamily="18" charset="0"/>
                            <a:ea typeface="Tahoma" panose="020B0604030504040204" pitchFamily="34" charset="0"/>
                            <a:cs typeface="Tahoma" panose="020B0604030504040204" pitchFamily="34" charset="0"/>
                          </a:rPr>
                        </m:ctrlPr>
                      </m:dPr>
                      <m:e>
                        <m:r>
                          <a:rPr lang="en-US" sz="4400" b="1" i="1">
                            <a:latin typeface="Cambria Math"/>
                            <a:ea typeface="Tahoma" panose="020B0604030504040204" pitchFamily="34" charset="0"/>
                            <a:cs typeface="Tahoma" panose="020B0604030504040204" pitchFamily="34" charset="0"/>
                          </a:rPr>
                          <m:t>𝟏</m:t>
                        </m:r>
                        <m:r>
                          <a:rPr lang="en-US" sz="4400" b="1" i="1">
                            <a:latin typeface="Cambria Math"/>
                            <a:ea typeface="Tahoma" panose="020B0604030504040204" pitchFamily="34" charset="0"/>
                            <a:cs typeface="Tahoma" panose="020B0604030504040204" pitchFamily="34" charset="0"/>
                          </a:rPr>
                          <m:t>−</m:t>
                        </m:r>
                        <m:r>
                          <a:rPr lang="en-US" sz="4400" b="1">
                            <a:latin typeface="Cambria Math"/>
                            <a:ea typeface="Tahoma" panose="020B0604030504040204" pitchFamily="34" charset="0"/>
                            <a:cs typeface="Tahoma" panose="020B0604030504040204" pitchFamily="34" charset="0"/>
                          </a:rPr>
                          <m:t>𝐜𝐨𝐬</m:t>
                        </m:r>
                        <m:r>
                          <a:rPr lang="en-US" sz="4400" b="1" i="1">
                            <a:latin typeface="Cambria Math"/>
                            <a:ea typeface="Tahoma" panose="020B0604030504040204" pitchFamily="34" charset="0"/>
                            <a:cs typeface="Tahoma" panose="020B0604030504040204" pitchFamily="34" charset="0"/>
                          </a:rPr>
                          <m:t> </m:t>
                        </m:r>
                        <m:r>
                          <a:rPr lang="en-US" sz="4400" b="1" i="1">
                            <a:latin typeface="Cambria Math"/>
                            <a:ea typeface="Cambria Math"/>
                            <a:cs typeface="Tahoma" panose="020B0604030504040204" pitchFamily="34" charset="0"/>
                          </a:rPr>
                          <m:t>𝜶</m:t>
                        </m:r>
                      </m:e>
                    </m:d>
                  </m:oMath>
                </a14:m>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m:t>
                    </m:r>
                    <m:f>
                      <m:fPr>
                        <m:ctrlPr>
                          <a:rPr lang="el-GR" sz="4400" b="1" i="1" dirty="0" smtClean="0">
                            <a:latin typeface="Cambria Math" panose="02040503050406030204" pitchFamily="18" charset="0"/>
                            <a:ea typeface="Tahoma" panose="020B0604030504040204" pitchFamily="34" charset="0"/>
                            <a:cs typeface="Tahoma" panose="020B0604030504040204" pitchFamily="34" charset="0"/>
                          </a:rPr>
                        </m:ctrlPr>
                      </m:fPr>
                      <m:num>
                        <m:r>
                          <a:rPr lang="en-US" sz="4400" b="1" i="1" dirty="0" smtClean="0">
                            <a:latin typeface="Cambria Math"/>
                            <a:ea typeface="Tahoma" panose="020B0604030504040204" pitchFamily="34" charset="0"/>
                            <a:cs typeface="Tahoma" panose="020B0604030504040204" pitchFamily="34" charset="0"/>
                          </a:rPr>
                          <m:t>𝟏</m:t>
                        </m:r>
                      </m:num>
                      <m:den>
                        <m:r>
                          <a:rPr lang="en-US" sz="4400" b="1" i="1" dirty="0" smtClean="0">
                            <a:latin typeface="Cambria Math"/>
                            <a:ea typeface="Tahoma" panose="020B0604030504040204" pitchFamily="34" charset="0"/>
                            <a:cs typeface="Tahoma" panose="020B0604030504040204" pitchFamily="34" charset="0"/>
                          </a:rPr>
                          <m:t>𝟐</m:t>
                        </m:r>
                      </m:den>
                    </m:f>
                  </m:oMath>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4" name="Rectangle 33">
                <a:extLst>
                  <a:ext uri="{FF2B5EF4-FFF2-40B4-BE49-F238E27FC236}">
                    <a16:creationId xmlns:a16="http://schemas.microsoft.com/office/drawing/2014/main" id="{0CB2A2F9-3578-8121-3E29-74775EBC78EC}"/>
                  </a:ext>
                </a:extLst>
              </p:cNvPr>
              <p:cNvSpPr>
                <a:spLocks noRot="1" noChangeAspect="1" noMove="1" noResize="1" noEditPoints="1" noAdjustHandles="1" noChangeArrowheads="1" noChangeShapeType="1" noTextEdit="1"/>
              </p:cNvSpPr>
              <p:nvPr/>
            </p:nvSpPr>
            <p:spPr>
              <a:xfrm>
                <a:off x="5605747" y="12481980"/>
                <a:ext cx="5109797" cy="1135375"/>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5" name="Rectangle 34">
                <a:extLst>
                  <a:ext uri="{FF2B5EF4-FFF2-40B4-BE49-F238E27FC236}">
                    <a16:creationId xmlns:a16="http://schemas.microsoft.com/office/drawing/2014/main" id="{4148E733-4032-B1F9-6FF7-448CED12B2CD}"/>
                  </a:ext>
                </a:extLst>
              </p:cNvPr>
              <p:cNvSpPr/>
              <p:nvPr/>
            </p:nvSpPr>
            <p:spPr>
              <a:xfrm>
                <a:off x="10893010" y="12498522"/>
                <a:ext cx="3474926" cy="1132041"/>
              </a:xfrm>
              <a:prstGeom prst="rect">
                <a:avLst/>
              </a:prstGeom>
            </p:spPr>
            <p:txBody>
              <a:bodyPr wrap="none">
                <a:spAutoFit/>
              </a:bodyPr>
              <a:lstStyle/>
              <a:p>
                <a:pPr lvl="0" algn="just">
                  <a:lnSpc>
                    <a:spcPct val="107000"/>
                  </a:lnSpc>
                  <a:spcAft>
                    <a:spcPts val="800"/>
                  </a:spcAft>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ea typeface="Tahoma" panose="020B0604030504040204" pitchFamily="34" charset="0"/>
                              <a:cs typeface="Tahoma" panose="020B0604030504040204" pitchFamily="34" charset="0"/>
                            </a:rPr>
                          </m:ctrlPr>
                        </m:groupChrPr>
                        <m:e/>
                      </m:groupChr>
                      <m:r>
                        <a:rPr lang="en-US" sz="4400" b="1">
                          <a:latin typeface="Cambria Math"/>
                          <a:ea typeface="Tahoma" panose="020B0604030504040204" pitchFamily="34" charset="0"/>
                          <a:cs typeface="Tahoma" panose="020B0604030504040204" pitchFamily="34" charset="0"/>
                        </a:rPr>
                        <m:t>𝐜𝐨𝐬</m:t>
                      </m:r>
                      <m:r>
                        <a:rPr lang="en-US" sz="4400" b="1" i="1">
                          <a:latin typeface="Cambria Math"/>
                          <a:ea typeface="Tahoma" panose="020B0604030504040204" pitchFamily="34" charset="0"/>
                          <a:cs typeface="Tahoma" panose="020B0604030504040204" pitchFamily="34" charset="0"/>
                        </a:rPr>
                        <m:t> </m:t>
                      </m:r>
                      <m:r>
                        <a:rPr lang="en-US" sz="4400" b="1" i="1">
                          <a:latin typeface="Cambria Math"/>
                          <a:ea typeface="Cambria Math"/>
                          <a:cs typeface="Tahoma" panose="020B0604030504040204" pitchFamily="34" charset="0"/>
                        </a:rPr>
                        <m:t>𝜶</m:t>
                      </m:r>
                      <m:r>
                        <a:rPr lang="en-US" sz="4400" b="1" i="1" dirty="0" smtClean="0">
                          <a:latin typeface="Cambria Math"/>
                          <a:ea typeface="Tahoma" panose="020B0604030504040204" pitchFamily="34" charset="0"/>
                          <a:cs typeface="Tahoma" panose="020B0604030504040204" pitchFamily="34" charset="0"/>
                        </a:rPr>
                        <m:t>=</m:t>
                      </m:r>
                      <m:r>
                        <a:rPr lang="en-US" sz="4400" b="1" i="1" dirty="0" smtClean="0">
                          <a:latin typeface="Cambria Math"/>
                          <a:ea typeface="Tahoma" panose="020B0604030504040204" pitchFamily="34" charset="0"/>
                          <a:cs typeface="Tahoma" panose="020B0604030504040204" pitchFamily="34" charset="0"/>
                        </a:rPr>
                        <m:t>𝟎</m:t>
                      </m:r>
                    </m:oMath>
                  </m:oMathPara>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5" name="Rectangle 34">
                <a:extLst>
                  <a:ext uri="{FF2B5EF4-FFF2-40B4-BE49-F238E27FC236}">
                    <a16:creationId xmlns:a16="http://schemas.microsoft.com/office/drawing/2014/main" id="{4148E733-4032-B1F9-6FF7-448CED12B2CD}"/>
                  </a:ext>
                </a:extLst>
              </p:cNvPr>
              <p:cNvSpPr>
                <a:spLocks noRot="1" noChangeAspect="1" noMove="1" noResize="1" noEditPoints="1" noAdjustHandles="1" noChangeArrowheads="1" noChangeShapeType="1" noTextEdit="1"/>
              </p:cNvSpPr>
              <p:nvPr/>
            </p:nvSpPr>
            <p:spPr>
              <a:xfrm>
                <a:off x="10893010" y="12498522"/>
                <a:ext cx="3474926" cy="1132041"/>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6" name="Rectangle 35">
                <a:extLst>
                  <a:ext uri="{FF2B5EF4-FFF2-40B4-BE49-F238E27FC236}">
                    <a16:creationId xmlns:a16="http://schemas.microsoft.com/office/drawing/2014/main" id="{E563364F-704A-D945-2407-647A5FF04891}"/>
                  </a:ext>
                </a:extLst>
              </p:cNvPr>
              <p:cNvSpPr/>
              <p:nvPr/>
            </p:nvSpPr>
            <p:spPr>
              <a:xfrm>
                <a:off x="14829009" y="12481980"/>
                <a:ext cx="3212994" cy="1165127"/>
              </a:xfrm>
              <a:prstGeom prst="rect">
                <a:avLst/>
              </a:prstGeom>
            </p:spPr>
            <p:txBody>
              <a:bodyPr wrap="none">
                <a:spAutoFit/>
              </a:bodyPr>
              <a:lstStyle/>
              <a:p>
                <a:pPr lvl="0" algn="just">
                  <a:lnSpc>
                    <a:spcPct val="107000"/>
                  </a:lnSpc>
                  <a:spcAft>
                    <a:spcPts val="800"/>
                  </a:spcAft>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ea typeface="Tahoma" panose="020B0604030504040204" pitchFamily="34" charset="0"/>
                              <a:cs typeface="Tahoma" panose="020B0604030504040204" pitchFamily="34" charset="0"/>
                            </a:rPr>
                          </m:ctrlPr>
                        </m:groupChrPr>
                        <m:e/>
                      </m:groupChr>
                      <m:r>
                        <a:rPr lang="en-US" sz="4400" b="1" i="1">
                          <a:latin typeface="Cambria Math"/>
                          <a:ea typeface="Tahoma" panose="020B0604030504040204" pitchFamily="34" charset="0"/>
                          <a:cs typeface="Tahoma" panose="020B0604030504040204" pitchFamily="34" charset="0"/>
                        </a:rPr>
                        <m:t> </m:t>
                      </m:r>
                      <m:r>
                        <a:rPr lang="en-US" sz="4400" b="1" i="1">
                          <a:latin typeface="Cambria Math"/>
                          <a:ea typeface="Cambria Math"/>
                          <a:cs typeface="Tahoma" panose="020B0604030504040204" pitchFamily="34" charset="0"/>
                        </a:rPr>
                        <m:t>𝜶</m:t>
                      </m:r>
                      <m:r>
                        <a:rPr lang="en-US" sz="4400" b="1" i="1" dirty="0" smtClean="0">
                          <a:latin typeface="Cambria Math"/>
                          <a:ea typeface="Tahoma" panose="020B0604030504040204" pitchFamily="34" charset="0"/>
                          <a:cs typeface="Tahoma" panose="020B0604030504040204" pitchFamily="34" charset="0"/>
                        </a:rPr>
                        <m:t>=</m:t>
                      </m:r>
                      <m:sSup>
                        <m:sSupPr>
                          <m:ctrlPr>
                            <a:rPr lang="en-US" sz="4400" b="1" i="1">
                              <a:latin typeface="Cambria Math" panose="02040503050406030204" pitchFamily="18" charset="0"/>
                              <a:ea typeface="Cambria Math"/>
                              <a:cs typeface="Tahoma" panose="020B0604030504040204" pitchFamily="34" charset="0"/>
                            </a:rPr>
                          </m:ctrlPr>
                        </m:sSupPr>
                        <m:e>
                          <m:r>
                            <a:rPr lang="en-US" sz="4400" b="1" i="1" smtClean="0">
                              <a:latin typeface="Cambria Math"/>
                              <a:ea typeface="Cambria Math"/>
                              <a:cs typeface="Tahoma" panose="020B0604030504040204" pitchFamily="34" charset="0"/>
                            </a:rPr>
                            <m:t>𝟗</m:t>
                          </m:r>
                          <m:r>
                            <a:rPr lang="en-US" sz="4400" b="1" i="1">
                              <a:latin typeface="Cambria Math"/>
                              <a:ea typeface="Cambria Math"/>
                              <a:cs typeface="Tahoma" panose="020B0604030504040204" pitchFamily="34" charset="0"/>
                            </a:rPr>
                            <m:t>𝟎</m:t>
                          </m:r>
                        </m:e>
                        <m:sup>
                          <m:r>
                            <a:rPr lang="en-US" sz="4400" b="1" i="1">
                              <a:latin typeface="Cambria Math"/>
                              <a:ea typeface="Cambria Math"/>
                              <a:cs typeface="Tahoma" panose="020B0604030504040204" pitchFamily="34" charset="0"/>
                            </a:rPr>
                            <m:t>𝟎</m:t>
                          </m:r>
                        </m:sup>
                      </m:sSup>
                    </m:oMath>
                  </m:oMathPara>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6" name="Rectangle 35">
                <a:extLst>
                  <a:ext uri="{FF2B5EF4-FFF2-40B4-BE49-F238E27FC236}">
                    <a16:creationId xmlns:a16="http://schemas.microsoft.com/office/drawing/2014/main" id="{E563364F-704A-D945-2407-647A5FF04891}"/>
                  </a:ext>
                </a:extLst>
              </p:cNvPr>
              <p:cNvSpPr>
                <a:spLocks noRot="1" noChangeAspect="1" noMove="1" noResize="1" noEditPoints="1" noAdjustHandles="1" noChangeArrowheads="1" noChangeShapeType="1" noTextEdit="1"/>
              </p:cNvSpPr>
              <p:nvPr/>
            </p:nvSpPr>
            <p:spPr>
              <a:xfrm>
                <a:off x="14829009" y="12481980"/>
                <a:ext cx="3212994" cy="1165127"/>
              </a:xfrm>
              <a:prstGeom prst="rect">
                <a:avLst/>
              </a:prstGeom>
              <a:blipFill>
                <a:blip r:embed="rId1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3286148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9"/>
                                        </p:tgtEl>
                                        <p:attrNameLst>
                                          <p:attrName>style.visibility</p:attrName>
                                        </p:attrNameLst>
                                      </p:cBhvr>
                                      <p:to>
                                        <p:strVal val="visible"/>
                                      </p:to>
                                    </p:set>
                                    <p:animEffect transition="in" filter="wipe(left)">
                                      <p:cBhvr>
                                        <p:cTn id="7" dur="500"/>
                                        <p:tgtEl>
                                          <p:spTgt spid="19"/>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34"/>
                                        </p:tgtEl>
                                        <p:attrNameLst>
                                          <p:attrName>style.visibility</p:attrName>
                                        </p:attrNameLst>
                                      </p:cBhvr>
                                      <p:to>
                                        <p:strVal val="visible"/>
                                      </p:to>
                                    </p:set>
                                    <p:animEffect transition="in" filter="wipe(left)">
                                      <p:cBhvr>
                                        <p:cTn id="16" dur="500"/>
                                        <p:tgtEl>
                                          <p:spTgt spid="34"/>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8" fill="hold" grpId="0" nodeType="click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wipe(left)">
                                      <p:cBhvr>
                                        <p:cTn id="21" dur="500"/>
                                        <p:tgtEl>
                                          <p:spTgt spid="35"/>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36"/>
                                        </p:tgtEl>
                                        <p:attrNameLst>
                                          <p:attrName>style.visibility</p:attrName>
                                        </p:attrNameLst>
                                      </p:cBhvr>
                                      <p:to>
                                        <p:strVal val="visible"/>
                                      </p:to>
                                    </p:set>
                                    <p:animEffect transition="in" filter="wipe(left)">
                                      <p:cBhvr>
                                        <p:cTn id="26" dur="500"/>
                                        <p:tgtEl>
                                          <p:spTgt spid="3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33" grpId="0"/>
      <p:bldP spid="34" grpId="0"/>
      <p:bldP spid="35" grpId="0"/>
      <p:bldP spid="36"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E9B706-DA42-60DB-D24E-C667B53BF406}"/>
              </a:ext>
            </a:extLst>
          </p:cNvPr>
          <p:cNvSpPr txBox="1">
            <a:spLocks/>
          </p:cNvSpPr>
          <p:nvPr/>
        </p:nvSpPr>
        <p:spPr>
          <a:xfrm>
            <a:off x="423529" y="1665618"/>
            <a:ext cx="23716989" cy="9047227"/>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Tx/>
            </a:pPr>
            <a:endPar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ClrTx/>
              <a:buFont typeface="Arial" panose="020B0604020202020204" pitchFamily="34" charset="0"/>
              <a:buNone/>
            </a:pP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212041"/>
            <a:ext cx="5463868" cy="929107"/>
            <a:chOff x="-68736" y="-27262"/>
            <a:chExt cx="1997447" cy="333610"/>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997447" cy="332480"/>
              <a:chOff x="-96708" y="-45434"/>
              <a:chExt cx="2810434" cy="411459"/>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2637409" cy="411459"/>
              </a:xfrm>
              <a:prstGeom prst="homePlate">
                <a:avLst/>
              </a:prstGeom>
              <a:solidFill>
                <a:srgbClr val="FCFFEF"/>
              </a:solidFill>
              <a:ln w="12700" cap="flat" cmpd="sng" algn="ctr">
                <a:solidFill>
                  <a:srgbClr val="4436FA"/>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11235" y="-27262"/>
              <a:ext cx="1442088" cy="281940"/>
            </a:xfrm>
            <a:prstGeom prst="rect">
              <a:avLst/>
            </a:prstGeom>
            <a:noFill/>
          </p:spPr>
          <p:txBody>
            <a:bodyPr wrap="square">
              <a:noAutofit/>
            </a:bodyPr>
            <a:lstStyle/>
            <a:p>
              <a:pPr lvl="0">
                <a:lnSpc>
                  <a:spcPct val="107000"/>
                </a:lnSpc>
                <a:spcAft>
                  <a:spcPts val="800"/>
                </a:spcAft>
                <a:buClrTx/>
                <a:defRPr/>
              </a:pP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Vận</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dụng</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30" name="TextBox 29">
                <a:extLst>
                  <a:ext uri="{FF2B5EF4-FFF2-40B4-BE49-F238E27FC236}">
                    <a16:creationId xmlns:a16="http://schemas.microsoft.com/office/drawing/2014/main" id="{5CB71A7F-CE3A-B209-A9A9-6872E199E25A}"/>
                  </a:ext>
                </a:extLst>
              </p:cNvPr>
              <p:cNvSpPr txBox="1"/>
              <p:nvPr/>
            </p:nvSpPr>
            <p:spPr>
              <a:xfrm>
                <a:off x="820559" y="1751958"/>
                <a:ext cx="22514082" cy="4126579"/>
              </a:xfrm>
              <a:prstGeom prst="rect">
                <a:avLst/>
              </a:prstGeom>
              <a:noFill/>
            </p:spPr>
            <p:txBody>
              <a:bodyPr wrap="square">
                <a:spAutoFit/>
              </a:bodyPr>
              <a:lstStyle/>
              <a:p>
                <a:pPr algn="just">
                  <a:lnSpc>
                    <a:spcPct val="107000"/>
                  </a:lnSpc>
                  <a:spcAft>
                    <a:spcPts val="800"/>
                  </a:spcAft>
                </a:pPr>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Khi Mặt Trăng quay quanh Trái Đất, mặt đối diện với  Trái Đất chỉ được Mặt Trời chiếu sáng một phần . Các pha của </a:t>
                </a:r>
                <a:r>
                  <a:rPr lang="en-US" sz="4400" b="1" dirty="0">
                    <a:latin typeface="Tahoma" panose="020B0604030504040204" pitchFamily="34" charset="0"/>
                    <a:ea typeface="Tahoma" panose="020B0604030504040204" pitchFamily="34" charset="0"/>
                    <a:cs typeface="Tahoma" panose="020B0604030504040204" pitchFamily="34" charset="0"/>
                  </a:rPr>
                  <a:t>M</a:t>
                </a:r>
                <a:r>
                  <a:rPr lang="vi-VN" sz="4400" b="1" dirty="0">
                    <a:latin typeface="Tahoma" panose="020B0604030504040204" pitchFamily="34" charset="0"/>
                    <a:ea typeface="Tahoma" panose="020B0604030504040204" pitchFamily="34" charset="0"/>
                    <a:cs typeface="Tahoma" panose="020B0604030504040204" pitchFamily="34" charset="0"/>
                  </a:rPr>
                  <a:t>ặt Trăng mô tả mức độ phần bề mặt của nó được Mặt Trời chiếu sáng. Khi góc giữa Mặt Trời, Trái Đất và Mặt Trăng là  </a:t>
                </a:r>
                <a14:m>
                  <m:oMath xmlns:m="http://schemas.openxmlformats.org/officeDocument/2006/math">
                    <m:r>
                      <a:rPr lang="vi-VN" sz="4400" b="1" i="1" smtClean="0">
                        <a:latin typeface="Cambria Math"/>
                        <a:ea typeface="Cambria Math"/>
                        <a:cs typeface="Tahoma" panose="020B0604030504040204" pitchFamily="34" charset="0"/>
                      </a:rPr>
                      <m:t>𝜶</m:t>
                    </m:r>
                    <m:r>
                      <a:rPr lang="en-US" sz="4400" b="1" i="1" smtClean="0">
                        <a:latin typeface="Cambria Math"/>
                        <a:ea typeface="Cambria Math"/>
                        <a:cs typeface="Tahoma" panose="020B0604030504040204" pitchFamily="34" charset="0"/>
                      </a:rPr>
                      <m:t> </m:t>
                    </m:r>
                    <m:d>
                      <m:dPr>
                        <m:ctrlPr>
                          <a:rPr lang="en-US" sz="4400" b="1" i="1" smtClean="0">
                            <a:latin typeface="Cambria Math" panose="02040503050406030204" pitchFamily="18" charset="0"/>
                            <a:ea typeface="Cambria Math"/>
                            <a:cs typeface="Tahoma" panose="020B0604030504040204" pitchFamily="34" charset="0"/>
                          </a:rPr>
                        </m:ctrlPr>
                      </m:dPr>
                      <m:e>
                        <m:sSup>
                          <m:sSupPr>
                            <m:ctrlPr>
                              <a:rPr lang="en-US" sz="4400" b="1" i="1" smtClean="0">
                                <a:latin typeface="Cambria Math" panose="02040503050406030204" pitchFamily="18" charset="0"/>
                                <a:ea typeface="Cambria Math"/>
                                <a:cs typeface="Tahoma" panose="020B0604030504040204" pitchFamily="34" charset="0"/>
                              </a:rPr>
                            </m:ctrlPr>
                          </m:sSupPr>
                          <m:e>
                            <m:r>
                              <a:rPr lang="en-US" sz="4400" b="1" i="1" smtClean="0">
                                <a:latin typeface="Cambria Math"/>
                                <a:ea typeface="Cambria Math"/>
                                <a:cs typeface="Tahoma" panose="020B0604030504040204" pitchFamily="34" charset="0"/>
                              </a:rPr>
                              <m:t>𝟎</m:t>
                            </m:r>
                          </m:e>
                          <m:sup>
                            <m:r>
                              <a:rPr lang="en-US" sz="4400" b="1" i="1" smtClean="0">
                                <a:latin typeface="Cambria Math"/>
                                <a:ea typeface="Cambria Math"/>
                                <a:cs typeface="Tahoma" panose="020B0604030504040204" pitchFamily="34" charset="0"/>
                              </a:rPr>
                              <m:t>𝟎</m:t>
                            </m:r>
                          </m:sup>
                        </m:sSup>
                        <m:r>
                          <a:rPr lang="en-US" sz="4400" b="1" i="1" smtClean="0">
                            <a:latin typeface="Cambria Math"/>
                            <a:ea typeface="Cambria Math"/>
                            <a:cs typeface="Tahoma" panose="020B0604030504040204" pitchFamily="34" charset="0"/>
                          </a:rPr>
                          <m:t>≤</m:t>
                        </m:r>
                        <m:r>
                          <a:rPr lang="en-US" sz="4400" b="1" i="1" smtClean="0">
                            <a:latin typeface="Cambria Math"/>
                            <a:ea typeface="Cambria Math"/>
                            <a:cs typeface="Tahoma" panose="020B0604030504040204" pitchFamily="34" charset="0"/>
                          </a:rPr>
                          <m:t>𝜶</m:t>
                        </m:r>
                        <m:r>
                          <a:rPr lang="en-US" sz="4400" b="1" i="1" smtClean="0">
                            <a:latin typeface="Cambria Math"/>
                            <a:ea typeface="Cambria Math"/>
                            <a:cs typeface="Tahoma" panose="020B0604030504040204" pitchFamily="34" charset="0"/>
                          </a:rPr>
                          <m:t>≤</m:t>
                        </m:r>
                        <m:sSup>
                          <m:sSupPr>
                            <m:ctrlPr>
                              <a:rPr lang="en-US" sz="4400" b="1" i="1" smtClean="0">
                                <a:latin typeface="Cambria Math" panose="02040503050406030204" pitchFamily="18" charset="0"/>
                                <a:ea typeface="Cambria Math"/>
                                <a:cs typeface="Tahoma" panose="020B0604030504040204" pitchFamily="34" charset="0"/>
                              </a:rPr>
                            </m:ctrlPr>
                          </m:sSupPr>
                          <m:e>
                            <m:r>
                              <a:rPr lang="en-US" sz="4400" b="1" i="1" smtClean="0">
                                <a:latin typeface="Cambria Math"/>
                                <a:ea typeface="Cambria Math"/>
                                <a:cs typeface="Tahoma" panose="020B0604030504040204" pitchFamily="34" charset="0"/>
                              </a:rPr>
                              <m:t>𝟑𝟔𝟎</m:t>
                            </m:r>
                          </m:e>
                          <m:sup>
                            <m:r>
                              <a:rPr lang="en-US" sz="4400" b="1" i="1" smtClean="0">
                                <a:latin typeface="Cambria Math"/>
                                <a:ea typeface="Cambria Math"/>
                                <a:cs typeface="Tahoma" panose="020B0604030504040204" pitchFamily="34" charset="0"/>
                              </a:rPr>
                              <m:t>𝟎</m:t>
                            </m:r>
                          </m:sup>
                        </m:sSup>
                      </m:e>
                    </m:d>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thì tỉ lệ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𝑭</m:t>
                    </m:r>
                  </m:oMath>
                </a14:m>
                <a:r>
                  <a:rPr lang="vi-VN" sz="4400" b="1" dirty="0">
                    <a:latin typeface="Tahoma" panose="020B0604030504040204" pitchFamily="34" charset="0"/>
                    <a:ea typeface="Tahoma" panose="020B0604030504040204" pitchFamily="34" charset="0"/>
                    <a:cs typeface="Tahoma" panose="020B0604030504040204" pitchFamily="34" charset="0"/>
                  </a:rPr>
                  <a:t> của phần Mặt </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được chiếu sáng cho bởi công thức</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0" smtClean="0">
                        <a:latin typeface="Cambria Math"/>
                        <a:ea typeface="Tahoma" panose="020B0604030504040204" pitchFamily="34" charset="0"/>
                        <a:cs typeface="Tahoma" panose="020B0604030504040204" pitchFamily="34" charset="0"/>
                      </a:rPr>
                      <m:t>  </m:t>
                    </m:r>
                    <m:r>
                      <a:rPr lang="en-US" sz="4400" b="1" i="1" smtClean="0">
                        <a:latin typeface="Cambria Math"/>
                        <a:ea typeface="Tahoma" panose="020B0604030504040204" pitchFamily="34" charset="0"/>
                        <a:cs typeface="Tahoma" panose="020B0604030504040204" pitchFamily="34" charset="0"/>
                      </a:rPr>
                      <m:t>𝑭</m:t>
                    </m:r>
                    <m:r>
                      <a:rPr lang="en-US" sz="4400" b="1" i="1" smtClean="0">
                        <a:latin typeface="Cambria Math"/>
                        <a:ea typeface="Tahoma" panose="020B0604030504040204" pitchFamily="34" charset="0"/>
                        <a:cs typeface="Tahoma" panose="020B0604030504040204" pitchFamily="34" charset="0"/>
                      </a:rPr>
                      <m:t>=</m:t>
                    </m:r>
                    <m:f>
                      <m:fPr>
                        <m:ctrlPr>
                          <a:rPr lang="el-GR" sz="4400" b="1" i="1" smtClean="0">
                            <a:latin typeface="Cambria Math" panose="02040503050406030204" pitchFamily="18" charset="0"/>
                            <a:ea typeface="Tahoma" panose="020B0604030504040204" pitchFamily="34" charset="0"/>
                            <a:cs typeface="Tahoma" panose="020B0604030504040204" pitchFamily="34" charset="0"/>
                          </a:rPr>
                        </m:ctrlPr>
                      </m:fPr>
                      <m:num>
                        <m:r>
                          <a:rPr lang="en-US" sz="4400" b="1" i="1" smtClean="0">
                            <a:latin typeface="Cambria Math"/>
                            <a:ea typeface="Tahoma" panose="020B0604030504040204" pitchFamily="34" charset="0"/>
                            <a:cs typeface="Tahoma" panose="020B0604030504040204" pitchFamily="34" charset="0"/>
                          </a:rPr>
                          <m:t>𝟏</m:t>
                        </m:r>
                      </m:num>
                      <m:den>
                        <m:r>
                          <a:rPr lang="el-GR" sz="4400" b="1" i="1" smtClean="0">
                            <a:latin typeface="Cambria Math"/>
                            <a:ea typeface="Tahoma" panose="020B0604030504040204" pitchFamily="34" charset="0"/>
                            <a:cs typeface="Tahoma" panose="020B0604030504040204" pitchFamily="34" charset="0"/>
                          </a:rPr>
                          <m:t>𝟐</m:t>
                        </m:r>
                      </m:den>
                    </m:f>
                    <m:d>
                      <m:dPr>
                        <m:ctrlPr>
                          <a:rPr lang="el-GR" sz="4400" b="1" i="1" smtClean="0">
                            <a:latin typeface="Cambria Math" panose="02040503050406030204" pitchFamily="18" charset="0"/>
                            <a:ea typeface="Tahoma" panose="020B0604030504040204" pitchFamily="34" charset="0"/>
                            <a:cs typeface="Tahoma" panose="020B0604030504040204" pitchFamily="34" charset="0"/>
                          </a:rPr>
                        </m:ctrlPr>
                      </m:dPr>
                      <m:e>
                        <m:r>
                          <a:rPr lang="en-US" sz="4400" b="1" i="1" smtClean="0">
                            <a:latin typeface="Cambria Math"/>
                            <a:ea typeface="Tahoma" panose="020B0604030504040204" pitchFamily="34" charset="0"/>
                            <a:cs typeface="Tahoma" panose="020B0604030504040204" pitchFamily="34" charset="0"/>
                          </a:rPr>
                          <m:t>𝟏</m:t>
                        </m:r>
                        <m:r>
                          <a:rPr lang="en-US" sz="4400" b="1" i="1" smtClean="0">
                            <a:latin typeface="Cambria Math"/>
                            <a:ea typeface="Tahoma" panose="020B0604030504040204" pitchFamily="34" charset="0"/>
                            <a:cs typeface="Tahoma" panose="020B0604030504040204" pitchFamily="34" charset="0"/>
                          </a:rPr>
                          <m:t>−</m:t>
                        </m:r>
                        <m:r>
                          <a:rPr lang="en-US" sz="4400" b="1" i="0" smtClean="0">
                            <a:latin typeface="Cambria Math"/>
                            <a:ea typeface="Tahoma" panose="020B0604030504040204" pitchFamily="34" charset="0"/>
                            <a:cs typeface="Tahoma" panose="020B0604030504040204" pitchFamily="34" charset="0"/>
                          </a:rPr>
                          <m:t>𝐜𝐨𝐬</m:t>
                        </m:r>
                        <m:r>
                          <a:rPr lang="en-US" sz="4400" b="1" i="1" smtClean="0">
                            <a:latin typeface="Cambria Math"/>
                            <a:ea typeface="Tahoma" panose="020B0604030504040204" pitchFamily="34" charset="0"/>
                            <a:cs typeface="Tahoma" panose="020B0604030504040204" pitchFamily="34" charset="0"/>
                          </a:rPr>
                          <m:t> </m:t>
                        </m:r>
                        <m:r>
                          <a:rPr lang="en-US" sz="4400" b="1" i="1" smtClean="0">
                            <a:latin typeface="Cambria Math"/>
                            <a:ea typeface="Cambria Math"/>
                            <a:cs typeface="Tahoma" panose="020B0604030504040204" pitchFamily="34" charset="0"/>
                          </a:rPr>
                          <m:t>𝜶</m:t>
                        </m:r>
                      </m:e>
                    </m:d>
                  </m:oMath>
                </a14:m>
                <a:r>
                  <a:rPr lang="en-US" sz="4400" b="1" dirty="0">
                    <a:latin typeface="Tahoma" panose="020B0604030504040204" pitchFamily="34" charset="0"/>
                    <a:ea typeface="Tahoma" panose="020B0604030504040204" pitchFamily="34" charset="0"/>
                    <a:cs typeface="Tahoma" panose="020B0604030504040204" pitchFamily="34" charset="0"/>
                  </a:rPr>
                  <a:t>  (Theo </a:t>
                </a:r>
                <a:r>
                  <a:rPr lang="en-US" sz="4400" b="1" dirty="0" err="1">
                    <a:latin typeface="Tahoma" panose="020B0604030504040204" pitchFamily="34" charset="0"/>
                    <a:ea typeface="Tahoma" panose="020B0604030504040204" pitchFamily="34" charset="0"/>
                    <a:cs typeface="Tahoma" panose="020B0604030504040204" pitchFamily="34" charset="0"/>
                  </a:rPr>
                  <a:t>trang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usno.navy.mil</a:t>
                </a:r>
                <a:r>
                  <a:rPr lang="en-US" sz="4400" b="1" dirty="0">
                    <a:latin typeface="Tahoma" panose="020B0604030504040204" pitchFamily="34" charset="0"/>
                    <a:ea typeface="Tahoma" panose="020B0604030504040204" pitchFamily="34" charset="0"/>
                    <a:cs typeface="Tahoma" panose="020B0604030504040204" pitchFamily="34" charset="0"/>
                  </a:rPr>
                  <a:t>)</a:t>
                </a:r>
                <a:r>
                  <a:rPr lang="vi-VN" sz="44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30" name="TextBox 29">
                <a:extLst>
                  <a:ext uri="{FF2B5EF4-FFF2-40B4-BE49-F238E27FC236}">
                    <a16:creationId xmlns:a16="http://schemas.microsoft.com/office/drawing/2014/main" id="{5CB71A7F-CE3A-B209-A9A9-6872E199E25A}"/>
                  </a:ext>
                </a:extLst>
              </p:cNvPr>
              <p:cNvSpPr txBox="1">
                <a:spLocks noRot="1" noChangeAspect="1" noMove="1" noResize="1" noEditPoints="1" noAdjustHandles="1" noChangeArrowheads="1" noChangeShapeType="1" noTextEdit="1"/>
              </p:cNvSpPr>
              <p:nvPr/>
            </p:nvSpPr>
            <p:spPr>
              <a:xfrm>
                <a:off x="820559" y="1751958"/>
                <a:ext cx="22514082" cy="4126579"/>
              </a:xfrm>
              <a:prstGeom prst="rect">
                <a:avLst/>
              </a:prstGeom>
              <a:blipFill>
                <a:blip r:embed="rId3"/>
                <a:stretch>
                  <a:fillRect l="-1110" t="-3397" r="-1083" b="-2068"/>
                </a:stretch>
              </a:blipFill>
            </p:spPr>
            <p:txBody>
              <a:bodyPr/>
              <a:lstStyle/>
              <a:p>
                <a:r>
                  <a:rPr lang="en-US">
                    <a:noFill/>
                  </a:rPr>
                  <a:t> </a:t>
                </a:r>
              </a:p>
            </p:txBody>
          </p:sp>
        </mc:Fallback>
      </mc:AlternateContent>
      <p:pic>
        <p:nvPicPr>
          <p:cNvPr id="8195"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884687" y="5760592"/>
            <a:ext cx="9566106" cy="34625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8" name="Rectangle 7"/>
              <p:cNvSpPr/>
              <p:nvPr/>
            </p:nvSpPr>
            <p:spPr>
              <a:xfrm>
                <a:off x="738870" y="5760592"/>
                <a:ext cx="22950180" cy="4952253"/>
              </a:xfrm>
              <a:prstGeom prst="rect">
                <a:avLst/>
              </a:prstGeom>
            </p:spPr>
            <p:txBody>
              <a:bodyPr wrap="square">
                <a:spAutoFit/>
              </a:bodyPr>
              <a:lstStyle/>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Xác định góc  tương ứng với các</a:t>
                </a:r>
                <a:endParaRPr lang="en-US" sz="4400" b="1" dirty="0">
                  <a:latin typeface="Tahoma" panose="020B0604030504040204" pitchFamily="34" charset="0"/>
                  <a:ea typeface="Tahoma" panose="020B0604030504040204" pitchFamily="34" charset="0"/>
                  <a:cs typeface="Tahoma" panose="020B0604030504040204" pitchFamily="34" charset="0"/>
                </a:endParaRP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 pha sau của Mặt Trăng:</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a)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mới);</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b)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𝟐𝟓</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lưỡi liềm);</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c)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𝟎</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𝟓</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bán nguyệt đầu tháng hoặc trăng bán nguyệt cuối tháng);</a:t>
                </a:r>
              </a:p>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d)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𝟏</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T</a:t>
                </a:r>
                <a:r>
                  <a:rPr lang="vi-VN" sz="4400" b="1" dirty="0">
                    <a:latin typeface="Tahoma" panose="020B0604030504040204" pitchFamily="34" charset="0"/>
                    <a:ea typeface="Tahoma" panose="020B0604030504040204" pitchFamily="34" charset="0"/>
                    <a:cs typeface="Tahoma" panose="020B0604030504040204" pitchFamily="34" charset="0"/>
                  </a:rPr>
                  <a:t>răng tròn).</a:t>
                </a:r>
              </a:p>
            </p:txBody>
          </p:sp>
        </mc:Choice>
        <mc:Fallback xmlns="">
          <p:sp>
            <p:nvSpPr>
              <p:cNvPr id="8" name="Rectangle 7"/>
              <p:cNvSpPr>
                <a:spLocks noRot="1" noChangeAspect="1" noMove="1" noResize="1" noEditPoints="1" noAdjustHandles="1" noChangeArrowheads="1" noChangeShapeType="1" noTextEdit="1"/>
              </p:cNvSpPr>
              <p:nvPr/>
            </p:nvSpPr>
            <p:spPr>
              <a:xfrm>
                <a:off x="738870" y="5760592"/>
                <a:ext cx="22950180" cy="4952253"/>
              </a:xfrm>
              <a:prstGeom prst="rect">
                <a:avLst/>
              </a:prstGeom>
              <a:blipFill>
                <a:blip r:embed="rId5"/>
                <a:stretch>
                  <a:fillRect l="-1062" t="-2956" b="-3695"/>
                </a:stretch>
              </a:blipFill>
            </p:spPr>
            <p:txBody>
              <a:bodyPr/>
              <a:lstStyle/>
              <a:p>
                <a:r>
                  <a:rPr lang="en-US">
                    <a:noFill/>
                  </a:rPr>
                  <a:t> </a:t>
                </a:r>
              </a:p>
            </p:txBody>
          </p:sp>
        </mc:Fallback>
      </mc:AlternateContent>
      <p:sp>
        <p:nvSpPr>
          <p:cNvPr id="9" name="Rectangle 8">
            <a:extLst>
              <a:ext uri="{FF2B5EF4-FFF2-40B4-BE49-F238E27FC236}">
                <a16:creationId xmlns:a16="http://schemas.microsoft.com/office/drawing/2014/main" id="{20A4FD49-E3DA-19B3-4CC2-2F91D0D1CB85}"/>
              </a:ext>
            </a:extLst>
          </p:cNvPr>
          <p:cNvSpPr/>
          <p:nvPr/>
        </p:nvSpPr>
        <p:spPr>
          <a:xfrm>
            <a:off x="287401" y="10979167"/>
            <a:ext cx="23853117" cy="2529015"/>
          </a:xfrm>
          <a:prstGeom prst="rect">
            <a:avLst/>
          </a:prstGeom>
          <a:solidFill>
            <a:schemeClr val="accent6">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a:t>h</a:t>
            </a:r>
          </a:p>
        </p:txBody>
      </p:sp>
      <p:grpSp>
        <p:nvGrpSpPr>
          <p:cNvPr id="11" name="Group 10">
            <a:extLst>
              <a:ext uri="{FF2B5EF4-FFF2-40B4-BE49-F238E27FC236}">
                <a16:creationId xmlns:a16="http://schemas.microsoft.com/office/drawing/2014/main" id="{80FDDFBE-CD65-06E7-EC70-B1610CE7D331}"/>
              </a:ext>
            </a:extLst>
          </p:cNvPr>
          <p:cNvGrpSpPr/>
          <p:nvPr/>
        </p:nvGrpSpPr>
        <p:grpSpPr>
          <a:xfrm>
            <a:off x="399236" y="10626683"/>
            <a:ext cx="3600000" cy="971773"/>
            <a:chOff x="1275608" y="6322796"/>
            <a:chExt cx="3572909" cy="894713"/>
          </a:xfrm>
        </p:grpSpPr>
        <p:sp>
          <p:nvSpPr>
            <p:cNvPr id="12" name="Freeform 20">
              <a:extLst>
                <a:ext uri="{FF2B5EF4-FFF2-40B4-BE49-F238E27FC236}">
                  <a16:creationId xmlns:a16="http://schemas.microsoft.com/office/drawing/2014/main" id="{5A5E1869-CF80-F0B6-9A4C-9AE64AA53FF2}"/>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3" name="TextBox 12">
              <a:extLst>
                <a:ext uri="{FF2B5EF4-FFF2-40B4-BE49-F238E27FC236}">
                  <a16:creationId xmlns:a16="http://schemas.microsoft.com/office/drawing/2014/main" id="{567E38AE-3059-425B-6ECB-9F829E593F78}"/>
                </a:ext>
              </a:extLst>
            </p:cNvPr>
            <p:cNvSpPr txBox="1"/>
            <p:nvPr/>
          </p:nvSpPr>
          <p:spPr>
            <a:xfrm>
              <a:off x="2310574" y="6452409"/>
              <a:ext cx="2471048" cy="765100"/>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Lời Giải</a:t>
              </a:r>
              <a:endParaRPr kumimoji="0" lang="en-US"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endParaRPr>
            </a:p>
          </p:txBody>
        </p:sp>
        <p:sp>
          <p:nvSpPr>
            <p:cNvPr id="14" name="Round Diagonal Corner Rectangle 8">
              <a:extLst>
                <a:ext uri="{FF2B5EF4-FFF2-40B4-BE49-F238E27FC236}">
                  <a16:creationId xmlns:a16="http://schemas.microsoft.com/office/drawing/2014/main" id="{8E1E2AAC-E443-8CD7-CFED-76EA4A33BFE1}"/>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Freeform 9">
              <a:extLst>
                <a:ext uri="{FF2B5EF4-FFF2-40B4-BE49-F238E27FC236}">
                  <a16:creationId xmlns:a16="http://schemas.microsoft.com/office/drawing/2014/main" id="{BBDDBFF3-86D2-B75D-EEF7-066C645B5133}"/>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32" name="Rectangle 31">
                <a:extLst>
                  <a:ext uri="{FF2B5EF4-FFF2-40B4-BE49-F238E27FC236}">
                    <a16:creationId xmlns:a16="http://schemas.microsoft.com/office/drawing/2014/main" id="{FF992A5E-EE03-E97B-7DB0-DC9CA112D9EC}"/>
                  </a:ext>
                </a:extLst>
              </p:cNvPr>
              <p:cNvSpPr/>
              <p:nvPr/>
            </p:nvSpPr>
            <p:spPr>
              <a:xfrm>
                <a:off x="2305617" y="11883661"/>
                <a:ext cx="7151415" cy="816827"/>
              </a:xfrm>
              <a:prstGeom prst="rect">
                <a:avLst/>
              </a:prstGeom>
            </p:spPr>
            <p:txBody>
              <a:bodyPr wrap="square">
                <a:spAutoFit/>
              </a:bodyPr>
              <a:lstStyle/>
              <a:p>
                <a:pPr lvl="0" algn="just">
                  <a:lnSpc>
                    <a:spcPct val="107000"/>
                  </a:lnSpc>
                  <a:spcAft>
                    <a:spcPts val="800"/>
                  </a:spcAft>
                </a:pPr>
                <a:r>
                  <a:rPr lang="vi-VN" sz="4400" b="1" dirty="0">
                    <a:latin typeface="Tahoma" panose="020B0604030504040204" pitchFamily="34" charset="0"/>
                    <a:ea typeface="Tahoma" panose="020B0604030504040204" pitchFamily="34" charset="0"/>
                    <a:cs typeface="Tahoma" panose="020B0604030504040204" pitchFamily="34" charset="0"/>
                  </a:rPr>
                  <a:t>d)	 </a:t>
                </a:r>
                <a14:m>
                  <m:oMath xmlns:m="http://schemas.openxmlformats.org/officeDocument/2006/math">
                    <m:r>
                      <a:rPr lang="en-US" sz="4400" b="1" i="1">
                        <a:latin typeface="Cambria Math"/>
                        <a:ea typeface="Tahoma" panose="020B0604030504040204" pitchFamily="34" charset="0"/>
                        <a:cs typeface="Tahoma" panose="020B0604030504040204" pitchFamily="34" charset="0"/>
                      </a:rPr>
                      <m:t>𝑭</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𝟏</m:t>
                    </m:r>
                    <m:r>
                      <a:rPr lang="en-US" sz="4400" b="1" i="1">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(trăng tròn)</a:t>
                </a:r>
              </a:p>
            </p:txBody>
          </p:sp>
        </mc:Choice>
        <mc:Fallback xmlns="">
          <p:sp>
            <p:nvSpPr>
              <p:cNvPr id="32" name="Rectangle 31">
                <a:extLst>
                  <a:ext uri="{FF2B5EF4-FFF2-40B4-BE49-F238E27FC236}">
                    <a16:creationId xmlns:a16="http://schemas.microsoft.com/office/drawing/2014/main" id="{FF992A5E-EE03-E97B-7DB0-DC9CA112D9EC}"/>
                  </a:ext>
                </a:extLst>
              </p:cNvPr>
              <p:cNvSpPr>
                <a:spLocks noRot="1" noChangeAspect="1" noMove="1" noResize="1" noEditPoints="1" noAdjustHandles="1" noChangeArrowheads="1" noChangeShapeType="1" noTextEdit="1"/>
              </p:cNvSpPr>
              <p:nvPr/>
            </p:nvSpPr>
            <p:spPr>
              <a:xfrm>
                <a:off x="2305617" y="11883661"/>
                <a:ext cx="7151415" cy="816827"/>
              </a:xfrm>
              <a:prstGeom prst="rect">
                <a:avLst/>
              </a:prstGeom>
              <a:blipFill>
                <a:blip r:embed="rId6"/>
                <a:stretch>
                  <a:fillRect l="-3410" t="-17164" b="-268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7" name="Rectangle 36">
                <a:extLst>
                  <a:ext uri="{FF2B5EF4-FFF2-40B4-BE49-F238E27FC236}">
                    <a16:creationId xmlns:a16="http://schemas.microsoft.com/office/drawing/2014/main" id="{949C2BC5-9056-3B88-C7A0-1B39C791711E}"/>
                  </a:ext>
                </a:extLst>
              </p:cNvPr>
              <p:cNvSpPr/>
              <p:nvPr/>
            </p:nvSpPr>
            <p:spPr>
              <a:xfrm>
                <a:off x="8289386" y="11724386"/>
                <a:ext cx="5201167" cy="1135375"/>
              </a:xfrm>
              <a:prstGeom prst="rect">
                <a:avLst/>
              </a:prstGeom>
            </p:spPr>
            <p:txBody>
              <a:bodyPr wrap="none">
                <a:spAutoFit/>
              </a:bodyPr>
              <a:lstStyle/>
              <a:p>
                <a:pPr lvl="0" algn="just">
                  <a:lnSpc>
                    <a:spcPct val="107000"/>
                  </a:lnSpc>
                  <a:spcAft>
                    <a:spcPts val="800"/>
                  </a:spcAft>
                </a:pPr>
                <a14:m>
                  <m:oMath xmlns:m="http://schemas.openxmlformats.org/officeDocument/2006/math">
                    <m:groupChr>
                      <m:groupChrPr>
                        <m:chr m:val="⇔"/>
                        <m:pos m:val="top"/>
                        <m:ctrlPr>
                          <a:rPr lang="en-US" sz="4400" b="1" i="1" smtClean="0">
                            <a:latin typeface="Cambria Math" panose="02040503050406030204" pitchFamily="18" charset="0"/>
                            <a:ea typeface="Tahoma" panose="020B0604030504040204" pitchFamily="34" charset="0"/>
                            <a:cs typeface="Tahoma" panose="020B0604030504040204" pitchFamily="34" charset="0"/>
                          </a:rPr>
                        </m:ctrlPr>
                      </m:groupChrPr>
                      <m:e/>
                    </m:groupChr>
                  </m:oMath>
                </a14:m>
                <a:r>
                  <a:rPr lang="el-GR" sz="4400" b="1" dirty="0">
                    <a:ea typeface="Tahoma" panose="020B0604030504040204" pitchFamily="34" charset="0"/>
                    <a:cs typeface="Tahoma" panose="020B0604030504040204" pitchFamily="34" charset="0"/>
                  </a:rPr>
                  <a:t> </a:t>
                </a:r>
                <a14:m>
                  <m:oMath xmlns:m="http://schemas.openxmlformats.org/officeDocument/2006/math">
                    <m:f>
                      <m:fPr>
                        <m:ctrlPr>
                          <a:rPr lang="el-GR" sz="4400" b="1" i="1">
                            <a:latin typeface="Cambria Math" panose="02040503050406030204" pitchFamily="18" charset="0"/>
                            <a:ea typeface="Tahoma" panose="020B0604030504040204" pitchFamily="34" charset="0"/>
                            <a:cs typeface="Tahoma" panose="020B0604030504040204" pitchFamily="34" charset="0"/>
                          </a:rPr>
                        </m:ctrlPr>
                      </m:fPr>
                      <m:num>
                        <m:r>
                          <a:rPr lang="en-US" sz="4400" b="1" i="1">
                            <a:latin typeface="Cambria Math"/>
                            <a:ea typeface="Tahoma" panose="020B0604030504040204" pitchFamily="34" charset="0"/>
                            <a:cs typeface="Tahoma" panose="020B0604030504040204" pitchFamily="34" charset="0"/>
                          </a:rPr>
                          <m:t>𝟏</m:t>
                        </m:r>
                      </m:num>
                      <m:den>
                        <m:r>
                          <a:rPr lang="el-GR" sz="4400" b="1" i="1">
                            <a:latin typeface="Cambria Math"/>
                            <a:ea typeface="Tahoma" panose="020B0604030504040204" pitchFamily="34" charset="0"/>
                            <a:cs typeface="Tahoma" panose="020B0604030504040204" pitchFamily="34" charset="0"/>
                          </a:rPr>
                          <m:t>𝟐</m:t>
                        </m:r>
                      </m:den>
                    </m:f>
                    <m:d>
                      <m:dPr>
                        <m:ctrlPr>
                          <a:rPr lang="el-GR" sz="4400" b="1" i="1">
                            <a:latin typeface="Cambria Math" panose="02040503050406030204" pitchFamily="18" charset="0"/>
                            <a:ea typeface="Tahoma" panose="020B0604030504040204" pitchFamily="34" charset="0"/>
                            <a:cs typeface="Tahoma" panose="020B0604030504040204" pitchFamily="34" charset="0"/>
                          </a:rPr>
                        </m:ctrlPr>
                      </m:dPr>
                      <m:e>
                        <m:r>
                          <a:rPr lang="en-US" sz="4400" b="1" i="1">
                            <a:latin typeface="Cambria Math"/>
                            <a:ea typeface="Tahoma" panose="020B0604030504040204" pitchFamily="34" charset="0"/>
                            <a:cs typeface="Tahoma" panose="020B0604030504040204" pitchFamily="34" charset="0"/>
                          </a:rPr>
                          <m:t>𝟏</m:t>
                        </m:r>
                        <m:r>
                          <a:rPr lang="en-US" sz="4400" b="1" i="1">
                            <a:latin typeface="Cambria Math"/>
                            <a:ea typeface="Tahoma" panose="020B0604030504040204" pitchFamily="34" charset="0"/>
                            <a:cs typeface="Tahoma" panose="020B0604030504040204" pitchFamily="34" charset="0"/>
                          </a:rPr>
                          <m:t>−</m:t>
                        </m:r>
                        <m:r>
                          <a:rPr lang="en-US" sz="4400" b="1">
                            <a:latin typeface="Cambria Math"/>
                            <a:ea typeface="Tahoma" panose="020B0604030504040204" pitchFamily="34" charset="0"/>
                            <a:cs typeface="Tahoma" panose="020B0604030504040204" pitchFamily="34" charset="0"/>
                          </a:rPr>
                          <m:t>𝐜𝐨𝐬</m:t>
                        </m:r>
                        <m:r>
                          <a:rPr lang="en-US" sz="4400" b="1" i="1">
                            <a:latin typeface="Cambria Math"/>
                            <a:ea typeface="Tahoma" panose="020B0604030504040204" pitchFamily="34" charset="0"/>
                            <a:cs typeface="Tahoma" panose="020B0604030504040204" pitchFamily="34" charset="0"/>
                          </a:rPr>
                          <m:t> </m:t>
                        </m:r>
                        <m:r>
                          <a:rPr lang="en-US" sz="4400" b="1" i="1">
                            <a:latin typeface="Cambria Math"/>
                            <a:ea typeface="Cambria Math"/>
                            <a:cs typeface="Tahoma" panose="020B0604030504040204" pitchFamily="34" charset="0"/>
                          </a:rPr>
                          <m:t>𝜶</m:t>
                        </m:r>
                      </m:e>
                    </m:d>
                  </m:oMath>
                </a14:m>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m:t>
                    </m:r>
                    <m:r>
                      <a:rPr lang="en-US" sz="4400" b="1" i="1" dirty="0" smtClean="0">
                        <a:latin typeface="Cambria Math"/>
                        <a:ea typeface="Tahoma" panose="020B0604030504040204" pitchFamily="34" charset="0"/>
                        <a:cs typeface="Tahoma" panose="020B0604030504040204" pitchFamily="34" charset="0"/>
                      </a:rPr>
                      <m:t>𝟏</m:t>
                    </m:r>
                  </m:oMath>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7" name="Rectangle 36">
                <a:extLst>
                  <a:ext uri="{FF2B5EF4-FFF2-40B4-BE49-F238E27FC236}">
                    <a16:creationId xmlns:a16="http://schemas.microsoft.com/office/drawing/2014/main" id="{949C2BC5-9056-3B88-C7A0-1B39C791711E}"/>
                  </a:ext>
                </a:extLst>
              </p:cNvPr>
              <p:cNvSpPr>
                <a:spLocks noRot="1" noChangeAspect="1" noMove="1" noResize="1" noEditPoints="1" noAdjustHandles="1" noChangeArrowheads="1" noChangeShapeType="1" noTextEdit="1"/>
              </p:cNvSpPr>
              <p:nvPr/>
            </p:nvSpPr>
            <p:spPr>
              <a:xfrm>
                <a:off x="8289386" y="11724386"/>
                <a:ext cx="5201167" cy="1135375"/>
              </a:xfrm>
              <a:prstGeom prst="rect">
                <a:avLst/>
              </a:prstGeom>
              <a:blipFill>
                <a:blip r:embed="rId7"/>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8" name="Rectangle 37">
                <a:extLst>
                  <a:ext uri="{FF2B5EF4-FFF2-40B4-BE49-F238E27FC236}">
                    <a16:creationId xmlns:a16="http://schemas.microsoft.com/office/drawing/2014/main" id="{2A9C8AED-CF8E-1A86-3C8D-F3265E15E383}"/>
                  </a:ext>
                </a:extLst>
              </p:cNvPr>
              <p:cNvSpPr/>
              <p:nvPr/>
            </p:nvSpPr>
            <p:spPr>
              <a:xfrm>
                <a:off x="13884687" y="11727720"/>
                <a:ext cx="3896516" cy="1132041"/>
              </a:xfrm>
              <a:prstGeom prst="rect">
                <a:avLst/>
              </a:prstGeom>
            </p:spPr>
            <p:txBody>
              <a:bodyPr wrap="none">
                <a:spAutoFit/>
              </a:bodyPr>
              <a:lstStyle/>
              <a:p>
                <a:pPr lvl="0" algn="just">
                  <a:lnSpc>
                    <a:spcPct val="107000"/>
                  </a:lnSpc>
                  <a:spcAft>
                    <a:spcPts val="800"/>
                  </a:spcAft>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ea typeface="Tahoma" panose="020B0604030504040204" pitchFamily="34" charset="0"/>
                              <a:cs typeface="Tahoma" panose="020B0604030504040204" pitchFamily="34" charset="0"/>
                            </a:rPr>
                          </m:ctrlPr>
                        </m:groupChrPr>
                        <m:e/>
                      </m:groupChr>
                      <m:r>
                        <a:rPr lang="en-US" sz="4400" b="1">
                          <a:latin typeface="Cambria Math"/>
                          <a:ea typeface="Tahoma" panose="020B0604030504040204" pitchFamily="34" charset="0"/>
                          <a:cs typeface="Tahoma" panose="020B0604030504040204" pitchFamily="34" charset="0"/>
                        </a:rPr>
                        <m:t>𝐜𝐨𝐬</m:t>
                      </m:r>
                      <m:r>
                        <a:rPr lang="en-US" sz="4400" b="1" i="1">
                          <a:latin typeface="Cambria Math"/>
                          <a:ea typeface="Tahoma" panose="020B0604030504040204" pitchFamily="34" charset="0"/>
                          <a:cs typeface="Tahoma" panose="020B0604030504040204" pitchFamily="34" charset="0"/>
                        </a:rPr>
                        <m:t> </m:t>
                      </m:r>
                      <m:r>
                        <a:rPr lang="en-US" sz="4400" b="1" i="1">
                          <a:latin typeface="Cambria Math"/>
                          <a:ea typeface="Cambria Math"/>
                          <a:cs typeface="Tahoma" panose="020B0604030504040204" pitchFamily="34" charset="0"/>
                        </a:rPr>
                        <m:t>𝜶</m:t>
                      </m:r>
                      <m:r>
                        <a:rPr lang="en-US" sz="4400" b="1" i="1" dirty="0" smtClean="0">
                          <a:latin typeface="Cambria Math"/>
                          <a:ea typeface="Tahoma" panose="020B0604030504040204" pitchFamily="34" charset="0"/>
                          <a:cs typeface="Tahoma" panose="020B0604030504040204" pitchFamily="34" charset="0"/>
                        </a:rPr>
                        <m:t>=−</m:t>
                      </m:r>
                      <m:r>
                        <a:rPr lang="en-US" sz="4400" b="1" i="1" dirty="0" smtClean="0">
                          <a:latin typeface="Cambria Math"/>
                          <a:ea typeface="Tahoma" panose="020B0604030504040204" pitchFamily="34" charset="0"/>
                          <a:cs typeface="Tahoma" panose="020B0604030504040204" pitchFamily="34" charset="0"/>
                        </a:rPr>
                        <m:t>𝟏</m:t>
                      </m:r>
                    </m:oMath>
                  </m:oMathPara>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8" name="Rectangle 37">
                <a:extLst>
                  <a:ext uri="{FF2B5EF4-FFF2-40B4-BE49-F238E27FC236}">
                    <a16:creationId xmlns:a16="http://schemas.microsoft.com/office/drawing/2014/main" id="{2A9C8AED-CF8E-1A86-3C8D-F3265E15E383}"/>
                  </a:ext>
                </a:extLst>
              </p:cNvPr>
              <p:cNvSpPr>
                <a:spLocks noRot="1" noChangeAspect="1" noMove="1" noResize="1" noEditPoints="1" noAdjustHandles="1" noChangeArrowheads="1" noChangeShapeType="1" noTextEdit="1"/>
              </p:cNvSpPr>
              <p:nvPr/>
            </p:nvSpPr>
            <p:spPr>
              <a:xfrm>
                <a:off x="13884687" y="11727720"/>
                <a:ext cx="3896516" cy="1132041"/>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9" name="Rectangle 38">
                <a:extLst>
                  <a:ext uri="{FF2B5EF4-FFF2-40B4-BE49-F238E27FC236}">
                    <a16:creationId xmlns:a16="http://schemas.microsoft.com/office/drawing/2014/main" id="{C210FBDB-C932-340C-4EDC-E7B329FD6736}"/>
                  </a:ext>
                </a:extLst>
              </p:cNvPr>
              <p:cNvSpPr/>
              <p:nvPr/>
            </p:nvSpPr>
            <p:spPr>
              <a:xfrm>
                <a:off x="17641451" y="11694634"/>
                <a:ext cx="3551229" cy="1165127"/>
              </a:xfrm>
              <a:prstGeom prst="rect">
                <a:avLst/>
              </a:prstGeom>
            </p:spPr>
            <p:txBody>
              <a:bodyPr wrap="none">
                <a:spAutoFit/>
              </a:bodyPr>
              <a:lstStyle/>
              <a:p>
                <a:pPr lvl="0" algn="just">
                  <a:lnSpc>
                    <a:spcPct val="107000"/>
                  </a:lnSpc>
                  <a:spcAft>
                    <a:spcPts val="800"/>
                  </a:spcAft>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ea typeface="Tahoma" panose="020B0604030504040204" pitchFamily="34" charset="0"/>
                              <a:cs typeface="Tahoma" panose="020B0604030504040204" pitchFamily="34" charset="0"/>
                            </a:rPr>
                          </m:ctrlPr>
                        </m:groupChrPr>
                        <m:e/>
                      </m:groupChr>
                      <m:r>
                        <a:rPr lang="en-US" sz="4400" b="1" i="1">
                          <a:latin typeface="Cambria Math"/>
                          <a:ea typeface="Tahoma" panose="020B0604030504040204" pitchFamily="34" charset="0"/>
                          <a:cs typeface="Tahoma" panose="020B0604030504040204" pitchFamily="34" charset="0"/>
                        </a:rPr>
                        <m:t> </m:t>
                      </m:r>
                      <m:r>
                        <a:rPr lang="en-US" sz="4400" b="1" i="1">
                          <a:latin typeface="Cambria Math"/>
                          <a:ea typeface="Cambria Math"/>
                          <a:cs typeface="Tahoma" panose="020B0604030504040204" pitchFamily="34" charset="0"/>
                        </a:rPr>
                        <m:t>𝜶</m:t>
                      </m:r>
                      <m:r>
                        <a:rPr lang="en-US" sz="4400" b="1" i="1" dirty="0" smtClean="0">
                          <a:latin typeface="Cambria Math"/>
                          <a:ea typeface="Tahoma" panose="020B0604030504040204" pitchFamily="34" charset="0"/>
                          <a:cs typeface="Tahoma" panose="020B0604030504040204" pitchFamily="34" charset="0"/>
                        </a:rPr>
                        <m:t>=</m:t>
                      </m:r>
                      <m:sSup>
                        <m:sSupPr>
                          <m:ctrlPr>
                            <a:rPr lang="en-US" sz="4400" b="1" i="1">
                              <a:latin typeface="Cambria Math" panose="02040503050406030204" pitchFamily="18" charset="0"/>
                              <a:ea typeface="Cambria Math"/>
                              <a:cs typeface="Tahoma" panose="020B0604030504040204" pitchFamily="34" charset="0"/>
                            </a:rPr>
                          </m:ctrlPr>
                        </m:sSupPr>
                        <m:e>
                          <m:r>
                            <a:rPr lang="en-US" sz="4400" b="1" i="1" smtClean="0">
                              <a:latin typeface="Cambria Math"/>
                              <a:ea typeface="Cambria Math"/>
                              <a:cs typeface="Tahoma" panose="020B0604030504040204" pitchFamily="34" charset="0"/>
                            </a:rPr>
                            <m:t>𝟏𝟖</m:t>
                          </m:r>
                          <m:r>
                            <a:rPr lang="en-US" sz="4400" b="1" i="1">
                              <a:latin typeface="Cambria Math"/>
                              <a:ea typeface="Cambria Math"/>
                              <a:cs typeface="Tahoma" panose="020B0604030504040204" pitchFamily="34" charset="0"/>
                            </a:rPr>
                            <m:t>𝟎</m:t>
                          </m:r>
                        </m:e>
                        <m:sup>
                          <m:r>
                            <a:rPr lang="en-US" sz="4400" b="1" i="1">
                              <a:latin typeface="Cambria Math"/>
                              <a:ea typeface="Cambria Math"/>
                              <a:cs typeface="Tahoma" panose="020B0604030504040204" pitchFamily="34" charset="0"/>
                            </a:rPr>
                            <m:t>𝟎</m:t>
                          </m:r>
                        </m:sup>
                      </m:sSup>
                    </m:oMath>
                  </m:oMathPara>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9" name="Rectangle 38">
                <a:extLst>
                  <a:ext uri="{FF2B5EF4-FFF2-40B4-BE49-F238E27FC236}">
                    <a16:creationId xmlns:a16="http://schemas.microsoft.com/office/drawing/2014/main" id="{C210FBDB-C932-340C-4EDC-E7B329FD6736}"/>
                  </a:ext>
                </a:extLst>
              </p:cNvPr>
              <p:cNvSpPr>
                <a:spLocks noRot="1" noChangeAspect="1" noMove="1" noResize="1" noEditPoints="1" noAdjustHandles="1" noChangeArrowheads="1" noChangeShapeType="1" noTextEdit="1"/>
              </p:cNvSpPr>
              <p:nvPr/>
            </p:nvSpPr>
            <p:spPr>
              <a:xfrm>
                <a:off x="17641451" y="11694634"/>
                <a:ext cx="3551229" cy="1165127"/>
              </a:xfrm>
              <a:prstGeom prst="rect">
                <a:avLst/>
              </a:prstGeom>
              <a:blipFill>
                <a:blip r:embed="rId9"/>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6982303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wipe(left)">
                                      <p:cBhvr>
                                        <p:cTn id="7" dur="500"/>
                                        <p:tgtEl>
                                          <p:spTgt spid="3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wipe(left)">
                                      <p:cBhvr>
                                        <p:cTn id="12" dur="5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38"/>
                                        </p:tgtEl>
                                        <p:attrNameLst>
                                          <p:attrName>style.visibility</p:attrName>
                                        </p:attrNameLst>
                                      </p:cBhvr>
                                      <p:to>
                                        <p:strVal val="visible"/>
                                      </p:to>
                                    </p:set>
                                    <p:animEffect transition="in" filter="wipe(left)">
                                      <p:cBhvr>
                                        <p:cTn id="17" dur="500"/>
                                        <p:tgtEl>
                                          <p:spTgt spid="3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wipe(left)">
                                      <p:cBhvr>
                                        <p:cTn id="22"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p:bldP spid="37" grpId="0"/>
      <p:bldP spid="38" grpId="0"/>
      <p:bldP spid="39"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pic>
        <p:nvPicPr>
          <p:cNvPr id="307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7989616" y="993172"/>
            <a:ext cx="5786922" cy="6302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10" name="Google Shape;210;p31"/>
          <p:cNvSpPr/>
          <p:nvPr/>
        </p:nvSpPr>
        <p:spPr>
          <a:xfrm flipH="1">
            <a:off x="7990041" y="993172"/>
            <a:ext cx="3389376" cy="1241868"/>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lvl="0" algn="ctr"/>
            <a:r>
              <a:rPr lang="en-US" sz="4300" b="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rPr>
              <a:t>TỔNG KẾT</a:t>
            </a:r>
            <a:endParaRPr lang="vi-VN" sz="4300" b="1" dirty="0">
              <a:solidFill>
                <a:srgbClr val="FF0000"/>
              </a:solidFill>
              <a:latin typeface="Tahoma" panose="020B0604030504040204" pitchFamily="34" charset="0"/>
              <a:ea typeface="Tahoma" panose="020B0604030504040204" pitchFamily="34" charset="0"/>
              <a:cs typeface="Tahoma" panose="020B0604030504040204" pitchFamily="34" charset="0"/>
              <a:sym typeface="Calibri"/>
            </a:endParaRPr>
          </a:p>
        </p:txBody>
      </p:sp>
      <mc:AlternateContent xmlns:mc="http://schemas.openxmlformats.org/markup-compatibility/2006" xmlns:a14="http://schemas.microsoft.com/office/drawing/2010/main">
        <mc:Choice Requires="a14">
          <p:sp>
            <p:nvSpPr>
              <p:cNvPr id="7" name="Rectangle 6"/>
              <p:cNvSpPr/>
              <p:nvPr/>
            </p:nvSpPr>
            <p:spPr>
              <a:xfrm>
                <a:off x="534676" y="2979254"/>
                <a:ext cx="7935763" cy="814005"/>
              </a:xfrm>
              <a:prstGeom prst="rect">
                <a:avLst/>
              </a:prstGeom>
            </p:spPr>
            <p:txBody>
              <a:bodyPr wrap="square">
                <a:spAutoFit/>
              </a:bodyPr>
              <a:lstStyle/>
              <a:p>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1)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Phương</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vi-VN" sz="4400" b="1" dirty="0">
                    <a:solidFill>
                      <a:srgbClr val="0033CC"/>
                    </a:solidFill>
                    <a:latin typeface="Tahoma" panose="020B0604030504040204" pitchFamily="34" charset="0"/>
                    <a:ea typeface="Tahoma" panose="020B0604030504040204" pitchFamily="34" charset="0"/>
                    <a:cs typeface="Tahoma" panose="020B0604030504040204" pitchFamily="34" charset="0"/>
                  </a:rPr>
                  <a:t>trình</a:t>
                </a:r>
                <a:r>
                  <a:rPr lang="vi-VN" sz="4400" b="1" dirty="0">
                    <a:solidFill>
                      <a:srgbClr val="0033CC"/>
                    </a:solidFill>
                    <a:ea typeface="Tahoma" panose="020B0604030504040204" pitchFamily="34" charset="0"/>
                    <a:cs typeface="Tahoma" panose="020B0604030504040204" pitchFamily="34" charset="0"/>
                    <a:sym typeface="Calibri"/>
                  </a:rPr>
                  <a:t> </a:t>
                </a:r>
                <a14:m>
                  <m:oMath xmlns:m="http://schemas.openxmlformats.org/officeDocument/2006/math">
                    <m:r>
                      <a:rPr lang="vi-VN" sz="4800" b="1" dirty="0">
                        <a:solidFill>
                          <a:srgbClr val="0033CC"/>
                        </a:solidFill>
                        <a:latin typeface="Cambria Math"/>
                        <a:ea typeface="Tahoma" panose="020B0604030504040204" pitchFamily="34" charset="0"/>
                        <a:cs typeface="Tahoma" panose="020B0604030504040204" pitchFamily="34" charset="0"/>
                        <a:sym typeface="Calibri"/>
                      </a:rPr>
                      <m:t>𝐬𝐢𝐧</m:t>
                    </m:r>
                    <m:r>
                      <a:rPr lang="vi-VN" sz="4800" b="1" i="1" dirty="0">
                        <a:solidFill>
                          <a:srgbClr val="0033CC"/>
                        </a:solidFill>
                        <a:latin typeface="Cambria Math"/>
                        <a:ea typeface="Tahoma" panose="020B0604030504040204" pitchFamily="34" charset="0"/>
                        <a:cs typeface="Tahoma" panose="020B0604030504040204" pitchFamily="34" charset="0"/>
                        <a:sym typeface="Calibri"/>
                      </a:rPr>
                      <m:t>𝒙</m:t>
                    </m:r>
                    <m:r>
                      <a:rPr lang="vi-VN" sz="4800" b="1" i="1" dirty="0">
                        <a:solidFill>
                          <a:srgbClr val="0033CC"/>
                        </a:solidFill>
                        <a:latin typeface="Cambria Math"/>
                        <a:ea typeface="Tahoma" panose="020B0604030504040204" pitchFamily="34" charset="0"/>
                        <a:cs typeface="Tahoma" panose="020B0604030504040204" pitchFamily="34" charset="0"/>
                        <a:sym typeface="Calibri"/>
                      </a:rPr>
                      <m:t> =</m:t>
                    </m:r>
                    <m:r>
                      <a:rPr lang="en-US" sz="4800" b="1" i="1" dirty="0" smtClean="0">
                        <a:solidFill>
                          <a:srgbClr val="0033CC"/>
                        </a:solidFill>
                        <a:latin typeface="Cambria Math"/>
                        <a:ea typeface="Tahoma" panose="020B0604030504040204" pitchFamily="34" charset="0"/>
                        <a:cs typeface="Tahoma" panose="020B0604030504040204" pitchFamily="34" charset="0"/>
                        <a:sym typeface="Calibri"/>
                      </a:rPr>
                      <m:t>𝒎</m:t>
                    </m:r>
                    <m:r>
                      <a:rPr lang="en-US" sz="4800" b="1" i="1" dirty="0" smtClean="0">
                        <a:solidFill>
                          <a:srgbClr val="0033CC"/>
                        </a:solidFill>
                        <a:latin typeface="Cambria Math"/>
                        <a:ea typeface="Tahoma" panose="020B0604030504040204" pitchFamily="34" charset="0"/>
                        <a:cs typeface="Tahoma" panose="020B0604030504040204" pitchFamily="34" charset="0"/>
                        <a:sym typeface="Calibri"/>
                      </a:rPr>
                      <m:t>  </m:t>
                    </m:r>
                  </m:oMath>
                </a14:m>
                <a:r>
                  <a:rPr lang="vi-VN"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endPar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 name="Rectangle 6"/>
              <p:cNvSpPr>
                <a:spLocks noRot="1" noChangeAspect="1" noMove="1" noResize="1" noEditPoints="1" noAdjustHandles="1" noChangeArrowheads="1" noChangeShapeType="1" noTextEdit="1"/>
              </p:cNvSpPr>
              <p:nvPr/>
            </p:nvSpPr>
            <p:spPr>
              <a:xfrm>
                <a:off x="534676" y="2979254"/>
                <a:ext cx="7935763" cy="814005"/>
              </a:xfrm>
              <a:prstGeom prst="rect">
                <a:avLst/>
              </a:prstGeom>
              <a:blipFill>
                <a:blip r:embed="rId4"/>
                <a:stretch>
                  <a:fillRect l="-3149" t="-12782" b="-33083"/>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5" name="Rectangle 11"/>
              <p:cNvSpPr>
                <a:spLocks noChangeArrowheads="1"/>
              </p:cNvSpPr>
              <p:nvPr/>
            </p:nvSpPr>
            <p:spPr bwMode="auto">
              <a:xfrm>
                <a:off x="803511" y="4127472"/>
                <a:ext cx="7935762" cy="9681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fontAlgn="base" hangingPunct="1">
                  <a:spcBef>
                    <a:spcPct val="0"/>
                  </a:spcBef>
                  <a:spcAft>
                    <a:spcPct val="0"/>
                  </a:spcAft>
                  <a:buClrTx/>
                  <a:defRPr/>
                </a:pPr>
                <a:r>
                  <a:rPr lang="en-US" altLang="en-US" sz="4400" b="1" kern="1200" dirty="0">
                    <a:latin typeface="Tahoma" panose="020B0604030504040204" pitchFamily="34" charset="0"/>
                    <a:ea typeface="Tahoma" panose="020B0604030504040204" pitchFamily="34" charset="0"/>
                    <a:cs typeface="Tahoma" panose="020B0604030504040204" pitchFamily="34" charset="0"/>
                  </a:rPr>
                  <a:t>Phương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trình</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có</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nghiệm</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groupChr>
                      <m:groupChrPr>
                        <m:chr m:val="⇔"/>
                        <m:pos m:val="top"/>
                        <m:ctrlPr>
                          <a:rPr lang="en-US" altLang="en-US" sz="4400" b="1" i="1" kern="1200">
                            <a:latin typeface="Cambria Math" panose="02040503050406030204" pitchFamily="18" charset="0"/>
                            <a:ea typeface="Tahoma" panose="020B0604030504040204" pitchFamily="34" charset="0"/>
                            <a:cs typeface="Tahoma" panose="020B0604030504040204" pitchFamily="34" charset="0"/>
                          </a:rPr>
                        </m:ctrlPr>
                      </m:groupChrPr>
                      <m:e/>
                    </m:groupChr>
                  </m:oMath>
                </a14:m>
                <a:endParaRPr lang="en-US" altLang="en-US" sz="44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5" name="Rectangle 11"/>
              <p:cNvSpPr>
                <a:spLocks noRot="1" noChangeAspect="1" noMove="1" noResize="1" noEditPoints="1" noAdjustHandles="1" noChangeArrowheads="1" noChangeShapeType="1" noTextEdit="1"/>
              </p:cNvSpPr>
              <p:nvPr/>
            </p:nvSpPr>
            <p:spPr bwMode="auto">
              <a:xfrm>
                <a:off x="803511" y="4127472"/>
                <a:ext cx="7935762" cy="968150"/>
              </a:xfrm>
              <a:prstGeom prst="rect">
                <a:avLst/>
              </a:prstGeom>
              <a:blipFill>
                <a:blip r:embed="rId5"/>
                <a:stretch>
                  <a:fillRect l="-3149" t="-13836" b="-75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9" name="Rectangle 12"/>
              <p:cNvSpPr>
                <a:spLocks noChangeArrowheads="1"/>
              </p:cNvSpPr>
              <p:nvPr/>
            </p:nvSpPr>
            <p:spPr bwMode="auto">
              <a:xfrm>
                <a:off x="8443892" y="4133687"/>
                <a:ext cx="3342275" cy="769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fontAlgn="base" hangingPunct="1">
                  <a:spcBef>
                    <a:spcPct val="0"/>
                  </a:spcBef>
                  <a:spcAft>
                    <a:spcPct val="0"/>
                  </a:spcAft>
                  <a:buClrTx/>
                  <a:defRPr/>
                </a:pPr>
                <a14:m>
                  <m:oMathPara xmlns:m="http://schemas.openxmlformats.org/officeDocument/2006/math">
                    <m:oMathParaPr>
                      <m:jc m:val="centerGroup"/>
                    </m:oMathParaPr>
                    <m:oMath xmlns:m="http://schemas.openxmlformats.org/officeDocument/2006/math">
                      <m:r>
                        <m:rPr>
                          <m:nor/>
                        </m:rPr>
                        <a:rPr lang="en-US" altLang="en-US" sz="4400" b="1" kern="1200" dirty="0">
                          <a:latin typeface="Tahoma" panose="020B0604030504040204" pitchFamily="34" charset="0"/>
                          <a:ea typeface="Tahoma" panose="020B0604030504040204" pitchFamily="34" charset="0"/>
                          <a:cs typeface="Tahoma" panose="020B0604030504040204" pitchFamily="34" charset="0"/>
                        </a:rPr>
                        <m:t>|</m:t>
                      </m:r>
                      <m:r>
                        <a:rPr lang="en-US" altLang="en-US" sz="4400" b="1" i="1" kern="1200">
                          <a:latin typeface="Cambria Math"/>
                        </a:rPr>
                        <m:t>𝒎</m:t>
                      </m:r>
                      <m:r>
                        <m:rPr>
                          <m:nor/>
                        </m:rPr>
                        <a:rPr lang="en-US" altLang="en-US" sz="4400" b="1" kern="1200" dirty="0">
                          <a:latin typeface="Tahoma" panose="020B0604030504040204" pitchFamily="34" charset="0"/>
                          <a:ea typeface="Tahoma" panose="020B0604030504040204" pitchFamily="34" charset="0"/>
                          <a:cs typeface="Tahoma" panose="020B0604030504040204" pitchFamily="34" charset="0"/>
                        </a:rPr>
                        <m:t>| </m:t>
                      </m:r>
                      <m:r>
                        <a:rPr lang="en-US" altLang="en-US" sz="4400" b="1" i="1" kern="1200" dirty="0">
                          <a:latin typeface="Cambria Math"/>
                          <a:ea typeface="Cambria Math"/>
                        </a:rPr>
                        <m:t>≤</m:t>
                      </m:r>
                      <m:r>
                        <a:rPr lang="en-US" altLang="en-US" sz="4400" b="1" i="1" kern="1200" dirty="0">
                          <a:latin typeface="Cambria Math"/>
                        </a:rPr>
                        <m:t> </m:t>
                      </m:r>
                      <m:r>
                        <a:rPr lang="en-US" altLang="en-US" sz="4400" b="1" i="1" kern="1200" dirty="0">
                          <a:latin typeface="Cambria Math"/>
                        </a:rPr>
                        <m:t>𝟏</m:t>
                      </m:r>
                    </m:oMath>
                  </m:oMathPara>
                </a14:m>
                <a:endParaRPr lang="en-US" altLang="en-US" sz="44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9" name="Rectangle 12"/>
              <p:cNvSpPr>
                <a:spLocks noRot="1" noChangeAspect="1" noMove="1" noResize="1" noEditPoints="1" noAdjustHandles="1" noChangeArrowheads="1" noChangeShapeType="1" noTextEdit="1"/>
              </p:cNvSpPr>
              <p:nvPr/>
            </p:nvSpPr>
            <p:spPr bwMode="auto">
              <a:xfrm>
                <a:off x="8443892" y="4133687"/>
                <a:ext cx="3342275" cy="769441"/>
              </a:xfrm>
              <a:prstGeom prst="rect">
                <a:avLst/>
              </a:prstGeom>
              <a:blipFill>
                <a:blip r:embed="rId6"/>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1" name="Text Box 16"/>
              <p:cNvSpPr txBox="1">
                <a:spLocks noChangeArrowheads="1"/>
              </p:cNvSpPr>
              <p:nvPr/>
            </p:nvSpPr>
            <p:spPr bwMode="auto">
              <a:xfrm>
                <a:off x="853476" y="5286613"/>
                <a:ext cx="6363621" cy="104772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fontAlgn="base" hangingPunct="1">
                  <a:spcBef>
                    <a:spcPct val="50000"/>
                  </a:spcBef>
                  <a:spcAft>
                    <a:spcPct val="0"/>
                  </a:spcAft>
                  <a:buClrTx/>
                  <a:defRPr/>
                </a:pPr>
                <a:r>
                  <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Khi </a:t>
                </a:r>
                <a:r>
                  <a:rPr kumimoji="0" lang="en-US" altLang="en-US" sz="4800" b="1" i="0" u="none" strike="noStrike" kern="1200" cap="none" spc="0" normalizeH="0" baseline="0" noProof="0" dirty="0" err="1">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đó</a:t>
                </a:r>
                <a:r>
                  <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en-US" sz="4800" b="1" i="0" u="none"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vi-VN" sz="4800" b="1" dirty="0">
                        <a:solidFill>
                          <a:schemeClr val="tx1"/>
                        </a:solidFill>
                        <a:latin typeface="Cambria Math"/>
                        <a:ea typeface="Tahoma" panose="020B0604030504040204" pitchFamily="34" charset="0"/>
                        <a:cs typeface="Tahoma" panose="020B0604030504040204" pitchFamily="34" charset="0"/>
                        <a:sym typeface="Calibri"/>
                      </a:rPr>
                      <m:t>𝐬𝐢𝐧</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a:solidFill>
                          <a:schemeClr val="tx1"/>
                        </a:solidFill>
                        <a:latin typeface="Cambria Math"/>
                        <a:ea typeface="Tahoma" panose="020B0604030504040204" pitchFamily="34" charset="0"/>
                        <a:cs typeface="Tahoma" panose="020B0604030504040204" pitchFamily="34" charset="0"/>
                        <a:sym typeface="Calibri"/>
                      </a:rPr>
                      <m:t>𝒎</m:t>
                    </m:r>
                    <m:r>
                      <a:rPr lang="en-US" sz="4800" b="1" i="1" dirty="0">
                        <a:solidFill>
                          <a:schemeClr val="tx1"/>
                        </a:solidFill>
                        <a:latin typeface="Cambria Math"/>
                        <a:ea typeface="Tahoma" panose="020B0604030504040204" pitchFamily="34" charset="0"/>
                        <a:cs typeface="Tahoma" panose="020B0604030504040204" pitchFamily="34" charset="0"/>
                        <a:sym typeface="Calibri"/>
                      </a:rPr>
                      <m:t> </m:t>
                    </m:r>
                    <m:groupChr>
                      <m:groupChrPr>
                        <m:chr m:val="⇔"/>
                        <m:pos m:val="top"/>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a14:m>
                <a:endPar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1" name="Text Box 16"/>
              <p:cNvSpPr txBox="1">
                <a:spLocks noRot="1" noChangeAspect="1" noMove="1" noResize="1" noEditPoints="1" noAdjustHandles="1" noChangeArrowheads="1" noChangeShapeType="1" noTextEdit="1"/>
              </p:cNvSpPr>
              <p:nvPr/>
            </p:nvSpPr>
            <p:spPr bwMode="auto">
              <a:xfrm>
                <a:off x="853476" y="5286613"/>
                <a:ext cx="6363621" cy="1047723"/>
              </a:xfrm>
              <a:prstGeom prst="rect">
                <a:avLst/>
              </a:prstGeom>
              <a:blipFill>
                <a:blip r:embed="rId7"/>
                <a:stretch>
                  <a:fillRect l="-4310" t="-14535" b="-81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5" name="Rectangle 4"/>
              <p:cNvSpPr/>
              <p:nvPr/>
            </p:nvSpPr>
            <p:spPr>
              <a:xfrm>
                <a:off x="7072450" y="5286613"/>
                <a:ext cx="3819251" cy="830997"/>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vi-VN" sz="4800" b="1" dirty="0">
                          <a:latin typeface="Cambria Math"/>
                          <a:ea typeface="Tahoma" panose="020B0604030504040204" pitchFamily="34" charset="0"/>
                          <a:cs typeface="Tahoma" panose="020B0604030504040204" pitchFamily="34" charset="0"/>
                          <a:sym typeface="Calibri"/>
                        </a:rPr>
                        <m:t>𝐬𝐢𝐧</m:t>
                      </m:r>
                      <m:r>
                        <a:rPr lang="vi-VN" sz="4800" b="1" i="1" dirty="0">
                          <a:latin typeface="Cambria Math"/>
                          <a:ea typeface="Tahoma" panose="020B0604030504040204" pitchFamily="34" charset="0"/>
                          <a:cs typeface="Tahoma" panose="020B0604030504040204" pitchFamily="34" charset="0"/>
                          <a:sym typeface="Calibri"/>
                        </a:rPr>
                        <m:t>𝒙</m:t>
                      </m:r>
                      <m:r>
                        <a:rPr lang="vi-VN" sz="4800" b="1" i="1" dirty="0">
                          <a:latin typeface="Cambria Math"/>
                          <a:ea typeface="Tahoma" panose="020B0604030504040204" pitchFamily="34" charset="0"/>
                          <a:cs typeface="Tahoma" panose="020B0604030504040204" pitchFamily="34" charset="0"/>
                          <a:sym typeface="Calibri"/>
                        </a:rPr>
                        <m:t> =</m:t>
                      </m:r>
                      <m:r>
                        <a:rPr lang="vi-VN" sz="4800" b="1" dirty="0">
                          <a:latin typeface="Cambria Math"/>
                          <a:ea typeface="Tahoma" panose="020B0604030504040204" pitchFamily="34" charset="0"/>
                          <a:cs typeface="Tahoma" panose="020B0604030504040204" pitchFamily="34" charset="0"/>
                          <a:sym typeface="Calibri"/>
                        </a:rPr>
                        <m:t>𝐬𝐢𝐧</m:t>
                      </m:r>
                      <m:r>
                        <a:rPr lang="vi-VN" sz="4800" b="1" i="1" dirty="0">
                          <a:latin typeface="Cambria Math"/>
                          <a:ea typeface="Cambria Math"/>
                          <a:cs typeface="Tahoma" panose="020B0604030504040204" pitchFamily="34" charset="0"/>
                          <a:sym typeface="Calibri"/>
                        </a:rPr>
                        <m:t>𝜶</m:t>
                      </m:r>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5" name="Rectangle 4"/>
              <p:cNvSpPr>
                <a:spLocks noRot="1" noChangeAspect="1" noMove="1" noResize="1" noEditPoints="1" noAdjustHandles="1" noChangeArrowheads="1" noChangeShapeType="1" noTextEdit="1"/>
              </p:cNvSpPr>
              <p:nvPr/>
            </p:nvSpPr>
            <p:spPr>
              <a:xfrm>
                <a:off x="7072450" y="5286613"/>
                <a:ext cx="3819251" cy="830997"/>
              </a:xfrm>
              <a:prstGeom prst="rect">
                <a:avLst/>
              </a:prstGeom>
              <a:blipFill>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Rectangle 27"/>
              <p:cNvSpPr/>
              <p:nvPr/>
            </p:nvSpPr>
            <p:spPr>
              <a:xfrm>
                <a:off x="10580480" y="5364186"/>
                <a:ext cx="993413" cy="1047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l-GR"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m:oMathPara>
                </a14:m>
                <a:endParaRPr lang="en-US" sz="4800" dirty="0"/>
              </a:p>
            </p:txBody>
          </p:sp>
        </mc:Choice>
        <mc:Fallback xmlns="">
          <p:sp>
            <p:nvSpPr>
              <p:cNvPr id="28" name="Rectangle 27"/>
              <p:cNvSpPr>
                <a:spLocks noRot="1" noChangeAspect="1" noMove="1" noResize="1" noEditPoints="1" noAdjustHandles="1" noChangeArrowheads="1" noChangeShapeType="1" noTextEdit="1"/>
              </p:cNvSpPr>
              <p:nvPr/>
            </p:nvSpPr>
            <p:spPr>
              <a:xfrm>
                <a:off x="10580480" y="5364186"/>
                <a:ext cx="993413" cy="1047723"/>
              </a:xfrm>
              <a:prstGeom prst="rect">
                <a:avLst/>
              </a:prstGeom>
              <a:blipFill>
                <a:blip r:embed="rId9"/>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0" name="TextBox 29"/>
              <p:cNvSpPr txBox="1"/>
              <p:nvPr/>
            </p:nvSpPr>
            <p:spPr>
              <a:xfrm>
                <a:off x="10972295" y="4910629"/>
                <a:ext cx="5311403" cy="12466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𝒙</m:t>
                              </m:r>
                              <m:r>
                                <a:rPr lang="en-US" sz="4400" b="1" i="1" smtClean="0">
                                  <a:latin typeface="Cambria Math"/>
                                </a:rPr>
                                <m:t>=</m:t>
                              </m:r>
                              <m:r>
                                <a:rPr lang="el-GR" sz="4400" b="1" i="1" smtClean="0">
                                  <a:latin typeface="Cambria Math"/>
                                  <a:ea typeface="Cambria Math"/>
                                </a:rPr>
                                <m:t>𝜶</m:t>
                              </m:r>
                              <m:r>
                                <a:rPr lang="en-US" sz="4400" b="1" i="1" smtClean="0">
                                  <a:latin typeface="Cambria Math"/>
                                </a:rPr>
                                <m:t>+</m:t>
                              </m:r>
                              <m:r>
                                <a:rPr lang="en-US" sz="4400" b="1" i="1" smtClean="0">
                                  <a:latin typeface="Cambria Math"/>
                                </a:rPr>
                                <m:t>𝒌</m:t>
                              </m:r>
                              <m:r>
                                <a:rPr lang="en-US" sz="4400" b="1" i="1" smtClean="0">
                                  <a:latin typeface="Cambria Math"/>
                                </a:rPr>
                                <m:t>𝟐</m:t>
                              </m:r>
                              <m:r>
                                <a:rPr lang="en-US" sz="4400" b="1" i="1" smtClean="0">
                                  <a:latin typeface="Cambria Math"/>
                                  <a:ea typeface="Cambria Math"/>
                                </a:rPr>
                                <m:t>𝝅</m:t>
                              </m:r>
                            </m:e>
                            <m:e>
                              <m:r>
                                <a:rPr lang="en-US" sz="4400" b="1" i="1">
                                  <a:latin typeface="Cambria Math"/>
                                </a:rPr>
                                <m:t>𝒙</m:t>
                              </m:r>
                              <m:r>
                                <a:rPr lang="en-US" sz="4400" b="1" i="1">
                                  <a:latin typeface="Cambria Math"/>
                                </a:rPr>
                                <m:t>=</m:t>
                              </m:r>
                              <m:r>
                                <a:rPr lang="el-GR" sz="4400" b="1" i="1" smtClean="0">
                                  <a:latin typeface="Cambria Math"/>
                                  <a:ea typeface="Cambria Math"/>
                                </a:rPr>
                                <m:t>𝝅</m:t>
                              </m:r>
                              <m:r>
                                <a:rPr lang="en-US" sz="4400" b="1" i="1" smtClean="0">
                                  <a:latin typeface="Cambria Math"/>
                                  <a:ea typeface="Cambria Math"/>
                                </a:rPr>
                                <m:t>−</m:t>
                              </m:r>
                              <m:r>
                                <a:rPr lang="en-US" sz="4400" b="1" i="1" smtClean="0">
                                  <a:latin typeface="Cambria Math"/>
                                  <a:ea typeface="Cambria Math"/>
                                </a:rPr>
                                <m:t>𝜶</m:t>
                              </m:r>
                              <m:r>
                                <a:rPr lang="en-US" sz="4400" b="1" i="1">
                                  <a:latin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e>
                          </m:eqArr>
                        </m:e>
                      </m:d>
                    </m:oMath>
                  </m:oMathPara>
                </a14:m>
                <a:endParaRPr lang="en-US" sz="4400" b="1" dirty="0"/>
              </a:p>
            </p:txBody>
          </p:sp>
        </mc:Choice>
        <mc:Fallback xmlns="">
          <p:sp>
            <p:nvSpPr>
              <p:cNvPr id="30" name="TextBox 29"/>
              <p:cNvSpPr txBox="1">
                <a:spLocks noRot="1" noChangeAspect="1" noMove="1" noResize="1" noEditPoints="1" noAdjustHandles="1" noChangeArrowheads="1" noChangeShapeType="1" noTextEdit="1"/>
              </p:cNvSpPr>
              <p:nvPr/>
            </p:nvSpPr>
            <p:spPr>
              <a:xfrm>
                <a:off x="10972295" y="4910629"/>
                <a:ext cx="5311403" cy="1246688"/>
              </a:xfrm>
              <a:prstGeom prst="rect">
                <a:avLst/>
              </a:prstGeom>
              <a:blipFill>
                <a:blip r:embed="rId10"/>
                <a:stretch>
                  <a:fillRect b="-2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15596656" y="5198259"/>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34" name="TextBox 33"/>
              <p:cNvSpPr txBox="1">
                <a:spLocks noRot="1" noChangeAspect="1" noMove="1" noResize="1" noEditPoints="1" noAdjustHandles="1" noChangeArrowheads="1" noChangeShapeType="1" noTextEdit="1"/>
              </p:cNvSpPr>
              <p:nvPr/>
            </p:nvSpPr>
            <p:spPr>
              <a:xfrm>
                <a:off x="15596656" y="5198259"/>
                <a:ext cx="2861187" cy="830997"/>
              </a:xfrm>
              <a:prstGeom prst="rect">
                <a:avLst/>
              </a:prstGeom>
              <a:blipFill>
                <a:blip r:embed="rId11"/>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 name="Text Box 16">
                <a:extLst>
                  <a:ext uri="{FF2B5EF4-FFF2-40B4-BE49-F238E27FC236}">
                    <a16:creationId xmlns:a16="http://schemas.microsoft.com/office/drawing/2014/main" id="{480F3F1F-19D0-F361-73FA-F99FFFBE448E}"/>
                  </a:ext>
                </a:extLst>
              </p:cNvPr>
              <p:cNvSpPr txBox="1">
                <a:spLocks noChangeArrowheads="1"/>
              </p:cNvSpPr>
              <p:nvPr/>
            </p:nvSpPr>
            <p:spPr bwMode="auto">
              <a:xfrm>
                <a:off x="1269476" y="10587827"/>
                <a:ext cx="6363621" cy="1047723"/>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fontAlgn="base" hangingPunct="1">
                  <a:spcBef>
                    <a:spcPct val="50000"/>
                  </a:spcBef>
                  <a:spcAft>
                    <a:spcPct val="0"/>
                  </a:spcAft>
                  <a:buClrTx/>
                  <a:defRPr/>
                </a:pPr>
                <a:r>
                  <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Khi </a:t>
                </a:r>
                <a:r>
                  <a:rPr kumimoji="0" lang="en-US" altLang="en-US" sz="4800" b="1" i="0" u="none" strike="noStrike" kern="1200" cap="none" spc="0" normalizeH="0" baseline="0" noProof="0" dirty="0" err="1">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đó</a:t>
                </a:r>
                <a:r>
                  <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a:t>
                </a:r>
                <a:r>
                  <a:rPr kumimoji="0" lang="en-US" altLang="en-US" sz="4800" b="1" i="0" u="none" strike="noStrike" kern="1200" cap="none" spc="0" normalizeH="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0" dirty="0" smtClean="0">
                        <a:solidFill>
                          <a:schemeClr val="tx1"/>
                        </a:solidFill>
                        <a:latin typeface="Cambria Math"/>
                        <a:ea typeface="Tahoma" panose="020B0604030504040204" pitchFamily="34" charset="0"/>
                        <a:cs typeface="Tahoma" panose="020B0604030504040204" pitchFamily="34" charset="0"/>
                        <a:sym typeface="Calibri"/>
                      </a:rPr>
                      <m:t>𝐜𝐨𝐬</m:t>
                    </m:r>
                    <m:r>
                      <a:rPr lang="en-US" sz="4800" b="1" i="1" dirty="0" smtClean="0">
                        <a:solidFill>
                          <a:schemeClr val="tx1"/>
                        </a:solidFill>
                        <a:latin typeface="Cambria Math"/>
                        <a:ea typeface="Tahoma" panose="020B0604030504040204" pitchFamily="34" charset="0"/>
                        <a:cs typeface="Tahoma" panose="020B0604030504040204" pitchFamily="34" charset="0"/>
                        <a:sym typeface="Calibri"/>
                      </a:rPr>
                      <m:t> </m:t>
                    </m:r>
                    <m:r>
                      <a:rPr lang="vi-VN" sz="4800" b="1" i="1" dirty="0">
                        <a:solidFill>
                          <a:schemeClr val="tx1"/>
                        </a:solidFill>
                        <a:latin typeface="Cambria Math"/>
                        <a:ea typeface="Tahoma" panose="020B0604030504040204" pitchFamily="34" charset="0"/>
                        <a:cs typeface="Tahoma" panose="020B0604030504040204" pitchFamily="34" charset="0"/>
                        <a:sym typeface="Calibri"/>
                      </a:rPr>
                      <m:t>𝒙</m:t>
                    </m:r>
                    <m:r>
                      <a:rPr lang="vi-VN" sz="4800" b="1" i="1" dirty="0">
                        <a:solidFill>
                          <a:schemeClr val="tx1"/>
                        </a:solidFill>
                        <a:latin typeface="Cambria Math"/>
                        <a:ea typeface="Tahoma" panose="020B0604030504040204" pitchFamily="34" charset="0"/>
                        <a:cs typeface="Tahoma" panose="020B0604030504040204" pitchFamily="34" charset="0"/>
                        <a:sym typeface="Calibri"/>
                      </a:rPr>
                      <m:t> =</m:t>
                    </m:r>
                    <m:r>
                      <a:rPr lang="en-US" sz="4800" b="1" i="1" dirty="0">
                        <a:solidFill>
                          <a:schemeClr val="tx1"/>
                        </a:solidFill>
                        <a:latin typeface="Cambria Math"/>
                        <a:ea typeface="Tahoma" panose="020B0604030504040204" pitchFamily="34" charset="0"/>
                        <a:cs typeface="Tahoma" panose="020B0604030504040204" pitchFamily="34" charset="0"/>
                        <a:sym typeface="Calibri"/>
                      </a:rPr>
                      <m:t>𝒎</m:t>
                    </m:r>
                    <m:r>
                      <a:rPr lang="en-US" sz="4800" b="1" i="1" dirty="0">
                        <a:solidFill>
                          <a:schemeClr val="tx1"/>
                        </a:solidFill>
                        <a:latin typeface="Cambria Math"/>
                        <a:ea typeface="Tahoma" panose="020B0604030504040204" pitchFamily="34" charset="0"/>
                        <a:cs typeface="Tahoma" panose="020B0604030504040204" pitchFamily="34" charset="0"/>
                        <a:sym typeface="Calibri"/>
                      </a:rPr>
                      <m:t> </m:t>
                    </m:r>
                    <m:groupChr>
                      <m:groupChrPr>
                        <m:chr m:val="⇔"/>
                        <m:pos m:val="top"/>
                        <m:ctrlPr>
                          <a:rPr lang="en-US" sz="4800" b="1" i="1" dirty="0" smtClean="0">
                            <a:solidFill>
                              <a:schemeClr val="tx1"/>
                            </a:solidFill>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a14:m>
                <a:endParaRPr kumimoji="0" lang="en-US" altLang="en-US" sz="4800" b="1" i="0" u="none" strike="noStrike" kern="1200" cap="none" spc="0" normalizeH="0" baseline="0" noProof="0" dirty="0">
                  <a:ln>
                    <a:noFill/>
                  </a:ln>
                  <a:solidFill>
                    <a:schemeClr val="tx1"/>
                  </a:solidFill>
                  <a:effectLst/>
                  <a:uLnTx/>
                  <a:uFillTx/>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 name="Text Box 16">
                <a:extLst>
                  <a:ext uri="{FF2B5EF4-FFF2-40B4-BE49-F238E27FC236}">
                    <a16:creationId xmlns:a16="http://schemas.microsoft.com/office/drawing/2014/main" id="{480F3F1F-19D0-F361-73FA-F99FFFBE448E}"/>
                  </a:ext>
                </a:extLst>
              </p:cNvPr>
              <p:cNvSpPr txBox="1">
                <a:spLocks noRot="1" noChangeAspect="1" noMove="1" noResize="1" noEditPoints="1" noAdjustHandles="1" noChangeArrowheads="1" noChangeShapeType="1" noTextEdit="1"/>
              </p:cNvSpPr>
              <p:nvPr/>
            </p:nvSpPr>
            <p:spPr bwMode="auto">
              <a:xfrm>
                <a:off x="1269476" y="10587827"/>
                <a:ext cx="6363621" cy="1047723"/>
              </a:xfrm>
              <a:prstGeom prst="rect">
                <a:avLst/>
              </a:prstGeom>
              <a:blipFill>
                <a:blip r:embed="rId12"/>
                <a:stretch>
                  <a:fillRect l="-4310" t="-14535" b="-8140"/>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a:extLst>
                  <a:ext uri="{FF2B5EF4-FFF2-40B4-BE49-F238E27FC236}">
                    <a16:creationId xmlns:a16="http://schemas.microsoft.com/office/drawing/2014/main" id="{9A74CB6B-2420-5A68-FC46-65125DCF105D}"/>
                  </a:ext>
                </a:extLst>
              </p:cNvPr>
              <p:cNvSpPr/>
              <p:nvPr/>
            </p:nvSpPr>
            <p:spPr>
              <a:xfrm>
                <a:off x="7686939" y="10587827"/>
                <a:ext cx="3995581" cy="830997"/>
              </a:xfrm>
              <a:prstGeom prst="rect">
                <a:avLst/>
              </a:prstGeom>
            </p:spPr>
            <p:txBody>
              <a:bodyPr wrap="none">
                <a:spAutoFit/>
              </a:bodyPr>
              <a:lstStyle/>
              <a:p>
                <a:pPr lvl="0" fontAlgn="base">
                  <a:spcBef>
                    <a:spcPct val="50000"/>
                  </a:spcBef>
                  <a:spcAft>
                    <a:spcPct val="0"/>
                  </a:spcAft>
                  <a:buClrTx/>
                  <a:defRPr/>
                </a:pPr>
                <a14:m>
                  <m:oMathPara xmlns:m="http://schemas.openxmlformats.org/officeDocument/2006/math">
                    <m:oMathParaPr>
                      <m:jc m:val="centerGroup"/>
                    </m:oMathParaPr>
                    <m:oMath xmlns:m="http://schemas.openxmlformats.org/officeDocument/2006/math">
                      <m:r>
                        <a:rPr lang="en-US" sz="4800" b="1" i="0" dirty="0" smtClean="0">
                          <a:latin typeface="Cambria Math"/>
                          <a:ea typeface="Tahoma" panose="020B0604030504040204" pitchFamily="34" charset="0"/>
                          <a:cs typeface="Tahoma" panose="020B0604030504040204" pitchFamily="34" charset="0"/>
                          <a:sym typeface="Calibri"/>
                        </a:rPr>
                        <m:t>𝐜𝐨𝐬</m:t>
                      </m:r>
                      <m:r>
                        <a:rPr lang="vi-VN" sz="4800" b="1" i="1" dirty="0">
                          <a:latin typeface="Cambria Math"/>
                          <a:ea typeface="Tahoma" panose="020B0604030504040204" pitchFamily="34" charset="0"/>
                          <a:cs typeface="Tahoma" panose="020B0604030504040204" pitchFamily="34" charset="0"/>
                          <a:sym typeface="Calibri"/>
                        </a:rPr>
                        <m:t>𝒙</m:t>
                      </m:r>
                      <m:r>
                        <a:rPr lang="vi-VN" sz="4800" b="1" i="1" dirty="0">
                          <a:latin typeface="Cambria Math"/>
                          <a:ea typeface="Tahoma" panose="020B0604030504040204" pitchFamily="34" charset="0"/>
                          <a:cs typeface="Tahoma" panose="020B0604030504040204" pitchFamily="34" charset="0"/>
                          <a:sym typeface="Calibri"/>
                        </a:rPr>
                        <m:t> =</m:t>
                      </m:r>
                      <m:r>
                        <a:rPr lang="en-US" sz="4800" b="1" i="0" dirty="0" smtClean="0">
                          <a:latin typeface="Cambria Math"/>
                          <a:ea typeface="Tahoma" panose="020B0604030504040204" pitchFamily="34" charset="0"/>
                          <a:cs typeface="Tahoma" panose="020B0604030504040204" pitchFamily="34" charset="0"/>
                          <a:sym typeface="Calibri"/>
                        </a:rPr>
                        <m:t>𝐜𝐨𝐬</m:t>
                      </m:r>
                      <m:r>
                        <a:rPr lang="vi-VN" sz="4800" b="1" i="1" dirty="0">
                          <a:latin typeface="Cambria Math"/>
                          <a:ea typeface="Cambria Math"/>
                          <a:cs typeface="Tahoma" panose="020B0604030504040204" pitchFamily="34" charset="0"/>
                          <a:sym typeface="Calibri"/>
                        </a:rPr>
                        <m:t>𝜶</m:t>
                      </m:r>
                    </m:oMath>
                  </m:oMathPara>
                </a14:m>
                <a:endParaRPr lang="en-US" altLang="en-US" sz="48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4" name="Rectangle 3">
                <a:extLst>
                  <a:ext uri="{FF2B5EF4-FFF2-40B4-BE49-F238E27FC236}">
                    <a16:creationId xmlns:a16="http://schemas.microsoft.com/office/drawing/2014/main" id="{9A74CB6B-2420-5A68-FC46-65125DCF105D}"/>
                  </a:ext>
                </a:extLst>
              </p:cNvPr>
              <p:cNvSpPr>
                <a:spLocks noRot="1" noChangeAspect="1" noMove="1" noResize="1" noEditPoints="1" noAdjustHandles="1" noChangeArrowheads="1" noChangeShapeType="1" noTextEdit="1"/>
              </p:cNvSpPr>
              <p:nvPr/>
            </p:nvSpPr>
            <p:spPr>
              <a:xfrm>
                <a:off x="7686939" y="10587827"/>
                <a:ext cx="3995581" cy="830997"/>
              </a:xfrm>
              <a:prstGeom prst="rect">
                <a:avLst/>
              </a:prstGeom>
              <a:blipFill>
                <a:blip r:embed="rId1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 name="TextBox 5">
                <a:extLst>
                  <a:ext uri="{FF2B5EF4-FFF2-40B4-BE49-F238E27FC236}">
                    <a16:creationId xmlns:a16="http://schemas.microsoft.com/office/drawing/2014/main" id="{14870028-48A8-63D7-0CC1-9DFAB8651EA9}"/>
                  </a:ext>
                </a:extLst>
              </p:cNvPr>
              <p:cNvSpPr txBox="1"/>
              <p:nvPr/>
            </p:nvSpPr>
            <p:spPr>
              <a:xfrm>
                <a:off x="7368179" y="11725937"/>
                <a:ext cx="5311403" cy="124668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d>
                        <m:dPr>
                          <m:begChr m:val="["/>
                          <m:endChr m:val=""/>
                          <m:ctrlPr>
                            <a:rPr lang="en-US" sz="4400" b="1" i="1" smtClean="0">
                              <a:latin typeface="Cambria Math" panose="02040503050406030204" pitchFamily="18" charset="0"/>
                            </a:rPr>
                          </m:ctrlPr>
                        </m:dPr>
                        <m:e>
                          <m:eqArr>
                            <m:eqArrPr>
                              <m:ctrlPr>
                                <a:rPr lang="en-US" sz="4400" b="1" i="1" smtClean="0">
                                  <a:latin typeface="Cambria Math" panose="02040503050406030204" pitchFamily="18" charset="0"/>
                                </a:rPr>
                              </m:ctrlPr>
                            </m:eqArrPr>
                            <m:e>
                              <m:r>
                                <a:rPr lang="en-US" sz="4400" b="1" i="1" smtClean="0">
                                  <a:latin typeface="Cambria Math"/>
                                </a:rPr>
                                <m:t>𝒙</m:t>
                              </m:r>
                              <m:r>
                                <a:rPr lang="en-US" sz="4400" b="1" i="1" smtClean="0">
                                  <a:latin typeface="Cambria Math"/>
                                </a:rPr>
                                <m:t>=</m:t>
                              </m:r>
                              <m:r>
                                <a:rPr lang="el-GR" sz="4400" b="1" i="1" smtClean="0">
                                  <a:latin typeface="Cambria Math"/>
                                  <a:ea typeface="Cambria Math"/>
                                </a:rPr>
                                <m:t>𝜶</m:t>
                              </m:r>
                              <m:r>
                                <a:rPr lang="en-US" sz="4400" b="1" i="1" smtClean="0">
                                  <a:latin typeface="Cambria Math"/>
                                </a:rPr>
                                <m:t>+</m:t>
                              </m:r>
                              <m:r>
                                <a:rPr lang="en-US" sz="4400" b="1" i="1" smtClean="0">
                                  <a:latin typeface="Cambria Math"/>
                                </a:rPr>
                                <m:t>𝒌</m:t>
                              </m:r>
                              <m:r>
                                <a:rPr lang="en-US" sz="4400" b="1" i="1" smtClean="0">
                                  <a:latin typeface="Cambria Math"/>
                                </a:rPr>
                                <m:t>𝟐</m:t>
                              </m:r>
                              <m:r>
                                <a:rPr lang="en-US" sz="4400" b="1" i="1" smtClean="0">
                                  <a:latin typeface="Cambria Math"/>
                                  <a:ea typeface="Cambria Math"/>
                                </a:rPr>
                                <m:t>𝝅</m:t>
                              </m:r>
                            </m:e>
                            <m:e>
                              <m:r>
                                <a:rPr lang="en-US" sz="4400" b="1" i="1">
                                  <a:latin typeface="Cambria Math"/>
                                </a:rPr>
                                <m:t>𝒙</m:t>
                              </m:r>
                              <m:r>
                                <a:rPr lang="en-US" sz="4400" b="1" i="1">
                                  <a:latin typeface="Cambria Math"/>
                                </a:rPr>
                                <m:t>=−</m:t>
                              </m:r>
                              <m:r>
                                <a:rPr lang="en-US" sz="4400" b="1" i="1" smtClean="0">
                                  <a:latin typeface="Cambria Math"/>
                                  <a:ea typeface="Cambria Math"/>
                                </a:rPr>
                                <m:t>𝜶</m:t>
                              </m:r>
                              <m:r>
                                <a:rPr lang="en-US" sz="4400" b="1" i="1">
                                  <a:latin typeface="Cambria Math"/>
                                </a:rPr>
                                <m:t>+</m:t>
                              </m:r>
                              <m:r>
                                <a:rPr lang="en-US" sz="4400" b="1" i="1">
                                  <a:latin typeface="Cambria Math"/>
                                </a:rPr>
                                <m:t>𝒌</m:t>
                              </m:r>
                              <m:r>
                                <a:rPr lang="en-US" sz="4400" b="1" i="1">
                                  <a:latin typeface="Cambria Math"/>
                                </a:rPr>
                                <m:t>𝟐</m:t>
                              </m:r>
                              <m:r>
                                <a:rPr lang="en-US" sz="4400" b="1" i="1">
                                  <a:latin typeface="Cambria Math"/>
                                  <a:ea typeface="Cambria Math"/>
                                </a:rPr>
                                <m:t>𝝅</m:t>
                              </m:r>
                            </m:e>
                          </m:eqArr>
                        </m:e>
                      </m:d>
                    </m:oMath>
                  </m:oMathPara>
                </a14:m>
                <a:endParaRPr lang="en-US" sz="4400" b="1" dirty="0"/>
              </a:p>
            </p:txBody>
          </p:sp>
        </mc:Choice>
        <mc:Fallback xmlns="">
          <p:sp>
            <p:nvSpPr>
              <p:cNvPr id="6" name="TextBox 5">
                <a:extLst>
                  <a:ext uri="{FF2B5EF4-FFF2-40B4-BE49-F238E27FC236}">
                    <a16:creationId xmlns:a16="http://schemas.microsoft.com/office/drawing/2014/main" id="{14870028-48A8-63D7-0CC1-9DFAB8651EA9}"/>
                  </a:ext>
                </a:extLst>
              </p:cNvPr>
              <p:cNvSpPr txBox="1">
                <a:spLocks noRot="1" noChangeAspect="1" noMove="1" noResize="1" noEditPoints="1" noAdjustHandles="1" noChangeArrowheads="1" noChangeShapeType="1" noTextEdit="1"/>
              </p:cNvSpPr>
              <p:nvPr/>
            </p:nvSpPr>
            <p:spPr>
              <a:xfrm>
                <a:off x="7368179" y="11725937"/>
                <a:ext cx="5311403" cy="1246688"/>
              </a:xfrm>
              <a:prstGeom prst="rect">
                <a:avLst/>
              </a:prstGeom>
              <a:blipFill>
                <a:blip r:embed="rId14"/>
                <a:stretch>
                  <a:fillRect b="-23529"/>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8" name="TextBox 7">
                <a:extLst>
                  <a:ext uri="{FF2B5EF4-FFF2-40B4-BE49-F238E27FC236}">
                    <a16:creationId xmlns:a16="http://schemas.microsoft.com/office/drawing/2014/main" id="{16FB132A-5B32-4F9D-AAD4-FF82AA510C2C}"/>
                  </a:ext>
                </a:extLst>
              </p:cNvPr>
              <p:cNvSpPr txBox="1"/>
              <p:nvPr/>
            </p:nvSpPr>
            <p:spPr>
              <a:xfrm>
                <a:off x="12081548" y="12141628"/>
                <a:ext cx="2861187" cy="83099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r>
                        <a:rPr lang="en-US" sz="4800" b="1" i="1" smtClean="0">
                          <a:latin typeface="Cambria Math"/>
                        </a:rPr>
                        <m:t>,(</m:t>
                      </m:r>
                      <m:r>
                        <a:rPr lang="en-US" sz="4800" b="1" i="1" smtClean="0">
                          <a:latin typeface="Cambria Math"/>
                        </a:rPr>
                        <m:t>𝒌</m:t>
                      </m:r>
                      <m:r>
                        <a:rPr lang="en-US" sz="4800" b="1" i="1" smtClean="0">
                          <a:latin typeface="Cambria Math"/>
                          <a:ea typeface="Cambria Math"/>
                        </a:rPr>
                        <m:t>∈</m:t>
                      </m:r>
                      <m:r>
                        <a:rPr lang="en-US" sz="4800" b="1" i="1" smtClean="0">
                          <a:latin typeface="Cambria Math"/>
                          <a:ea typeface="Cambria Math"/>
                        </a:rPr>
                        <m:t>𝒁</m:t>
                      </m:r>
                      <m:r>
                        <a:rPr lang="en-US" sz="4800" b="1" i="1" smtClean="0">
                          <a:latin typeface="Cambria Math"/>
                          <a:ea typeface="Cambria Math"/>
                        </a:rPr>
                        <m:t>)</m:t>
                      </m:r>
                    </m:oMath>
                  </m:oMathPara>
                </a14:m>
                <a:endParaRPr lang="en-US" sz="4800" b="1" dirty="0"/>
              </a:p>
            </p:txBody>
          </p:sp>
        </mc:Choice>
        <mc:Fallback xmlns="">
          <p:sp>
            <p:nvSpPr>
              <p:cNvPr id="8" name="TextBox 7">
                <a:extLst>
                  <a:ext uri="{FF2B5EF4-FFF2-40B4-BE49-F238E27FC236}">
                    <a16:creationId xmlns:a16="http://schemas.microsoft.com/office/drawing/2014/main" id="{16FB132A-5B32-4F9D-AAD4-FF82AA510C2C}"/>
                  </a:ext>
                </a:extLst>
              </p:cNvPr>
              <p:cNvSpPr txBox="1">
                <a:spLocks noRot="1" noChangeAspect="1" noMove="1" noResize="1" noEditPoints="1" noAdjustHandles="1" noChangeArrowheads="1" noChangeShapeType="1" noTextEdit="1"/>
              </p:cNvSpPr>
              <p:nvPr/>
            </p:nvSpPr>
            <p:spPr>
              <a:xfrm>
                <a:off x="12081548" y="12141628"/>
                <a:ext cx="2861187" cy="830997"/>
              </a:xfrm>
              <a:prstGeom prst="rect">
                <a:avLst/>
              </a:prstGeom>
              <a:blipFill>
                <a:blip r:embed="rId15"/>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9" name="Rectangle 8">
                <a:extLst>
                  <a:ext uri="{FF2B5EF4-FFF2-40B4-BE49-F238E27FC236}">
                    <a16:creationId xmlns:a16="http://schemas.microsoft.com/office/drawing/2014/main" id="{E00D2DA4-F80E-1BCC-B688-00CEF53ACD62}"/>
                  </a:ext>
                </a:extLst>
              </p:cNvPr>
              <p:cNvSpPr/>
              <p:nvPr/>
            </p:nvSpPr>
            <p:spPr>
              <a:xfrm>
                <a:off x="669332" y="7902570"/>
                <a:ext cx="7935763" cy="814005"/>
              </a:xfrm>
              <a:prstGeom prst="rect">
                <a:avLst/>
              </a:prstGeom>
            </p:spPr>
            <p:txBody>
              <a:bodyPr wrap="square">
                <a:spAutoFit/>
              </a:bodyPr>
              <a:lstStyle/>
              <a:p>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2) </a:t>
                </a:r>
                <a:r>
                  <a:rPr lang="en-US" sz="4400" b="1" dirty="0" err="1">
                    <a:solidFill>
                      <a:srgbClr val="0033CC"/>
                    </a:solidFill>
                    <a:latin typeface="Tahoma" panose="020B0604030504040204" pitchFamily="34" charset="0"/>
                    <a:ea typeface="Tahoma" panose="020B0604030504040204" pitchFamily="34" charset="0"/>
                    <a:cs typeface="Tahoma" panose="020B0604030504040204" pitchFamily="34" charset="0"/>
                  </a:rPr>
                  <a:t>Phương</a:t>
                </a:r>
                <a:r>
                  <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r>
                  <a:rPr lang="vi-VN" sz="4400" b="1" dirty="0">
                    <a:solidFill>
                      <a:srgbClr val="0033CC"/>
                    </a:solidFill>
                    <a:latin typeface="Tahoma" panose="020B0604030504040204" pitchFamily="34" charset="0"/>
                    <a:ea typeface="Tahoma" panose="020B0604030504040204" pitchFamily="34" charset="0"/>
                    <a:cs typeface="Tahoma" panose="020B0604030504040204" pitchFamily="34" charset="0"/>
                  </a:rPr>
                  <a:t>trình</a:t>
                </a:r>
                <a:r>
                  <a:rPr lang="vi-VN" sz="4400" b="1" dirty="0">
                    <a:solidFill>
                      <a:srgbClr val="0033CC"/>
                    </a:solidFill>
                    <a:ea typeface="Tahoma" panose="020B0604030504040204" pitchFamily="34" charset="0"/>
                    <a:cs typeface="Tahoma" panose="020B0604030504040204" pitchFamily="34" charset="0"/>
                    <a:sym typeface="Calibri"/>
                  </a:rPr>
                  <a:t> </a:t>
                </a:r>
                <a:r>
                  <a:rPr lang="en-US" sz="4400" b="1" dirty="0">
                    <a:solidFill>
                      <a:srgbClr val="0033CC"/>
                    </a:solidFill>
                    <a:ea typeface="Tahoma" panose="020B0604030504040204" pitchFamily="34" charset="0"/>
                    <a:cs typeface="Tahoma" panose="020B0604030504040204" pitchFamily="34" charset="0"/>
                    <a:sym typeface="Calibri"/>
                  </a:rPr>
                  <a:t>cos</a:t>
                </a:r>
                <a14:m>
                  <m:oMath xmlns:m="http://schemas.openxmlformats.org/officeDocument/2006/math">
                    <m:r>
                      <a:rPr lang="vi-VN" sz="4800" b="1" i="1" dirty="0">
                        <a:solidFill>
                          <a:srgbClr val="0033CC"/>
                        </a:solidFill>
                        <a:latin typeface="Cambria Math"/>
                        <a:ea typeface="Tahoma" panose="020B0604030504040204" pitchFamily="34" charset="0"/>
                        <a:cs typeface="Tahoma" panose="020B0604030504040204" pitchFamily="34" charset="0"/>
                        <a:sym typeface="Calibri"/>
                      </a:rPr>
                      <m:t>𝒙</m:t>
                    </m:r>
                    <m:r>
                      <a:rPr lang="vi-VN" sz="4800" b="1" i="1" dirty="0">
                        <a:solidFill>
                          <a:srgbClr val="0033CC"/>
                        </a:solidFill>
                        <a:latin typeface="Cambria Math"/>
                        <a:ea typeface="Tahoma" panose="020B0604030504040204" pitchFamily="34" charset="0"/>
                        <a:cs typeface="Tahoma" panose="020B0604030504040204" pitchFamily="34" charset="0"/>
                        <a:sym typeface="Calibri"/>
                      </a:rPr>
                      <m:t> =</m:t>
                    </m:r>
                    <m:r>
                      <a:rPr lang="en-US" sz="4800" b="1" i="1" dirty="0" smtClean="0">
                        <a:solidFill>
                          <a:srgbClr val="0033CC"/>
                        </a:solidFill>
                        <a:latin typeface="Cambria Math"/>
                        <a:ea typeface="Tahoma" panose="020B0604030504040204" pitchFamily="34" charset="0"/>
                        <a:cs typeface="Tahoma" panose="020B0604030504040204" pitchFamily="34" charset="0"/>
                        <a:sym typeface="Calibri"/>
                      </a:rPr>
                      <m:t>𝒎</m:t>
                    </m:r>
                    <m:r>
                      <a:rPr lang="en-US" sz="4800" b="1" i="1" dirty="0" smtClean="0">
                        <a:solidFill>
                          <a:srgbClr val="0033CC"/>
                        </a:solidFill>
                        <a:latin typeface="Cambria Math"/>
                        <a:ea typeface="Tahoma" panose="020B0604030504040204" pitchFamily="34" charset="0"/>
                        <a:cs typeface="Tahoma" panose="020B0604030504040204" pitchFamily="34" charset="0"/>
                        <a:sym typeface="Calibri"/>
                      </a:rPr>
                      <m:t>  </m:t>
                    </m:r>
                  </m:oMath>
                </a14:m>
                <a:r>
                  <a:rPr lang="vi-VN" sz="4400" b="1" dirty="0">
                    <a:solidFill>
                      <a:srgbClr val="0033CC"/>
                    </a:solidFill>
                    <a:latin typeface="Tahoma" panose="020B0604030504040204" pitchFamily="34" charset="0"/>
                    <a:ea typeface="Tahoma" panose="020B0604030504040204" pitchFamily="34" charset="0"/>
                    <a:cs typeface="Tahoma" panose="020B0604030504040204" pitchFamily="34" charset="0"/>
                  </a:rPr>
                  <a:t> </a:t>
                </a:r>
                <a:endParaRPr lang="en-US" sz="4400" b="1" dirty="0">
                  <a:solidFill>
                    <a:srgbClr val="0033CC"/>
                  </a:solidFill>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9" name="Rectangle 8">
                <a:extLst>
                  <a:ext uri="{FF2B5EF4-FFF2-40B4-BE49-F238E27FC236}">
                    <a16:creationId xmlns:a16="http://schemas.microsoft.com/office/drawing/2014/main" id="{E00D2DA4-F80E-1BCC-B688-00CEF53ACD62}"/>
                  </a:ext>
                </a:extLst>
              </p:cNvPr>
              <p:cNvSpPr>
                <a:spLocks noRot="1" noChangeAspect="1" noMove="1" noResize="1" noEditPoints="1" noAdjustHandles="1" noChangeArrowheads="1" noChangeShapeType="1" noTextEdit="1"/>
              </p:cNvSpPr>
              <p:nvPr/>
            </p:nvSpPr>
            <p:spPr>
              <a:xfrm>
                <a:off x="669332" y="7902570"/>
                <a:ext cx="7935763" cy="814005"/>
              </a:xfrm>
              <a:prstGeom prst="rect">
                <a:avLst/>
              </a:prstGeom>
              <a:blipFill>
                <a:blip r:embed="rId16"/>
                <a:stretch>
                  <a:fillRect l="-3149" t="-11940" b="-3283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0" name="Rectangle 11">
                <a:extLst>
                  <a:ext uri="{FF2B5EF4-FFF2-40B4-BE49-F238E27FC236}">
                    <a16:creationId xmlns:a16="http://schemas.microsoft.com/office/drawing/2014/main" id="{6883A532-3446-221B-AD76-565414CF2081}"/>
                  </a:ext>
                </a:extLst>
              </p:cNvPr>
              <p:cNvSpPr>
                <a:spLocks noChangeArrowheads="1"/>
              </p:cNvSpPr>
              <p:nvPr/>
            </p:nvSpPr>
            <p:spPr bwMode="auto">
              <a:xfrm>
                <a:off x="1030992" y="9107872"/>
                <a:ext cx="7935762" cy="968150"/>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non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fontAlgn="base" hangingPunct="1">
                  <a:spcBef>
                    <a:spcPct val="0"/>
                  </a:spcBef>
                  <a:spcAft>
                    <a:spcPct val="0"/>
                  </a:spcAft>
                  <a:buClrTx/>
                  <a:defRPr/>
                </a:pPr>
                <a:r>
                  <a:rPr lang="en-US" altLang="en-US" sz="4400" b="1" kern="1200" dirty="0">
                    <a:latin typeface="Tahoma" panose="020B0604030504040204" pitchFamily="34" charset="0"/>
                    <a:ea typeface="Tahoma" panose="020B0604030504040204" pitchFamily="34" charset="0"/>
                    <a:cs typeface="Tahoma" panose="020B0604030504040204" pitchFamily="34" charset="0"/>
                  </a:rPr>
                  <a:t>Phương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trình</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có</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r>
                  <a:rPr lang="en-US" altLang="en-US" sz="4400" b="1" kern="1200" dirty="0" err="1">
                    <a:latin typeface="Tahoma" panose="020B0604030504040204" pitchFamily="34" charset="0"/>
                    <a:ea typeface="Tahoma" panose="020B0604030504040204" pitchFamily="34" charset="0"/>
                    <a:cs typeface="Tahoma" panose="020B0604030504040204" pitchFamily="34" charset="0"/>
                  </a:rPr>
                  <a:t>nghiệm</a:t>
                </a:r>
                <a:r>
                  <a:rPr lang="en-US" altLang="en-US" sz="4400" b="1" kern="1200"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groupChr>
                      <m:groupChrPr>
                        <m:chr m:val="⇔"/>
                        <m:pos m:val="top"/>
                        <m:ctrlPr>
                          <a:rPr lang="en-US" altLang="en-US" sz="4400" b="1" i="1" kern="1200">
                            <a:latin typeface="Cambria Math" panose="02040503050406030204" pitchFamily="18" charset="0"/>
                            <a:ea typeface="Tahoma" panose="020B0604030504040204" pitchFamily="34" charset="0"/>
                            <a:cs typeface="Tahoma" panose="020B0604030504040204" pitchFamily="34" charset="0"/>
                          </a:rPr>
                        </m:ctrlPr>
                      </m:groupChrPr>
                      <m:e/>
                    </m:groupChr>
                  </m:oMath>
                </a14:m>
                <a:endParaRPr lang="en-US" altLang="en-US" sz="44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0" name="Rectangle 11">
                <a:extLst>
                  <a:ext uri="{FF2B5EF4-FFF2-40B4-BE49-F238E27FC236}">
                    <a16:creationId xmlns:a16="http://schemas.microsoft.com/office/drawing/2014/main" id="{6883A532-3446-221B-AD76-565414CF2081}"/>
                  </a:ext>
                </a:extLst>
              </p:cNvPr>
              <p:cNvSpPr>
                <a:spLocks noRot="1" noChangeAspect="1" noMove="1" noResize="1" noEditPoints="1" noAdjustHandles="1" noChangeArrowheads="1" noChangeShapeType="1" noTextEdit="1"/>
              </p:cNvSpPr>
              <p:nvPr/>
            </p:nvSpPr>
            <p:spPr bwMode="auto">
              <a:xfrm>
                <a:off x="1030992" y="9107872"/>
                <a:ext cx="7935762" cy="968150"/>
              </a:xfrm>
              <a:prstGeom prst="rect">
                <a:avLst/>
              </a:prstGeom>
              <a:blipFill>
                <a:blip r:embed="rId17"/>
                <a:stretch>
                  <a:fillRect l="-3072" t="-13836" b="-7547"/>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1" name="Rectangle 12">
                <a:extLst>
                  <a:ext uri="{FF2B5EF4-FFF2-40B4-BE49-F238E27FC236}">
                    <a16:creationId xmlns:a16="http://schemas.microsoft.com/office/drawing/2014/main" id="{0206E4FE-4156-64ED-0120-C6B1256DA302}"/>
                  </a:ext>
                </a:extLst>
              </p:cNvPr>
              <p:cNvSpPr>
                <a:spLocks noChangeArrowheads="1"/>
              </p:cNvSpPr>
              <p:nvPr/>
            </p:nvSpPr>
            <p:spPr bwMode="auto">
              <a:xfrm>
                <a:off x="8682542" y="9079046"/>
                <a:ext cx="3342275" cy="769441"/>
              </a:xfrm>
              <a:prstGeom prst="rect">
                <a:avLst/>
              </a:prstGeom>
              <a:noFill/>
              <a:ln>
                <a:noFill/>
              </a:ln>
              <a:extLst>
                <a:ext uri="{909E8E84-426E-40DD-AFC4-6F175D3DCCD1}">
                  <a14:hiddenFill>
                    <a:solidFill>
                      <a:srgbClr val="FFFFFF"/>
                    </a:solidFill>
                  </a14:hiddenFill>
                </a:ext>
                <a:ext uri="{91240B29-F687-4F45-9708-019B960494DF}">
                  <a14:hiddenLine w="9525">
                    <a:solidFill>
                      <a:srgbClr val="000000"/>
                    </a:solidFill>
                    <a:miter lim="800000"/>
                    <a:headEnd/>
                    <a:tailEnd/>
                  </a14:hiddenLine>
                </a:ext>
              </a:extLst>
            </p:spPr>
            <p:txBody>
              <a:bodyPr wrap="square">
                <a:spAutoFit/>
              </a:bodyPr>
              <a:lstStyle>
                <a:lvl1pPr eaLnBrk="0" hangingPunct="0">
                  <a:defRPr>
                    <a:solidFill>
                      <a:schemeClr val="tx1"/>
                    </a:solidFill>
                    <a:latin typeface="Arial" pitchFamily="34" charset="0"/>
                    <a:cs typeface="Arial" pitchFamily="34" charset="0"/>
                  </a:defRPr>
                </a:lvl1pPr>
                <a:lvl2pPr marL="742950" indent="-285750" eaLnBrk="0" hangingPunct="0">
                  <a:defRPr>
                    <a:solidFill>
                      <a:schemeClr val="tx1"/>
                    </a:solidFill>
                    <a:latin typeface="Arial" pitchFamily="34" charset="0"/>
                    <a:cs typeface="Arial" pitchFamily="34" charset="0"/>
                  </a:defRPr>
                </a:lvl2pPr>
                <a:lvl3pPr marL="1143000" indent="-228600" eaLnBrk="0" hangingPunct="0">
                  <a:defRPr>
                    <a:solidFill>
                      <a:schemeClr val="tx1"/>
                    </a:solidFill>
                    <a:latin typeface="Arial" pitchFamily="34" charset="0"/>
                    <a:cs typeface="Arial" pitchFamily="34" charset="0"/>
                  </a:defRPr>
                </a:lvl3pPr>
                <a:lvl4pPr marL="1600200" indent="-228600" eaLnBrk="0" hangingPunct="0">
                  <a:defRPr>
                    <a:solidFill>
                      <a:schemeClr val="tx1"/>
                    </a:solidFill>
                    <a:latin typeface="Arial" pitchFamily="34" charset="0"/>
                    <a:cs typeface="Arial" pitchFamily="34" charset="0"/>
                  </a:defRPr>
                </a:lvl4pPr>
                <a:lvl5pPr marL="2057400" indent="-228600" eaLnBrk="0" hangingPunct="0">
                  <a:defRPr>
                    <a:solidFill>
                      <a:schemeClr val="tx1"/>
                    </a:solidFill>
                    <a:latin typeface="Arial" pitchFamily="34" charset="0"/>
                    <a:cs typeface="Arial" pitchFamily="34" charset="0"/>
                  </a:defRPr>
                </a:lvl5pPr>
                <a:lvl6pPr marL="2514600" indent="-228600" eaLnBrk="0" fontAlgn="base" hangingPunct="0">
                  <a:spcBef>
                    <a:spcPct val="0"/>
                  </a:spcBef>
                  <a:spcAft>
                    <a:spcPct val="0"/>
                  </a:spcAft>
                  <a:defRPr>
                    <a:solidFill>
                      <a:schemeClr val="tx1"/>
                    </a:solidFill>
                    <a:latin typeface="Arial" pitchFamily="34" charset="0"/>
                    <a:cs typeface="Arial" pitchFamily="34" charset="0"/>
                  </a:defRPr>
                </a:lvl6pPr>
                <a:lvl7pPr marL="2971800" indent="-228600" eaLnBrk="0" fontAlgn="base" hangingPunct="0">
                  <a:spcBef>
                    <a:spcPct val="0"/>
                  </a:spcBef>
                  <a:spcAft>
                    <a:spcPct val="0"/>
                  </a:spcAft>
                  <a:defRPr>
                    <a:solidFill>
                      <a:schemeClr val="tx1"/>
                    </a:solidFill>
                    <a:latin typeface="Arial" pitchFamily="34" charset="0"/>
                    <a:cs typeface="Arial" pitchFamily="34" charset="0"/>
                  </a:defRPr>
                </a:lvl7pPr>
                <a:lvl8pPr marL="3429000" indent="-228600" eaLnBrk="0" fontAlgn="base" hangingPunct="0">
                  <a:spcBef>
                    <a:spcPct val="0"/>
                  </a:spcBef>
                  <a:spcAft>
                    <a:spcPct val="0"/>
                  </a:spcAft>
                  <a:defRPr>
                    <a:solidFill>
                      <a:schemeClr val="tx1"/>
                    </a:solidFill>
                    <a:latin typeface="Arial" pitchFamily="34" charset="0"/>
                    <a:cs typeface="Arial" pitchFamily="34" charset="0"/>
                  </a:defRPr>
                </a:lvl8pPr>
                <a:lvl9pPr marL="3886200" indent="-228600" eaLnBrk="0" fontAlgn="base" hangingPunct="0">
                  <a:spcBef>
                    <a:spcPct val="0"/>
                  </a:spcBef>
                  <a:spcAft>
                    <a:spcPct val="0"/>
                  </a:spcAft>
                  <a:defRPr>
                    <a:solidFill>
                      <a:schemeClr val="tx1"/>
                    </a:solidFill>
                    <a:latin typeface="Arial" pitchFamily="34" charset="0"/>
                    <a:cs typeface="Arial" pitchFamily="34" charset="0"/>
                  </a:defRPr>
                </a:lvl9pPr>
              </a:lstStyle>
              <a:p>
                <a:pPr lvl="0" eaLnBrk="1" fontAlgn="base" hangingPunct="1">
                  <a:spcBef>
                    <a:spcPct val="0"/>
                  </a:spcBef>
                  <a:spcAft>
                    <a:spcPct val="0"/>
                  </a:spcAft>
                  <a:buClrTx/>
                  <a:defRPr/>
                </a:pPr>
                <a14:m>
                  <m:oMathPara xmlns:m="http://schemas.openxmlformats.org/officeDocument/2006/math">
                    <m:oMathParaPr>
                      <m:jc m:val="centerGroup"/>
                    </m:oMathParaPr>
                    <m:oMath xmlns:m="http://schemas.openxmlformats.org/officeDocument/2006/math">
                      <m:r>
                        <m:rPr>
                          <m:nor/>
                        </m:rPr>
                        <a:rPr lang="en-US" altLang="en-US" sz="4400" b="1" kern="1200" dirty="0">
                          <a:latin typeface="Tahoma" panose="020B0604030504040204" pitchFamily="34" charset="0"/>
                          <a:ea typeface="Tahoma" panose="020B0604030504040204" pitchFamily="34" charset="0"/>
                          <a:cs typeface="Tahoma" panose="020B0604030504040204" pitchFamily="34" charset="0"/>
                        </a:rPr>
                        <m:t>|</m:t>
                      </m:r>
                      <m:r>
                        <a:rPr lang="en-US" altLang="en-US" sz="4400" b="1" i="1" kern="1200">
                          <a:latin typeface="Cambria Math"/>
                        </a:rPr>
                        <m:t>𝒎</m:t>
                      </m:r>
                      <m:r>
                        <m:rPr>
                          <m:nor/>
                        </m:rPr>
                        <a:rPr lang="en-US" altLang="en-US" sz="4400" b="1" kern="1200" dirty="0">
                          <a:latin typeface="Tahoma" panose="020B0604030504040204" pitchFamily="34" charset="0"/>
                          <a:ea typeface="Tahoma" panose="020B0604030504040204" pitchFamily="34" charset="0"/>
                          <a:cs typeface="Tahoma" panose="020B0604030504040204" pitchFamily="34" charset="0"/>
                        </a:rPr>
                        <m:t>| </m:t>
                      </m:r>
                      <m:r>
                        <a:rPr lang="en-US" altLang="en-US" sz="4400" b="1" i="1" kern="1200" dirty="0">
                          <a:latin typeface="Cambria Math"/>
                          <a:ea typeface="Cambria Math"/>
                        </a:rPr>
                        <m:t>≤</m:t>
                      </m:r>
                      <m:r>
                        <a:rPr lang="en-US" altLang="en-US" sz="4400" b="1" i="1" kern="1200" dirty="0">
                          <a:latin typeface="Cambria Math"/>
                        </a:rPr>
                        <m:t> </m:t>
                      </m:r>
                      <m:r>
                        <a:rPr lang="en-US" altLang="en-US" sz="4400" b="1" i="1" kern="1200" dirty="0">
                          <a:latin typeface="Cambria Math"/>
                        </a:rPr>
                        <m:t>𝟏</m:t>
                      </m:r>
                    </m:oMath>
                  </m:oMathPara>
                </a14:m>
                <a:endParaRPr lang="en-US" altLang="en-US" sz="4400" b="1" kern="1200"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1" name="Rectangle 12">
                <a:extLst>
                  <a:ext uri="{FF2B5EF4-FFF2-40B4-BE49-F238E27FC236}">
                    <a16:creationId xmlns:a16="http://schemas.microsoft.com/office/drawing/2014/main" id="{0206E4FE-4156-64ED-0120-C6B1256DA302}"/>
                  </a:ext>
                </a:extLst>
              </p:cNvPr>
              <p:cNvSpPr>
                <a:spLocks noRot="1" noChangeAspect="1" noMove="1" noResize="1" noEditPoints="1" noAdjustHandles="1" noChangeArrowheads="1" noChangeShapeType="1" noTextEdit="1"/>
              </p:cNvSpPr>
              <p:nvPr/>
            </p:nvSpPr>
            <p:spPr bwMode="auto">
              <a:xfrm>
                <a:off x="8682542" y="9079046"/>
                <a:ext cx="3342275" cy="769441"/>
              </a:xfrm>
              <a:prstGeom prst="rect">
                <a:avLst/>
              </a:prstGeom>
              <a:blipFill>
                <a:blip r:embed="rId18"/>
                <a:stretch>
                  <a:fillRect/>
                </a:stretch>
              </a:blip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r>
                  <a:rPr lang="en-US">
                    <a:noFill/>
                  </a:rPr>
                  <a:t> </a:t>
                </a:r>
              </a:p>
            </p:txBody>
          </p:sp>
        </mc:Fallback>
      </mc:AlternateContent>
      <p:pic>
        <p:nvPicPr>
          <p:cNvPr id="12" name="Picture 15">
            <a:extLst>
              <a:ext uri="{FF2B5EF4-FFF2-40B4-BE49-F238E27FC236}">
                <a16:creationId xmlns:a16="http://schemas.microsoft.com/office/drawing/2014/main" id="{4AB111F3-A23F-9183-6E9A-2C5B60FDA9B3}"/>
              </a:ext>
            </a:extLst>
          </p:cNvPr>
          <p:cNvPicPr>
            <a:picLocks noChangeAspect="1" noChangeArrowheads="1"/>
          </p:cNvPicPr>
          <p:nvPr/>
        </p:nvPicPr>
        <p:blipFill>
          <a:blip r:embed="rId19">
            <a:extLst>
              <a:ext uri="{28A0092B-C50C-407E-A947-70E740481C1C}">
                <a14:useLocalDpi xmlns:a14="http://schemas.microsoft.com/office/drawing/2010/main" val="0"/>
              </a:ext>
            </a:extLst>
          </a:blip>
          <a:srcRect/>
          <a:stretch>
            <a:fillRect/>
          </a:stretch>
        </p:blipFill>
        <p:spPr bwMode="auto">
          <a:xfrm>
            <a:off x="18157436" y="7276923"/>
            <a:ext cx="6202146" cy="63023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mc:AlternateContent xmlns:mc="http://schemas.openxmlformats.org/markup-compatibility/2006" xmlns:a14="http://schemas.microsoft.com/office/drawing/2010/main">
        <mc:Choice Requires="a14">
          <p:sp>
            <p:nvSpPr>
              <p:cNvPr id="20" name="Rectangle 19">
                <a:extLst>
                  <a:ext uri="{FF2B5EF4-FFF2-40B4-BE49-F238E27FC236}">
                    <a16:creationId xmlns:a16="http://schemas.microsoft.com/office/drawing/2014/main" id="{25CB438D-7A91-4BEF-B5CC-D49137255A1F}"/>
                  </a:ext>
                </a:extLst>
              </p:cNvPr>
              <p:cNvSpPr/>
              <p:nvPr/>
            </p:nvSpPr>
            <p:spPr>
              <a:xfrm>
                <a:off x="7072450" y="12140796"/>
                <a:ext cx="993413" cy="104772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l-GR" sz="4800" b="1" i="1" dirty="0" smtClean="0">
                              <a:latin typeface="Cambria Math" panose="02040503050406030204" pitchFamily="18" charset="0"/>
                              <a:ea typeface="Tahoma" panose="020B0604030504040204" pitchFamily="34" charset="0"/>
                              <a:cs typeface="Tahoma" panose="020B0604030504040204" pitchFamily="34" charset="0"/>
                              <a:sym typeface="Calibri"/>
                            </a:rPr>
                          </m:ctrlPr>
                        </m:groupChrPr>
                        <m:e/>
                      </m:groupChr>
                    </m:oMath>
                  </m:oMathPara>
                </a14:m>
                <a:endParaRPr lang="en-US" sz="4800" dirty="0"/>
              </a:p>
            </p:txBody>
          </p:sp>
        </mc:Choice>
        <mc:Fallback xmlns="">
          <p:sp>
            <p:nvSpPr>
              <p:cNvPr id="20" name="Rectangle 19">
                <a:extLst>
                  <a:ext uri="{FF2B5EF4-FFF2-40B4-BE49-F238E27FC236}">
                    <a16:creationId xmlns:a16="http://schemas.microsoft.com/office/drawing/2014/main" id="{25CB438D-7A91-4BEF-B5CC-D49137255A1F}"/>
                  </a:ext>
                </a:extLst>
              </p:cNvPr>
              <p:cNvSpPr>
                <a:spLocks noRot="1" noChangeAspect="1" noMove="1" noResize="1" noEditPoints="1" noAdjustHandles="1" noChangeArrowheads="1" noChangeShapeType="1" noTextEdit="1"/>
              </p:cNvSpPr>
              <p:nvPr/>
            </p:nvSpPr>
            <p:spPr>
              <a:xfrm>
                <a:off x="7072450" y="12140796"/>
                <a:ext cx="993413" cy="1047723"/>
              </a:xfrm>
              <a:prstGeom prst="rect">
                <a:avLst/>
              </a:prstGeom>
              <a:blipFill>
                <a:blip r:embed="rId20"/>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25098351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5"/>
                                        </p:tgtEl>
                                        <p:attrNameLst>
                                          <p:attrName>style.visibility</p:attrName>
                                        </p:attrNameLst>
                                      </p:cBhvr>
                                      <p:to>
                                        <p:strVal val="visible"/>
                                      </p:to>
                                    </p:set>
                                    <p:animEffect transition="in" filter="wipe(left)">
                                      <p:cBhvr>
                                        <p:cTn id="12" dur="500"/>
                                        <p:tgtEl>
                                          <p:spTgt spid="25"/>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29"/>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 presetClass="entr" presetSubtype="0" fill="hold" nodeType="clickEffect">
                                  <p:stCondLst>
                                    <p:cond delay="0"/>
                                  </p:stCondLst>
                                  <p:childTnLst>
                                    <p:set>
                                      <p:cBhvr>
                                        <p:cTn id="20" dur="1" fill="hold">
                                          <p:stCondLst>
                                            <p:cond delay="0"/>
                                          </p:stCondLst>
                                        </p:cTn>
                                        <p:tgtEl>
                                          <p:spTgt spid="3074"/>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31"/>
                                        </p:tgtEl>
                                        <p:attrNameLst>
                                          <p:attrName>style.visibility</p:attrName>
                                        </p:attrNameLst>
                                      </p:cBhvr>
                                      <p:to>
                                        <p:strVal val="visible"/>
                                      </p:to>
                                    </p:set>
                                    <p:animEffect transition="in" filter="wipe(left)">
                                      <p:cBhvr>
                                        <p:cTn id="25" dur="500"/>
                                        <p:tgtEl>
                                          <p:spTgt spid="31"/>
                                        </p:tgtEl>
                                      </p:cBhvr>
                                    </p:animEffect>
                                  </p:childTnLst>
                                </p:cTn>
                              </p:par>
                            </p:childTnLst>
                          </p:cTn>
                        </p:par>
                      </p:childTnLst>
                    </p:cTn>
                  </p:par>
                  <p:par>
                    <p:cTn id="26" fill="hold">
                      <p:stCondLst>
                        <p:cond delay="indefinite"/>
                      </p:stCondLst>
                      <p:childTnLst>
                        <p:par>
                          <p:cTn id="27" fill="hold">
                            <p:stCondLst>
                              <p:cond delay="0"/>
                            </p:stCondLst>
                            <p:childTnLst>
                              <p:par>
                                <p:cTn id="28" presetID="1" presetClass="entr" presetSubtype="0" fill="hold" grpId="0" nodeType="clickEffect">
                                  <p:stCondLst>
                                    <p:cond delay="0"/>
                                  </p:stCondLst>
                                  <p:childTnLst>
                                    <p:set>
                                      <p:cBhvr>
                                        <p:cTn id="29" dur="1" fill="hold">
                                          <p:stCondLst>
                                            <p:cond delay="0"/>
                                          </p:stCondLst>
                                        </p:cTn>
                                        <p:tgtEl>
                                          <p:spTgt spid="5"/>
                                        </p:tgtEl>
                                        <p:attrNameLst>
                                          <p:attrName>style.visibility</p:attrName>
                                        </p:attrNameLst>
                                      </p:cBhvr>
                                      <p:to>
                                        <p:strVal val="visible"/>
                                      </p:to>
                                    </p:set>
                                  </p:childTnLst>
                                </p:cTn>
                              </p:par>
                            </p:childTnLst>
                          </p:cTn>
                        </p:par>
                      </p:childTnLst>
                    </p:cTn>
                  </p:par>
                  <p:par>
                    <p:cTn id="30" fill="hold">
                      <p:stCondLst>
                        <p:cond delay="indefinite"/>
                      </p:stCondLst>
                      <p:childTnLst>
                        <p:par>
                          <p:cTn id="31" fill="hold">
                            <p:stCondLst>
                              <p:cond delay="0"/>
                            </p:stCondLst>
                            <p:childTnLst>
                              <p:par>
                                <p:cTn id="32" presetID="1" presetClass="entr" presetSubtype="0" fill="hold" grpId="0" nodeType="clickEffect">
                                  <p:stCondLst>
                                    <p:cond delay="0"/>
                                  </p:stCondLst>
                                  <p:childTnLst>
                                    <p:set>
                                      <p:cBhvr>
                                        <p:cTn id="33" dur="1" fill="hold">
                                          <p:stCondLst>
                                            <p:cond delay="0"/>
                                          </p:stCondLst>
                                        </p:cTn>
                                        <p:tgtEl>
                                          <p:spTgt spid="28"/>
                                        </p:tgtEl>
                                        <p:attrNameLst>
                                          <p:attrName>style.visibility</p:attrName>
                                        </p:attrNameLst>
                                      </p:cBhvr>
                                      <p:to>
                                        <p:strVal val="visible"/>
                                      </p:to>
                                    </p:set>
                                  </p:childTnLst>
                                </p:cTn>
                              </p:par>
                            </p:childTnLst>
                          </p:cTn>
                        </p:par>
                      </p:childTnLst>
                    </p:cTn>
                  </p:par>
                  <p:par>
                    <p:cTn id="34" fill="hold">
                      <p:stCondLst>
                        <p:cond delay="indefinite"/>
                      </p:stCondLst>
                      <p:childTnLst>
                        <p:par>
                          <p:cTn id="35" fill="hold">
                            <p:stCondLst>
                              <p:cond delay="0"/>
                            </p:stCondLst>
                            <p:childTnLst>
                              <p:par>
                                <p:cTn id="36" presetID="1" presetClass="entr" presetSubtype="0" fill="hold" grpId="0" nodeType="clickEffect">
                                  <p:stCondLst>
                                    <p:cond delay="0"/>
                                  </p:stCondLst>
                                  <p:childTnLst>
                                    <p:set>
                                      <p:cBhvr>
                                        <p:cTn id="37" dur="1" fill="hold">
                                          <p:stCondLst>
                                            <p:cond delay="0"/>
                                          </p:stCondLst>
                                        </p:cTn>
                                        <p:tgtEl>
                                          <p:spTgt spid="30"/>
                                        </p:tgtEl>
                                        <p:attrNameLst>
                                          <p:attrName>style.visibility</p:attrName>
                                        </p:attrNameLst>
                                      </p:cBhvr>
                                      <p:to>
                                        <p:strVal val="visible"/>
                                      </p:to>
                                    </p:set>
                                  </p:childTnLst>
                                </p:cTn>
                              </p:par>
                            </p:childTnLst>
                          </p:cTn>
                        </p:par>
                      </p:childTnLst>
                    </p:cTn>
                  </p:par>
                  <p:par>
                    <p:cTn id="38" fill="hold">
                      <p:stCondLst>
                        <p:cond delay="indefinite"/>
                      </p:stCondLst>
                      <p:childTnLst>
                        <p:par>
                          <p:cTn id="39" fill="hold">
                            <p:stCondLst>
                              <p:cond delay="0"/>
                            </p:stCondLst>
                            <p:childTnLst>
                              <p:par>
                                <p:cTn id="40" presetID="1" presetClass="entr" presetSubtype="0" fill="hold" grpId="0" nodeType="clickEffect">
                                  <p:stCondLst>
                                    <p:cond delay="0"/>
                                  </p:stCondLst>
                                  <p:childTnLst>
                                    <p:set>
                                      <p:cBhvr>
                                        <p:cTn id="41" dur="1" fill="hold">
                                          <p:stCondLst>
                                            <p:cond delay="0"/>
                                          </p:stCondLst>
                                        </p:cTn>
                                        <p:tgtEl>
                                          <p:spTgt spid="34"/>
                                        </p:tgtEl>
                                        <p:attrNameLst>
                                          <p:attrName>style.visibility</p:attrName>
                                        </p:attrNameLst>
                                      </p:cBhvr>
                                      <p:to>
                                        <p:strVal val="visible"/>
                                      </p:to>
                                    </p:se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wipe(left)">
                                      <p:cBhvr>
                                        <p:cTn id="46" dur="500"/>
                                        <p:tgtEl>
                                          <p:spTgt spid="9"/>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Effect transition="in" filter="wipe(left)">
                                      <p:cBhvr>
                                        <p:cTn id="51" dur="500"/>
                                        <p:tgtEl>
                                          <p:spTgt spid="10"/>
                                        </p:tgtEl>
                                      </p:cBhvr>
                                    </p:animEffect>
                                  </p:childTnLst>
                                </p:cTn>
                              </p:par>
                            </p:childTnLst>
                          </p:cTn>
                        </p:par>
                      </p:childTnLst>
                    </p:cTn>
                  </p:par>
                  <p:par>
                    <p:cTn id="52" fill="hold">
                      <p:stCondLst>
                        <p:cond delay="indefinite"/>
                      </p:stCondLst>
                      <p:childTnLst>
                        <p:par>
                          <p:cTn id="53" fill="hold">
                            <p:stCondLst>
                              <p:cond delay="0"/>
                            </p:stCondLst>
                            <p:childTnLst>
                              <p:par>
                                <p:cTn id="54" presetID="1" presetClass="entr" presetSubtype="0" fill="hold" grpId="0" nodeType="clickEffect">
                                  <p:stCondLst>
                                    <p:cond delay="0"/>
                                  </p:stCondLst>
                                  <p:childTnLst>
                                    <p:set>
                                      <p:cBhvr>
                                        <p:cTn id="55" dur="1" fill="hold">
                                          <p:stCondLst>
                                            <p:cond delay="0"/>
                                          </p:stCondLst>
                                        </p:cTn>
                                        <p:tgtEl>
                                          <p:spTgt spid="11"/>
                                        </p:tgtEl>
                                        <p:attrNameLst>
                                          <p:attrName>style.visibility</p:attrName>
                                        </p:attrNameLst>
                                      </p:cBhvr>
                                      <p:to>
                                        <p:strVal val="visible"/>
                                      </p:to>
                                    </p:set>
                                  </p:childTnLst>
                                </p:cTn>
                              </p:par>
                            </p:childTnLst>
                          </p:cTn>
                        </p:par>
                      </p:childTnLst>
                    </p:cTn>
                  </p:par>
                  <p:par>
                    <p:cTn id="56" fill="hold">
                      <p:stCondLst>
                        <p:cond delay="indefinite"/>
                      </p:stCondLst>
                      <p:childTnLst>
                        <p:par>
                          <p:cTn id="57" fill="hold">
                            <p:stCondLst>
                              <p:cond delay="0"/>
                            </p:stCondLst>
                            <p:childTnLst>
                              <p:par>
                                <p:cTn id="58" presetID="1" presetClass="entr" presetSubtype="0" fill="hold" nodeType="clickEffect">
                                  <p:stCondLst>
                                    <p:cond delay="0"/>
                                  </p:stCondLst>
                                  <p:childTnLst>
                                    <p:set>
                                      <p:cBhvr>
                                        <p:cTn id="59" dur="1" fill="hold">
                                          <p:stCondLst>
                                            <p:cond delay="0"/>
                                          </p:stCondLst>
                                        </p:cTn>
                                        <p:tgtEl>
                                          <p:spTgt spid="12"/>
                                        </p:tgtEl>
                                        <p:attrNameLst>
                                          <p:attrName>style.visibility</p:attrName>
                                        </p:attrNameLst>
                                      </p:cBhvr>
                                      <p:to>
                                        <p:strVal val="visible"/>
                                      </p:to>
                                    </p:set>
                                  </p:childTnLst>
                                </p:cTn>
                              </p:par>
                            </p:childTnLst>
                          </p:cTn>
                        </p:par>
                      </p:childTnLst>
                    </p:cTn>
                  </p:par>
                  <p:par>
                    <p:cTn id="60" fill="hold">
                      <p:stCondLst>
                        <p:cond delay="indefinite"/>
                      </p:stCondLst>
                      <p:childTnLst>
                        <p:par>
                          <p:cTn id="61" fill="hold">
                            <p:stCondLst>
                              <p:cond delay="0"/>
                            </p:stCondLst>
                            <p:childTnLst>
                              <p:par>
                                <p:cTn id="62" presetID="10" presetClass="entr" presetSubtype="0" fill="hold" grpId="0" nodeType="clickEffect">
                                  <p:stCondLst>
                                    <p:cond delay="0"/>
                                  </p:stCondLst>
                                  <p:childTnLst>
                                    <p:set>
                                      <p:cBhvr>
                                        <p:cTn id="63" dur="1" fill="hold">
                                          <p:stCondLst>
                                            <p:cond delay="0"/>
                                          </p:stCondLst>
                                        </p:cTn>
                                        <p:tgtEl>
                                          <p:spTgt spid="2"/>
                                        </p:tgtEl>
                                        <p:attrNameLst>
                                          <p:attrName>style.visibility</p:attrName>
                                        </p:attrNameLst>
                                      </p:cBhvr>
                                      <p:to>
                                        <p:strVal val="visible"/>
                                      </p:to>
                                    </p:set>
                                    <p:animEffect transition="in" filter="fade">
                                      <p:cBhvr>
                                        <p:cTn id="64" dur="500"/>
                                        <p:tgtEl>
                                          <p:spTgt spid="2"/>
                                        </p:tgtEl>
                                      </p:cBhvr>
                                    </p:animEffect>
                                  </p:childTnLst>
                                </p:cTn>
                              </p:par>
                            </p:childTnLst>
                          </p:cTn>
                        </p:par>
                      </p:childTnLst>
                    </p:cTn>
                  </p:par>
                  <p:par>
                    <p:cTn id="65" fill="hold">
                      <p:stCondLst>
                        <p:cond delay="indefinite"/>
                      </p:stCondLst>
                      <p:childTnLst>
                        <p:par>
                          <p:cTn id="66" fill="hold">
                            <p:stCondLst>
                              <p:cond delay="0"/>
                            </p:stCondLst>
                            <p:childTnLst>
                              <p:par>
                                <p:cTn id="67" presetID="10" presetClass="entr" presetSubtype="0" fill="hold" grpId="0" nodeType="clickEffect">
                                  <p:stCondLst>
                                    <p:cond delay="0"/>
                                  </p:stCondLst>
                                  <p:childTnLst>
                                    <p:set>
                                      <p:cBhvr>
                                        <p:cTn id="68" dur="1" fill="hold">
                                          <p:stCondLst>
                                            <p:cond delay="0"/>
                                          </p:stCondLst>
                                        </p:cTn>
                                        <p:tgtEl>
                                          <p:spTgt spid="4"/>
                                        </p:tgtEl>
                                        <p:attrNameLst>
                                          <p:attrName>style.visibility</p:attrName>
                                        </p:attrNameLst>
                                      </p:cBhvr>
                                      <p:to>
                                        <p:strVal val="visible"/>
                                      </p:to>
                                    </p:set>
                                    <p:animEffect transition="in" filter="fade">
                                      <p:cBhvr>
                                        <p:cTn id="69" dur="500"/>
                                        <p:tgtEl>
                                          <p:spTgt spid="4"/>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20"/>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10" presetClass="entr" presetSubtype="0" fill="hold" grpId="0" nodeType="clickEffect">
                                  <p:stCondLst>
                                    <p:cond delay="0"/>
                                  </p:stCondLst>
                                  <p:childTnLst>
                                    <p:set>
                                      <p:cBhvr>
                                        <p:cTn id="77" dur="1" fill="hold">
                                          <p:stCondLst>
                                            <p:cond delay="0"/>
                                          </p:stCondLst>
                                        </p:cTn>
                                        <p:tgtEl>
                                          <p:spTgt spid="6"/>
                                        </p:tgtEl>
                                        <p:attrNameLst>
                                          <p:attrName>style.visibility</p:attrName>
                                        </p:attrNameLst>
                                      </p:cBhvr>
                                      <p:to>
                                        <p:strVal val="visible"/>
                                      </p:to>
                                    </p:set>
                                    <p:animEffect transition="in" filter="fade">
                                      <p:cBhvr>
                                        <p:cTn id="78" dur="500"/>
                                        <p:tgtEl>
                                          <p:spTgt spid="6"/>
                                        </p:tgtEl>
                                      </p:cBhvr>
                                    </p:animEffect>
                                  </p:childTnLst>
                                </p:cTn>
                              </p:par>
                              <p:par>
                                <p:cTn id="79" presetID="10" presetClass="entr" presetSubtype="0" fill="hold" grpId="0" nodeType="withEffect">
                                  <p:stCondLst>
                                    <p:cond delay="0"/>
                                  </p:stCondLst>
                                  <p:childTnLst>
                                    <p:set>
                                      <p:cBhvr>
                                        <p:cTn id="80" dur="1" fill="hold">
                                          <p:stCondLst>
                                            <p:cond delay="0"/>
                                          </p:stCondLst>
                                        </p:cTn>
                                        <p:tgtEl>
                                          <p:spTgt spid="8"/>
                                        </p:tgtEl>
                                        <p:attrNameLst>
                                          <p:attrName>style.visibility</p:attrName>
                                        </p:attrNameLst>
                                      </p:cBhvr>
                                      <p:to>
                                        <p:strVal val="visible"/>
                                      </p:to>
                                    </p:set>
                                    <p:animEffect transition="in" filter="fade">
                                      <p:cBhvr>
                                        <p:cTn id="8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25" grpId="0"/>
      <p:bldP spid="29" grpId="0"/>
      <p:bldP spid="31" grpId="0"/>
      <p:bldP spid="5" grpId="0"/>
      <p:bldP spid="28" grpId="0"/>
      <p:bldP spid="30" grpId="0"/>
      <p:bldP spid="34" grpId="0"/>
      <p:bldP spid="2" grpId="0"/>
      <p:bldP spid="4" grpId="0"/>
      <p:bldP spid="6" grpId="0"/>
      <p:bldP spid="8" grpId="0"/>
      <p:bldP spid="9" grpId="0"/>
      <p:bldP spid="10" grpId="0"/>
      <p:bldP spid="11"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17" name="Group 16">
            <a:extLst>
              <a:ext uri="{FF2B5EF4-FFF2-40B4-BE49-F238E27FC236}">
                <a16:creationId xmlns:a16="http://schemas.microsoft.com/office/drawing/2014/main" id="{0E806564-7C9E-4979-AAF6-E78ECCF59CA1}"/>
              </a:ext>
            </a:extLst>
          </p:cNvPr>
          <p:cNvGrpSpPr/>
          <p:nvPr/>
        </p:nvGrpSpPr>
        <p:grpSpPr>
          <a:xfrm>
            <a:off x="150062" y="1127383"/>
            <a:ext cx="24083876" cy="12404014"/>
            <a:chOff x="2546115" y="1036603"/>
            <a:chExt cx="24083876" cy="12404014"/>
          </a:xfrm>
        </p:grpSpPr>
        <p:sp>
          <p:nvSpPr>
            <p:cNvPr id="22" name="Rectangle: Diagonal Corners Rounded 21">
              <a:extLst>
                <a:ext uri="{FF2B5EF4-FFF2-40B4-BE49-F238E27FC236}">
                  <a16:creationId xmlns:a16="http://schemas.microsoft.com/office/drawing/2014/main" id="{C6922F8F-EE6C-4E6D-B92B-459A7CE34FCE}"/>
                </a:ext>
              </a:extLst>
            </p:cNvPr>
            <p:cNvSpPr/>
            <p:nvPr/>
          </p:nvSpPr>
          <p:spPr>
            <a:xfrm>
              <a:off x="2546115" y="1052258"/>
              <a:ext cx="24083876" cy="12388359"/>
            </a:xfrm>
            <a:prstGeom prst="round2DiagRect">
              <a:avLst>
                <a:gd name="adj1" fmla="val 0"/>
                <a:gd name="adj2" fmla="val 1970"/>
              </a:avLst>
            </a:prstGeom>
            <a:noFill/>
            <a:ln w="12700" cap="flat" cmpd="sng" algn="ctr">
              <a:solidFill>
                <a:srgbClr val="FFC000"/>
              </a:solidFill>
              <a:prstDash val="solid"/>
              <a:miter lim="800000"/>
            </a:ln>
            <a:effectLst>
              <a:innerShdw blurRad="63500" dist="50800" dir="2700000">
                <a:prstClr val="black">
                  <a:alpha val="50000"/>
                </a:prstClr>
              </a:innerShdw>
            </a:effectLst>
          </p:spPr>
          <p:txBody>
            <a:bodyPr rtlCol="0" anchor="ctr"/>
            <a:lstStyle/>
            <a:p>
              <a:pPr defTabSz="914400">
                <a:lnSpc>
                  <a:spcPct val="107000"/>
                </a:lnSpc>
                <a:spcAft>
                  <a:spcPts val="800"/>
                </a:spcAft>
                <a:defRPr/>
              </a:pPr>
              <a:endParaRPr lang="en-US" sz="1100" kern="0">
                <a:solidFill>
                  <a:sysClr val="windowText" lastClr="000000"/>
                </a:solidFill>
                <a:latin typeface="Calibri" panose="020F0502020204030204" pitchFamily="34" charset="0"/>
                <a:ea typeface="Calibri" panose="020F0502020204030204" pitchFamily="34" charset="0"/>
                <a:cs typeface="Times New Roman" panose="02020603050405020304" pitchFamily="18" charset="0"/>
              </a:endParaRPr>
            </a:p>
          </p:txBody>
        </p:sp>
        <p:grpSp>
          <p:nvGrpSpPr>
            <p:cNvPr id="23" name="Group 22">
              <a:extLst>
                <a:ext uri="{FF2B5EF4-FFF2-40B4-BE49-F238E27FC236}">
                  <a16:creationId xmlns:a16="http://schemas.microsoft.com/office/drawing/2014/main" id="{19B13A65-D2E1-4DEB-8F05-1E5FB125FE31}"/>
                </a:ext>
              </a:extLst>
            </p:cNvPr>
            <p:cNvGrpSpPr/>
            <p:nvPr/>
          </p:nvGrpSpPr>
          <p:grpSpPr>
            <a:xfrm>
              <a:off x="2700846" y="1036603"/>
              <a:ext cx="7210432" cy="744853"/>
              <a:chOff x="2648003" y="1960962"/>
              <a:chExt cx="5215884" cy="744853"/>
            </a:xfrm>
          </p:grpSpPr>
          <p:sp>
            <p:nvSpPr>
              <p:cNvPr id="24" name="Isosceles Triangle 23">
                <a:extLst>
                  <a:ext uri="{FF2B5EF4-FFF2-40B4-BE49-F238E27FC236}">
                    <a16:creationId xmlns:a16="http://schemas.microsoft.com/office/drawing/2014/main" id="{8A8F86F3-8D24-40D4-9BFE-1F20C43DFFA0}"/>
                  </a:ext>
                </a:extLst>
              </p:cNvPr>
              <p:cNvSpPr/>
              <p:nvPr/>
            </p:nvSpPr>
            <p:spPr>
              <a:xfrm>
                <a:off x="5180884" y="1976617"/>
                <a:ext cx="282475" cy="183051"/>
              </a:xfrm>
              <a:prstGeom prst="triangle">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endParaRPr lang="en-US"/>
              </a:p>
            </p:txBody>
          </p:sp>
          <p:sp>
            <p:nvSpPr>
              <p:cNvPr id="25" name="Freeform: Shape 24">
                <a:extLst>
                  <a:ext uri="{FF2B5EF4-FFF2-40B4-BE49-F238E27FC236}">
                    <a16:creationId xmlns:a16="http://schemas.microsoft.com/office/drawing/2014/main" id="{7F29B2B4-5537-4335-ABCA-518C2F1F1F16}"/>
                  </a:ext>
                </a:extLst>
              </p:cNvPr>
              <p:cNvSpPr/>
              <p:nvPr/>
            </p:nvSpPr>
            <p:spPr>
              <a:xfrm rot="10800000">
                <a:off x="2648003" y="1960962"/>
                <a:ext cx="5215884" cy="744853"/>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5">
                  <a:lumMod val="75000"/>
                </a:schemeClr>
              </a:solidFill>
              <a:ln w="12700" cap="flat" cmpd="sng" algn="ctr">
                <a:noFill/>
                <a:prstDash val="solid"/>
                <a:miter lim="800000"/>
              </a:ln>
              <a:effectLst/>
            </p:spPr>
            <p:txBody>
              <a:bodyPr wrap="square" rtlCol="0" anchor="ctr">
                <a:noAutofit/>
              </a:bodyPr>
              <a:lstStyle/>
              <a:p>
                <a:pPr defTabSz="914400">
                  <a:defRPr/>
                </a:pPr>
                <a:endParaRPr lang="en-US" kern="0">
                  <a:solidFill>
                    <a:sysClr val="windowText" lastClr="000000"/>
                  </a:solidFill>
                </a:endParaRPr>
              </a:p>
            </p:txBody>
          </p:sp>
        </p:grpSp>
      </p:grpSp>
      <p:sp>
        <p:nvSpPr>
          <p:cNvPr id="29" name="TextBox 28">
            <a:extLst>
              <a:ext uri="{FF2B5EF4-FFF2-40B4-BE49-F238E27FC236}">
                <a16:creationId xmlns:a16="http://schemas.microsoft.com/office/drawing/2014/main" id="{C9220DC3-86B9-EEBF-42BF-5DB42CB4AD99}"/>
              </a:ext>
            </a:extLst>
          </p:cNvPr>
          <p:cNvSpPr txBox="1"/>
          <p:nvPr/>
        </p:nvSpPr>
        <p:spPr>
          <a:xfrm>
            <a:off x="1123047" y="1038425"/>
            <a:ext cx="6326253" cy="830997"/>
          </a:xfrm>
          <a:prstGeom prst="rect">
            <a:avLst/>
          </a:prstGeom>
          <a:noFill/>
        </p:spPr>
        <p:txBody>
          <a:bodyPr wrap="square" rtlCol="0">
            <a:spAutoFit/>
          </a:bodyPr>
          <a:lstStyle/>
          <a:p>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Bài</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toán</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mở</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đầu</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p>
        </p:txBody>
      </p:sp>
      <mc:AlternateContent xmlns:mc="http://schemas.openxmlformats.org/markup-compatibility/2006" xmlns:a14="http://schemas.microsoft.com/office/drawing/2010/main">
        <mc:Choice Requires="a14">
          <p:sp>
            <p:nvSpPr>
              <p:cNvPr id="34" name="TextBox 33">
                <a:extLst>
                  <a:ext uri="{FF2B5EF4-FFF2-40B4-BE49-F238E27FC236}">
                    <a16:creationId xmlns:a16="http://schemas.microsoft.com/office/drawing/2014/main" id="{03CB8DEC-747C-53ED-4324-0A2B3D5BACD7}"/>
                  </a:ext>
                </a:extLst>
              </p:cNvPr>
              <p:cNvSpPr txBox="1"/>
              <p:nvPr/>
            </p:nvSpPr>
            <p:spPr>
              <a:xfrm>
                <a:off x="1123047" y="2138566"/>
                <a:ext cx="21831417" cy="2265813"/>
              </a:xfrm>
              <a:prstGeom prst="rect">
                <a:avLst/>
              </a:prstGeom>
              <a:noFill/>
            </p:spPr>
            <p:txBody>
              <a:bodyPr wrap="square">
                <a:spAutoFit/>
              </a:bodyPr>
              <a:lstStyle/>
              <a:p>
                <a:pPr algn="just">
                  <a:lnSpc>
                    <a:spcPct val="107000"/>
                  </a:lnSpc>
                  <a:spcAft>
                    <a:spcPts val="800"/>
                  </a:spcAft>
                </a:pPr>
                <a:r>
                  <a:rPr lang="en-US" sz="4400" b="1" dirty="0" err="1">
                    <a:latin typeface="Tahoma" panose="020B0604030504040204" pitchFamily="34" charset="0"/>
                    <a:ea typeface="Tahoma" panose="020B0604030504040204" pitchFamily="34" charset="0"/>
                    <a:cs typeface="Tahoma" panose="020B0604030504040204" pitchFamily="34" charset="0"/>
                  </a:rPr>
                  <a:t>Một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quả</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đạn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pháo</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được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bắn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ra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khỏi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nòng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pháo</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với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vận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tốc</a:t>
                </a:r>
                <a:r>
                  <a:rPr lang="en-US" sz="4400" b="1" dirty="0">
                    <a:latin typeface="Tahoma" panose="020B0604030504040204" pitchFamily="34" charset="0"/>
                    <a:ea typeface="Tahoma" panose="020B0604030504040204" pitchFamily="34" charset="0"/>
                    <a:cs typeface="Tahoma" panose="020B0604030504040204" pitchFamily="34" charset="0"/>
                  </a:rPr>
                  <a:t> ban </a:t>
                </a:r>
                <a:r>
                  <a:rPr lang="en-US" sz="4400" b="1" dirty="0" err="1">
                    <a:latin typeface="Tahoma" panose="020B0604030504040204" pitchFamily="34" charset="0"/>
                    <a:ea typeface="Tahoma" panose="020B0604030504040204" pitchFamily="34" charset="0"/>
                    <a:cs typeface="Tahoma" panose="020B0604030504040204" pitchFamily="34" charset="0"/>
                  </a:rPr>
                  <a:t>đầu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có</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độ</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lớn</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b>
                      <m:sSubPr>
                        <m:ctrlPr>
                          <a:rPr lang="en-US" sz="4400" b="1" i="1" smtClean="0">
                            <a:latin typeface="Cambria Math" panose="02040503050406030204" pitchFamily="18" charset="0"/>
                            <a:ea typeface="Tahoma" panose="020B0604030504040204" pitchFamily="34" charset="0"/>
                            <a:cs typeface="Tahoma" panose="020B0604030504040204" pitchFamily="34" charset="0"/>
                          </a:rPr>
                        </m:ctrlPr>
                      </m:sSubPr>
                      <m:e>
                        <m:r>
                          <a:rPr lang="en-US" sz="4400" b="1" i="1" smtClean="0">
                            <a:latin typeface="Cambria Math"/>
                            <a:ea typeface="Tahoma" panose="020B0604030504040204" pitchFamily="34" charset="0"/>
                            <a:cs typeface="Tahoma" panose="020B0604030504040204" pitchFamily="34" charset="0"/>
                          </a:rPr>
                          <m:t>𝒗</m:t>
                        </m:r>
                      </m:e>
                      <m:sub>
                        <m:r>
                          <a:rPr lang="en-US" sz="4400" b="1" i="1" smtClean="0">
                            <a:latin typeface="Cambria Math"/>
                            <a:ea typeface="Tahoma" panose="020B0604030504040204" pitchFamily="34" charset="0"/>
                            <a:cs typeface="Tahoma" panose="020B0604030504040204" pitchFamily="34" charset="0"/>
                          </a:rPr>
                          <m:t>𝟎</m:t>
                        </m:r>
                        <m:r>
                          <a:rPr lang="en-US" sz="4400" b="1" i="1" smtClean="0">
                            <a:latin typeface="Cambria Math"/>
                            <a:ea typeface="Tahoma" panose="020B0604030504040204" pitchFamily="34" charset="0"/>
                            <a:cs typeface="Tahoma" panose="020B0604030504040204" pitchFamily="34" charset="0"/>
                          </a:rPr>
                          <m:t>  </m:t>
                        </m:r>
                      </m:sub>
                    </m:sSub>
                  </m:oMath>
                </a14:m>
                <a:r>
                  <a:rPr lang="en-US" sz="4400" b="1" dirty="0" err="1">
                    <a:latin typeface="Tahoma" panose="020B0604030504040204" pitchFamily="34" charset="0"/>
                    <a:ea typeface="Tahoma" panose="020B0604030504040204" pitchFamily="34" charset="0"/>
                    <a:cs typeface="Tahoma" panose="020B0604030504040204" pitchFamily="34" charset="0"/>
                  </a:rPr>
                  <a:t>không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đổi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Tìm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góc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bắn</a:t>
                </a:r>
                <a14:m>
                  <m:oMath xmlns:m="http://schemas.openxmlformats.org/officeDocument/2006/math">
                    <m:r>
                      <a:rPr lang="en-US" sz="4400" b="1" i="0" smtClean="0">
                        <a:latin typeface="Cambria Math"/>
                        <a:ea typeface="Cambria Math"/>
                        <a:cs typeface="Tahoma" panose="020B0604030504040204" pitchFamily="34" charset="0"/>
                      </a:rPr>
                      <m:t>  </m:t>
                    </m:r>
                    <m:r>
                      <a:rPr lang="en-US" sz="4400" b="1" i="1" smtClean="0">
                        <a:latin typeface="Cambria Math"/>
                        <a:ea typeface="Cambria Math"/>
                        <a:cs typeface="Tahoma" panose="020B0604030504040204" pitchFamily="34" charset="0"/>
                      </a:rPr>
                      <m:t>𝜶</m:t>
                    </m:r>
                  </m:oMath>
                </a14:m>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để</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quả</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đạn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pháo</a:t>
                </a:r>
                <a:r>
                  <a:rPr lang="en-US" sz="4400" b="1" dirty="0">
                    <a:latin typeface="Tahoma" panose="020B0604030504040204" pitchFamily="34" charset="0"/>
                    <a:ea typeface="Tahoma" panose="020B0604030504040204" pitchFamily="34" charset="0"/>
                    <a:cs typeface="Tahoma" panose="020B0604030504040204" pitchFamily="34" charset="0"/>
                  </a:rPr>
                  <a:t> bay </a:t>
                </a:r>
                <a:r>
                  <a:rPr lang="en-US" sz="4400" b="1" dirty="0" err="1">
                    <a:latin typeface="Tahoma" panose="020B0604030504040204" pitchFamily="34" charset="0"/>
                    <a:ea typeface="Tahoma" panose="020B0604030504040204" pitchFamily="34" charset="0"/>
                    <a:cs typeface="Tahoma" panose="020B0604030504040204" pitchFamily="34" charset="0"/>
                  </a:rPr>
                  <a:t>xa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nhất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bỏ</a:t>
                </a:r>
                <a:r>
                  <a:rPr lang="en-US" sz="4400" b="1" dirty="0">
                    <a:latin typeface="Tahoma" panose="020B0604030504040204" pitchFamily="34" charset="0"/>
                    <a:ea typeface="Tahoma" panose="020B0604030504040204" pitchFamily="34" charset="0"/>
                    <a:cs typeface="Tahoma" panose="020B0604030504040204" pitchFamily="34" charset="0"/>
                  </a:rPr>
                  <a:t> qua </a:t>
                </a:r>
                <a:r>
                  <a:rPr lang="en-US" sz="4400" b="1" dirty="0" err="1">
                    <a:latin typeface="Tahoma" panose="020B0604030504040204" pitchFamily="34" charset="0"/>
                    <a:ea typeface="Tahoma" panose="020B0604030504040204" pitchFamily="34" charset="0"/>
                    <a:cs typeface="Tahoma" panose="020B0604030504040204" pitchFamily="34" charset="0"/>
                  </a:rPr>
                  <a:t>sức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cản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của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không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khí</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coi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quả</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đạn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pháo</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được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bắn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ra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từ</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mặt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đất</a:t>
                </a:r>
                <a:r>
                  <a:rPr lang="en-US" sz="4400" b="1" dirty="0">
                    <a:latin typeface="Tahoma" panose="020B0604030504040204" pitchFamily="34" charset="0"/>
                    <a:ea typeface="Tahoma" panose="020B0604030504040204" pitchFamily="34" charset="0"/>
                    <a:cs typeface="Tahoma" panose="020B0604030504040204" pitchFamily="34" charset="0"/>
                  </a:rPr>
                  <a:t>.</a:t>
                </a:r>
                <a:endParaRPr lang="en-US" sz="4400" b="1" dirty="0">
                  <a:effectLst/>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4" name="TextBox 33">
                <a:extLst>
                  <a:ext uri="{FF2B5EF4-FFF2-40B4-BE49-F238E27FC236}">
                    <a16:creationId xmlns="" xmlns:a16="http://schemas.microsoft.com/office/drawing/2014/main" xmlns:a14="http://schemas.microsoft.com/office/drawing/2010/main" id="{03CB8DEC-747C-53ED-4324-0A2B3D5BACD7}"/>
                  </a:ext>
                </a:extLst>
              </p:cNvPr>
              <p:cNvSpPr txBox="1">
                <a:spLocks noRot="1" noChangeAspect="1" noMove="1" noResize="1" noEditPoints="1" noAdjustHandles="1" noChangeArrowheads="1" noChangeShapeType="1" noTextEdit="1"/>
              </p:cNvSpPr>
              <p:nvPr/>
            </p:nvSpPr>
            <p:spPr>
              <a:xfrm>
                <a:off x="1123047" y="2138566"/>
                <a:ext cx="21831417" cy="2265813"/>
              </a:xfrm>
              <a:prstGeom prst="rect">
                <a:avLst/>
              </a:prstGeom>
              <a:blipFill rotWithShape="1">
                <a:blip r:embed="rId3"/>
                <a:stretch>
                  <a:fillRect l="-1117" t="-6183" r="-1145" b="-9140"/>
                </a:stretch>
              </a:blipFill>
            </p:spPr>
            <p:txBody>
              <a:bodyPr/>
              <a:lstStyle/>
              <a:p>
                <a:r>
                  <a:rPr lang="en-US">
                    <a:noFill/>
                  </a:rPr>
                  <a:t> </a:t>
                </a:r>
              </a:p>
            </p:txBody>
          </p:sp>
        </mc:Fallback>
      </mc:AlternateContent>
      <p:pic>
        <p:nvPicPr>
          <p:cNvPr id="10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1855296" y="5066914"/>
            <a:ext cx="10650743" cy="69196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Rectangle 1"/>
          <p:cNvSpPr/>
          <p:nvPr/>
        </p:nvSpPr>
        <p:spPr>
          <a:xfrm>
            <a:off x="14412159" y="12308499"/>
            <a:ext cx="5125121" cy="769441"/>
          </a:xfrm>
          <a:prstGeom prst="rect">
            <a:avLst/>
          </a:prstGeom>
        </p:spPr>
        <p:txBody>
          <a:bodyPr wrap="none">
            <a:spAutoFit/>
          </a:bodyPr>
          <a:lstStyle/>
          <a:p>
            <a:r>
              <a:rPr lang="en-US" sz="4400" b="1" i="1" dirty="0" err="1">
                <a:solidFill>
                  <a:srgbClr val="C00000"/>
                </a:solidFill>
                <a:latin typeface="Times New Roman"/>
                <a:ea typeface="Calibri"/>
              </a:rPr>
              <a:t>Hình</a:t>
            </a:r>
            <a:r>
              <a:rPr lang="en-US" sz="4400" b="1" i="1" dirty="0">
                <a:solidFill>
                  <a:srgbClr val="C00000"/>
                </a:solidFill>
                <a:latin typeface="Times New Roman"/>
                <a:ea typeface="Calibri"/>
              </a:rPr>
              <a:t> 1.18. </a:t>
            </a:r>
            <a:r>
              <a:rPr lang="en-US" sz="4400" b="1" i="1" dirty="0" err="1">
                <a:solidFill>
                  <a:srgbClr val="C00000"/>
                </a:solidFill>
                <a:latin typeface="Times New Roman"/>
                <a:ea typeface="Calibri"/>
              </a:rPr>
              <a:t>Dàn</a:t>
            </a:r>
            <a:r>
              <a:rPr lang="en-US" sz="4400" b="1" i="1" dirty="0">
                <a:solidFill>
                  <a:srgbClr val="C00000"/>
                </a:solidFill>
                <a:latin typeface="Times New Roman"/>
                <a:ea typeface="Calibri"/>
              </a:rPr>
              <a:t> </a:t>
            </a:r>
            <a:r>
              <a:rPr lang="en-US" sz="4400" b="1" i="1" dirty="0" err="1">
                <a:solidFill>
                  <a:srgbClr val="C00000"/>
                </a:solidFill>
                <a:latin typeface="Times New Roman"/>
                <a:ea typeface="Calibri"/>
              </a:rPr>
              <a:t>pháo</a:t>
            </a:r>
            <a:endParaRPr lang="en-US" sz="4400" dirty="0"/>
          </a:p>
        </p:txBody>
      </p:sp>
    </p:spTree>
    <p:extLst>
      <p:ext uri="{BB962C8B-B14F-4D97-AF65-F5344CB8AC3E}">
        <p14:creationId xmlns:p14="http://schemas.microsoft.com/office/powerpoint/2010/main" val="7669797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left)">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34">
                                            <p:txEl>
                                              <p:pRg st="0" end="0"/>
                                            </p:txEl>
                                          </p:spTgt>
                                        </p:tgtEl>
                                        <p:attrNameLst>
                                          <p:attrName>style.visibility</p:attrName>
                                        </p:attrNameLst>
                                      </p:cBhvr>
                                      <p:to>
                                        <p:strVal val="visible"/>
                                      </p:to>
                                    </p:set>
                                    <p:animEffect transition="in" filter="wipe(left)">
                                      <p:cBhvr>
                                        <p:cTn id="12" dur="500"/>
                                        <p:tgtEl>
                                          <p:spTgt spid="3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026"/>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332506" y="955223"/>
            <a:ext cx="15126568" cy="1277449"/>
            <a:chOff x="10444842" y="2554465"/>
            <a:chExt cx="15512351" cy="1304531"/>
          </a:xfrm>
        </p:grpSpPr>
        <p:sp>
          <p:nvSpPr>
            <p:cNvPr id="210" name="Google Shape;210;p31"/>
            <p:cNvSpPr/>
            <p:nvPr/>
          </p:nvSpPr>
          <p:spPr>
            <a:xfrm flipH="1">
              <a:off x="11125197" y="2590800"/>
              <a:ext cx="1483199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lvl="0" algn="ctr"/>
              <a:r>
                <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KHÁI NIỆM PHƯƠNG TRÌNH TƯƠNG ĐƯƠNG</a:t>
              </a:r>
            </a:p>
          </p:txBody>
        </p:sp>
        <p:sp>
          <p:nvSpPr>
            <p:cNvPr id="211" name="Google Shape;211;p31"/>
            <p:cNvSpPr/>
            <p:nvPr/>
          </p:nvSpPr>
          <p:spPr>
            <a:xfrm>
              <a:off x="10444842" y="2554465"/>
              <a:ext cx="1295399" cy="1304530"/>
            </a:xfrm>
            <a:prstGeom prst="ellipse">
              <a:avLst/>
            </a:prstGeom>
            <a:solidFill>
              <a:schemeClr val="accent5">
                <a:lumMod val="60000"/>
                <a:lumOff val="4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none" spc="0" normalizeH="0" baseline="0" noProof="0" dirty="0">
                  <a:ln>
                    <a:noFill/>
                  </a:ln>
                  <a:solidFill>
                    <a:srgbClr val="4436FA"/>
                  </a:solidFill>
                  <a:effectLst/>
                  <a:uLnTx/>
                  <a:uFillTx/>
                  <a:latin typeface="Calibri"/>
                  <a:ea typeface="Calibri"/>
                  <a:cs typeface="Calibri"/>
                  <a:sym typeface="Calibri"/>
                </a:rPr>
                <a:t>❶</a:t>
              </a:r>
              <a:endParaRPr kumimoji="0" sz="4300" b="1" i="0" u="none" strike="noStrike" kern="0" cap="none" spc="0" normalizeH="0" baseline="0" noProof="0" dirty="0">
                <a:ln>
                  <a:noFill/>
                </a:ln>
                <a:solidFill>
                  <a:srgbClr val="4436FA"/>
                </a:solidFill>
                <a:effectLst/>
                <a:uLnTx/>
                <a:uFillTx/>
                <a:latin typeface="Calibri"/>
                <a:ea typeface="Calibri"/>
                <a:cs typeface="Calibri"/>
                <a:sym typeface="Calibri"/>
              </a:endParaRPr>
            </a:p>
          </p:txBody>
        </p:sp>
      </p:grpSp>
      <p:grpSp>
        <p:nvGrpSpPr>
          <p:cNvPr id="41" name="Group 40"/>
          <p:cNvGrpSpPr/>
          <p:nvPr/>
        </p:nvGrpSpPr>
        <p:grpSpPr>
          <a:xfrm>
            <a:off x="541847" y="2616730"/>
            <a:ext cx="5131486" cy="953920"/>
            <a:chOff x="541847" y="2678192"/>
            <a:chExt cx="5131486" cy="953920"/>
          </a:xfrm>
        </p:grpSpPr>
        <p:sp>
          <p:nvSpPr>
            <p:cNvPr id="62" name="Freeform: Shape 2">
              <a:extLst>
                <a:ext uri="{FF2B5EF4-FFF2-40B4-BE49-F238E27FC236}">
                  <a16:creationId xmlns:a16="http://schemas.microsoft.com/office/drawing/2014/main" id="{FCBAB073-AA42-D868-A9E7-BDFA91474D75}"/>
                </a:ext>
              </a:extLst>
            </p:cNvPr>
            <p:cNvSpPr/>
            <p:nvPr/>
          </p:nvSpPr>
          <p:spPr>
            <a:xfrm rot="10800000">
              <a:off x="541847" y="2697684"/>
              <a:ext cx="5131486" cy="934428"/>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Freeform: Shape 5">
              <a:extLst>
                <a:ext uri="{FF2B5EF4-FFF2-40B4-BE49-F238E27FC236}">
                  <a16:creationId xmlns:a16="http://schemas.microsoft.com/office/drawing/2014/main" id="{770A1A89-EC09-E8AC-A29F-48F73FCB79A3}"/>
                </a:ext>
              </a:extLst>
            </p:cNvPr>
            <p:cNvSpPr/>
            <p:nvPr/>
          </p:nvSpPr>
          <p:spPr>
            <a:xfrm rot="10800000">
              <a:off x="804783" y="2759146"/>
              <a:ext cx="4605612" cy="750043"/>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TextBox 64">
              <a:extLst>
                <a:ext uri="{FF2B5EF4-FFF2-40B4-BE49-F238E27FC236}">
                  <a16:creationId xmlns:a16="http://schemas.microsoft.com/office/drawing/2014/main" id="{48C4DA01-9EFF-7E04-B80A-B03CF9F384DC}"/>
                </a:ext>
              </a:extLst>
            </p:cNvPr>
            <p:cNvSpPr txBox="1"/>
            <p:nvPr/>
          </p:nvSpPr>
          <p:spPr>
            <a:xfrm>
              <a:off x="1020005" y="2678192"/>
              <a:ext cx="4261859" cy="830997"/>
            </a:xfrm>
            <a:prstGeom prst="rect">
              <a:avLst/>
            </a:prstGeom>
            <a:noFill/>
          </p:spPr>
          <p:txBody>
            <a:bodyPr wrap="square" rtlCol="0">
              <a:spAutoFit/>
            </a:bodyPr>
            <a:lstStyle/>
            <a:p>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Hoạt</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động</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1</a:t>
              </a:r>
            </a:p>
          </p:txBody>
        </p:sp>
      </p:grpSp>
      <mc:AlternateContent xmlns:mc="http://schemas.openxmlformats.org/markup-compatibility/2006" xmlns:a14="http://schemas.microsoft.com/office/drawing/2010/main">
        <mc:Choice Requires="a14">
          <p:sp>
            <p:nvSpPr>
              <p:cNvPr id="66" name="TextBox 65">
                <a:extLst>
                  <a:ext uri="{FF2B5EF4-FFF2-40B4-BE49-F238E27FC236}">
                    <a16:creationId xmlns:a16="http://schemas.microsoft.com/office/drawing/2014/main" id="{0954ACD6-1D85-750D-E5E3-F12DEDA23C0C}"/>
                  </a:ext>
                </a:extLst>
              </p:cNvPr>
              <p:cNvSpPr txBox="1"/>
              <p:nvPr/>
            </p:nvSpPr>
            <p:spPr>
              <a:xfrm>
                <a:off x="5650476" y="2481903"/>
                <a:ext cx="17208115" cy="2356992"/>
              </a:xfrm>
              <a:prstGeom prst="rect">
                <a:avLst/>
              </a:prstGeom>
              <a:noFill/>
            </p:spPr>
            <p:txBody>
              <a:bodyPr wrap="square">
                <a:spAutoFit/>
              </a:bodyPr>
              <a:lstStyle/>
              <a:p>
                <a:pPr>
                  <a:lnSpc>
                    <a:spcPct val="150000"/>
                  </a:lnSpc>
                  <a:spcAft>
                    <a:spcPts val="800"/>
                  </a:spcAft>
                </a:pPr>
                <a:r>
                  <a:rPr lang="en-US" sz="4400" b="1" dirty="0">
                    <a:latin typeface="Tahoma" panose="020B0604030504040204" pitchFamily="34" charset="0"/>
                    <a:ea typeface="Tahoma" panose="020B0604030504040204" pitchFamily="34" charset="0"/>
                    <a:cs typeface="Tahoma" panose="020B0604030504040204" pitchFamily="34" charset="0"/>
                  </a:rPr>
                  <a:t>Cho </a:t>
                </a:r>
                <a:r>
                  <a:rPr lang="en-US" sz="4400" b="1" dirty="0" err="1">
                    <a:latin typeface="Tahoma" panose="020B0604030504040204" pitchFamily="34" charset="0"/>
                    <a:ea typeface="Tahoma" panose="020B0604030504040204" pitchFamily="34" charset="0"/>
                    <a:cs typeface="Tahoma" panose="020B0604030504040204" pitchFamily="34" charset="0"/>
                  </a:rPr>
                  <a:t>hai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phương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trình</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dirty="0">
                        <a:latin typeface="Cambria Math"/>
                        <a:ea typeface="Calibri"/>
                      </a:rPr>
                      <m:t>     </m:t>
                    </m:r>
                    <m:r>
                      <a:rPr lang="en-US" sz="4400" b="1" i="1" dirty="0">
                        <a:latin typeface="Cambria Math"/>
                        <a:ea typeface="Calibri"/>
                      </a:rPr>
                      <m:t>𝟐</m:t>
                    </m:r>
                    <m:r>
                      <a:rPr lang="en-US" sz="4400" b="1" i="1" dirty="0">
                        <a:latin typeface="Cambria Math"/>
                        <a:ea typeface="Calibri"/>
                      </a:rPr>
                      <m:t>𝒙</m:t>
                    </m:r>
                    <m:r>
                      <a:rPr lang="en-US" sz="4400" b="1" i="1" dirty="0">
                        <a:latin typeface="Cambria Math"/>
                        <a:ea typeface="Calibri"/>
                      </a:rPr>
                      <m:t>− </m:t>
                    </m:r>
                    <m:r>
                      <a:rPr lang="en-US" sz="4400" b="1" i="1" dirty="0">
                        <a:latin typeface="Cambria Math"/>
                        <a:ea typeface="Calibri"/>
                      </a:rPr>
                      <m:t>𝟒</m:t>
                    </m:r>
                    <m:r>
                      <a:rPr lang="en-US" sz="4400" b="1" i="1" dirty="0">
                        <a:latin typeface="Cambria Math"/>
                        <a:ea typeface="Calibri"/>
                      </a:rPr>
                      <m:t> = </m:t>
                    </m:r>
                    <m:r>
                      <a:rPr lang="en-US" sz="4400" b="1" i="1" dirty="0">
                        <a:latin typeface="Cambria Math"/>
                        <a:ea typeface="Calibri"/>
                      </a:rPr>
                      <m:t>𝟎</m:t>
                    </m:r>
                    <m:r>
                      <a:rPr lang="en-US" sz="4400" b="1" i="1" dirty="0">
                        <a:latin typeface="Cambria Math"/>
                        <a:ea typeface="Calibri"/>
                      </a:rPr>
                      <m:t> </m:t>
                    </m:r>
                  </m:oMath>
                </a14:m>
                <a:r>
                  <a:rPr lang="en-US" sz="4400" b="1" dirty="0">
                    <a:latin typeface="Tahoma" panose="020B0604030504040204" pitchFamily="34" charset="0"/>
                    <a:ea typeface="Tahoma" panose="020B0604030504040204" pitchFamily="34" charset="0"/>
                    <a:cs typeface="Tahoma" panose="020B0604030504040204" pitchFamily="34" charset="0"/>
                  </a:rPr>
                  <a:t> và  </a:t>
                </a:r>
                <a14:m>
                  <m:oMath xmlns:m="http://schemas.openxmlformats.org/officeDocument/2006/math">
                    <m:d>
                      <m:dPr>
                        <m:ctrlPr>
                          <a:rPr lang="en-US" sz="4400" b="1" i="1">
                            <a:latin typeface="Cambria Math" panose="02040503050406030204" pitchFamily="18" charset="0"/>
                            <a:ea typeface="Times New Roman"/>
                          </a:rPr>
                        </m:ctrlPr>
                      </m:dPr>
                      <m:e>
                        <m:r>
                          <a:rPr lang="en-US" sz="4400" b="1" i="1">
                            <a:latin typeface="Cambria Math"/>
                            <a:ea typeface="Times New Roman"/>
                          </a:rPr>
                          <m:t>𝒙</m:t>
                        </m:r>
                        <m:r>
                          <a:rPr lang="en-US" sz="4400" b="1" i="1">
                            <a:latin typeface="Cambria Math"/>
                            <a:ea typeface="Times New Roman"/>
                          </a:rPr>
                          <m:t>−</m:t>
                        </m:r>
                        <m:r>
                          <a:rPr lang="en-US" sz="4400" b="1" i="1">
                            <a:latin typeface="Cambria Math"/>
                            <a:ea typeface="Times New Roman"/>
                          </a:rPr>
                          <m:t>𝟐</m:t>
                        </m:r>
                      </m:e>
                    </m:d>
                    <m:d>
                      <m:dPr>
                        <m:ctrlPr>
                          <a:rPr lang="en-US" sz="4400" b="1" i="1">
                            <a:latin typeface="Cambria Math" panose="02040503050406030204" pitchFamily="18" charset="0"/>
                            <a:ea typeface="Times New Roman"/>
                          </a:rPr>
                        </m:ctrlPr>
                      </m:dPr>
                      <m:e>
                        <m:sSup>
                          <m:sSupPr>
                            <m:ctrlPr>
                              <a:rPr lang="en-US" sz="4400" b="1" i="1">
                                <a:latin typeface="Cambria Math" panose="02040503050406030204" pitchFamily="18" charset="0"/>
                                <a:ea typeface="Times New Roman"/>
                              </a:rPr>
                            </m:ctrlPr>
                          </m:sSupPr>
                          <m:e>
                            <m:r>
                              <a:rPr lang="en-US" sz="4400" b="1" i="1">
                                <a:latin typeface="Cambria Math"/>
                                <a:ea typeface="Times New Roman"/>
                              </a:rPr>
                              <m:t>𝒙</m:t>
                            </m:r>
                          </m:e>
                          <m:sup>
                            <m:r>
                              <a:rPr lang="en-US" sz="4400" b="1" i="1">
                                <a:latin typeface="Cambria Math"/>
                                <a:ea typeface="Times New Roman"/>
                              </a:rPr>
                              <m:t>𝟐</m:t>
                            </m:r>
                          </m:sup>
                        </m:sSup>
                        <m:r>
                          <a:rPr lang="en-US" sz="4400" b="1" i="1">
                            <a:latin typeface="Cambria Math"/>
                            <a:ea typeface="Times New Roman"/>
                          </a:rPr>
                          <m:t>+</m:t>
                        </m:r>
                        <m:r>
                          <a:rPr lang="en-US" sz="4400" b="1" i="1">
                            <a:latin typeface="Cambria Math"/>
                            <a:ea typeface="Times New Roman"/>
                          </a:rPr>
                          <m:t>𝟏</m:t>
                        </m:r>
                      </m:e>
                    </m:d>
                    <m:r>
                      <a:rPr lang="en-US" sz="4400" b="1" i="1">
                        <a:latin typeface="Cambria Math"/>
                        <a:ea typeface="Times New Roman"/>
                      </a:rPr>
                      <m:t>=</m:t>
                    </m:r>
                    <m:r>
                      <a:rPr lang="en-US" sz="4400" b="1" i="1">
                        <a:latin typeface="Cambria Math"/>
                        <a:ea typeface="Times New Roman"/>
                      </a:rPr>
                      <m:t>𝟎</m:t>
                    </m:r>
                  </m:oMath>
                </a14:m>
                <a:endParaRPr lang="en-US" sz="4400" b="1" dirty="0">
                  <a:latin typeface="Tahoma" panose="020B0604030504040204" pitchFamily="34" charset="0"/>
                  <a:ea typeface="Tahoma" panose="020B0604030504040204" pitchFamily="34" charset="0"/>
                  <a:cs typeface="Tahoma" panose="020B0604030504040204" pitchFamily="34" charset="0"/>
                </a:endParaRPr>
              </a:p>
              <a:p>
                <a:pPr algn="just">
                  <a:lnSpc>
                    <a:spcPct val="150000"/>
                  </a:lnSpc>
                  <a:spcAft>
                    <a:spcPts val="800"/>
                  </a:spcAft>
                </a:pPr>
                <a:r>
                  <a:rPr lang="en-US" sz="4400" b="1" dirty="0" err="1">
                    <a:latin typeface="Tahoma" panose="020B0604030504040204" pitchFamily="34" charset="0"/>
                    <a:ea typeface="Tahoma" panose="020B0604030504040204" pitchFamily="34" charset="0"/>
                    <a:cs typeface="Tahoma" panose="020B0604030504040204" pitchFamily="34" charset="0"/>
                  </a:rPr>
                  <a:t>Tìm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và</a:t>
                </a:r>
                <a:r>
                  <a:rPr lang="en-US" sz="4400" b="1" dirty="0">
                    <a:latin typeface="Tahoma" panose="020B0604030504040204" pitchFamily="34" charset="0"/>
                    <a:ea typeface="Tahoma" panose="020B0604030504040204" pitchFamily="34" charset="0"/>
                    <a:cs typeface="Tahoma" panose="020B0604030504040204" pitchFamily="34" charset="0"/>
                  </a:rPr>
                  <a:t> so </a:t>
                </a:r>
                <a:r>
                  <a:rPr lang="en-US" sz="4400" b="1" dirty="0" err="1">
                    <a:latin typeface="Tahoma" panose="020B0604030504040204" pitchFamily="34" charset="0"/>
                    <a:ea typeface="Tahoma" panose="020B0604030504040204" pitchFamily="34" charset="0"/>
                    <a:cs typeface="Tahoma" panose="020B0604030504040204" pitchFamily="34" charset="0"/>
                  </a:rPr>
                  <a:t>sánh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tập</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nghiệm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của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hai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phương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trình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trên</a:t>
                </a:r>
                <a:r>
                  <a:rPr lang="en-US" sz="44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66" name="TextBox 65">
                <a:extLst>
                  <a:ext uri="{FF2B5EF4-FFF2-40B4-BE49-F238E27FC236}">
                    <a16:creationId xmlns="" xmlns:a16="http://schemas.microsoft.com/office/drawing/2014/main" xmlns:a14="http://schemas.microsoft.com/office/drawing/2010/main" id="{0954ACD6-1D85-750D-E5E3-F12DEDA23C0C}"/>
                  </a:ext>
                </a:extLst>
              </p:cNvPr>
              <p:cNvSpPr txBox="1">
                <a:spLocks noRot="1" noChangeAspect="1" noMove="1" noResize="1" noEditPoints="1" noAdjustHandles="1" noChangeArrowheads="1" noChangeShapeType="1" noTextEdit="1"/>
              </p:cNvSpPr>
              <p:nvPr/>
            </p:nvSpPr>
            <p:spPr>
              <a:xfrm>
                <a:off x="5650476" y="2481903"/>
                <a:ext cx="17208115" cy="2356992"/>
              </a:xfrm>
              <a:prstGeom prst="rect">
                <a:avLst/>
              </a:prstGeom>
              <a:blipFill rotWithShape="1">
                <a:blip r:embed="rId3"/>
                <a:stretch>
                  <a:fillRect l="-1452" b="-5685"/>
                </a:stretch>
              </a:blipFill>
            </p:spPr>
            <p:txBody>
              <a:bodyPr/>
              <a:lstStyle/>
              <a:p>
                <a:r>
                  <a:rPr lang="en-US">
                    <a:noFill/>
                  </a:rPr>
                  <a:t> </a:t>
                </a:r>
              </a:p>
            </p:txBody>
          </p:sp>
        </mc:Fallback>
      </mc:AlternateContent>
      <p:sp>
        <p:nvSpPr>
          <p:cNvPr id="67" name="TextBox 66">
            <a:extLst>
              <a:ext uri="{FF2B5EF4-FFF2-40B4-BE49-F238E27FC236}">
                <a16:creationId xmlns:a16="http://schemas.microsoft.com/office/drawing/2014/main" id="{E728877C-8C56-13AC-3782-DC6BBCC2EA24}"/>
              </a:ext>
            </a:extLst>
          </p:cNvPr>
          <p:cNvSpPr txBox="1"/>
          <p:nvPr/>
        </p:nvSpPr>
        <p:spPr>
          <a:xfrm>
            <a:off x="9292205" y="5319072"/>
            <a:ext cx="2655591" cy="738664"/>
          </a:xfrm>
          <a:prstGeom prst="rect">
            <a:avLst/>
          </a:prstGeom>
          <a:noFill/>
        </p:spPr>
        <p:txBody>
          <a:bodyPr wrap="square">
            <a:spAutoFit/>
          </a:bodyPr>
          <a:lstStyle/>
          <a:p>
            <a:r>
              <a:rPr kumimoji="0" lang="fr-FR" sz="4200" b="1" i="0" u="sng"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Lời</a:t>
            </a:r>
            <a:r>
              <a:rPr kumimoji="0" lang="fr-FR" sz="4200" b="1" i="0" u="sng"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fr-FR" sz="4200" b="1" i="0" u="sng" strike="noStrike" kern="1200" cap="none" spc="0" normalizeH="0" baseline="0" noProof="0" dirty="0" err="1">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giải</a:t>
            </a:r>
            <a:r>
              <a:rPr kumimoji="0" lang="fr-FR" sz="4200" b="1" i="0" u="sng" strike="noStrike" kern="1200" cap="none" spc="0" normalizeH="0" baseline="0" noProof="0" dirty="0">
                <a:ln>
                  <a:noFill/>
                </a:ln>
                <a:solidFill>
                  <a:srgbClr val="FF0000"/>
                </a:solidFill>
                <a:effectLst/>
                <a:uLnTx/>
                <a:uFillTx/>
                <a:latin typeface="Tahoma" panose="020B0604030504040204" pitchFamily="34" charset="0"/>
                <a:ea typeface="Tahoma" panose="020B0604030504040204" pitchFamily="34" charset="0"/>
                <a:cs typeface="Tahoma" panose="020B0604030504040204" pitchFamily="34" charset="0"/>
              </a:rPr>
              <a:t>:</a:t>
            </a:r>
            <a:endParaRPr lang="en-US" dirty="0"/>
          </a:p>
        </p:txBody>
      </p:sp>
      <mc:AlternateContent xmlns:mc="http://schemas.openxmlformats.org/markup-compatibility/2006" xmlns:a14="http://schemas.microsoft.com/office/drawing/2010/main">
        <mc:Choice Requires="a14">
          <p:sp>
            <p:nvSpPr>
              <p:cNvPr id="68" name="TextBox 67">
                <a:extLst>
                  <a:ext uri="{FF2B5EF4-FFF2-40B4-BE49-F238E27FC236}">
                    <a16:creationId xmlns:a16="http://schemas.microsoft.com/office/drawing/2014/main" id="{C627E6C8-FA94-0CF2-D050-62393B35A305}"/>
                  </a:ext>
                </a:extLst>
              </p:cNvPr>
              <p:cNvSpPr txBox="1"/>
              <p:nvPr/>
            </p:nvSpPr>
            <p:spPr>
              <a:xfrm>
                <a:off x="797402" y="6311721"/>
                <a:ext cx="6586364" cy="816827"/>
              </a:xfrm>
              <a:prstGeom prst="rect">
                <a:avLst/>
              </a:prstGeom>
              <a:noFill/>
            </p:spPr>
            <p:txBody>
              <a:bodyPr wrap="square">
                <a:spAutoFit/>
              </a:bodyPr>
              <a:lstStyle/>
              <a:p>
                <a:pPr algn="just">
                  <a:lnSpc>
                    <a:spcPct val="107000"/>
                  </a:lnSpc>
                  <a:spcAft>
                    <a:spcPts val="800"/>
                  </a:spcAft>
                </a:pPr>
                <a:r>
                  <a:rPr lang="en-US" sz="4400" b="1" dirty="0">
                    <a:latin typeface="Tahoma" panose="020B0604030504040204" pitchFamily="34" charset="0"/>
                    <a:ea typeface="Tahoma" panose="020B0604030504040204" pitchFamily="34" charset="0"/>
                    <a:cs typeface="Tahoma" panose="020B0604030504040204" pitchFamily="34" charset="0"/>
                  </a:rPr>
                  <a:t>Ta </a:t>
                </a:r>
                <a:r>
                  <a:rPr lang="en-US" sz="4400" b="1" dirty="0" err="1">
                    <a:latin typeface="Tahoma" panose="020B0604030504040204" pitchFamily="34" charset="0"/>
                    <a:ea typeface="Tahoma" panose="020B0604030504040204" pitchFamily="34" charset="0"/>
                    <a:cs typeface="Tahoma" panose="020B0604030504040204" pitchFamily="34" charset="0"/>
                  </a:rPr>
                  <a:t>có</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0" dirty="0" smtClean="0">
                        <a:latin typeface="Cambria Math"/>
                        <a:ea typeface="Calibri"/>
                      </a:rPr>
                      <m:t>   </m:t>
                    </m:r>
                    <m:r>
                      <a:rPr lang="en-US" sz="4400" b="1" i="1" dirty="0">
                        <a:latin typeface="Cambria Math"/>
                        <a:ea typeface="Calibri"/>
                      </a:rPr>
                      <m:t>𝟐</m:t>
                    </m:r>
                    <m:r>
                      <a:rPr lang="en-US" sz="4400" b="1" i="1" dirty="0">
                        <a:latin typeface="Cambria Math"/>
                        <a:ea typeface="Calibri"/>
                      </a:rPr>
                      <m:t>𝒙</m:t>
                    </m:r>
                    <m:r>
                      <a:rPr lang="en-US" sz="4400" b="1" i="1" dirty="0">
                        <a:latin typeface="Cambria Math"/>
                        <a:ea typeface="Calibri"/>
                      </a:rPr>
                      <m:t>− </m:t>
                    </m:r>
                    <m:r>
                      <a:rPr lang="en-US" sz="4400" b="1" i="1" dirty="0">
                        <a:latin typeface="Cambria Math"/>
                        <a:ea typeface="Calibri"/>
                      </a:rPr>
                      <m:t>𝟒</m:t>
                    </m:r>
                    <m:r>
                      <a:rPr lang="en-US" sz="4400" b="1" i="1" dirty="0">
                        <a:latin typeface="Cambria Math"/>
                        <a:ea typeface="Calibri"/>
                      </a:rPr>
                      <m:t> = </m:t>
                    </m:r>
                    <m:r>
                      <a:rPr lang="en-US" sz="4400" b="1" i="1" dirty="0">
                        <a:latin typeface="Cambria Math"/>
                        <a:ea typeface="Calibri"/>
                      </a:rPr>
                      <m:t>𝟎</m:t>
                    </m:r>
                    <m:r>
                      <a:rPr lang="en-US" sz="4400" b="1" i="1" dirty="0">
                        <a:latin typeface="Cambria Math"/>
                        <a:ea typeface="Calibri"/>
                      </a:rPr>
                      <m:t> </m:t>
                    </m:r>
                  </m:oMath>
                </a14:m>
                <a:r>
                  <a:rPr lang="en-US" sz="44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68" name="TextBox 67">
                <a:extLst>
                  <a:ext uri="{FF2B5EF4-FFF2-40B4-BE49-F238E27FC236}">
                    <a16:creationId xmlns="" xmlns:a16="http://schemas.microsoft.com/office/drawing/2014/main" xmlns:a14="http://schemas.microsoft.com/office/drawing/2010/main" id="{C627E6C8-FA94-0CF2-D050-62393B35A305}"/>
                  </a:ext>
                </a:extLst>
              </p:cNvPr>
              <p:cNvSpPr txBox="1">
                <a:spLocks noRot="1" noChangeAspect="1" noMove="1" noResize="1" noEditPoints="1" noAdjustHandles="1" noChangeArrowheads="1" noChangeShapeType="1" noTextEdit="1"/>
              </p:cNvSpPr>
              <p:nvPr/>
            </p:nvSpPr>
            <p:spPr>
              <a:xfrm>
                <a:off x="797402" y="6311721"/>
                <a:ext cx="6586364" cy="816827"/>
              </a:xfrm>
              <a:prstGeom prst="rect">
                <a:avLst/>
              </a:prstGeom>
              <a:blipFill rotWithShape="1">
                <a:blip r:embed="rId4"/>
                <a:stretch>
                  <a:fillRect l="-3796" t="-17164" b="-2686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69" name="TextBox 68"/>
              <p:cNvSpPr txBox="1"/>
              <p:nvPr/>
            </p:nvSpPr>
            <p:spPr>
              <a:xfrm>
                <a:off x="5650476" y="6311721"/>
                <a:ext cx="3677989" cy="96815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rPr>
                          </m:ctrlPr>
                        </m:groupChrPr>
                        <m:e>
                          <m:r>
                            <m:rPr>
                              <m:brk m:alnAt="1"/>
                            </m:rPr>
                            <a:rPr lang="en-US" sz="4400" b="1" i="1" smtClean="0">
                              <a:latin typeface="Cambria Math"/>
                            </a:rPr>
                            <m:t> </m:t>
                          </m:r>
                        </m:e>
                      </m:groupChr>
                      <m:r>
                        <a:rPr lang="en-US" sz="4400" b="1" i="1" smtClean="0">
                          <a:latin typeface="Cambria Math"/>
                        </a:rPr>
                        <m:t>  </m:t>
                      </m:r>
                      <m:r>
                        <a:rPr lang="en-US" sz="4400" b="1" i="1" smtClean="0">
                          <a:latin typeface="Cambria Math"/>
                        </a:rPr>
                        <m:t>𝒙</m:t>
                      </m:r>
                      <m:r>
                        <a:rPr lang="en-US" sz="4400" b="1" i="1" smtClean="0">
                          <a:latin typeface="Cambria Math"/>
                        </a:rPr>
                        <m:t>=</m:t>
                      </m:r>
                      <m:r>
                        <a:rPr lang="en-US" sz="4400" b="1" i="1" smtClean="0">
                          <a:latin typeface="Cambria Math"/>
                        </a:rPr>
                        <m:t>𝟐</m:t>
                      </m:r>
                    </m:oMath>
                  </m:oMathPara>
                </a14:m>
                <a:endParaRPr lang="en-US" sz="4400" b="1" dirty="0"/>
              </a:p>
            </p:txBody>
          </p:sp>
        </mc:Choice>
        <mc:Fallback xmlns="">
          <p:sp>
            <p:nvSpPr>
              <p:cNvPr id="69" name="TextBox 68"/>
              <p:cNvSpPr txBox="1">
                <a:spLocks noRot="1" noChangeAspect="1" noMove="1" noResize="1" noEditPoints="1" noAdjustHandles="1" noChangeArrowheads="1" noChangeShapeType="1" noTextEdit="1"/>
              </p:cNvSpPr>
              <p:nvPr/>
            </p:nvSpPr>
            <p:spPr>
              <a:xfrm>
                <a:off x="5650476" y="6311721"/>
                <a:ext cx="3677989" cy="968150"/>
              </a:xfrm>
              <a:prstGeom prst="rect">
                <a:avLst/>
              </a:prstGeom>
              <a:blipFill rotWithShape="1">
                <a:blip r:embed="rId5"/>
                <a:stretch>
                  <a:fillRect/>
                </a:stretch>
              </a:blipFill>
            </p:spPr>
            <p:txBody>
              <a:bodyPr/>
              <a:lstStyle/>
              <a:p>
                <a:r>
                  <a:rPr lang="en-US">
                    <a:noFill/>
                  </a:rPr>
                  <a:t> </a:t>
                </a:r>
              </a:p>
            </p:txBody>
          </p:sp>
        </mc:Fallback>
      </mc:AlternateContent>
      <p:sp>
        <p:nvSpPr>
          <p:cNvPr id="70" name="Rectangle 69"/>
          <p:cNvSpPr/>
          <p:nvPr/>
        </p:nvSpPr>
        <p:spPr>
          <a:xfrm>
            <a:off x="9127151" y="6311720"/>
            <a:ext cx="10155344" cy="751616"/>
          </a:xfrm>
          <a:prstGeom prst="rect">
            <a:avLst/>
          </a:prstGeom>
        </p:spPr>
        <p:txBody>
          <a:bodyPr wrap="none">
            <a:spAutoFit/>
          </a:bodyPr>
          <a:lstStyle/>
          <a:p>
            <a:pPr lvl="0" algn="just">
              <a:lnSpc>
                <a:spcPct val="107000"/>
              </a:lnSpc>
              <a:spcAft>
                <a:spcPts val="800"/>
              </a:spcAft>
            </a:pPr>
            <a:r>
              <a:rPr lang="en-US" sz="4400" b="1" dirty="0" err="1">
                <a:latin typeface="Tahoma" panose="020B0604030504040204" pitchFamily="34" charset="0"/>
                <a:ea typeface="Tahoma" panose="020B0604030504040204" pitchFamily="34" charset="0"/>
                <a:cs typeface="Tahoma" panose="020B0604030504040204" pitchFamily="34" charset="0"/>
              </a:rPr>
              <a:t>suy</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ra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phương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trình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có</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tập</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nghiệm</a:t>
            </a:r>
            <a:r>
              <a:rPr lang="en-US" sz="4400" b="1" dirty="0">
                <a:latin typeface="Tahoma" panose="020B0604030504040204" pitchFamily="34" charset="0"/>
                <a:ea typeface="Tahoma" panose="020B0604030504040204" pitchFamily="34" charset="0"/>
                <a:cs typeface="Tahoma" panose="020B0604030504040204" pitchFamily="34" charset="0"/>
              </a:rPr>
              <a:t> </a:t>
            </a:r>
          </a:p>
        </p:txBody>
      </p:sp>
      <mc:AlternateContent xmlns:mc="http://schemas.openxmlformats.org/markup-compatibility/2006" xmlns:a14="http://schemas.microsoft.com/office/drawing/2010/main">
        <mc:Choice Requires="a14">
          <p:sp>
            <p:nvSpPr>
              <p:cNvPr id="71" name="TextBox 70"/>
              <p:cNvSpPr txBox="1"/>
              <p:nvPr/>
            </p:nvSpPr>
            <p:spPr>
              <a:xfrm>
                <a:off x="18893245" y="6293895"/>
                <a:ext cx="3568278"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400" b="1" i="1" smtClean="0">
                              <a:latin typeface="Cambria Math" panose="02040503050406030204" pitchFamily="18" charset="0"/>
                            </a:rPr>
                          </m:ctrlPr>
                        </m:sSubPr>
                        <m:e>
                          <m:r>
                            <a:rPr lang="en-US" sz="4400" b="1" i="1" smtClean="0">
                              <a:latin typeface="Cambria Math"/>
                            </a:rPr>
                            <m:t>𝑺</m:t>
                          </m:r>
                        </m:e>
                        <m:sub>
                          <m:r>
                            <a:rPr lang="en-US" sz="4400" b="1" i="1" smtClean="0">
                              <a:latin typeface="Cambria Math"/>
                            </a:rPr>
                            <m:t>𝟏</m:t>
                          </m:r>
                        </m:sub>
                      </m:sSub>
                      <m:r>
                        <a:rPr lang="en-US" sz="4400" b="1" i="1" smtClean="0">
                          <a:latin typeface="Cambria Math"/>
                        </a:rPr>
                        <m:t>=</m:t>
                      </m:r>
                      <m:d>
                        <m:dPr>
                          <m:begChr m:val="{"/>
                          <m:endChr m:val="}"/>
                          <m:ctrlPr>
                            <a:rPr lang="en-US" sz="4400" b="1" i="1" smtClean="0">
                              <a:latin typeface="Cambria Math" panose="02040503050406030204" pitchFamily="18" charset="0"/>
                            </a:rPr>
                          </m:ctrlPr>
                        </m:dPr>
                        <m:e>
                          <m:r>
                            <a:rPr lang="en-US" sz="4400" b="1" i="1" smtClean="0">
                              <a:latin typeface="Cambria Math"/>
                            </a:rPr>
                            <m:t>𝟐</m:t>
                          </m:r>
                        </m:e>
                      </m:d>
                    </m:oMath>
                  </m:oMathPara>
                </a14:m>
                <a:endParaRPr lang="en-US" sz="4400" b="1" dirty="0"/>
              </a:p>
            </p:txBody>
          </p:sp>
        </mc:Choice>
        <mc:Fallback xmlns="">
          <p:sp>
            <p:nvSpPr>
              <p:cNvPr id="71" name="TextBox 70"/>
              <p:cNvSpPr txBox="1">
                <a:spLocks noRot="1" noChangeAspect="1" noMove="1" noResize="1" noEditPoints="1" noAdjustHandles="1" noChangeArrowheads="1" noChangeShapeType="1" noTextEdit="1"/>
              </p:cNvSpPr>
              <p:nvPr/>
            </p:nvSpPr>
            <p:spPr>
              <a:xfrm>
                <a:off x="18893245" y="6293895"/>
                <a:ext cx="3568278" cy="769441"/>
              </a:xfrm>
              <a:prstGeom prst="rect">
                <a:avLst/>
              </a:prstGeom>
              <a:blipFill rotWithShape="1">
                <a:blip r:embed="rId6"/>
                <a:stretch>
                  <a:fillRect/>
                </a:stretch>
              </a:blipFill>
            </p:spPr>
            <p:txBody>
              <a:bodyPr/>
              <a:lstStyle/>
              <a:p>
                <a:r>
                  <a:rPr lang="en-US">
                    <a:noFill/>
                  </a:rPr>
                  <a:t> </a:t>
                </a:r>
              </a:p>
            </p:txBody>
          </p:sp>
        </mc:Fallback>
      </mc:AlternateContent>
      <p:sp>
        <p:nvSpPr>
          <p:cNvPr id="72" name="Rectangle 71"/>
          <p:cNvSpPr/>
          <p:nvPr/>
        </p:nvSpPr>
        <p:spPr>
          <a:xfrm>
            <a:off x="784384" y="9982599"/>
            <a:ext cx="15431657" cy="816827"/>
          </a:xfrm>
          <a:prstGeom prst="rect">
            <a:avLst/>
          </a:prstGeom>
        </p:spPr>
        <p:txBody>
          <a:bodyPr wrap="square">
            <a:spAutoFit/>
          </a:bodyPr>
          <a:lstStyle/>
          <a:p>
            <a:pPr lvl="0" algn="just">
              <a:lnSpc>
                <a:spcPct val="107000"/>
              </a:lnSpc>
              <a:spcAft>
                <a:spcPts val="800"/>
              </a:spcAft>
            </a:pPr>
            <a:r>
              <a:rPr lang="en-US" sz="4400" b="1" dirty="0" err="1">
                <a:latin typeface="Tahoma" panose="020B0604030504040204" pitchFamily="34" charset="0"/>
                <a:ea typeface="Tahoma" panose="020B0604030504040204" pitchFamily="34" charset="0"/>
                <a:cs typeface="Tahoma" panose="020B0604030504040204" pitchFamily="34" charset="0"/>
              </a:rPr>
              <a:t>Vậy</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hai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phương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trình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có</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tập</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nghiệm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bằng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nhau</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73" name="TextBox 72">
                <a:extLst>
                  <a:ext uri="{FF2B5EF4-FFF2-40B4-BE49-F238E27FC236}">
                    <a16:creationId xmlns:a16="http://schemas.microsoft.com/office/drawing/2014/main" id="{C627E6C8-FA94-0CF2-D050-62393B35A305}"/>
                  </a:ext>
                </a:extLst>
              </p:cNvPr>
              <p:cNvSpPr txBox="1"/>
              <p:nvPr/>
            </p:nvSpPr>
            <p:spPr>
              <a:xfrm>
                <a:off x="958060" y="7386419"/>
                <a:ext cx="7542153" cy="1238737"/>
              </a:xfrm>
              <a:prstGeom prst="rect">
                <a:avLst/>
              </a:prstGeom>
              <a:noFill/>
            </p:spPr>
            <p:txBody>
              <a:bodyPr wrap="square">
                <a:spAutoFit/>
              </a:bodyPr>
              <a:lstStyle/>
              <a:p>
                <a:pPr>
                  <a:lnSpc>
                    <a:spcPct val="150000"/>
                  </a:lnSpc>
                  <a:spcAft>
                    <a:spcPts val="800"/>
                  </a:spcAft>
                </a:pPr>
                <a:r>
                  <a:rPr lang="en-US" sz="4400" b="1" dirty="0">
                    <a:latin typeface="Tahoma" panose="020B0604030504040204" pitchFamily="34" charset="0"/>
                    <a:ea typeface="Tahoma" panose="020B0604030504040204" pitchFamily="34" charset="0"/>
                    <a:cs typeface="Tahoma" panose="020B0604030504040204" pitchFamily="34" charset="0"/>
                  </a:rPr>
                  <a:t>Ta </a:t>
                </a:r>
                <a:r>
                  <a:rPr lang="en-US" sz="4400" b="1" dirty="0" err="1">
                    <a:latin typeface="Tahoma" panose="020B0604030504040204" pitchFamily="34" charset="0"/>
                    <a:ea typeface="Tahoma" panose="020B0604030504040204" pitchFamily="34" charset="0"/>
                    <a:cs typeface="Tahoma" panose="020B0604030504040204" pitchFamily="34" charset="0"/>
                  </a:rPr>
                  <a:t>có</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d>
                      <m:dPr>
                        <m:ctrlPr>
                          <a:rPr lang="en-US" sz="4400" b="1" i="1">
                            <a:latin typeface="Cambria Math" panose="02040503050406030204" pitchFamily="18" charset="0"/>
                            <a:ea typeface="Times New Roman"/>
                          </a:rPr>
                        </m:ctrlPr>
                      </m:dPr>
                      <m:e>
                        <m:r>
                          <a:rPr lang="en-US" sz="4400" b="1" i="1">
                            <a:latin typeface="Cambria Math"/>
                            <a:ea typeface="Times New Roman"/>
                          </a:rPr>
                          <m:t>𝒙</m:t>
                        </m:r>
                        <m:r>
                          <a:rPr lang="en-US" sz="4400" b="1" i="1">
                            <a:latin typeface="Cambria Math"/>
                            <a:ea typeface="Times New Roman"/>
                          </a:rPr>
                          <m:t>−</m:t>
                        </m:r>
                        <m:r>
                          <a:rPr lang="en-US" sz="4400" b="1" i="1">
                            <a:latin typeface="Cambria Math"/>
                            <a:ea typeface="Times New Roman"/>
                          </a:rPr>
                          <m:t>𝟐</m:t>
                        </m:r>
                      </m:e>
                    </m:d>
                    <m:d>
                      <m:dPr>
                        <m:ctrlPr>
                          <a:rPr lang="en-US" sz="4400" b="1" i="1">
                            <a:latin typeface="Cambria Math" panose="02040503050406030204" pitchFamily="18" charset="0"/>
                            <a:ea typeface="Times New Roman"/>
                          </a:rPr>
                        </m:ctrlPr>
                      </m:dPr>
                      <m:e>
                        <m:sSup>
                          <m:sSupPr>
                            <m:ctrlPr>
                              <a:rPr lang="en-US" sz="4400" b="1" i="1">
                                <a:latin typeface="Cambria Math" panose="02040503050406030204" pitchFamily="18" charset="0"/>
                                <a:ea typeface="Times New Roman"/>
                              </a:rPr>
                            </m:ctrlPr>
                          </m:sSupPr>
                          <m:e>
                            <m:r>
                              <a:rPr lang="en-US" sz="4400" b="1" i="1">
                                <a:latin typeface="Cambria Math"/>
                                <a:ea typeface="Times New Roman"/>
                              </a:rPr>
                              <m:t>𝒙</m:t>
                            </m:r>
                          </m:e>
                          <m:sup>
                            <m:r>
                              <a:rPr lang="en-US" sz="4400" b="1" i="1">
                                <a:latin typeface="Cambria Math"/>
                                <a:ea typeface="Times New Roman"/>
                              </a:rPr>
                              <m:t>𝟐</m:t>
                            </m:r>
                          </m:sup>
                        </m:sSup>
                        <m:r>
                          <a:rPr lang="en-US" sz="4400" b="1" i="1">
                            <a:latin typeface="Cambria Math"/>
                            <a:ea typeface="Times New Roman"/>
                          </a:rPr>
                          <m:t>+</m:t>
                        </m:r>
                        <m:r>
                          <a:rPr lang="en-US" sz="4400" b="1" i="1">
                            <a:latin typeface="Cambria Math"/>
                            <a:ea typeface="Times New Roman"/>
                          </a:rPr>
                          <m:t>𝟏</m:t>
                        </m:r>
                      </m:e>
                    </m:d>
                    <m:r>
                      <a:rPr lang="en-US" sz="4400" b="1" i="1">
                        <a:latin typeface="Cambria Math"/>
                        <a:ea typeface="Times New Roman"/>
                      </a:rPr>
                      <m:t>=</m:t>
                    </m:r>
                    <m:r>
                      <a:rPr lang="en-US" sz="4400" b="1" i="1">
                        <a:latin typeface="Cambria Math"/>
                        <a:ea typeface="Times New Roman"/>
                      </a:rPr>
                      <m:t>𝟎</m:t>
                    </m:r>
                  </m:oMath>
                </a14:m>
                <a:endParaRPr lang="en-US"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73" name="TextBox 72">
                <a:extLst>
                  <a:ext uri="{FF2B5EF4-FFF2-40B4-BE49-F238E27FC236}">
                    <a16:creationId xmlns="" xmlns:a16="http://schemas.microsoft.com/office/drawing/2014/main" xmlns:a14="http://schemas.microsoft.com/office/drawing/2010/main" id="{C627E6C8-FA94-0CF2-D050-62393B35A305}"/>
                  </a:ext>
                </a:extLst>
              </p:cNvPr>
              <p:cNvSpPr txBox="1">
                <a:spLocks noRot="1" noChangeAspect="1" noMove="1" noResize="1" noEditPoints="1" noAdjustHandles="1" noChangeArrowheads="1" noChangeShapeType="1" noTextEdit="1"/>
              </p:cNvSpPr>
              <p:nvPr/>
            </p:nvSpPr>
            <p:spPr>
              <a:xfrm>
                <a:off x="958060" y="7386419"/>
                <a:ext cx="7542153" cy="1238737"/>
              </a:xfrm>
              <a:prstGeom prst="rect">
                <a:avLst/>
              </a:prstGeom>
              <a:blipFill rotWithShape="1">
                <a:blip r:embed="rId7"/>
                <a:stretch>
                  <a:fillRect l="-3234" b="-936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4" name="TextBox 73"/>
              <p:cNvSpPr txBox="1"/>
              <p:nvPr/>
            </p:nvSpPr>
            <p:spPr>
              <a:xfrm>
                <a:off x="7809291" y="7657006"/>
                <a:ext cx="3677989" cy="968150"/>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400" b="1" i="1" smtClean="0">
                              <a:latin typeface="Cambria Math" panose="02040503050406030204" pitchFamily="18" charset="0"/>
                            </a:rPr>
                          </m:ctrlPr>
                        </m:groupChrPr>
                        <m:e>
                          <m:r>
                            <m:rPr>
                              <m:brk m:alnAt="1"/>
                            </m:rPr>
                            <a:rPr lang="en-US" sz="4400" b="1" i="1" smtClean="0">
                              <a:latin typeface="Cambria Math"/>
                            </a:rPr>
                            <m:t> </m:t>
                          </m:r>
                        </m:e>
                      </m:groupChr>
                      <m:r>
                        <a:rPr lang="en-US" sz="4400" b="1" i="1" smtClean="0">
                          <a:latin typeface="Cambria Math"/>
                        </a:rPr>
                        <m:t>  </m:t>
                      </m:r>
                      <m:r>
                        <a:rPr lang="en-US" sz="4400" b="1" i="1" smtClean="0">
                          <a:latin typeface="Cambria Math"/>
                        </a:rPr>
                        <m:t>𝒙</m:t>
                      </m:r>
                      <m:r>
                        <a:rPr lang="en-US" sz="4400" b="1" i="1" smtClean="0">
                          <a:latin typeface="Cambria Math"/>
                        </a:rPr>
                        <m:t>=</m:t>
                      </m:r>
                      <m:r>
                        <a:rPr lang="en-US" sz="4400" b="1" i="1" smtClean="0">
                          <a:latin typeface="Cambria Math"/>
                        </a:rPr>
                        <m:t>𝟐</m:t>
                      </m:r>
                    </m:oMath>
                  </m:oMathPara>
                </a14:m>
                <a:endParaRPr lang="en-US" sz="4400" b="1" dirty="0"/>
              </a:p>
            </p:txBody>
          </p:sp>
        </mc:Choice>
        <mc:Fallback xmlns="">
          <p:sp>
            <p:nvSpPr>
              <p:cNvPr id="74" name="TextBox 73"/>
              <p:cNvSpPr txBox="1">
                <a:spLocks noRot="1" noChangeAspect="1" noMove="1" noResize="1" noEditPoints="1" noAdjustHandles="1" noChangeArrowheads="1" noChangeShapeType="1" noTextEdit="1"/>
              </p:cNvSpPr>
              <p:nvPr/>
            </p:nvSpPr>
            <p:spPr>
              <a:xfrm>
                <a:off x="7809291" y="7657006"/>
                <a:ext cx="3677989" cy="968150"/>
              </a:xfrm>
              <a:prstGeom prst="rect">
                <a:avLst/>
              </a:prstGeom>
              <a:blipFill rotWithShape="1">
                <a:blip r:embed="rId8"/>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5" name="Rectangle 74"/>
              <p:cNvSpPr/>
              <p:nvPr/>
            </p:nvSpPr>
            <p:spPr>
              <a:xfrm>
                <a:off x="11487280" y="7657006"/>
                <a:ext cx="6861944" cy="773417"/>
              </a:xfrm>
              <a:prstGeom prst="rect">
                <a:avLst/>
              </a:prstGeom>
            </p:spPr>
            <p:txBody>
              <a:bodyPr wrap="square">
                <a:spAutoFit/>
              </a:bodyPr>
              <a:lstStyle/>
              <a:p>
                <a:pPr lvl="0" algn="just">
                  <a:lnSpc>
                    <a:spcPct val="107000"/>
                  </a:lnSpc>
                  <a:spcAft>
                    <a:spcPts val="800"/>
                  </a:spcAft>
                </a:pPr>
                <a:r>
                  <a:rPr lang="en-US" sz="4400" b="1" dirty="0">
                    <a:latin typeface="Tahoma" panose="020B0604030504040204" pitchFamily="34" charset="0"/>
                    <a:ea typeface="Tahoma" panose="020B0604030504040204" pitchFamily="34" charset="0"/>
                    <a:cs typeface="Tahoma" panose="020B0604030504040204" pitchFamily="34" charset="0"/>
                  </a:rPr>
                  <a:t>(do </a:t>
                </a:r>
                <a14:m>
                  <m:oMath xmlns:m="http://schemas.openxmlformats.org/officeDocument/2006/math">
                    <m:sSup>
                      <m:sSupPr>
                        <m:ctrlPr>
                          <a:rPr lang="en-US" sz="4400" b="1" i="1">
                            <a:latin typeface="Cambria Math" panose="02040503050406030204" pitchFamily="18" charset="0"/>
                            <a:ea typeface="Times New Roman"/>
                          </a:rPr>
                        </m:ctrlPr>
                      </m:sSupPr>
                      <m:e>
                        <m:r>
                          <a:rPr lang="en-US" sz="4400" b="1" i="1">
                            <a:latin typeface="Cambria Math"/>
                            <a:ea typeface="Times New Roman"/>
                          </a:rPr>
                          <m:t>𝒙</m:t>
                        </m:r>
                      </m:e>
                      <m:sup>
                        <m:r>
                          <a:rPr lang="en-US" sz="4400" b="1" i="1">
                            <a:latin typeface="Cambria Math"/>
                            <a:ea typeface="Times New Roman"/>
                          </a:rPr>
                          <m:t>𝟐</m:t>
                        </m:r>
                      </m:sup>
                    </m:sSup>
                    <m:r>
                      <a:rPr lang="en-US" sz="4400" b="1" i="1">
                        <a:latin typeface="Cambria Math"/>
                        <a:ea typeface="Times New Roman"/>
                      </a:rPr>
                      <m:t>+</m:t>
                    </m:r>
                    <m:r>
                      <a:rPr lang="en-US" sz="4400" b="1" i="1">
                        <a:latin typeface="Cambria Math"/>
                        <a:ea typeface="Times New Roman"/>
                      </a:rPr>
                      <m:t>𝟏</m:t>
                    </m:r>
                  </m:oMath>
                </a14:m>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&gt;</m:t>
                    </m:r>
                    <m:r>
                      <a:rPr lang="en-US" sz="4400" b="1" i="1" dirty="0" smtClean="0">
                        <a:latin typeface="Cambria Math"/>
                        <a:ea typeface="Tahoma" panose="020B0604030504040204" pitchFamily="34" charset="0"/>
                        <a:cs typeface="Tahoma" panose="020B0604030504040204" pitchFamily="34" charset="0"/>
                      </a:rPr>
                      <m:t>𝟎</m:t>
                    </m:r>
                    <m:r>
                      <a:rPr lang="en-US" sz="4400" b="1" i="1" dirty="0" smtClean="0">
                        <a:latin typeface="Cambria Math"/>
                        <a:ea typeface="Tahoma" panose="020B0604030504040204" pitchFamily="34" charset="0"/>
                        <a:cs typeface="Tahoma" panose="020B0604030504040204" pitchFamily="34" charset="0"/>
                      </a:rPr>
                      <m:t>,</m:t>
                    </m:r>
                  </m:oMath>
                </a14:m>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smtClean="0">
                        <a:latin typeface="Cambria Math"/>
                        <a:ea typeface="Cambria Math"/>
                        <a:cs typeface="Tahoma" panose="020B0604030504040204" pitchFamily="34" charset="0"/>
                      </a:rPr>
                      <m:t>∀</m:t>
                    </m:r>
                    <m:r>
                      <a:rPr lang="en-US" sz="4400" b="1" i="1" smtClean="0">
                        <a:latin typeface="Cambria Math"/>
                        <a:ea typeface="Cambria Math"/>
                        <a:cs typeface="Tahoma" panose="020B0604030504040204" pitchFamily="34" charset="0"/>
                      </a:rPr>
                      <m:t>𝒙</m:t>
                    </m:r>
                    <m:r>
                      <a:rPr lang="en-US" sz="4400" b="1" i="1" smtClean="0">
                        <a:latin typeface="Cambria Math"/>
                        <a:ea typeface="Cambria Math"/>
                        <a:cs typeface="Tahoma" panose="020B0604030504040204" pitchFamily="34" charset="0"/>
                      </a:rPr>
                      <m:t>∈</m:t>
                    </m:r>
                    <m:r>
                      <a:rPr lang="en-US" sz="4400" b="1" i="1" smtClean="0">
                        <a:latin typeface="Cambria Math"/>
                        <a:ea typeface="Cambria Math"/>
                        <a:cs typeface="Tahoma" panose="020B0604030504040204" pitchFamily="34" charset="0"/>
                      </a:rPr>
                      <m:t>𝑹</m:t>
                    </m:r>
                    <m:r>
                      <a:rPr lang="en-US" sz="4400" b="1" i="1" smtClean="0">
                        <a:latin typeface="Cambria Math"/>
                        <a:ea typeface="Cambria Math"/>
                        <a:cs typeface="Tahoma" panose="020B0604030504040204" pitchFamily="34" charset="0"/>
                      </a:rPr>
                      <m:t>)</m:t>
                    </m:r>
                  </m:oMath>
                </a14:m>
                <a:r>
                  <a:rPr lang="en-US" sz="44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75" name="Rectangle 74"/>
              <p:cNvSpPr>
                <a:spLocks noRot="1" noChangeAspect="1" noMove="1" noResize="1" noEditPoints="1" noAdjustHandles="1" noChangeArrowheads="1" noChangeShapeType="1" noTextEdit="1"/>
              </p:cNvSpPr>
              <p:nvPr/>
            </p:nvSpPr>
            <p:spPr>
              <a:xfrm>
                <a:off x="11487280" y="7657006"/>
                <a:ext cx="6861944" cy="773417"/>
              </a:xfrm>
              <a:prstGeom prst="rect">
                <a:avLst/>
              </a:prstGeom>
              <a:blipFill rotWithShape="1">
                <a:blip r:embed="rId9"/>
                <a:stretch>
                  <a:fillRect l="-3552" t="-16535" b="-35433"/>
                </a:stretch>
              </a:blipFill>
            </p:spPr>
            <p:txBody>
              <a:bodyPr/>
              <a:lstStyle/>
              <a:p>
                <a:r>
                  <a:rPr lang="en-US">
                    <a:noFill/>
                  </a:rPr>
                  <a:t> </a:t>
                </a:r>
              </a:p>
            </p:txBody>
          </p:sp>
        </mc:Fallback>
      </mc:AlternateContent>
      <p:sp>
        <p:nvSpPr>
          <p:cNvPr id="76" name="Rectangle 75"/>
          <p:cNvSpPr/>
          <p:nvPr/>
        </p:nvSpPr>
        <p:spPr>
          <a:xfrm>
            <a:off x="9127151" y="8710235"/>
            <a:ext cx="10155344" cy="751616"/>
          </a:xfrm>
          <a:prstGeom prst="rect">
            <a:avLst/>
          </a:prstGeom>
        </p:spPr>
        <p:txBody>
          <a:bodyPr wrap="none">
            <a:spAutoFit/>
          </a:bodyPr>
          <a:lstStyle/>
          <a:p>
            <a:pPr lvl="0" algn="just">
              <a:lnSpc>
                <a:spcPct val="107000"/>
              </a:lnSpc>
              <a:spcAft>
                <a:spcPts val="800"/>
              </a:spcAft>
            </a:pPr>
            <a:r>
              <a:rPr lang="en-US" sz="4400" b="1" dirty="0" err="1">
                <a:latin typeface="Tahoma" panose="020B0604030504040204" pitchFamily="34" charset="0"/>
                <a:ea typeface="Tahoma" panose="020B0604030504040204" pitchFamily="34" charset="0"/>
                <a:cs typeface="Tahoma" panose="020B0604030504040204" pitchFamily="34" charset="0"/>
              </a:rPr>
              <a:t>suy</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ra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phương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trình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có</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tập</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nghiệm</a:t>
            </a:r>
            <a:r>
              <a:rPr lang="en-US" sz="4400" b="1" dirty="0">
                <a:latin typeface="Tahoma" panose="020B0604030504040204" pitchFamily="34" charset="0"/>
                <a:ea typeface="Tahoma" panose="020B0604030504040204" pitchFamily="34" charset="0"/>
                <a:cs typeface="Tahoma" panose="020B0604030504040204" pitchFamily="34" charset="0"/>
              </a:rPr>
              <a:t> </a:t>
            </a:r>
          </a:p>
        </p:txBody>
      </p:sp>
      <mc:AlternateContent xmlns:mc="http://schemas.openxmlformats.org/markup-compatibility/2006" xmlns:a14="http://schemas.microsoft.com/office/drawing/2010/main">
        <mc:Choice Requires="a14">
          <p:sp>
            <p:nvSpPr>
              <p:cNvPr id="77" name="TextBox 76"/>
              <p:cNvSpPr txBox="1"/>
              <p:nvPr/>
            </p:nvSpPr>
            <p:spPr>
              <a:xfrm>
                <a:off x="18850706" y="8628092"/>
                <a:ext cx="3568278"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400" b="1" i="1" smtClean="0">
                              <a:latin typeface="Cambria Math" panose="02040503050406030204" pitchFamily="18" charset="0"/>
                            </a:rPr>
                          </m:ctrlPr>
                        </m:sSubPr>
                        <m:e>
                          <m:r>
                            <a:rPr lang="en-US" sz="4400" b="1" i="1" smtClean="0">
                              <a:latin typeface="Cambria Math"/>
                            </a:rPr>
                            <m:t>𝑺</m:t>
                          </m:r>
                        </m:e>
                        <m:sub>
                          <m:r>
                            <a:rPr lang="en-US" sz="4400" b="1" i="1" smtClean="0">
                              <a:latin typeface="Cambria Math"/>
                            </a:rPr>
                            <m:t>𝟐</m:t>
                          </m:r>
                        </m:sub>
                      </m:sSub>
                      <m:r>
                        <a:rPr lang="en-US" sz="4400" b="1" i="1" smtClean="0">
                          <a:latin typeface="Cambria Math"/>
                        </a:rPr>
                        <m:t>=</m:t>
                      </m:r>
                      <m:d>
                        <m:dPr>
                          <m:begChr m:val="{"/>
                          <m:endChr m:val="}"/>
                          <m:ctrlPr>
                            <a:rPr lang="en-US" sz="4400" b="1" i="1" smtClean="0">
                              <a:latin typeface="Cambria Math" panose="02040503050406030204" pitchFamily="18" charset="0"/>
                            </a:rPr>
                          </m:ctrlPr>
                        </m:dPr>
                        <m:e>
                          <m:r>
                            <a:rPr lang="en-US" sz="4400" b="1" i="1" smtClean="0">
                              <a:latin typeface="Cambria Math"/>
                            </a:rPr>
                            <m:t>𝟐</m:t>
                          </m:r>
                        </m:e>
                      </m:d>
                    </m:oMath>
                  </m:oMathPara>
                </a14:m>
                <a:endParaRPr lang="en-US" sz="4400" b="1" dirty="0"/>
              </a:p>
            </p:txBody>
          </p:sp>
        </mc:Choice>
        <mc:Fallback xmlns="">
          <p:sp>
            <p:nvSpPr>
              <p:cNvPr id="77" name="TextBox 76"/>
              <p:cNvSpPr txBox="1">
                <a:spLocks noRot="1" noChangeAspect="1" noMove="1" noResize="1" noEditPoints="1" noAdjustHandles="1" noChangeArrowheads="1" noChangeShapeType="1" noTextEdit="1"/>
              </p:cNvSpPr>
              <p:nvPr/>
            </p:nvSpPr>
            <p:spPr>
              <a:xfrm>
                <a:off x="18850706" y="8628092"/>
                <a:ext cx="3568278" cy="769441"/>
              </a:xfrm>
              <a:prstGeom prst="rect">
                <a:avLst/>
              </a:prstGeom>
              <a:blipFill rotWithShape="1">
                <a:blip r:embed="rId10"/>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78" name="TextBox 77"/>
              <p:cNvSpPr txBox="1"/>
              <p:nvPr/>
            </p:nvSpPr>
            <p:spPr>
              <a:xfrm>
                <a:off x="13731970" y="10029985"/>
                <a:ext cx="5161275" cy="769441"/>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sSub>
                        <m:sSubPr>
                          <m:ctrlPr>
                            <a:rPr lang="en-US" sz="4400" b="1" i="1" smtClean="0">
                              <a:latin typeface="Cambria Math" panose="02040503050406030204" pitchFamily="18" charset="0"/>
                            </a:rPr>
                          </m:ctrlPr>
                        </m:sSubPr>
                        <m:e>
                          <m:sSub>
                            <m:sSubPr>
                              <m:ctrlPr>
                                <a:rPr lang="en-US" sz="4400" b="1" i="1">
                                  <a:latin typeface="Cambria Math" panose="02040503050406030204" pitchFamily="18" charset="0"/>
                                </a:rPr>
                              </m:ctrlPr>
                            </m:sSubPr>
                            <m:e>
                              <m:r>
                                <a:rPr lang="en-US" sz="4400" b="1" i="1">
                                  <a:latin typeface="Cambria Math"/>
                                </a:rPr>
                                <m:t>𝑺</m:t>
                              </m:r>
                            </m:e>
                            <m:sub>
                              <m:r>
                                <a:rPr lang="en-US" sz="4400" b="1" i="1">
                                  <a:latin typeface="Cambria Math"/>
                                </a:rPr>
                                <m:t>𝟏</m:t>
                              </m:r>
                            </m:sub>
                          </m:sSub>
                          <m:r>
                            <a:rPr lang="en-US" sz="4400" b="1" i="1" smtClean="0">
                              <a:latin typeface="Cambria Math"/>
                            </a:rPr>
                            <m:t>=</m:t>
                          </m:r>
                          <m:r>
                            <a:rPr lang="en-US" sz="4400" b="1" i="1" smtClean="0">
                              <a:latin typeface="Cambria Math"/>
                            </a:rPr>
                            <m:t>𝑺</m:t>
                          </m:r>
                        </m:e>
                        <m:sub>
                          <m:r>
                            <a:rPr lang="en-US" sz="4400" b="1" i="1" smtClean="0">
                              <a:latin typeface="Cambria Math"/>
                            </a:rPr>
                            <m:t>𝟐</m:t>
                          </m:r>
                        </m:sub>
                      </m:sSub>
                      <m:r>
                        <a:rPr lang="en-US" sz="4400" b="1" i="1" smtClean="0">
                          <a:latin typeface="Cambria Math"/>
                        </a:rPr>
                        <m:t>=</m:t>
                      </m:r>
                      <m:d>
                        <m:dPr>
                          <m:begChr m:val="{"/>
                          <m:endChr m:val="}"/>
                          <m:ctrlPr>
                            <a:rPr lang="en-US" sz="4400" b="1" i="1" smtClean="0">
                              <a:latin typeface="Cambria Math" panose="02040503050406030204" pitchFamily="18" charset="0"/>
                            </a:rPr>
                          </m:ctrlPr>
                        </m:dPr>
                        <m:e>
                          <m:r>
                            <a:rPr lang="en-US" sz="4400" b="1" i="1" smtClean="0">
                              <a:latin typeface="Cambria Math"/>
                            </a:rPr>
                            <m:t>𝟐</m:t>
                          </m:r>
                        </m:e>
                      </m:d>
                    </m:oMath>
                  </m:oMathPara>
                </a14:m>
                <a:endParaRPr lang="en-US" sz="4400" b="1" dirty="0"/>
              </a:p>
            </p:txBody>
          </p:sp>
        </mc:Choice>
        <mc:Fallback xmlns="">
          <p:sp>
            <p:nvSpPr>
              <p:cNvPr id="78" name="TextBox 77"/>
              <p:cNvSpPr txBox="1">
                <a:spLocks noRot="1" noChangeAspect="1" noMove="1" noResize="1" noEditPoints="1" noAdjustHandles="1" noChangeArrowheads="1" noChangeShapeType="1" noTextEdit="1"/>
              </p:cNvSpPr>
              <p:nvPr/>
            </p:nvSpPr>
            <p:spPr>
              <a:xfrm>
                <a:off x="13731970" y="10029985"/>
                <a:ext cx="5161275" cy="769441"/>
              </a:xfrm>
              <a:prstGeom prst="rect">
                <a:avLst/>
              </a:prstGeom>
              <a:blipFill rotWithShape="1">
                <a:blip r:embed="rId11"/>
                <a:stretch>
                  <a:fillRect/>
                </a:stretch>
              </a:blipFill>
            </p:spPr>
            <p:txBody>
              <a:bodyPr/>
              <a:lstStyle/>
              <a:p>
                <a:r>
                  <a:rPr lang="en-US">
                    <a:noFill/>
                  </a:rPr>
                  <a:t> </a:t>
                </a:r>
              </a:p>
            </p:txBody>
          </p:sp>
        </mc:Fallback>
      </mc:AlternateContent>
      <p:sp>
        <p:nvSpPr>
          <p:cNvPr id="79" name="Speech Bubble: Oval 1">
            <a:extLst>
              <a:ext uri="{FF2B5EF4-FFF2-40B4-BE49-F238E27FC236}">
                <a16:creationId xmlns:a16="http://schemas.microsoft.com/office/drawing/2014/main" id="{1430B85E-8C3C-1C93-0F68-312E93246476}"/>
              </a:ext>
            </a:extLst>
          </p:cNvPr>
          <p:cNvSpPr/>
          <p:nvPr/>
        </p:nvSpPr>
        <p:spPr>
          <a:xfrm>
            <a:off x="6847267" y="11389502"/>
            <a:ext cx="17739806" cy="1993595"/>
          </a:xfrm>
          <a:prstGeom prst="wedgeEllipseCallout">
            <a:avLst/>
          </a:prstGeom>
          <a:solidFill>
            <a:schemeClr val="accent5">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H</a:t>
            </a:r>
            <a:r>
              <a:rPr lang="vi-VN" sz="4400" b="1" dirty="0">
                <a:solidFill>
                  <a:schemeClr val="tx1"/>
                </a:solidFill>
                <a:latin typeface="Tahoma" panose="020B0604030504040204" pitchFamily="34" charset="0"/>
                <a:ea typeface="Tahoma" panose="020B0604030504040204" pitchFamily="34" charset="0"/>
                <a:cs typeface="Tahoma" panose="020B0604030504040204" pitchFamily="34" charset="0"/>
              </a:rPr>
              <a:t>ai phương trình có tập nghiệm bằng nhau</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thì</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được</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gọi</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là</a:t>
            </a:r>
            <a:r>
              <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rPr>
              <a:t> </a:t>
            </a:r>
            <a:r>
              <a:rPr lang="en-US" sz="4400" b="1" dirty="0" err="1">
                <a:solidFill>
                  <a:schemeClr val="tx1"/>
                </a:solidFill>
                <a:latin typeface="Tahoma" panose="020B0604030504040204" pitchFamily="34" charset="0"/>
                <a:ea typeface="Tahoma" panose="020B0604030504040204" pitchFamily="34" charset="0"/>
                <a:cs typeface="Tahoma" panose="020B0604030504040204" pitchFamily="34" charset="0"/>
              </a:rPr>
              <a:t>gì</a:t>
            </a:r>
            <a:r>
              <a:rPr lang="en-US" sz="4400" b="1" dirty="0">
                <a:solidFill>
                  <a:schemeClr val="tx1"/>
                </a:solidFill>
                <a:effectLst/>
                <a:latin typeface="Tahoma" panose="020B0604030504040204" pitchFamily="34" charset="0"/>
                <a:ea typeface="Tahoma" panose="020B0604030504040204" pitchFamily="34" charset="0"/>
                <a:cs typeface="Tahoma" panose="020B0604030504040204" pitchFamily="34" charset="0"/>
              </a:rPr>
              <a:t>?</a:t>
            </a:r>
            <a:endParaRPr lang="en-US" sz="4400" b="1" dirty="0">
              <a:solidFill>
                <a:schemeClr val="tx1"/>
              </a:solidFill>
              <a:latin typeface="Tahoma" panose="020B0604030504040204" pitchFamily="34" charset="0"/>
              <a:ea typeface="Tahoma" panose="020B0604030504040204" pitchFamily="34" charset="0"/>
              <a:cs typeface="Tahoma" panose="020B0604030504040204" pitchFamily="34" charset="0"/>
            </a:endParaRPr>
          </a:p>
        </p:txBody>
      </p:sp>
      <p:pic>
        <p:nvPicPr>
          <p:cNvPr id="80" name="Picture 79" descr="Ảnh có chứa văn bản, mẫu họa&#10;&#10;Mô tả được tạo tự động">
            <a:extLst>
              <a:ext uri="{FF2B5EF4-FFF2-40B4-BE49-F238E27FC236}">
                <a16:creationId xmlns:a16="http://schemas.microsoft.com/office/drawing/2014/main" id="{CB92DDFA-D7F2-C73F-5D9B-D1EA7FDBDE1D}"/>
              </a:ext>
            </a:extLst>
          </p:cNvPr>
          <p:cNvPicPr>
            <a:picLocks noChangeAspect="1"/>
          </p:cNvPicPr>
          <p:nvPr/>
        </p:nvPicPr>
        <p:blipFill>
          <a:blip r:embed="rId12"/>
          <a:stretch>
            <a:fillRect/>
          </a:stretch>
        </p:blipFill>
        <p:spPr>
          <a:xfrm>
            <a:off x="7826423" y="11844573"/>
            <a:ext cx="1339557" cy="1184993"/>
          </a:xfrm>
          <a:prstGeom prst="rect">
            <a:avLst/>
          </a:prstGeom>
        </p:spPr>
      </p:pic>
    </p:spTree>
    <p:extLst>
      <p:ext uri="{BB962C8B-B14F-4D97-AF65-F5344CB8AC3E}">
        <p14:creationId xmlns:p14="http://schemas.microsoft.com/office/powerpoint/2010/main" val="29814280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1"/>
                                        </p:tgtEl>
                                        <p:attrNameLst>
                                          <p:attrName>style.visibility</p:attrName>
                                        </p:attrNameLst>
                                      </p:cBhvr>
                                      <p:to>
                                        <p:strVal val="visible"/>
                                      </p:to>
                                    </p:set>
                                    <p:anim calcmode="lin" valueType="num">
                                      <p:cBhvr additive="base">
                                        <p:cTn id="7" dur="500" fill="hold"/>
                                        <p:tgtEl>
                                          <p:spTgt spid="41"/>
                                        </p:tgtEl>
                                        <p:attrNameLst>
                                          <p:attrName>ppt_x</p:attrName>
                                        </p:attrNameLst>
                                      </p:cBhvr>
                                      <p:tavLst>
                                        <p:tav tm="0">
                                          <p:val>
                                            <p:strVal val="#ppt_x"/>
                                          </p:val>
                                        </p:tav>
                                        <p:tav tm="100000">
                                          <p:val>
                                            <p:strVal val="#ppt_x"/>
                                          </p:val>
                                        </p:tav>
                                      </p:tavLst>
                                    </p:anim>
                                    <p:anim calcmode="lin" valueType="num">
                                      <p:cBhvr additive="base">
                                        <p:cTn id="8" dur="500" fill="hold"/>
                                        <p:tgtEl>
                                          <p:spTgt spid="41"/>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66">
                                            <p:txEl>
                                              <p:pRg st="0" end="0"/>
                                            </p:txEl>
                                          </p:spTgt>
                                        </p:tgtEl>
                                        <p:attrNameLst>
                                          <p:attrName>style.visibility</p:attrName>
                                        </p:attrNameLst>
                                      </p:cBhvr>
                                      <p:to>
                                        <p:strVal val="visible"/>
                                      </p:to>
                                    </p:set>
                                    <p:animEffect transition="in" filter="wipe(left)">
                                      <p:cBhvr>
                                        <p:cTn id="13" dur="500"/>
                                        <p:tgtEl>
                                          <p:spTgt spid="66">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6">
                                            <p:txEl>
                                              <p:pRg st="1" end="1"/>
                                            </p:txEl>
                                          </p:spTgt>
                                        </p:tgtEl>
                                        <p:attrNameLst>
                                          <p:attrName>style.visibility</p:attrName>
                                        </p:attrNameLst>
                                      </p:cBhvr>
                                      <p:to>
                                        <p:strVal val="visible"/>
                                      </p:to>
                                    </p:set>
                                    <p:animEffect transition="in" filter="wipe(left)">
                                      <p:cBhvr>
                                        <p:cTn id="18" dur="500"/>
                                        <p:tgtEl>
                                          <p:spTgt spid="6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67"/>
                                        </p:tgtEl>
                                        <p:attrNameLst>
                                          <p:attrName>style.visibility</p:attrName>
                                        </p:attrNameLst>
                                      </p:cBhvr>
                                      <p:to>
                                        <p:strVal val="visible"/>
                                      </p:to>
                                    </p:set>
                                    <p:animEffect transition="in" filter="wipe(left)">
                                      <p:cBhvr>
                                        <p:cTn id="23" dur="500"/>
                                        <p:tgtEl>
                                          <p:spTgt spid="67"/>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68"/>
                                        </p:tgtEl>
                                        <p:attrNameLst>
                                          <p:attrName>style.visibility</p:attrName>
                                        </p:attrNameLst>
                                      </p:cBhvr>
                                      <p:to>
                                        <p:strVal val="visible"/>
                                      </p:to>
                                    </p:set>
                                    <p:animEffect transition="in" filter="wipe(left)">
                                      <p:cBhvr>
                                        <p:cTn id="28" dur="500"/>
                                        <p:tgtEl>
                                          <p:spTgt spid="68"/>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69"/>
                                        </p:tgtEl>
                                        <p:attrNameLst>
                                          <p:attrName>style.visibility</p:attrName>
                                        </p:attrNameLst>
                                      </p:cBhvr>
                                      <p:to>
                                        <p:strVal val="visible"/>
                                      </p:to>
                                    </p:set>
                                    <p:animEffect transition="in" filter="wipe(left)">
                                      <p:cBhvr>
                                        <p:cTn id="33" dur="500"/>
                                        <p:tgtEl>
                                          <p:spTgt spid="69"/>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70"/>
                                        </p:tgtEl>
                                        <p:attrNameLst>
                                          <p:attrName>style.visibility</p:attrName>
                                        </p:attrNameLst>
                                      </p:cBhvr>
                                      <p:to>
                                        <p:strVal val="visible"/>
                                      </p:to>
                                    </p:set>
                                    <p:animEffect transition="in" filter="wipe(left)">
                                      <p:cBhvr>
                                        <p:cTn id="38" dur="500"/>
                                        <p:tgtEl>
                                          <p:spTgt spid="7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1"/>
                                        </p:tgtEl>
                                        <p:attrNameLst>
                                          <p:attrName>style.visibility</p:attrName>
                                        </p:attrNameLst>
                                      </p:cBhvr>
                                      <p:to>
                                        <p:strVal val="visible"/>
                                      </p:to>
                                    </p:set>
                                    <p:animEffect transition="in" filter="wipe(left)">
                                      <p:cBhvr>
                                        <p:cTn id="43" dur="500"/>
                                        <p:tgtEl>
                                          <p:spTgt spid="71"/>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73"/>
                                        </p:tgtEl>
                                        <p:attrNameLst>
                                          <p:attrName>style.visibility</p:attrName>
                                        </p:attrNameLst>
                                      </p:cBhvr>
                                      <p:to>
                                        <p:strVal val="visible"/>
                                      </p:to>
                                    </p:set>
                                    <p:animEffect transition="in" filter="wipe(left)">
                                      <p:cBhvr>
                                        <p:cTn id="48" dur="500"/>
                                        <p:tgtEl>
                                          <p:spTgt spid="73"/>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4"/>
                                        </p:tgtEl>
                                        <p:attrNameLst>
                                          <p:attrName>style.visibility</p:attrName>
                                        </p:attrNameLst>
                                      </p:cBhvr>
                                      <p:to>
                                        <p:strVal val="visible"/>
                                      </p:to>
                                    </p:set>
                                    <p:animEffect transition="in" filter="wipe(left)">
                                      <p:cBhvr>
                                        <p:cTn id="53" dur="500"/>
                                        <p:tgtEl>
                                          <p:spTgt spid="74"/>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75"/>
                                        </p:tgtEl>
                                        <p:attrNameLst>
                                          <p:attrName>style.visibility</p:attrName>
                                        </p:attrNameLst>
                                      </p:cBhvr>
                                      <p:to>
                                        <p:strVal val="visible"/>
                                      </p:to>
                                    </p:set>
                                    <p:animEffect transition="in" filter="wipe(left)">
                                      <p:cBhvr>
                                        <p:cTn id="58" dur="500"/>
                                        <p:tgtEl>
                                          <p:spTgt spid="75"/>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76"/>
                                        </p:tgtEl>
                                        <p:attrNameLst>
                                          <p:attrName>style.visibility</p:attrName>
                                        </p:attrNameLst>
                                      </p:cBhvr>
                                      <p:to>
                                        <p:strVal val="visible"/>
                                      </p:to>
                                    </p:set>
                                    <p:animEffect transition="in" filter="wipe(left)">
                                      <p:cBhvr>
                                        <p:cTn id="63" dur="500"/>
                                        <p:tgtEl>
                                          <p:spTgt spid="76"/>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77"/>
                                        </p:tgtEl>
                                        <p:attrNameLst>
                                          <p:attrName>style.visibility</p:attrName>
                                        </p:attrNameLst>
                                      </p:cBhvr>
                                      <p:to>
                                        <p:strVal val="visible"/>
                                      </p:to>
                                    </p:set>
                                    <p:animEffect transition="in" filter="wipe(left)">
                                      <p:cBhvr>
                                        <p:cTn id="68" dur="500"/>
                                        <p:tgtEl>
                                          <p:spTgt spid="77"/>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72"/>
                                        </p:tgtEl>
                                        <p:attrNameLst>
                                          <p:attrName>style.visibility</p:attrName>
                                        </p:attrNameLst>
                                      </p:cBhvr>
                                      <p:to>
                                        <p:strVal val="visible"/>
                                      </p:to>
                                    </p:set>
                                    <p:animEffect transition="in" filter="wipe(left)">
                                      <p:cBhvr>
                                        <p:cTn id="73" dur="500"/>
                                        <p:tgtEl>
                                          <p:spTgt spid="7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78"/>
                                        </p:tgtEl>
                                        <p:attrNameLst>
                                          <p:attrName>style.visibility</p:attrName>
                                        </p:attrNameLst>
                                      </p:cBhvr>
                                      <p:to>
                                        <p:strVal val="visible"/>
                                      </p:to>
                                    </p:set>
                                    <p:animEffect transition="in" filter="wipe(left)">
                                      <p:cBhvr>
                                        <p:cTn id="78" dur="500"/>
                                        <p:tgtEl>
                                          <p:spTgt spid="78"/>
                                        </p:tgtEl>
                                      </p:cBhvr>
                                    </p:animEffect>
                                  </p:childTnLst>
                                </p:cTn>
                              </p:par>
                            </p:childTnLst>
                          </p:cTn>
                        </p:par>
                      </p:childTnLst>
                    </p:cTn>
                  </p:par>
                  <p:par>
                    <p:cTn id="79" fill="hold">
                      <p:stCondLst>
                        <p:cond delay="indefinite"/>
                      </p:stCondLst>
                      <p:childTnLst>
                        <p:par>
                          <p:cTn id="80" fill="hold">
                            <p:stCondLst>
                              <p:cond delay="0"/>
                            </p:stCondLst>
                            <p:childTnLst>
                              <p:par>
                                <p:cTn id="81" presetID="1" presetClass="entr" presetSubtype="0" fill="hold" nodeType="clickEffect">
                                  <p:stCondLst>
                                    <p:cond delay="0"/>
                                  </p:stCondLst>
                                  <p:childTnLst>
                                    <p:set>
                                      <p:cBhvr>
                                        <p:cTn id="82" dur="1" fill="hold">
                                          <p:stCondLst>
                                            <p:cond delay="0"/>
                                          </p:stCondLst>
                                        </p:cTn>
                                        <p:tgtEl>
                                          <p:spTgt spid="80"/>
                                        </p:tgtEl>
                                        <p:attrNameLst>
                                          <p:attrName>style.visibility</p:attrName>
                                        </p:attrNameLst>
                                      </p:cBhvr>
                                      <p:to>
                                        <p:strVal val="visible"/>
                                      </p:to>
                                    </p:set>
                                  </p:childTnLst>
                                </p:cTn>
                              </p:par>
                            </p:childTnLst>
                          </p:cTn>
                        </p:par>
                      </p:childTnLst>
                    </p:cTn>
                  </p:par>
                  <p:par>
                    <p:cTn id="83" fill="hold">
                      <p:stCondLst>
                        <p:cond delay="indefinite"/>
                      </p:stCondLst>
                      <p:childTnLst>
                        <p:par>
                          <p:cTn id="84" fill="hold">
                            <p:stCondLst>
                              <p:cond delay="0"/>
                            </p:stCondLst>
                            <p:childTnLst>
                              <p:par>
                                <p:cTn id="85" presetID="1" presetClass="entr" presetSubtype="0" fill="hold" grpId="0" nodeType="clickEffect">
                                  <p:stCondLst>
                                    <p:cond delay="0"/>
                                  </p:stCondLst>
                                  <p:childTnLst>
                                    <p:set>
                                      <p:cBhvr>
                                        <p:cTn id="86" dur="1" fill="hold">
                                          <p:stCondLst>
                                            <p:cond delay="0"/>
                                          </p:stCondLst>
                                        </p:cTn>
                                        <p:tgtEl>
                                          <p:spTgt spid="79"/>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6" grpId="0" build="p"/>
      <p:bldP spid="67" grpId="0"/>
      <p:bldP spid="68" grpId="0"/>
      <p:bldP spid="69" grpId="0"/>
      <p:bldP spid="70" grpId="0"/>
      <p:bldP spid="71" grpId="0"/>
      <p:bldP spid="72" grpId="0"/>
      <p:bldP spid="73" grpId="0"/>
      <p:bldP spid="74" grpId="0"/>
      <p:bldP spid="75" grpId="0"/>
      <p:bldP spid="76" grpId="0"/>
      <p:bldP spid="77" grpId="0"/>
      <p:bldP spid="78" grpId="0"/>
      <p:bldP spid="79"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209" name="Google Shape;209;p31"/>
          <p:cNvGrpSpPr/>
          <p:nvPr/>
        </p:nvGrpSpPr>
        <p:grpSpPr>
          <a:xfrm>
            <a:off x="348798" y="1611745"/>
            <a:ext cx="15126568" cy="1277449"/>
            <a:chOff x="10444842" y="2554465"/>
            <a:chExt cx="15512351" cy="1304531"/>
          </a:xfrm>
        </p:grpSpPr>
        <p:sp>
          <p:nvSpPr>
            <p:cNvPr id="210" name="Google Shape;210;p31"/>
            <p:cNvSpPr/>
            <p:nvPr/>
          </p:nvSpPr>
          <p:spPr>
            <a:xfrm flipH="1">
              <a:off x="11125197" y="2590800"/>
              <a:ext cx="14831996" cy="1268196"/>
            </a:xfrm>
            <a:custGeom>
              <a:avLst/>
              <a:gdLst/>
              <a:ahLst/>
              <a:cxnLst/>
              <a:rect l="l" t="t" r="r" b="b"/>
              <a:pathLst>
                <a:path w="13262302" h="2507487" extrusionOk="0">
                  <a:moveTo>
                    <a:pt x="12008559" y="0"/>
                  </a:moveTo>
                  <a:lnTo>
                    <a:pt x="798551" y="0"/>
                  </a:lnTo>
                  <a:lnTo>
                    <a:pt x="685605" y="79094"/>
                  </a:lnTo>
                  <a:cubicBezTo>
                    <a:pt x="-228535" y="817444"/>
                    <a:pt x="-228535" y="1690039"/>
                    <a:pt x="685605" y="2428389"/>
                  </a:cubicBezTo>
                  <a:lnTo>
                    <a:pt x="798557" y="2507487"/>
                  </a:lnTo>
                  <a:lnTo>
                    <a:pt x="12008559" y="2507487"/>
                  </a:lnTo>
                  <a:lnTo>
                    <a:pt x="13262302" y="1253744"/>
                  </a:lnTo>
                  <a:close/>
                </a:path>
              </a:pathLst>
            </a:custGeom>
            <a:solidFill>
              <a:srgbClr val="DDEAF6"/>
            </a:solidFill>
            <a:ln>
              <a:noFill/>
            </a:ln>
          </p:spPr>
          <p:txBody>
            <a:bodyPr spcFirstLastPara="1" wrap="square" lIns="91425" tIns="45700" rIns="91425" bIns="45700" anchor="ctr" anchorCtr="0">
              <a:noAutofit/>
            </a:bodyPr>
            <a:lstStyle/>
            <a:p>
              <a:pPr lvl="0" algn="ctr"/>
              <a:r>
                <a:rPr lang="vi-VN" sz="4300" b="1" dirty="0">
                  <a:solidFill>
                    <a:srgbClr val="002060"/>
                  </a:solidFill>
                  <a:latin typeface="Tahoma" panose="020B0604030504040204" pitchFamily="34" charset="0"/>
                  <a:ea typeface="Tahoma" panose="020B0604030504040204" pitchFamily="34" charset="0"/>
                  <a:cs typeface="Tahoma" panose="020B0604030504040204" pitchFamily="34" charset="0"/>
                  <a:sym typeface="Calibri"/>
                </a:rPr>
                <a:t>KHÁI NIỆM PHƯƠNG TRÌNH TƯƠNG ĐƯƠNG</a:t>
              </a:r>
            </a:p>
          </p:txBody>
        </p:sp>
        <p:sp>
          <p:nvSpPr>
            <p:cNvPr id="211" name="Google Shape;211;p31"/>
            <p:cNvSpPr/>
            <p:nvPr/>
          </p:nvSpPr>
          <p:spPr>
            <a:xfrm>
              <a:off x="10444842" y="2554465"/>
              <a:ext cx="1295399" cy="1304530"/>
            </a:xfrm>
            <a:prstGeom prst="ellipse">
              <a:avLst/>
            </a:prstGeom>
            <a:solidFill>
              <a:schemeClr val="accent5">
                <a:lumMod val="40000"/>
                <a:lumOff val="60000"/>
              </a:schemeClr>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r>
                <a:rPr kumimoji="0" lang="en-US" sz="4300" b="1" i="0" u="none" strike="noStrike" kern="0" cap="none" spc="0" normalizeH="0" baseline="0" noProof="0" dirty="0">
                  <a:ln>
                    <a:noFill/>
                  </a:ln>
                  <a:solidFill>
                    <a:srgbClr val="4436FA"/>
                  </a:solidFill>
                  <a:effectLst/>
                  <a:uLnTx/>
                  <a:uFillTx/>
                  <a:latin typeface="Calibri"/>
                  <a:ea typeface="Calibri"/>
                  <a:cs typeface="Calibri"/>
                  <a:sym typeface="Calibri"/>
                </a:rPr>
                <a:t>❶</a:t>
              </a:r>
              <a:endParaRPr kumimoji="0" sz="4300" b="1" i="0" u="none" strike="noStrike" kern="0" cap="none" spc="0" normalizeH="0" baseline="0" noProof="0" dirty="0">
                <a:ln>
                  <a:noFill/>
                </a:ln>
                <a:solidFill>
                  <a:srgbClr val="4436FA"/>
                </a:solidFill>
                <a:effectLst/>
                <a:uLnTx/>
                <a:uFillTx/>
                <a:latin typeface="Calibri"/>
                <a:ea typeface="Calibri"/>
                <a:cs typeface="Calibri"/>
                <a:sym typeface="Calibri"/>
              </a:endParaRPr>
            </a:p>
          </p:txBody>
        </p:sp>
      </p:grpSp>
      <p:grpSp>
        <p:nvGrpSpPr>
          <p:cNvPr id="10" name="Group 9"/>
          <p:cNvGrpSpPr/>
          <p:nvPr/>
        </p:nvGrpSpPr>
        <p:grpSpPr>
          <a:xfrm>
            <a:off x="481701" y="3367123"/>
            <a:ext cx="23378424" cy="4483486"/>
            <a:chOff x="465409" y="2624518"/>
            <a:chExt cx="23378424" cy="4483486"/>
          </a:xfrm>
        </p:grpSpPr>
        <p:sp>
          <p:nvSpPr>
            <p:cNvPr id="43" name="Rounded Rectangle 52">
              <a:extLst>
                <a:ext uri="{FF2B5EF4-FFF2-40B4-BE49-F238E27FC236}">
                  <a16:creationId xmlns:a16="http://schemas.microsoft.com/office/drawing/2014/main" id="{8CAD35BB-7547-C1D8-C394-B1EA6D00959A}"/>
                </a:ext>
              </a:extLst>
            </p:cNvPr>
            <p:cNvSpPr/>
            <p:nvPr/>
          </p:nvSpPr>
          <p:spPr>
            <a:xfrm>
              <a:off x="652661" y="3040016"/>
              <a:ext cx="23191172" cy="4067988"/>
            </a:xfrm>
            <a:prstGeom prst="roundRect">
              <a:avLst>
                <a:gd name="adj" fmla="val 2239"/>
              </a:avLst>
            </a:prstGeom>
            <a:solidFill>
              <a:srgbClr val="DAE3F3"/>
            </a:solidFill>
            <a:ln w="28575" cap="flat" cmpd="sng" algn="ctr">
              <a:solidFill>
                <a:schemeClr val="accent6">
                  <a:lumMod val="20000"/>
                  <a:lumOff val="80000"/>
                </a:schemeClr>
              </a:solidFill>
              <a:prstDash val="solid"/>
              <a:miter lim="800000"/>
            </a:ln>
            <a:effectLst>
              <a:innerShdw blurRad="114300">
                <a:prstClr val="black"/>
              </a:innerShdw>
            </a:effectLst>
            <a:scene3d>
              <a:camera prst="orthographicFront"/>
              <a:lightRig rig="threePt" dir="t"/>
            </a:scene3d>
            <a:sp3d>
              <a:bevelT/>
            </a:sp3d>
          </p:spPr>
          <p:txBody>
            <a:bodyPr rtlCol="0" anchor="ctr"/>
            <a:lstStyle/>
            <a:p>
              <a:pPr marL="0" marR="0" lvl="0" indent="0" defTabSz="2177278"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1" name="Group 40"/>
            <p:cNvGrpSpPr/>
            <p:nvPr/>
          </p:nvGrpSpPr>
          <p:grpSpPr>
            <a:xfrm>
              <a:off x="465409" y="2624518"/>
              <a:ext cx="5131486" cy="1020511"/>
              <a:chOff x="465409" y="2624518"/>
              <a:chExt cx="5131486" cy="1020511"/>
            </a:xfrm>
          </p:grpSpPr>
          <p:sp>
            <p:nvSpPr>
              <p:cNvPr id="62" name="Freeform: Shape 2">
                <a:extLst>
                  <a:ext uri="{FF2B5EF4-FFF2-40B4-BE49-F238E27FC236}">
                    <a16:creationId xmlns:a16="http://schemas.microsoft.com/office/drawing/2014/main" id="{FCBAB073-AA42-D868-A9E7-BDFA91474D75}"/>
                  </a:ext>
                </a:extLst>
              </p:cNvPr>
              <p:cNvSpPr/>
              <p:nvPr/>
            </p:nvSpPr>
            <p:spPr>
              <a:xfrm rot="10800000">
                <a:off x="465409" y="2710601"/>
                <a:ext cx="5131486" cy="934428"/>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4" name="Freeform: Shape 5">
                <a:extLst>
                  <a:ext uri="{FF2B5EF4-FFF2-40B4-BE49-F238E27FC236}">
                    <a16:creationId xmlns:a16="http://schemas.microsoft.com/office/drawing/2014/main" id="{770A1A89-EC09-E8AC-A29F-48F73FCB79A3}"/>
                  </a:ext>
                </a:extLst>
              </p:cNvPr>
              <p:cNvSpPr/>
              <p:nvPr/>
            </p:nvSpPr>
            <p:spPr>
              <a:xfrm rot="10800000">
                <a:off x="633971" y="2697684"/>
                <a:ext cx="4910801" cy="811504"/>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65" name="TextBox 64">
                <a:extLst>
                  <a:ext uri="{FF2B5EF4-FFF2-40B4-BE49-F238E27FC236}">
                    <a16:creationId xmlns:a16="http://schemas.microsoft.com/office/drawing/2014/main" id="{48C4DA01-9EFF-7E04-B80A-B03CF9F384DC}"/>
                  </a:ext>
                </a:extLst>
              </p:cNvPr>
              <p:cNvSpPr txBox="1"/>
              <p:nvPr/>
            </p:nvSpPr>
            <p:spPr>
              <a:xfrm>
                <a:off x="667640" y="2624518"/>
                <a:ext cx="4727021" cy="830997"/>
              </a:xfrm>
              <a:prstGeom prst="rect">
                <a:avLst/>
              </a:prstGeom>
              <a:noFill/>
            </p:spPr>
            <p:txBody>
              <a:bodyPr wrap="square" rtlCol="0">
                <a:spAutoFit/>
              </a:bodyPr>
              <a:lstStyle/>
              <a:p>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Định</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nghĩa</a:t>
                </a:r>
                <a:endPar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endParaRPr>
              </a:p>
            </p:txBody>
          </p:sp>
        </p:grpSp>
      </p:grpSp>
      <mc:AlternateContent xmlns:mc="http://schemas.openxmlformats.org/markup-compatibility/2006" xmlns:a14="http://schemas.microsoft.com/office/drawing/2010/main">
        <mc:Choice Requires="a14">
          <p:sp>
            <p:nvSpPr>
              <p:cNvPr id="9" name="Rectangle 8"/>
              <p:cNvSpPr/>
              <p:nvPr/>
            </p:nvSpPr>
            <p:spPr>
              <a:xfrm>
                <a:off x="1286240" y="4413193"/>
                <a:ext cx="21593177" cy="3437416"/>
              </a:xfrm>
              <a:prstGeom prst="rect">
                <a:avLst/>
              </a:prstGeom>
            </p:spPr>
            <p:txBody>
              <a:bodyPr wrap="square">
                <a:spAutoFit/>
              </a:bodyPr>
              <a:lstStyle/>
              <a:p>
                <a:pPr>
                  <a:lnSpc>
                    <a:spcPct val="150000"/>
                  </a:lnSpc>
                </a:pPr>
                <a:r>
                  <a:rPr lang="vi-VN" sz="4400" b="1" dirty="0">
                    <a:latin typeface="Cambria Math"/>
                    <a:ea typeface="Cambria Math"/>
                    <a:cs typeface="Tahoma" panose="020B0604030504040204" pitchFamily="34" charset="0"/>
                  </a:rPr>
                  <a:t>⦁</a:t>
                </a:r>
                <a:r>
                  <a:rPr lang="en-US" sz="4400" b="1" dirty="0">
                    <a:latin typeface="Cambria Math"/>
                    <a:ea typeface="Cambria Math"/>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Hai phương trình được gọi là </a:t>
                </a:r>
                <a:r>
                  <a:rPr lang="vi-VN" sz="4400" b="1" i="1" dirty="0">
                    <a:solidFill>
                      <a:srgbClr val="4436FA"/>
                    </a:solidFill>
                    <a:latin typeface="Tahoma" panose="020B0604030504040204" pitchFamily="34" charset="0"/>
                    <a:ea typeface="Tahoma" panose="020B0604030504040204" pitchFamily="34" charset="0"/>
                    <a:cs typeface="Tahoma" panose="020B0604030504040204" pitchFamily="34" charset="0"/>
                  </a:rPr>
                  <a:t>tương đương </a:t>
                </a:r>
                <a:r>
                  <a:rPr lang="vi-VN" sz="4400" b="1" dirty="0">
                    <a:latin typeface="Tahoma" panose="020B0604030504040204" pitchFamily="34" charset="0"/>
                    <a:ea typeface="Tahoma" panose="020B0604030504040204" pitchFamily="34" charset="0"/>
                    <a:cs typeface="Tahoma" panose="020B0604030504040204" pitchFamily="34" charset="0"/>
                  </a:rPr>
                  <a:t>khi chúng có cùng tập nghiệm</a:t>
                </a:r>
                <a:r>
                  <a:rPr lang="en-US" sz="4400" b="1" dirty="0">
                    <a:latin typeface="Tahoma" panose="020B0604030504040204" pitchFamily="34" charset="0"/>
                    <a:ea typeface="Tahoma" panose="020B0604030504040204" pitchFamily="34" charset="0"/>
                    <a:cs typeface="Tahoma" panose="020B0604030504040204" pitchFamily="34" charset="0"/>
                  </a:rPr>
                  <a:t>.</a:t>
                </a:r>
                <a:endParaRPr lang="vi-VN" sz="4400" b="1" dirty="0">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vi-VN" sz="4400" b="1" dirty="0">
                    <a:latin typeface="Tahoma" panose="020B0604030504040204" pitchFamily="34" charset="0"/>
                    <a:ea typeface="Tahoma" panose="020B0604030504040204" pitchFamily="34" charset="0"/>
                    <a:cs typeface="Tahoma" panose="020B0604030504040204" pitchFamily="34" charset="0"/>
                  </a:rPr>
                  <a:t>⦁</a:t>
                </a:r>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Nếu phương trình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𝒇</m:t>
                    </m:r>
                    <m:r>
                      <a:rPr lang="en-US" sz="4400" b="1" i="1" dirty="0" smtClean="0">
                        <a:latin typeface="Cambria Math"/>
                        <a:ea typeface="Tahoma" panose="020B0604030504040204" pitchFamily="34" charset="0"/>
                        <a:cs typeface="Tahoma" panose="020B0604030504040204" pitchFamily="34" charset="0"/>
                      </a:rPr>
                      <m:t>(</m:t>
                    </m:r>
                    <m:r>
                      <a:rPr lang="en-US" sz="4400" b="1" i="1" dirty="0" smtClean="0">
                        <a:latin typeface="Cambria Math"/>
                        <a:ea typeface="Tahoma" panose="020B0604030504040204" pitchFamily="34" charset="0"/>
                        <a:cs typeface="Tahoma" panose="020B0604030504040204" pitchFamily="34" charset="0"/>
                      </a:rPr>
                      <m:t>𝒙</m:t>
                    </m:r>
                    <m:r>
                      <a:rPr lang="en-US" sz="4400" b="1" i="1" dirty="0" smtClean="0">
                        <a:latin typeface="Cambria Math"/>
                        <a:ea typeface="Tahoma" panose="020B0604030504040204" pitchFamily="34" charset="0"/>
                        <a:cs typeface="Tahoma" panose="020B0604030504040204" pitchFamily="34" charset="0"/>
                      </a:rPr>
                      <m:t>) =</m:t>
                    </m:r>
                    <m:r>
                      <a:rPr lang="en-US" sz="4400" b="1" i="1" dirty="0" smtClean="0">
                        <a:latin typeface="Cambria Math"/>
                        <a:ea typeface="Tahoma" panose="020B0604030504040204" pitchFamily="34" charset="0"/>
                        <a:cs typeface="Tahoma" panose="020B0604030504040204" pitchFamily="34" charset="0"/>
                      </a:rPr>
                      <m:t>𝟎</m:t>
                    </m:r>
                    <m:r>
                      <a:rPr lang="en-US" sz="4400" b="1" i="1" dirty="0" smtClean="0">
                        <a:latin typeface="Cambria Math"/>
                        <a:ea typeface="Tahoma" panose="020B0604030504040204" pitchFamily="34" charset="0"/>
                        <a:cs typeface="Tahoma" panose="020B0604030504040204" pitchFamily="34" charset="0"/>
                      </a:rPr>
                      <m:t> </m:t>
                    </m:r>
                  </m:oMath>
                </a14:m>
                <a:r>
                  <a:rPr lang="vi-VN" sz="4400" b="1" dirty="0">
                    <a:latin typeface="Tahoma" panose="020B0604030504040204" pitchFamily="34" charset="0"/>
                    <a:ea typeface="Tahoma" panose="020B0604030504040204" pitchFamily="34" charset="0"/>
                    <a:cs typeface="Tahoma" panose="020B0604030504040204" pitchFamily="34" charset="0"/>
                  </a:rPr>
                  <a:t>tương đương với phương trình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𝒈</m:t>
                    </m:r>
                    <m:r>
                      <a:rPr lang="en-US" sz="4400" b="1" i="1" dirty="0" smtClean="0">
                        <a:latin typeface="Cambria Math"/>
                        <a:ea typeface="Tahoma" panose="020B0604030504040204" pitchFamily="34" charset="0"/>
                        <a:cs typeface="Tahoma" panose="020B0604030504040204" pitchFamily="34" charset="0"/>
                      </a:rPr>
                      <m:t>(</m:t>
                    </m:r>
                    <m:r>
                      <a:rPr lang="en-US" sz="4400" b="1" i="1" dirty="0" smtClean="0">
                        <a:latin typeface="Cambria Math"/>
                        <a:ea typeface="Tahoma" panose="020B0604030504040204" pitchFamily="34" charset="0"/>
                        <a:cs typeface="Tahoma" panose="020B0604030504040204" pitchFamily="34" charset="0"/>
                      </a:rPr>
                      <m:t>𝒙</m:t>
                    </m:r>
                    <m:r>
                      <a:rPr lang="en-US" sz="4400" b="1" i="1" dirty="0" smtClean="0">
                        <a:latin typeface="Cambria Math"/>
                        <a:ea typeface="Tahoma" panose="020B0604030504040204" pitchFamily="34" charset="0"/>
                        <a:cs typeface="Tahoma" panose="020B0604030504040204" pitchFamily="34" charset="0"/>
                      </a:rPr>
                      <m:t>) =</m:t>
                    </m:r>
                    <m:r>
                      <a:rPr lang="en-US" sz="4400" b="1" i="1" dirty="0" smtClean="0">
                        <a:latin typeface="Cambria Math"/>
                        <a:ea typeface="Tahoma" panose="020B0604030504040204" pitchFamily="34" charset="0"/>
                        <a:cs typeface="Tahoma" panose="020B0604030504040204" pitchFamily="34" charset="0"/>
                      </a:rPr>
                      <m:t>𝟎</m:t>
                    </m:r>
                    <m:r>
                      <a:rPr lang="en-US" sz="4400" b="1" i="1" dirty="0" smtClean="0">
                        <a:latin typeface="Cambria Math"/>
                        <a:ea typeface="Tahoma" panose="020B0604030504040204" pitchFamily="34" charset="0"/>
                        <a:cs typeface="Tahoma" panose="020B0604030504040204" pitchFamily="34" charset="0"/>
                      </a:rPr>
                      <m:t> </m:t>
                    </m:r>
                  </m:oMath>
                </a14:m>
                <a:endParaRPr lang="en-US" sz="4400" b="1" dirty="0">
                  <a:latin typeface="Tahoma" panose="020B0604030504040204" pitchFamily="34" charset="0"/>
                  <a:ea typeface="Tahoma" panose="020B0604030504040204" pitchFamily="34" charset="0"/>
                  <a:cs typeface="Tahoma" panose="020B0604030504040204" pitchFamily="34" charset="0"/>
                </a:endParaRPr>
              </a:p>
              <a:p>
                <a:pPr>
                  <a:lnSpc>
                    <a:spcPct val="150000"/>
                  </a:lnSpc>
                </a:pPr>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thì ta viết </a:t>
                </a:r>
                <a14:m>
                  <m:oMath xmlns:m="http://schemas.openxmlformats.org/officeDocument/2006/math">
                    <m:r>
                      <a:rPr lang="en-US" sz="4400" b="1" i="1" smtClean="0">
                        <a:latin typeface="Cambria Math"/>
                        <a:ea typeface="Tahoma" panose="020B0604030504040204" pitchFamily="34" charset="0"/>
                        <a:cs typeface="Tahoma" panose="020B0604030504040204" pitchFamily="34" charset="0"/>
                      </a:rPr>
                      <m:t>𝒇</m:t>
                    </m:r>
                    <m:d>
                      <m:dPr>
                        <m:ctrlPr>
                          <a:rPr lang="en-US" sz="4400" b="1" i="1" smtClean="0">
                            <a:latin typeface="Cambria Math" panose="02040503050406030204" pitchFamily="18" charset="0"/>
                            <a:ea typeface="Tahoma" panose="020B0604030504040204" pitchFamily="34" charset="0"/>
                            <a:cs typeface="Tahoma" panose="020B0604030504040204" pitchFamily="34" charset="0"/>
                          </a:rPr>
                        </m:ctrlPr>
                      </m:dPr>
                      <m:e>
                        <m:r>
                          <a:rPr lang="en-US" sz="4400" b="1" i="1" smtClean="0">
                            <a:latin typeface="Cambria Math"/>
                            <a:ea typeface="Tahoma" panose="020B0604030504040204" pitchFamily="34" charset="0"/>
                            <a:cs typeface="Tahoma" panose="020B0604030504040204" pitchFamily="34" charset="0"/>
                          </a:rPr>
                          <m:t>𝒙</m:t>
                        </m:r>
                      </m:e>
                    </m:d>
                    <m:r>
                      <a:rPr lang="en-US" sz="4400" b="1" i="1" smtClean="0">
                        <a:latin typeface="Cambria Math"/>
                        <a:ea typeface="Tahoma" panose="020B0604030504040204" pitchFamily="34" charset="0"/>
                        <a:cs typeface="Tahoma" panose="020B0604030504040204" pitchFamily="34" charset="0"/>
                      </a:rPr>
                      <m:t>=</m:t>
                    </m:r>
                    <m:r>
                      <a:rPr lang="en-US" sz="4400" b="1" i="1" smtClean="0">
                        <a:latin typeface="Cambria Math"/>
                        <a:ea typeface="Tahoma" panose="020B0604030504040204" pitchFamily="34" charset="0"/>
                        <a:cs typeface="Tahoma" panose="020B0604030504040204" pitchFamily="34" charset="0"/>
                      </a:rPr>
                      <m:t>𝟎</m:t>
                    </m:r>
                    <m:groupChr>
                      <m:groupChrPr>
                        <m:chr m:val="⇔"/>
                        <m:pos m:val="top"/>
                        <m:ctrlPr>
                          <a:rPr lang="en-US" sz="4400" b="1" i="1" smtClean="0">
                            <a:latin typeface="Cambria Math" panose="02040503050406030204" pitchFamily="18" charset="0"/>
                            <a:ea typeface="Tahoma" panose="020B0604030504040204" pitchFamily="34" charset="0"/>
                            <a:cs typeface="Tahoma" panose="020B0604030504040204" pitchFamily="34" charset="0"/>
                          </a:rPr>
                        </m:ctrlPr>
                      </m:groupChrPr>
                      <m:e/>
                    </m:groupChr>
                    <m:r>
                      <a:rPr lang="en-US" sz="4400" b="1" i="1" smtClean="0">
                        <a:latin typeface="Cambria Math"/>
                        <a:ea typeface="Tahoma" panose="020B0604030504040204" pitchFamily="34" charset="0"/>
                        <a:cs typeface="Tahoma" panose="020B0604030504040204" pitchFamily="34" charset="0"/>
                      </a:rPr>
                      <m:t>𝒈</m:t>
                    </m:r>
                    <m:d>
                      <m:dPr>
                        <m:ctrlPr>
                          <a:rPr lang="en-US" sz="4400" b="1" i="1" smtClean="0">
                            <a:latin typeface="Cambria Math" panose="02040503050406030204" pitchFamily="18" charset="0"/>
                            <a:ea typeface="Tahoma" panose="020B0604030504040204" pitchFamily="34" charset="0"/>
                            <a:cs typeface="Tahoma" panose="020B0604030504040204" pitchFamily="34" charset="0"/>
                          </a:rPr>
                        </m:ctrlPr>
                      </m:dPr>
                      <m:e>
                        <m:r>
                          <a:rPr lang="en-US" sz="4400" b="1" i="1" smtClean="0">
                            <a:latin typeface="Cambria Math"/>
                            <a:ea typeface="Tahoma" panose="020B0604030504040204" pitchFamily="34" charset="0"/>
                            <a:cs typeface="Tahoma" panose="020B0604030504040204" pitchFamily="34" charset="0"/>
                          </a:rPr>
                          <m:t>𝒙</m:t>
                        </m:r>
                      </m:e>
                    </m:d>
                    <m:r>
                      <a:rPr lang="en-US" sz="4400" b="1" i="1" smtClean="0">
                        <a:latin typeface="Cambria Math"/>
                        <a:ea typeface="Tahoma" panose="020B0604030504040204" pitchFamily="34" charset="0"/>
                        <a:cs typeface="Tahoma" panose="020B0604030504040204" pitchFamily="34" charset="0"/>
                      </a:rPr>
                      <m:t>=</m:t>
                    </m:r>
                    <m:r>
                      <a:rPr lang="en-US" sz="4400" b="1" i="1" smtClean="0">
                        <a:latin typeface="Cambria Math"/>
                        <a:ea typeface="Tahoma" panose="020B0604030504040204" pitchFamily="34" charset="0"/>
                        <a:cs typeface="Tahoma" panose="020B0604030504040204" pitchFamily="34" charset="0"/>
                      </a:rPr>
                      <m:t>𝟎</m:t>
                    </m:r>
                  </m:oMath>
                </a14:m>
                <a:endParaRPr lang="vi-VN"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9" name="Rectangle 8"/>
              <p:cNvSpPr>
                <a:spLocks noRot="1" noChangeAspect="1" noMove="1" noResize="1" noEditPoints="1" noAdjustHandles="1" noChangeArrowheads="1" noChangeShapeType="1" noTextEdit="1"/>
              </p:cNvSpPr>
              <p:nvPr/>
            </p:nvSpPr>
            <p:spPr>
              <a:xfrm>
                <a:off x="1286240" y="4413193"/>
                <a:ext cx="21593177" cy="3437416"/>
              </a:xfrm>
              <a:prstGeom prst="rect">
                <a:avLst/>
              </a:prstGeom>
              <a:blipFill>
                <a:blip r:embed="rId3"/>
                <a:stretch>
                  <a:fillRect l="-1158" b="-1418"/>
                </a:stretch>
              </a:blipFill>
            </p:spPr>
            <p:txBody>
              <a:bodyPr/>
              <a:lstStyle/>
              <a:p>
                <a:r>
                  <a:rPr lang="en-US">
                    <a:noFill/>
                  </a:rPr>
                  <a:t> </a:t>
                </a:r>
              </a:p>
            </p:txBody>
          </p:sp>
        </mc:Fallback>
      </mc:AlternateContent>
      <p:grpSp>
        <p:nvGrpSpPr>
          <p:cNvPr id="44" name="Group 43"/>
          <p:cNvGrpSpPr/>
          <p:nvPr/>
        </p:nvGrpSpPr>
        <p:grpSpPr>
          <a:xfrm>
            <a:off x="481701" y="8672307"/>
            <a:ext cx="23378424" cy="3357768"/>
            <a:chOff x="465409" y="2624518"/>
            <a:chExt cx="23378424" cy="3357768"/>
          </a:xfrm>
        </p:grpSpPr>
        <p:sp>
          <p:nvSpPr>
            <p:cNvPr id="45" name="Rounded Rectangle 52">
              <a:extLst>
                <a:ext uri="{FF2B5EF4-FFF2-40B4-BE49-F238E27FC236}">
                  <a16:creationId xmlns:a16="http://schemas.microsoft.com/office/drawing/2014/main" id="{8CAD35BB-7547-C1D8-C394-B1EA6D00959A}"/>
                </a:ext>
              </a:extLst>
            </p:cNvPr>
            <p:cNvSpPr/>
            <p:nvPr/>
          </p:nvSpPr>
          <p:spPr>
            <a:xfrm>
              <a:off x="652661" y="3040016"/>
              <a:ext cx="23191172" cy="2942270"/>
            </a:xfrm>
            <a:prstGeom prst="roundRect">
              <a:avLst>
                <a:gd name="adj" fmla="val 2239"/>
              </a:avLst>
            </a:prstGeom>
            <a:solidFill>
              <a:srgbClr val="DAE3F3"/>
            </a:solidFill>
            <a:ln w="28575" cap="flat" cmpd="sng" algn="ctr">
              <a:solidFill>
                <a:schemeClr val="accent6">
                  <a:lumMod val="20000"/>
                  <a:lumOff val="80000"/>
                </a:schemeClr>
              </a:solidFill>
              <a:prstDash val="solid"/>
              <a:miter lim="800000"/>
            </a:ln>
            <a:effectLst>
              <a:innerShdw blurRad="114300">
                <a:prstClr val="black"/>
              </a:innerShdw>
            </a:effectLst>
            <a:scene3d>
              <a:camera prst="orthographicFront"/>
              <a:lightRig rig="threePt" dir="t"/>
            </a:scene3d>
            <a:sp3d>
              <a:bevelT/>
            </a:sp3d>
          </p:spPr>
          <p:txBody>
            <a:bodyPr rtlCol="0" anchor="ctr"/>
            <a:lstStyle/>
            <a:p>
              <a:pPr marL="0" marR="0" lvl="0" indent="0" defTabSz="2177278"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p:cNvGrpSpPr/>
            <p:nvPr/>
          </p:nvGrpSpPr>
          <p:grpSpPr>
            <a:xfrm>
              <a:off x="465409" y="2624518"/>
              <a:ext cx="5131486" cy="1020511"/>
              <a:chOff x="465409" y="2624518"/>
              <a:chExt cx="5131486" cy="1020511"/>
            </a:xfrm>
          </p:grpSpPr>
          <p:sp>
            <p:nvSpPr>
              <p:cNvPr id="47" name="Freeform: Shape 2">
                <a:extLst>
                  <a:ext uri="{FF2B5EF4-FFF2-40B4-BE49-F238E27FC236}">
                    <a16:creationId xmlns:a16="http://schemas.microsoft.com/office/drawing/2014/main" id="{FCBAB073-AA42-D868-A9E7-BDFA91474D75}"/>
                  </a:ext>
                </a:extLst>
              </p:cNvPr>
              <p:cNvSpPr/>
              <p:nvPr/>
            </p:nvSpPr>
            <p:spPr>
              <a:xfrm rot="10800000">
                <a:off x="465409" y="2710601"/>
                <a:ext cx="5131486" cy="934428"/>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5">
                <a:extLst>
                  <a:ext uri="{FF2B5EF4-FFF2-40B4-BE49-F238E27FC236}">
                    <a16:creationId xmlns:a16="http://schemas.microsoft.com/office/drawing/2014/main" id="{770A1A89-EC09-E8AC-A29F-48F73FCB79A3}"/>
                  </a:ext>
                </a:extLst>
              </p:cNvPr>
              <p:cNvSpPr/>
              <p:nvPr/>
            </p:nvSpPr>
            <p:spPr>
              <a:xfrm rot="10800000">
                <a:off x="633971" y="2697684"/>
                <a:ext cx="4910801" cy="811504"/>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id="{48C4DA01-9EFF-7E04-B80A-B03CF9F384DC}"/>
                  </a:ext>
                </a:extLst>
              </p:cNvPr>
              <p:cNvSpPr txBox="1"/>
              <p:nvPr/>
            </p:nvSpPr>
            <p:spPr>
              <a:xfrm>
                <a:off x="667640" y="2624518"/>
                <a:ext cx="4727021" cy="830997"/>
              </a:xfrm>
              <a:prstGeom prst="rect">
                <a:avLst/>
              </a:prstGeom>
              <a:noFill/>
            </p:spPr>
            <p:txBody>
              <a:bodyPr wrap="square" rtlCol="0">
                <a:spAutoFit/>
              </a:bodyPr>
              <a:lstStyle/>
              <a:p>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Chú</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ý</a:t>
                </a:r>
              </a:p>
            </p:txBody>
          </p:sp>
        </p:grpSp>
      </p:grpSp>
      <p:sp>
        <p:nvSpPr>
          <p:cNvPr id="50" name="Rectangle 49"/>
          <p:cNvSpPr/>
          <p:nvPr/>
        </p:nvSpPr>
        <p:spPr>
          <a:xfrm>
            <a:off x="3984565" y="10013803"/>
            <a:ext cx="16462332" cy="1107996"/>
          </a:xfrm>
          <a:prstGeom prst="rect">
            <a:avLst/>
          </a:prstGeom>
        </p:spPr>
        <p:txBody>
          <a:bodyPr wrap="square">
            <a:spAutoFit/>
          </a:bodyPr>
          <a:lstStyle/>
          <a:p>
            <a:pPr>
              <a:lnSpc>
                <a:spcPct val="150000"/>
              </a:lnSpc>
            </a:pPr>
            <a:r>
              <a:rPr lang="vi-VN" sz="4400" b="1" dirty="0">
                <a:latin typeface="Cambria Math"/>
                <a:ea typeface="Cambria Math"/>
                <a:cs typeface="Tahoma" panose="020B0604030504040204" pitchFamily="34" charset="0"/>
              </a:rPr>
              <a:t>⦁</a:t>
            </a:r>
            <a:r>
              <a:rPr lang="en-US" sz="4400" b="1" dirty="0">
                <a:latin typeface="Cambria Math"/>
                <a:ea typeface="Cambria Math"/>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Hai phương trình vô nghiệm là tương đương.</a:t>
            </a:r>
            <a:endParaRPr lang="en-US" sz="4400" b="1" dirty="0">
              <a:latin typeface="Tahoma" panose="020B0604030504040204" pitchFamily="34" charset="0"/>
              <a:ea typeface="Tahoma" panose="020B0604030504040204" pitchFamily="34" charset="0"/>
              <a:cs typeface="Tahoma" panose="020B0604030504040204" pitchFamily="34" charset="0"/>
            </a:endParaRPr>
          </a:p>
        </p:txBody>
      </p:sp>
    </p:spTree>
    <p:extLst>
      <p:ext uri="{BB962C8B-B14F-4D97-AF65-F5344CB8AC3E}">
        <p14:creationId xmlns:p14="http://schemas.microsoft.com/office/powerpoint/2010/main" val="38056077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9">
                                            <p:txEl>
                                              <p:pRg st="1" end="1"/>
                                            </p:txEl>
                                          </p:spTgt>
                                        </p:tgtEl>
                                        <p:attrNameLst>
                                          <p:attrName>style.visibility</p:attrName>
                                        </p:attrNameLst>
                                      </p:cBhvr>
                                      <p:to>
                                        <p:strVal val="visible"/>
                                      </p:to>
                                    </p:set>
                                    <p:animEffect transition="in" filter="wipe(left)">
                                      <p:cBhvr>
                                        <p:cTn id="18" dur="500"/>
                                        <p:tgtEl>
                                          <p:spTgt spid="9">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9">
                                            <p:txEl>
                                              <p:pRg st="2" end="2"/>
                                            </p:txEl>
                                          </p:spTgt>
                                        </p:tgtEl>
                                        <p:attrNameLst>
                                          <p:attrName>style.visibility</p:attrName>
                                        </p:attrNameLst>
                                      </p:cBhvr>
                                      <p:to>
                                        <p:strVal val="visible"/>
                                      </p:to>
                                    </p:set>
                                    <p:animEffect transition="in" filter="wipe(left)">
                                      <p:cBhvr>
                                        <p:cTn id="23" dur="500"/>
                                        <p:tgtEl>
                                          <p:spTgt spid="9">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 presetClass="entr" presetSubtype="4" fill="hold" nodeType="clickEffect">
                                  <p:stCondLst>
                                    <p:cond delay="0"/>
                                  </p:stCondLst>
                                  <p:childTnLst>
                                    <p:set>
                                      <p:cBhvr>
                                        <p:cTn id="27" dur="1" fill="hold">
                                          <p:stCondLst>
                                            <p:cond delay="0"/>
                                          </p:stCondLst>
                                        </p:cTn>
                                        <p:tgtEl>
                                          <p:spTgt spid="44"/>
                                        </p:tgtEl>
                                        <p:attrNameLst>
                                          <p:attrName>style.visibility</p:attrName>
                                        </p:attrNameLst>
                                      </p:cBhvr>
                                      <p:to>
                                        <p:strVal val="visible"/>
                                      </p:to>
                                    </p:set>
                                    <p:anim calcmode="lin" valueType="num">
                                      <p:cBhvr additive="base">
                                        <p:cTn id="28" dur="500" fill="hold"/>
                                        <p:tgtEl>
                                          <p:spTgt spid="44"/>
                                        </p:tgtEl>
                                        <p:attrNameLst>
                                          <p:attrName>ppt_x</p:attrName>
                                        </p:attrNameLst>
                                      </p:cBhvr>
                                      <p:tavLst>
                                        <p:tav tm="0">
                                          <p:val>
                                            <p:strVal val="#ppt_x"/>
                                          </p:val>
                                        </p:tav>
                                        <p:tav tm="100000">
                                          <p:val>
                                            <p:strVal val="#ppt_x"/>
                                          </p:val>
                                        </p:tav>
                                      </p:tavLst>
                                    </p:anim>
                                    <p:anim calcmode="lin" valueType="num">
                                      <p:cBhvr additive="base">
                                        <p:cTn id="29"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2" presetClass="entr" presetSubtype="8" fill="hold" grpId="0" nodeType="clickEffect">
                                  <p:stCondLst>
                                    <p:cond delay="0"/>
                                  </p:stCondLst>
                                  <p:childTnLst>
                                    <p:set>
                                      <p:cBhvr>
                                        <p:cTn id="33" dur="1" fill="hold">
                                          <p:stCondLst>
                                            <p:cond delay="0"/>
                                          </p:stCondLst>
                                        </p:cTn>
                                        <p:tgtEl>
                                          <p:spTgt spid="50">
                                            <p:txEl>
                                              <p:pRg st="0" end="0"/>
                                            </p:txEl>
                                          </p:spTgt>
                                        </p:tgtEl>
                                        <p:attrNameLst>
                                          <p:attrName>style.visibility</p:attrName>
                                        </p:attrNameLst>
                                      </p:cBhvr>
                                      <p:to>
                                        <p:strVal val="visible"/>
                                      </p:to>
                                    </p:set>
                                    <p:animEffect transition="in" filter="wipe(left)">
                                      <p:cBhvr>
                                        <p:cTn id="34" dur="500"/>
                                        <p:tgtEl>
                                          <p:spTgt spid="50">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uild="p"/>
      <p:bldP spid="50"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E9B706-DA42-60DB-D24E-C667B53BF406}"/>
              </a:ext>
            </a:extLst>
          </p:cNvPr>
          <p:cNvSpPr txBox="1">
            <a:spLocks/>
          </p:cNvSpPr>
          <p:nvPr/>
        </p:nvSpPr>
        <p:spPr>
          <a:xfrm>
            <a:off x="1068319" y="1589009"/>
            <a:ext cx="23216389" cy="3040141"/>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Tx/>
            </a:pPr>
            <a:endPar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ClrTx/>
              <a:buFont typeface="Arial" panose="020B0604020202020204" pitchFamily="34" charset="0"/>
              <a:buNone/>
            </a:pP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sp>
        <p:nvSpPr>
          <p:cNvPr id="30" name="Freeform: Shape 29">
            <a:extLst>
              <a:ext uri="{FF2B5EF4-FFF2-40B4-BE49-F238E27FC236}">
                <a16:creationId xmlns:a16="http://schemas.microsoft.com/office/drawing/2014/main" id="{49137458-563A-4FB9-B2C2-BF24886BC4C3}"/>
              </a:ext>
            </a:extLst>
          </p:cNvPr>
          <p:cNvSpPr/>
          <p:nvPr/>
        </p:nvSpPr>
        <p:spPr>
          <a:xfrm rot="10800000">
            <a:off x="389925" y="722027"/>
            <a:ext cx="2946234" cy="76926"/>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FFC00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215188"/>
            <a:ext cx="4401505" cy="798327"/>
            <a:chOff x="-68736" y="-26132"/>
            <a:chExt cx="1609075" cy="286651"/>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440991" cy="257209"/>
              <a:chOff x="-96708" y="-45434"/>
              <a:chExt cx="2027493" cy="318308"/>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1854468" cy="318308"/>
              </a:xfrm>
              <a:prstGeom prst="homePlate">
                <a:avLst/>
              </a:prstGeom>
              <a:solidFill>
                <a:srgbClr val="FCFFEF"/>
              </a:solidFill>
              <a:ln w="12700" cap="flat" cmpd="sng" algn="ctr">
                <a:solidFill>
                  <a:srgbClr val="4436FA"/>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dirty="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46015" y="-21421"/>
              <a:ext cx="1294324" cy="281940"/>
            </a:xfrm>
            <a:prstGeom prst="rect">
              <a:avLst/>
            </a:prstGeom>
            <a:noFill/>
            <a:ln>
              <a:noFill/>
            </a:ln>
          </p:spPr>
          <p:txBody>
            <a:bodyPr wrap="square">
              <a:noAutofit/>
            </a:bodyPr>
            <a:lstStyle/>
            <a:p>
              <a:pPr marL="0" marR="0" lvl="0" indent="0" defTabSz="914400" eaLnBrk="1" fontAlgn="auto" latinLnBrk="0" hangingPunct="1">
                <a:lnSpc>
                  <a:spcPct val="107000"/>
                </a:lnSpc>
                <a:spcBef>
                  <a:spcPts val="0"/>
                </a:spcBef>
                <a:spcAft>
                  <a:spcPts val="800"/>
                </a:spcAft>
                <a:buClrTx/>
                <a:buSzTx/>
                <a:buFontTx/>
                <a:buNone/>
                <a:tabLst/>
                <a:defRPr/>
              </a:pP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Ví</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a:t>
              </a:r>
              <a:r>
                <a:rPr kumimoji="0" lang="en-US" sz="4800" b="1" i="0" u="none" strike="noStrike" kern="1200" cap="none" spc="0" normalizeH="0" baseline="0" noProof="0" dirty="0" err="1">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dụ</a:t>
              </a:r>
              <a:r>
                <a:rPr kumimoji="0" lang="en-US" sz="4800" b="1" i="0" u="none" strike="noStrike" kern="1200" cap="none" spc="0" normalizeH="0" baseline="0" noProof="0" dirty="0">
                  <a:ln>
                    <a:noFill/>
                  </a:ln>
                  <a:solidFill>
                    <a:srgbClr val="0000CC"/>
                  </a:solidFill>
                  <a:effectLst/>
                  <a:uLnTx/>
                  <a:uFillTx/>
                  <a:latin typeface="Tahoma" panose="020B0604030504040204" pitchFamily="34" charset="0"/>
                  <a:ea typeface="Tahoma" panose="020B0604030504040204" pitchFamily="34" charset="0"/>
                  <a:cs typeface="Tahoma" panose="020B0604030504040204" pitchFamily="34" charset="0"/>
                </a:rPr>
                <a:t>  1.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9" name="TextBox 8">
            <a:extLst>
              <a:ext uri="{FF2B5EF4-FFF2-40B4-BE49-F238E27FC236}">
                <a16:creationId xmlns:a16="http://schemas.microsoft.com/office/drawing/2014/main" id="{5CB71A7F-CE3A-B209-A9A9-6872E199E25A}"/>
              </a:ext>
            </a:extLst>
          </p:cNvPr>
          <p:cNvSpPr txBox="1"/>
          <p:nvPr/>
        </p:nvSpPr>
        <p:spPr>
          <a:xfrm>
            <a:off x="1248840" y="2141147"/>
            <a:ext cx="15753285" cy="882678"/>
          </a:xfrm>
          <a:prstGeom prst="rect">
            <a:avLst/>
          </a:prstGeom>
          <a:noFill/>
        </p:spPr>
        <p:txBody>
          <a:bodyPr wrap="square">
            <a:spAutoFit/>
          </a:bodyPr>
          <a:lstStyle/>
          <a:p>
            <a:pPr>
              <a:lnSpc>
                <a:spcPct val="107000"/>
              </a:lnSpc>
              <a:spcAft>
                <a:spcPts val="800"/>
              </a:spcAft>
            </a:pPr>
            <a:r>
              <a:rPr lang="vi-VN" sz="4800" b="1" dirty="0">
                <a:latin typeface="Tahoma" panose="020B0604030504040204" pitchFamily="34" charset="0"/>
                <a:ea typeface="Tahoma" panose="020B0604030504040204" pitchFamily="34" charset="0"/>
                <a:cs typeface="Tahoma" panose="020B0604030504040204" pitchFamily="34" charset="0"/>
              </a:rPr>
              <a:t>Hai phương trình sau  có tương đương không?</a:t>
            </a:r>
          </a:p>
        </p:txBody>
      </p:sp>
      <p:sp>
        <p:nvSpPr>
          <p:cNvPr id="11" name="TextBox 10">
            <a:extLst>
              <a:ext uri="{FF2B5EF4-FFF2-40B4-BE49-F238E27FC236}">
                <a16:creationId xmlns:a16="http://schemas.microsoft.com/office/drawing/2014/main" id="{FE71B115-AA17-9E03-C42D-7C6631C65862}"/>
              </a:ext>
            </a:extLst>
          </p:cNvPr>
          <p:cNvSpPr txBox="1"/>
          <p:nvPr/>
        </p:nvSpPr>
        <p:spPr>
          <a:xfrm>
            <a:off x="641572" y="5132652"/>
            <a:ext cx="23643137" cy="8026172"/>
          </a:xfrm>
          <a:prstGeom prst="rect">
            <a:avLst/>
          </a:prstGeom>
          <a:solidFill>
            <a:srgbClr val="70AD47">
              <a:lumMod val="20000"/>
              <a:lumOff val="80000"/>
            </a:srgbClr>
          </a:solidFill>
        </p:spPr>
        <p:txBody>
          <a:bodyPr wrap="square">
            <a:spAutoFit/>
          </a:bodyPr>
          <a:lstStyle/>
          <a:p>
            <a:pPr defTabSz="2177278">
              <a:lnSpc>
                <a:spcPct val="107000"/>
              </a:lnSpc>
              <a:spcAft>
                <a:spcPts val="800"/>
              </a:spcAft>
              <a:buClrTx/>
            </a:pPr>
            <a:endParaRPr lang="en-US" sz="4800" b="1" dirty="0">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4033616D-3ED1-F98A-4B25-845EF004B921}"/>
              </a:ext>
            </a:extLst>
          </p:cNvPr>
          <p:cNvGrpSpPr/>
          <p:nvPr/>
        </p:nvGrpSpPr>
        <p:grpSpPr>
          <a:xfrm>
            <a:off x="476902" y="5045817"/>
            <a:ext cx="3600000" cy="900000"/>
            <a:chOff x="1275608" y="6322796"/>
            <a:chExt cx="3572909" cy="828631"/>
          </a:xfrm>
        </p:grpSpPr>
        <p:sp>
          <p:nvSpPr>
            <p:cNvPr id="12" name="Freeform 20">
              <a:extLst>
                <a:ext uri="{FF2B5EF4-FFF2-40B4-BE49-F238E27FC236}">
                  <a16:creationId xmlns:a16="http://schemas.microsoft.com/office/drawing/2014/main" id="{35C6270A-BDA3-137D-3BB4-E539C3D3F6A6}"/>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AB5219D-E817-B3E8-9A33-B3B3346E66F7}"/>
                </a:ext>
              </a:extLst>
            </p:cNvPr>
            <p:cNvSpPr txBox="1"/>
            <p:nvPr/>
          </p:nvSpPr>
          <p:spPr>
            <a:xfrm>
              <a:off x="2310574" y="6382251"/>
              <a:ext cx="2401046" cy="765100"/>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Lời </a:t>
              </a:r>
              <a:r>
                <a:rPr kumimoji="0" lang="en-US"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g</a:t>
              </a:r>
              <a:r>
                <a:rPr kumimoji="0" lang="vi-VN"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iải</a:t>
              </a:r>
              <a:endParaRPr kumimoji="0" lang="en-US"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endParaRPr>
            </a:p>
          </p:txBody>
        </p:sp>
        <p:sp>
          <p:nvSpPr>
            <p:cNvPr id="16" name="Round Diagonal Corner Rectangle 8">
              <a:extLst>
                <a:ext uri="{FF2B5EF4-FFF2-40B4-BE49-F238E27FC236}">
                  <a16:creationId xmlns:a16="http://schemas.microsoft.com/office/drawing/2014/main" id="{AE7CC04E-0327-40BD-6EC5-0FD8FF6A7944}"/>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Freeform 9">
              <a:extLst>
                <a:ext uri="{FF2B5EF4-FFF2-40B4-BE49-F238E27FC236}">
                  <a16:creationId xmlns:a16="http://schemas.microsoft.com/office/drawing/2014/main" id="{F4CD1A7B-AAAB-C862-3F18-62FAA56B9989}"/>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18" name="Rectangle 17"/>
              <p:cNvSpPr/>
              <p:nvPr/>
            </p:nvSpPr>
            <p:spPr>
              <a:xfrm>
                <a:off x="9125482" y="3162051"/>
                <a:ext cx="9281580" cy="1225464"/>
              </a:xfrm>
              <a:prstGeom prst="rect">
                <a:avLst/>
              </a:prstGeom>
            </p:spPr>
            <p:txBody>
              <a:bodyPr wrap="none">
                <a:spAutoFit/>
              </a:bodyPr>
              <a:lstStyle/>
              <a:p>
                <a:pPr lvl="0">
                  <a:lnSpc>
                    <a:spcPct val="150000"/>
                  </a:lnSpc>
                  <a:spcAft>
                    <a:spcPts val="800"/>
                  </a:spcAft>
                </a:pPr>
                <a14:m>
                  <m:oMath xmlns:m="http://schemas.openxmlformats.org/officeDocument/2006/math">
                    <m:r>
                      <a:rPr lang="en-US" sz="4800" b="1" i="1" dirty="0" smtClean="0">
                        <a:latin typeface="Cambria Math"/>
                        <a:ea typeface="Calibri"/>
                      </a:rPr>
                      <m:t>𝟐</m:t>
                    </m:r>
                    <m:r>
                      <a:rPr lang="en-US" sz="4800" b="1" i="1" dirty="0" smtClean="0">
                        <a:latin typeface="Cambria Math"/>
                        <a:ea typeface="Calibri"/>
                      </a:rPr>
                      <m:t>𝒙</m:t>
                    </m:r>
                    <m:r>
                      <a:rPr lang="en-US" sz="4800" b="1" i="1" dirty="0" smtClean="0">
                        <a:latin typeface="Cambria Math"/>
                        <a:ea typeface="Calibri"/>
                      </a:rPr>
                      <m:t>+</m:t>
                    </m:r>
                    <m:r>
                      <a:rPr lang="en-US" sz="4800" b="1" i="1" dirty="0" smtClean="0">
                        <a:latin typeface="Cambria Math"/>
                        <a:ea typeface="Calibri"/>
                      </a:rPr>
                      <m:t>𝟔</m:t>
                    </m:r>
                    <m:r>
                      <a:rPr lang="en-US" sz="4800" b="1" i="1" dirty="0">
                        <a:latin typeface="Cambria Math"/>
                        <a:ea typeface="Calibri"/>
                      </a:rPr>
                      <m:t> = </m:t>
                    </m:r>
                    <m:r>
                      <a:rPr lang="en-US" sz="4800" b="1" i="1" dirty="0">
                        <a:latin typeface="Cambria Math"/>
                        <a:ea typeface="Calibri"/>
                      </a:rPr>
                      <m:t>𝟎</m:t>
                    </m:r>
                    <m:r>
                      <a:rPr lang="en-US" sz="4800" b="1" i="1" dirty="0">
                        <a:latin typeface="Cambria Math"/>
                        <a:ea typeface="Calibri"/>
                      </a:rPr>
                      <m:t> </m:t>
                    </m:r>
                  </m:oMath>
                </a14:m>
                <a:r>
                  <a:rPr lang="en-US" sz="4800" b="1" dirty="0">
                    <a:latin typeface="Tahoma" panose="020B0604030504040204" pitchFamily="34" charset="0"/>
                    <a:ea typeface="Tahoma" panose="020B0604030504040204" pitchFamily="34" charset="0"/>
                    <a:cs typeface="Tahoma" panose="020B0604030504040204" pitchFamily="34" charset="0"/>
                  </a:rPr>
                  <a:t> và</a:t>
                </a:r>
                <a14:m>
                  <m:oMath xmlns:m="http://schemas.openxmlformats.org/officeDocument/2006/math">
                    <m:sSup>
                      <m:sSupPr>
                        <m:ctrlPr>
                          <a:rPr lang="en-US" sz="4800" b="1" i="1">
                            <a:latin typeface="Cambria Math" panose="02040503050406030204" pitchFamily="18" charset="0"/>
                            <a:ea typeface="Times New Roman"/>
                          </a:rPr>
                        </m:ctrlPr>
                      </m:sSupPr>
                      <m:e>
                        <m:r>
                          <a:rPr lang="en-US" sz="4800" b="1" i="1" smtClean="0">
                            <a:latin typeface="Cambria Math"/>
                            <a:ea typeface="Times New Roman"/>
                          </a:rPr>
                          <m:t>     </m:t>
                        </m:r>
                        <m:r>
                          <a:rPr lang="en-US" sz="4800" b="1" i="1">
                            <a:latin typeface="Cambria Math"/>
                            <a:ea typeface="Times New Roman"/>
                          </a:rPr>
                          <m:t>𝒙</m:t>
                        </m:r>
                      </m:e>
                      <m:sup>
                        <m:r>
                          <a:rPr lang="en-US" sz="4800" b="1" i="1">
                            <a:latin typeface="Cambria Math"/>
                            <a:ea typeface="Times New Roman"/>
                          </a:rPr>
                          <m:t>𝟐</m:t>
                        </m:r>
                      </m:sup>
                    </m:sSup>
                    <m:r>
                      <a:rPr lang="en-US" sz="4800" b="1" i="1">
                        <a:latin typeface="Cambria Math"/>
                        <a:ea typeface="Times New Roman"/>
                      </a:rPr>
                      <m:t>+</m:t>
                    </m:r>
                    <m:r>
                      <a:rPr lang="en-US" sz="4800" b="1" i="1">
                        <a:latin typeface="Cambria Math"/>
                        <a:ea typeface="Times New Roman"/>
                      </a:rPr>
                      <m:t>𝟔</m:t>
                    </m:r>
                    <m:r>
                      <a:rPr lang="en-US" sz="4800" b="1" i="1">
                        <a:latin typeface="Cambria Math"/>
                        <a:ea typeface="Times New Roman"/>
                      </a:rPr>
                      <m:t>𝒙</m:t>
                    </m:r>
                    <m:r>
                      <a:rPr lang="en-US" sz="4800" b="1" i="1">
                        <a:latin typeface="Cambria Math"/>
                        <a:ea typeface="Times New Roman"/>
                      </a:rPr>
                      <m:t>+</m:t>
                    </m:r>
                    <m:r>
                      <a:rPr lang="en-US" sz="4800" b="1" i="1">
                        <a:latin typeface="Cambria Math"/>
                        <a:ea typeface="Times New Roman"/>
                      </a:rPr>
                      <m:t>𝟗</m:t>
                    </m:r>
                    <m:r>
                      <a:rPr lang="en-US" sz="4800" b="1" i="1" smtClean="0">
                        <a:latin typeface="Cambria Math"/>
                        <a:ea typeface="Times New Roman"/>
                      </a:rPr>
                      <m:t>=</m:t>
                    </m:r>
                    <m:r>
                      <a:rPr lang="en-US" sz="4800" b="1" i="1">
                        <a:latin typeface="Cambria Math"/>
                        <a:ea typeface="Times New Roman"/>
                      </a:rPr>
                      <m:t>𝟎</m:t>
                    </m:r>
                  </m:oMath>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9125482" y="3162051"/>
                <a:ext cx="9281580" cy="1225464"/>
              </a:xfrm>
              <a:prstGeom prst="rect">
                <a:avLst/>
              </a:prstGeom>
              <a:blipFill rotWithShape="1">
                <a:blip r:embed="rId3"/>
                <a:stretch>
                  <a:fillRect b="-129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627E6C8-FA94-0CF2-D050-62393B35A305}"/>
                  </a:ext>
                </a:extLst>
              </p:cNvPr>
              <p:cNvSpPr txBox="1"/>
              <p:nvPr/>
            </p:nvSpPr>
            <p:spPr>
              <a:xfrm>
                <a:off x="1248840" y="6311721"/>
                <a:ext cx="6586364" cy="882678"/>
              </a:xfrm>
              <a:prstGeom prst="rect">
                <a:avLst/>
              </a:prstGeom>
              <a:noFill/>
            </p:spPr>
            <p:txBody>
              <a:bodyPr wrap="square">
                <a:spAutoFit/>
              </a:bodyPr>
              <a:lstStyle/>
              <a:p>
                <a:pPr algn="just">
                  <a:lnSpc>
                    <a:spcPct val="107000"/>
                  </a:lnSpc>
                  <a:spcAft>
                    <a:spcPts val="800"/>
                  </a:spcAft>
                </a:pPr>
                <a:r>
                  <a:rPr lang="en-US" sz="4800" b="1" dirty="0">
                    <a:latin typeface="Tahoma" panose="020B0604030504040204" pitchFamily="34" charset="0"/>
                    <a:ea typeface="Tahoma" panose="020B0604030504040204" pitchFamily="34" charset="0"/>
                    <a:cs typeface="Tahoma" panose="020B0604030504040204" pitchFamily="34" charset="0"/>
                  </a:rPr>
                  <a:t>Ta </a:t>
                </a:r>
                <a:r>
                  <a:rPr lang="en-US" sz="4800" b="1" dirty="0" err="1">
                    <a:latin typeface="Tahoma" panose="020B0604030504040204" pitchFamily="34" charset="0"/>
                    <a:ea typeface="Tahoma" panose="020B0604030504040204" pitchFamily="34" charset="0"/>
                    <a:cs typeface="Tahoma" panose="020B0604030504040204" pitchFamily="34" charset="0"/>
                  </a:rPr>
                  <a:t>có</a:t>
                </a:r>
                <a:r>
                  <a:rPr lang="en-US" sz="48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800" b="1" i="0" dirty="0" smtClean="0">
                        <a:latin typeface="Cambria Math"/>
                        <a:ea typeface="Calibri"/>
                      </a:rPr>
                      <m:t>   </m:t>
                    </m:r>
                    <m:r>
                      <a:rPr lang="en-US" sz="4800" b="1" i="1" dirty="0">
                        <a:latin typeface="Cambria Math"/>
                        <a:ea typeface="Calibri"/>
                      </a:rPr>
                      <m:t>𝟐</m:t>
                    </m:r>
                    <m:r>
                      <a:rPr lang="en-US" sz="4800" b="1" i="1" dirty="0">
                        <a:latin typeface="Cambria Math"/>
                        <a:ea typeface="Calibri"/>
                      </a:rPr>
                      <m:t>𝒙</m:t>
                    </m:r>
                    <m:r>
                      <a:rPr lang="en-US" sz="4800" b="1" i="1" dirty="0" smtClean="0">
                        <a:latin typeface="Cambria Math"/>
                        <a:ea typeface="Calibri"/>
                      </a:rPr>
                      <m:t>+</m:t>
                    </m:r>
                    <m:r>
                      <a:rPr lang="en-US" sz="4800" b="1" i="1" dirty="0" smtClean="0">
                        <a:latin typeface="Cambria Math"/>
                        <a:ea typeface="Calibri"/>
                      </a:rPr>
                      <m:t>𝟔</m:t>
                    </m:r>
                    <m:r>
                      <a:rPr lang="en-US" sz="4800" b="1" i="1" dirty="0">
                        <a:latin typeface="Cambria Math"/>
                        <a:ea typeface="Calibri"/>
                      </a:rPr>
                      <m:t> = </m:t>
                    </m:r>
                    <m:r>
                      <a:rPr lang="en-US" sz="4800" b="1" i="1" dirty="0">
                        <a:latin typeface="Cambria Math"/>
                        <a:ea typeface="Calibri"/>
                      </a:rPr>
                      <m:t>𝟎</m:t>
                    </m:r>
                    <m:r>
                      <a:rPr lang="en-US" sz="4800" b="1" i="1" dirty="0">
                        <a:latin typeface="Cambria Math"/>
                        <a:ea typeface="Calibri"/>
                      </a:rPr>
                      <m:t> </m:t>
                    </m:r>
                  </m:oMath>
                </a14:m>
                <a:r>
                  <a:rPr lang="en-US" sz="48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22" name="TextBox 21">
                <a:extLst>
                  <a:ext uri="{FF2B5EF4-FFF2-40B4-BE49-F238E27FC236}">
                    <a16:creationId xmlns="" xmlns:a16="http://schemas.microsoft.com/office/drawing/2014/main" xmlns:a14="http://schemas.microsoft.com/office/drawing/2010/main" id="{C627E6C8-FA94-0CF2-D050-62393B35A305}"/>
                  </a:ext>
                </a:extLst>
              </p:cNvPr>
              <p:cNvSpPr txBox="1">
                <a:spLocks noRot="1" noChangeAspect="1" noMove="1" noResize="1" noEditPoints="1" noAdjustHandles="1" noChangeArrowheads="1" noChangeShapeType="1" noTextEdit="1"/>
              </p:cNvSpPr>
              <p:nvPr/>
            </p:nvSpPr>
            <p:spPr>
              <a:xfrm>
                <a:off x="1248840" y="6311721"/>
                <a:ext cx="6586364" cy="882678"/>
              </a:xfrm>
              <a:prstGeom prst="rect">
                <a:avLst/>
              </a:prstGeom>
              <a:blipFill rotWithShape="1">
                <a:blip r:embed="rId4"/>
                <a:stretch>
                  <a:fillRect l="-4259" t="-17931" b="-2758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3" name="TextBox 22"/>
              <p:cNvSpPr txBox="1"/>
              <p:nvPr/>
            </p:nvSpPr>
            <p:spPr>
              <a:xfrm>
                <a:off x="6844864" y="6354342"/>
                <a:ext cx="3677989"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r>
                        <a:rPr lang="en-US" sz="4800" b="1" i="1" smtClean="0">
                          <a:latin typeface="Cambria Math"/>
                        </a:rPr>
                        <m:t>𝒙</m:t>
                      </m:r>
                      <m:r>
                        <a:rPr lang="en-US" sz="4800" b="1" i="1" smtClean="0">
                          <a:latin typeface="Cambria Math"/>
                        </a:rPr>
                        <m:t>=−</m:t>
                      </m:r>
                      <m:r>
                        <a:rPr lang="en-US" sz="4800" b="1" i="1" smtClean="0">
                          <a:latin typeface="Cambria Math"/>
                        </a:rPr>
                        <m:t>𝟑</m:t>
                      </m:r>
                    </m:oMath>
                  </m:oMathPara>
                </a14:m>
                <a:endParaRPr lang="en-US" sz="4800" b="1" dirty="0"/>
              </a:p>
            </p:txBody>
          </p:sp>
        </mc:Choice>
        <mc:Fallback xmlns="">
          <p:sp>
            <p:nvSpPr>
              <p:cNvPr id="23" name="TextBox 22"/>
              <p:cNvSpPr txBox="1">
                <a:spLocks noRot="1" noChangeAspect="1" noMove="1" noResize="1" noEditPoints="1" noAdjustHandles="1" noChangeArrowheads="1" noChangeShapeType="1" noTextEdit="1"/>
              </p:cNvSpPr>
              <p:nvPr/>
            </p:nvSpPr>
            <p:spPr>
              <a:xfrm>
                <a:off x="6844864" y="6354342"/>
                <a:ext cx="3677989" cy="1032077"/>
              </a:xfrm>
              <a:prstGeom prst="rect">
                <a:avLst/>
              </a:prstGeom>
              <a:blipFill rotWithShape="1">
                <a:blip r:embed="rId5"/>
                <a:stretch>
                  <a:fillRect/>
                </a:stretch>
              </a:blipFill>
            </p:spPr>
            <p:txBody>
              <a:bodyPr/>
              <a:lstStyle/>
              <a:p>
                <a:r>
                  <a:rPr lang="en-US">
                    <a:noFill/>
                  </a:rPr>
                  <a:t> </a:t>
                </a:r>
              </a:p>
            </p:txBody>
          </p:sp>
        </mc:Fallback>
      </mc:AlternateContent>
      <p:sp>
        <p:nvSpPr>
          <p:cNvPr id="24" name="Rectangle 23"/>
          <p:cNvSpPr/>
          <p:nvPr/>
        </p:nvSpPr>
        <p:spPr>
          <a:xfrm>
            <a:off x="10294253" y="6354342"/>
            <a:ext cx="11077071" cy="882678"/>
          </a:xfrm>
          <a:prstGeom prst="rect">
            <a:avLst/>
          </a:prstGeom>
        </p:spPr>
        <p:txBody>
          <a:bodyPr wrap="none">
            <a:spAutoFit/>
          </a:bodyPr>
          <a:lstStyle/>
          <a:p>
            <a:pPr lvl="0" algn="just">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suy</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ra</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phương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trình</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có</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tập</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nghiệm</a:t>
            </a:r>
            <a:r>
              <a:rPr lang="en-US" sz="4800" b="1" dirty="0">
                <a:latin typeface="Tahoma" panose="020B0604030504040204" pitchFamily="34" charset="0"/>
                <a:ea typeface="Tahoma" panose="020B0604030504040204" pitchFamily="34" charset="0"/>
                <a:cs typeface="Tahoma" panose="020B0604030504040204" pitchFamily="34" charset="0"/>
              </a:rPr>
              <a:t> </a:t>
            </a:r>
          </a:p>
        </p:txBody>
      </p:sp>
      <mc:AlternateContent xmlns:mc="http://schemas.openxmlformats.org/markup-compatibility/2006" xmlns:a14="http://schemas.microsoft.com/office/drawing/2010/main">
        <mc:Choice Requires="a14">
          <p:sp>
            <p:nvSpPr>
              <p:cNvPr id="25" name="TextBox 24"/>
              <p:cNvSpPr txBox="1"/>
              <p:nvPr/>
            </p:nvSpPr>
            <p:spPr>
              <a:xfrm>
                <a:off x="21154442" y="6406023"/>
                <a:ext cx="3568278" cy="830997"/>
              </a:xfrm>
              <a:prstGeom prst="rect">
                <a:avLst/>
              </a:prstGeom>
              <a:noFill/>
            </p:spPr>
            <p:txBody>
              <a:bodyPr wrap="square" rtlCol="0">
                <a:spAutoFit/>
              </a:bodyPr>
              <a:lstStyle/>
              <a:p>
                <a14:m>
                  <m:oMath xmlns:m="http://schemas.openxmlformats.org/officeDocument/2006/math">
                    <m:sSub>
                      <m:sSubPr>
                        <m:ctrlPr>
                          <a:rPr lang="en-US" sz="4800" b="1" i="1" smtClean="0">
                            <a:latin typeface="Cambria Math" panose="02040503050406030204" pitchFamily="18" charset="0"/>
                          </a:rPr>
                        </m:ctrlPr>
                      </m:sSubPr>
                      <m:e>
                        <m:r>
                          <a:rPr lang="en-US" sz="4800" b="1" i="1" smtClean="0">
                            <a:latin typeface="Cambria Math"/>
                          </a:rPr>
                          <m:t>𝑺</m:t>
                        </m:r>
                      </m:e>
                      <m:sub>
                        <m:r>
                          <a:rPr lang="en-US" sz="4800" b="1" i="1" smtClean="0">
                            <a:latin typeface="Cambria Math"/>
                          </a:rPr>
                          <m:t>𝟏</m:t>
                        </m:r>
                      </m:sub>
                    </m:sSub>
                    <m:r>
                      <a:rPr lang="en-US" sz="4800" b="1" i="1" smtClean="0">
                        <a:latin typeface="Cambria Math"/>
                      </a:rPr>
                      <m:t>=</m:t>
                    </m:r>
                    <m:d>
                      <m:dPr>
                        <m:begChr m:val="{"/>
                        <m:endChr m:val="}"/>
                        <m:ctrlPr>
                          <a:rPr lang="en-US" sz="4800" b="1" i="1" smtClean="0">
                            <a:latin typeface="Cambria Math" panose="02040503050406030204" pitchFamily="18" charset="0"/>
                          </a:rPr>
                        </m:ctrlPr>
                      </m:dPr>
                      <m:e>
                        <m:r>
                          <a:rPr lang="en-US" sz="4800" b="1" i="1" smtClean="0">
                            <a:latin typeface="Cambria Math"/>
                          </a:rPr>
                          <m:t>−</m:t>
                        </m:r>
                        <m:r>
                          <a:rPr lang="en-US" sz="4800" b="1" i="1" smtClean="0">
                            <a:latin typeface="Cambria Math"/>
                          </a:rPr>
                          <m:t>𝟑</m:t>
                        </m:r>
                      </m:e>
                    </m:d>
                  </m:oMath>
                </a14:m>
                <a:r>
                  <a:rPr lang="en-US" sz="4800" b="1" dirty="0"/>
                  <a:t>.</a:t>
                </a:r>
              </a:p>
            </p:txBody>
          </p:sp>
        </mc:Choice>
        <mc:Fallback xmlns="">
          <p:sp>
            <p:nvSpPr>
              <p:cNvPr id="25" name="TextBox 24"/>
              <p:cNvSpPr txBox="1">
                <a:spLocks noRot="1" noChangeAspect="1" noMove="1" noResize="1" noEditPoints="1" noAdjustHandles="1" noChangeArrowheads="1" noChangeShapeType="1" noTextEdit="1"/>
              </p:cNvSpPr>
              <p:nvPr/>
            </p:nvSpPr>
            <p:spPr>
              <a:xfrm>
                <a:off x="21154442" y="6406023"/>
                <a:ext cx="3568278" cy="830997"/>
              </a:xfrm>
              <a:prstGeom prst="rect">
                <a:avLst/>
              </a:prstGeom>
              <a:blipFill rotWithShape="1">
                <a:blip r:embed="rId6"/>
                <a:stretch>
                  <a:fillRect t="-17647" b="-37500"/>
                </a:stretch>
              </a:blipFill>
            </p:spPr>
            <p:txBody>
              <a:bodyPr/>
              <a:lstStyle/>
              <a:p>
                <a:r>
                  <a:rPr lang="en-US">
                    <a:noFill/>
                  </a:rPr>
                  <a:t> </a:t>
                </a:r>
              </a:p>
            </p:txBody>
          </p:sp>
        </mc:Fallback>
      </mc:AlternateContent>
      <p:sp>
        <p:nvSpPr>
          <p:cNvPr id="26" name="Rectangle 25"/>
          <p:cNvSpPr/>
          <p:nvPr/>
        </p:nvSpPr>
        <p:spPr>
          <a:xfrm>
            <a:off x="1235822" y="9982599"/>
            <a:ext cx="15431657" cy="882678"/>
          </a:xfrm>
          <a:prstGeom prst="rect">
            <a:avLst/>
          </a:prstGeom>
        </p:spPr>
        <p:txBody>
          <a:bodyPr wrap="square">
            <a:spAutoFit/>
          </a:bodyPr>
          <a:lstStyle/>
          <a:p>
            <a:pPr lvl="0" algn="just">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Vậy</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hai</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phương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trình</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có</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tập</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nghiệm</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bằng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nhau</a:t>
            </a:r>
            <a:endParaRPr lang="en-US" sz="4800" b="1" dirty="0">
              <a:latin typeface="Tahoma" panose="020B0604030504040204" pitchFamily="34" charset="0"/>
              <a:ea typeface="Tahoma" panose="020B0604030504040204" pitchFamily="34" charset="0"/>
              <a:cs typeface="Tahoma" panose="020B0604030504040204" pitchFamily="34" charset="0"/>
            </a:endParaRP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627E6C8-FA94-0CF2-D050-62393B35A305}"/>
                  </a:ext>
                </a:extLst>
              </p:cNvPr>
              <p:cNvSpPr txBox="1"/>
              <p:nvPr/>
            </p:nvSpPr>
            <p:spPr>
              <a:xfrm>
                <a:off x="1409498" y="7386419"/>
                <a:ext cx="7542153" cy="1225464"/>
              </a:xfrm>
              <a:prstGeom prst="rect">
                <a:avLst/>
              </a:prstGeom>
              <a:noFill/>
            </p:spPr>
            <p:txBody>
              <a:bodyPr wrap="square">
                <a:spAutoFit/>
              </a:bodyPr>
              <a:lstStyle/>
              <a:p>
                <a:pPr lvl="0">
                  <a:lnSpc>
                    <a:spcPct val="150000"/>
                  </a:lnSpc>
                  <a:spcAft>
                    <a:spcPts val="800"/>
                  </a:spcAft>
                </a:pPr>
                <a:r>
                  <a:rPr lang="en-US" sz="4800" b="1" dirty="0">
                    <a:latin typeface="Tahoma" panose="020B0604030504040204" pitchFamily="34" charset="0"/>
                    <a:ea typeface="Tahoma" panose="020B0604030504040204" pitchFamily="34" charset="0"/>
                    <a:cs typeface="Tahoma" panose="020B0604030504040204" pitchFamily="34" charset="0"/>
                  </a:rPr>
                  <a:t>Ta </a:t>
                </a:r>
                <a:r>
                  <a:rPr lang="en-US" sz="4800" b="1" dirty="0" err="1">
                    <a:latin typeface="Tahoma" panose="020B0604030504040204" pitchFamily="34" charset="0"/>
                    <a:ea typeface="Tahoma" panose="020B0604030504040204" pitchFamily="34" charset="0"/>
                    <a:cs typeface="Tahoma" panose="020B0604030504040204" pitchFamily="34" charset="0"/>
                  </a:rPr>
                  <a:t>có</a:t>
                </a:r>
                <a14:m>
                  <m:oMath xmlns:m="http://schemas.openxmlformats.org/officeDocument/2006/math">
                    <m:sSup>
                      <m:sSupPr>
                        <m:ctrlPr>
                          <a:rPr lang="en-US" sz="4800" b="1" i="1">
                            <a:latin typeface="Cambria Math" panose="02040503050406030204" pitchFamily="18" charset="0"/>
                            <a:ea typeface="Times New Roman"/>
                          </a:rPr>
                        </m:ctrlPr>
                      </m:sSupPr>
                      <m:e>
                        <m:r>
                          <a:rPr lang="en-US" sz="4800" b="1" i="1">
                            <a:latin typeface="Cambria Math"/>
                            <a:ea typeface="Times New Roman"/>
                          </a:rPr>
                          <m:t>     </m:t>
                        </m:r>
                        <m:r>
                          <a:rPr lang="en-US" sz="4800" b="1" i="1">
                            <a:latin typeface="Cambria Math"/>
                            <a:ea typeface="Times New Roman"/>
                          </a:rPr>
                          <m:t>𝒙</m:t>
                        </m:r>
                      </m:e>
                      <m:sup>
                        <m:r>
                          <a:rPr lang="en-US" sz="4800" b="1" i="1">
                            <a:latin typeface="Cambria Math"/>
                            <a:ea typeface="Times New Roman"/>
                          </a:rPr>
                          <m:t>𝟐</m:t>
                        </m:r>
                      </m:sup>
                    </m:sSup>
                    <m:r>
                      <a:rPr lang="en-US" sz="4800" b="1" i="1">
                        <a:latin typeface="Cambria Math"/>
                        <a:ea typeface="Times New Roman"/>
                      </a:rPr>
                      <m:t>+</m:t>
                    </m:r>
                    <m:r>
                      <a:rPr lang="en-US" sz="4800" b="1" i="1">
                        <a:latin typeface="Cambria Math"/>
                        <a:ea typeface="Times New Roman"/>
                      </a:rPr>
                      <m:t>𝟔</m:t>
                    </m:r>
                    <m:r>
                      <a:rPr lang="en-US" sz="4800" b="1" i="1">
                        <a:latin typeface="Cambria Math"/>
                        <a:ea typeface="Times New Roman"/>
                      </a:rPr>
                      <m:t>𝒙</m:t>
                    </m:r>
                    <m:r>
                      <a:rPr lang="en-US" sz="4800" b="1" i="1">
                        <a:latin typeface="Cambria Math"/>
                        <a:ea typeface="Times New Roman"/>
                      </a:rPr>
                      <m:t>+</m:t>
                    </m:r>
                    <m:r>
                      <a:rPr lang="en-US" sz="4800" b="1" i="1">
                        <a:latin typeface="Cambria Math"/>
                        <a:ea typeface="Times New Roman"/>
                      </a:rPr>
                      <m:t>𝟗</m:t>
                    </m:r>
                    <m:r>
                      <a:rPr lang="en-US" sz="4800" b="1" i="1">
                        <a:latin typeface="Cambria Math"/>
                        <a:ea typeface="Times New Roman"/>
                      </a:rPr>
                      <m:t>=</m:t>
                    </m:r>
                    <m:r>
                      <a:rPr lang="en-US" sz="4800" b="1" i="1">
                        <a:latin typeface="Cambria Math"/>
                        <a:ea typeface="Times New Roman"/>
                      </a:rPr>
                      <m:t>𝟎</m:t>
                    </m:r>
                  </m:oMath>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7" name="TextBox 26">
                <a:extLst>
                  <a:ext uri="{FF2B5EF4-FFF2-40B4-BE49-F238E27FC236}">
                    <a16:creationId xmlns="" xmlns:a16="http://schemas.microsoft.com/office/drawing/2014/main" xmlns:a14="http://schemas.microsoft.com/office/drawing/2010/main" id="{C627E6C8-FA94-0CF2-D050-62393B35A305}"/>
                  </a:ext>
                </a:extLst>
              </p:cNvPr>
              <p:cNvSpPr txBox="1">
                <a:spLocks noRot="1" noChangeAspect="1" noMove="1" noResize="1" noEditPoints="1" noAdjustHandles="1" noChangeArrowheads="1" noChangeShapeType="1" noTextEdit="1"/>
              </p:cNvSpPr>
              <p:nvPr/>
            </p:nvSpPr>
            <p:spPr>
              <a:xfrm>
                <a:off x="1409498" y="7386419"/>
                <a:ext cx="7542153" cy="1225464"/>
              </a:xfrm>
              <a:prstGeom prst="rect">
                <a:avLst/>
              </a:prstGeom>
              <a:blipFill rotWithShape="1">
                <a:blip r:embed="rId7"/>
                <a:stretch>
                  <a:fillRect l="-3638" b="-12935"/>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8" name="TextBox 27"/>
              <p:cNvSpPr txBox="1"/>
              <p:nvPr/>
            </p:nvSpPr>
            <p:spPr>
              <a:xfrm>
                <a:off x="12463140" y="7643399"/>
                <a:ext cx="3677989"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r>
                        <a:rPr lang="en-US" sz="4800" b="1" i="1" smtClean="0">
                          <a:latin typeface="Cambria Math"/>
                        </a:rPr>
                        <m:t>𝒙</m:t>
                      </m:r>
                      <m:r>
                        <a:rPr lang="en-US" sz="4800" b="1" i="1" smtClean="0">
                          <a:latin typeface="Cambria Math"/>
                        </a:rPr>
                        <m:t>=−</m:t>
                      </m:r>
                      <m:r>
                        <a:rPr lang="en-US" sz="4800" b="1" i="1" smtClean="0">
                          <a:latin typeface="Cambria Math"/>
                        </a:rPr>
                        <m:t>𝟑</m:t>
                      </m:r>
                      <m:r>
                        <a:rPr lang="en-US" sz="4800" b="1" i="1" smtClean="0">
                          <a:latin typeface="Cambria Math"/>
                        </a:rPr>
                        <m:t>.</m:t>
                      </m:r>
                    </m:oMath>
                  </m:oMathPara>
                </a14:m>
                <a:endParaRPr lang="en-US" sz="4800" b="1" dirty="0"/>
              </a:p>
            </p:txBody>
          </p:sp>
        </mc:Choice>
        <mc:Fallback xmlns="">
          <p:sp>
            <p:nvSpPr>
              <p:cNvPr id="28" name="TextBox 27"/>
              <p:cNvSpPr txBox="1">
                <a:spLocks noRot="1" noChangeAspect="1" noMove="1" noResize="1" noEditPoints="1" noAdjustHandles="1" noChangeArrowheads="1" noChangeShapeType="1" noTextEdit="1"/>
              </p:cNvSpPr>
              <p:nvPr/>
            </p:nvSpPr>
            <p:spPr>
              <a:xfrm>
                <a:off x="12463140" y="7643399"/>
                <a:ext cx="3677989" cy="1032077"/>
              </a:xfrm>
              <a:prstGeom prst="rect">
                <a:avLst/>
              </a:prstGeom>
              <a:blipFill rotWithShape="1">
                <a:blip r:embed="rId8"/>
                <a:stretch>
                  <a:fillRect/>
                </a:stretch>
              </a:blipFill>
            </p:spPr>
            <p:txBody>
              <a:bodyPr/>
              <a:lstStyle/>
              <a:p>
                <a:r>
                  <a:rPr lang="en-US">
                    <a:noFill/>
                  </a:rPr>
                  <a:t> </a:t>
                </a:r>
              </a:p>
            </p:txBody>
          </p:sp>
        </mc:Fallback>
      </mc:AlternateContent>
      <p:sp>
        <p:nvSpPr>
          <p:cNvPr id="31" name="Rectangle 30"/>
          <p:cNvSpPr/>
          <p:nvPr/>
        </p:nvSpPr>
        <p:spPr>
          <a:xfrm>
            <a:off x="9117726" y="8710235"/>
            <a:ext cx="11077071" cy="882678"/>
          </a:xfrm>
          <a:prstGeom prst="rect">
            <a:avLst/>
          </a:prstGeom>
        </p:spPr>
        <p:txBody>
          <a:bodyPr wrap="none">
            <a:spAutoFit/>
          </a:bodyPr>
          <a:lstStyle/>
          <a:p>
            <a:pPr lvl="0" algn="just">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suy</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ra</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phương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trình</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có</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tập</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nghiệm</a:t>
            </a:r>
            <a:r>
              <a:rPr lang="en-US" sz="4800" b="1" dirty="0">
                <a:latin typeface="Tahoma" panose="020B0604030504040204" pitchFamily="34" charset="0"/>
                <a:ea typeface="Tahoma" panose="020B0604030504040204" pitchFamily="34" charset="0"/>
                <a:cs typeface="Tahoma" panose="020B0604030504040204" pitchFamily="34" charset="0"/>
              </a:rPr>
              <a:t> </a:t>
            </a:r>
          </a:p>
        </p:txBody>
      </p:sp>
      <mc:AlternateContent xmlns:mc="http://schemas.openxmlformats.org/markup-compatibility/2006" xmlns:a14="http://schemas.microsoft.com/office/drawing/2010/main">
        <mc:Choice Requires="a14">
          <p:sp>
            <p:nvSpPr>
              <p:cNvPr id="32" name="TextBox 31"/>
              <p:cNvSpPr txBox="1"/>
              <p:nvPr/>
            </p:nvSpPr>
            <p:spPr>
              <a:xfrm>
                <a:off x="19927774" y="8675476"/>
                <a:ext cx="3568278" cy="830997"/>
              </a:xfrm>
              <a:prstGeom prst="rect">
                <a:avLst/>
              </a:prstGeom>
              <a:noFill/>
            </p:spPr>
            <p:txBody>
              <a:bodyPr wrap="square" rtlCol="0">
                <a:spAutoFit/>
              </a:bodyPr>
              <a:lstStyle/>
              <a:p>
                <a14:m>
                  <m:oMath xmlns:m="http://schemas.openxmlformats.org/officeDocument/2006/math">
                    <m:sSub>
                      <m:sSubPr>
                        <m:ctrlPr>
                          <a:rPr lang="en-US" sz="4800" b="1" i="1" smtClean="0">
                            <a:latin typeface="Cambria Math" panose="02040503050406030204" pitchFamily="18" charset="0"/>
                          </a:rPr>
                        </m:ctrlPr>
                      </m:sSubPr>
                      <m:e>
                        <m:r>
                          <a:rPr lang="en-US" sz="4800" b="1" i="1" smtClean="0">
                            <a:latin typeface="Cambria Math"/>
                          </a:rPr>
                          <m:t>𝑺</m:t>
                        </m:r>
                      </m:e>
                      <m:sub>
                        <m:r>
                          <a:rPr lang="en-US" sz="4800" b="1" i="1" smtClean="0">
                            <a:latin typeface="Cambria Math"/>
                          </a:rPr>
                          <m:t>𝟐</m:t>
                        </m:r>
                      </m:sub>
                    </m:sSub>
                    <m:r>
                      <a:rPr lang="en-US" sz="4800" b="1" i="1" smtClean="0">
                        <a:latin typeface="Cambria Math"/>
                      </a:rPr>
                      <m:t>=</m:t>
                    </m:r>
                    <m:d>
                      <m:dPr>
                        <m:begChr m:val="{"/>
                        <m:endChr m:val="}"/>
                        <m:ctrlPr>
                          <a:rPr lang="en-US" sz="4800" b="1" i="1" smtClean="0">
                            <a:latin typeface="Cambria Math" panose="02040503050406030204" pitchFamily="18" charset="0"/>
                          </a:rPr>
                        </m:ctrlPr>
                      </m:dPr>
                      <m:e>
                        <m:r>
                          <a:rPr lang="en-US" sz="4800" b="1" i="1" smtClean="0">
                            <a:latin typeface="Cambria Math"/>
                          </a:rPr>
                          <m:t>−</m:t>
                        </m:r>
                        <m:r>
                          <a:rPr lang="en-US" sz="4800" b="1" i="1" smtClean="0">
                            <a:latin typeface="Cambria Math"/>
                          </a:rPr>
                          <m:t>𝟑</m:t>
                        </m:r>
                      </m:e>
                    </m:d>
                  </m:oMath>
                </a14:m>
                <a:r>
                  <a:rPr lang="en-US" sz="4800" b="1" dirty="0"/>
                  <a:t>.</a:t>
                </a:r>
              </a:p>
            </p:txBody>
          </p:sp>
        </mc:Choice>
        <mc:Fallback xmlns="">
          <p:sp>
            <p:nvSpPr>
              <p:cNvPr id="32" name="TextBox 31"/>
              <p:cNvSpPr txBox="1">
                <a:spLocks noRot="1" noChangeAspect="1" noMove="1" noResize="1" noEditPoints="1" noAdjustHandles="1" noChangeArrowheads="1" noChangeShapeType="1" noTextEdit="1"/>
              </p:cNvSpPr>
              <p:nvPr/>
            </p:nvSpPr>
            <p:spPr>
              <a:xfrm>
                <a:off x="19927774" y="8675476"/>
                <a:ext cx="3568278" cy="830997"/>
              </a:xfrm>
              <a:prstGeom prst="rect">
                <a:avLst/>
              </a:prstGeom>
              <a:blipFill rotWithShape="1">
                <a:blip r:embed="rId9"/>
                <a:stretch>
                  <a:fillRect t="-17647" b="-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16141129" y="10034440"/>
                <a:ext cx="5161275" cy="830997"/>
              </a:xfrm>
              <a:prstGeom prst="rect">
                <a:avLst/>
              </a:prstGeom>
              <a:noFill/>
            </p:spPr>
            <p:txBody>
              <a:bodyPr wrap="square" rtlCol="0">
                <a:spAutoFit/>
              </a:bodyPr>
              <a:lstStyle/>
              <a:p>
                <a14:m>
                  <m:oMath xmlns:m="http://schemas.openxmlformats.org/officeDocument/2006/math">
                    <m:sSub>
                      <m:sSubPr>
                        <m:ctrlPr>
                          <a:rPr lang="en-US" sz="4800" b="1" i="1" smtClean="0">
                            <a:latin typeface="Cambria Math" panose="02040503050406030204" pitchFamily="18" charset="0"/>
                          </a:rPr>
                        </m:ctrlPr>
                      </m:sSubPr>
                      <m:e>
                        <m:sSub>
                          <m:sSubPr>
                            <m:ctrlPr>
                              <a:rPr lang="en-US" sz="4800" b="1" i="1">
                                <a:latin typeface="Cambria Math" panose="02040503050406030204" pitchFamily="18" charset="0"/>
                              </a:rPr>
                            </m:ctrlPr>
                          </m:sSubPr>
                          <m:e>
                            <m:r>
                              <a:rPr lang="en-US" sz="4800" b="1" i="1">
                                <a:latin typeface="Cambria Math"/>
                              </a:rPr>
                              <m:t>𝑺</m:t>
                            </m:r>
                          </m:e>
                          <m:sub>
                            <m:r>
                              <a:rPr lang="en-US" sz="4800" b="1" i="1">
                                <a:latin typeface="Cambria Math"/>
                              </a:rPr>
                              <m:t>𝟏</m:t>
                            </m:r>
                          </m:sub>
                        </m:sSub>
                        <m:r>
                          <a:rPr lang="en-US" sz="4800" b="1" i="1" smtClean="0">
                            <a:latin typeface="Cambria Math"/>
                          </a:rPr>
                          <m:t>=</m:t>
                        </m:r>
                        <m:r>
                          <a:rPr lang="en-US" sz="4800" b="1" i="1" smtClean="0">
                            <a:latin typeface="Cambria Math"/>
                          </a:rPr>
                          <m:t>𝑺</m:t>
                        </m:r>
                      </m:e>
                      <m:sub>
                        <m:r>
                          <a:rPr lang="en-US" sz="4800" b="1" i="1" smtClean="0">
                            <a:latin typeface="Cambria Math"/>
                          </a:rPr>
                          <m:t>𝟐</m:t>
                        </m:r>
                      </m:sub>
                    </m:sSub>
                    <m:r>
                      <a:rPr lang="en-US" sz="4800" b="1" i="1" smtClean="0">
                        <a:latin typeface="Cambria Math"/>
                      </a:rPr>
                      <m:t>=</m:t>
                    </m:r>
                    <m:d>
                      <m:dPr>
                        <m:begChr m:val="{"/>
                        <m:endChr m:val="}"/>
                        <m:ctrlPr>
                          <a:rPr lang="en-US" sz="4800" b="1" i="1" smtClean="0">
                            <a:latin typeface="Cambria Math" panose="02040503050406030204" pitchFamily="18" charset="0"/>
                          </a:rPr>
                        </m:ctrlPr>
                      </m:dPr>
                      <m:e>
                        <m:r>
                          <a:rPr lang="en-US" sz="4800" b="1" i="1" smtClean="0">
                            <a:latin typeface="Cambria Math"/>
                          </a:rPr>
                          <m:t>−</m:t>
                        </m:r>
                        <m:r>
                          <a:rPr lang="en-US" sz="4800" b="1" i="1" smtClean="0">
                            <a:latin typeface="Cambria Math"/>
                          </a:rPr>
                          <m:t>𝟑</m:t>
                        </m:r>
                      </m:e>
                    </m:d>
                  </m:oMath>
                </a14:m>
                <a:r>
                  <a:rPr lang="en-US" sz="4800" b="1" dirty="0"/>
                  <a:t>.</a:t>
                </a:r>
              </a:p>
            </p:txBody>
          </p:sp>
        </mc:Choice>
        <mc:Fallback xmlns="">
          <p:sp>
            <p:nvSpPr>
              <p:cNvPr id="33" name="TextBox 32"/>
              <p:cNvSpPr txBox="1">
                <a:spLocks noRot="1" noChangeAspect="1" noMove="1" noResize="1" noEditPoints="1" noAdjustHandles="1" noChangeArrowheads="1" noChangeShapeType="1" noTextEdit="1"/>
              </p:cNvSpPr>
              <p:nvPr/>
            </p:nvSpPr>
            <p:spPr>
              <a:xfrm>
                <a:off x="16141129" y="10034440"/>
                <a:ext cx="5161275" cy="830997"/>
              </a:xfrm>
              <a:prstGeom prst="rect">
                <a:avLst/>
              </a:prstGeom>
              <a:blipFill rotWithShape="1">
                <a:blip r:embed="rId10"/>
                <a:stretch>
                  <a:fillRect t="-17647" b="-37500"/>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4" name="TextBox 33"/>
              <p:cNvSpPr txBox="1"/>
              <p:nvPr/>
            </p:nvSpPr>
            <p:spPr>
              <a:xfrm>
                <a:off x="7248211" y="7643399"/>
                <a:ext cx="5490087" cy="10658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sSup>
                        <m:sSupPr>
                          <m:ctrlPr>
                            <a:rPr lang="en-US" sz="4800" b="1" i="1" smtClean="0">
                              <a:latin typeface="Cambria Math" panose="02040503050406030204" pitchFamily="18" charset="0"/>
                            </a:rPr>
                          </m:ctrlPr>
                        </m:sSupPr>
                        <m:e>
                          <m:r>
                            <a:rPr lang="en-US" sz="4800" b="1" i="1" smtClean="0">
                              <a:latin typeface="Cambria Math"/>
                            </a:rPr>
                            <m:t>  </m:t>
                          </m:r>
                          <m:d>
                            <m:dPr>
                              <m:ctrlPr>
                                <a:rPr lang="en-US" sz="4800" b="1" i="1" smtClean="0">
                                  <a:latin typeface="Cambria Math" panose="02040503050406030204" pitchFamily="18" charset="0"/>
                                </a:rPr>
                              </m:ctrlPr>
                            </m:dPr>
                            <m:e>
                              <m:r>
                                <a:rPr lang="en-US" sz="4800" b="1" i="1" smtClean="0">
                                  <a:latin typeface="Cambria Math"/>
                                </a:rPr>
                                <m:t>𝒙</m:t>
                              </m:r>
                              <m:r>
                                <a:rPr lang="en-US" sz="4800" b="1" i="1" smtClean="0">
                                  <a:latin typeface="Cambria Math"/>
                                </a:rPr>
                                <m:t>+</m:t>
                              </m:r>
                              <m:r>
                                <a:rPr lang="en-US" sz="4800" b="1" i="1" smtClean="0">
                                  <a:latin typeface="Cambria Math"/>
                                </a:rPr>
                                <m:t>𝟑</m:t>
                              </m:r>
                            </m:e>
                          </m:d>
                        </m:e>
                        <m:sup>
                          <m:r>
                            <a:rPr lang="en-US" sz="4800" b="1" i="1" smtClean="0">
                              <a:latin typeface="Cambria Math"/>
                            </a:rPr>
                            <m:t>𝟐</m:t>
                          </m:r>
                        </m:sup>
                      </m:sSup>
                      <m:r>
                        <a:rPr lang="en-US" sz="4800" b="1" i="1" smtClean="0">
                          <a:latin typeface="Cambria Math"/>
                        </a:rPr>
                        <m:t>=</m:t>
                      </m:r>
                      <m:r>
                        <a:rPr lang="en-US" sz="4800" b="1" i="1" smtClean="0">
                          <a:latin typeface="Cambria Math"/>
                        </a:rPr>
                        <m:t>𝟎</m:t>
                      </m:r>
                    </m:oMath>
                  </m:oMathPara>
                </a14:m>
                <a:endParaRPr lang="en-US" sz="4800" b="1" dirty="0"/>
              </a:p>
            </p:txBody>
          </p:sp>
        </mc:Choice>
        <mc:Fallback xmlns="">
          <p:sp>
            <p:nvSpPr>
              <p:cNvPr id="34" name="TextBox 33"/>
              <p:cNvSpPr txBox="1">
                <a:spLocks noRot="1" noChangeAspect="1" noMove="1" noResize="1" noEditPoints="1" noAdjustHandles="1" noChangeArrowheads="1" noChangeShapeType="1" noTextEdit="1"/>
              </p:cNvSpPr>
              <p:nvPr/>
            </p:nvSpPr>
            <p:spPr>
              <a:xfrm>
                <a:off x="7248211" y="7643399"/>
                <a:ext cx="5490087" cy="1065805"/>
              </a:xfrm>
              <a:prstGeom prst="rect">
                <a:avLst/>
              </a:prstGeom>
              <a:blipFill rotWithShape="1">
                <a:blip r:embed="rId11"/>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5CB71A7F-CE3A-B209-A9A9-6872E199E25A}"/>
              </a:ext>
            </a:extLst>
          </p:cNvPr>
          <p:cNvSpPr txBox="1"/>
          <p:nvPr/>
        </p:nvSpPr>
        <p:spPr>
          <a:xfrm>
            <a:off x="1235822" y="11323247"/>
            <a:ext cx="15753285" cy="882678"/>
          </a:xfrm>
          <a:prstGeom prst="rect">
            <a:avLst/>
          </a:prstGeom>
          <a:noFill/>
        </p:spPr>
        <p:txBody>
          <a:bodyPr wrap="square">
            <a:spAutoFit/>
          </a:bodyPr>
          <a:lstStyle/>
          <a:p>
            <a:pPr>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nên</a:t>
            </a:r>
            <a:r>
              <a:rPr lang="en-US" sz="4800" b="1" dirty="0">
                <a:latin typeface="Tahoma" panose="020B0604030504040204" pitchFamily="34" charset="0"/>
                <a:ea typeface="Tahoma" panose="020B0604030504040204" pitchFamily="34" charset="0"/>
                <a:cs typeface="Tahoma" panose="020B0604030504040204" pitchFamily="34" charset="0"/>
              </a:rPr>
              <a:t> h</a:t>
            </a:r>
            <a:r>
              <a:rPr lang="vi-VN" sz="4800" b="1" dirty="0">
                <a:latin typeface="Tahoma" panose="020B0604030504040204" pitchFamily="34" charset="0"/>
                <a:ea typeface="Tahoma" panose="020B0604030504040204" pitchFamily="34" charset="0"/>
                <a:cs typeface="Tahoma" panose="020B0604030504040204" pitchFamily="34" charset="0"/>
              </a:rPr>
              <a:t>ai phương trình </a:t>
            </a:r>
            <a:r>
              <a:rPr lang="en-US" sz="4800" b="1" dirty="0" err="1">
                <a:latin typeface="Tahoma" panose="020B0604030504040204" pitchFamily="34" charset="0"/>
                <a:ea typeface="Tahoma" panose="020B0604030504040204" pitchFamily="34" charset="0"/>
                <a:cs typeface="Tahoma" panose="020B0604030504040204" pitchFamily="34" charset="0"/>
              </a:rPr>
              <a:t>đã</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cho</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là</a:t>
            </a:r>
            <a:r>
              <a:rPr lang="en-US" sz="4800" b="1" dirty="0">
                <a:latin typeface="Tahoma" panose="020B0604030504040204" pitchFamily="34" charset="0"/>
                <a:ea typeface="Tahoma" panose="020B0604030504040204" pitchFamily="34" charset="0"/>
                <a:cs typeface="Tahoma" panose="020B0604030504040204" pitchFamily="34" charset="0"/>
              </a:rPr>
              <a:t> </a:t>
            </a:r>
            <a:r>
              <a:rPr lang="vi-VN" sz="4800" b="1" dirty="0">
                <a:latin typeface="Tahoma" panose="020B0604030504040204" pitchFamily="34" charset="0"/>
                <a:ea typeface="Tahoma" panose="020B0604030504040204" pitchFamily="34" charset="0"/>
                <a:cs typeface="Tahoma" panose="020B0604030504040204" pitchFamily="34" charset="0"/>
              </a:rPr>
              <a:t>tương đương</a:t>
            </a:r>
            <a:r>
              <a:rPr lang="en-US" sz="4800" b="1" dirty="0">
                <a:latin typeface="Tahoma" panose="020B0604030504040204" pitchFamily="34" charset="0"/>
                <a:ea typeface="Tahoma" panose="020B0604030504040204" pitchFamily="34" charset="0"/>
                <a:cs typeface="Tahoma" panose="020B0604030504040204" pitchFamily="34" charset="0"/>
              </a:rPr>
              <a:t>.</a:t>
            </a:r>
            <a:r>
              <a:rPr lang="vi-VN" sz="4800" b="1" dirty="0">
                <a:latin typeface="Tahoma" panose="020B0604030504040204" pitchFamily="34" charset="0"/>
                <a:ea typeface="Tahoma" panose="020B0604030504040204" pitchFamily="34" charset="0"/>
                <a:cs typeface="Tahoma" panose="020B0604030504040204" pitchFamily="34" charset="0"/>
              </a:rPr>
              <a:t> </a:t>
            </a:r>
          </a:p>
        </p:txBody>
      </p:sp>
    </p:spTree>
    <p:extLst>
      <p:ext uri="{BB962C8B-B14F-4D97-AF65-F5344CB8AC3E}">
        <p14:creationId xmlns:p14="http://schemas.microsoft.com/office/powerpoint/2010/main" val="18961699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24"/>
                                        </p:tgtEl>
                                        <p:attrNameLst>
                                          <p:attrName>style.visibility</p:attrName>
                                        </p:attrNameLst>
                                      </p:cBhvr>
                                      <p:to>
                                        <p:strVal val="visible"/>
                                      </p:to>
                                    </p:set>
                                    <p:animEffect transition="in" filter="wipe(left)">
                                      <p:cBhvr>
                                        <p:cTn id="43" dur="500"/>
                                        <p:tgtEl>
                                          <p:spTgt spid="24"/>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5"/>
                                        </p:tgtEl>
                                        <p:attrNameLst>
                                          <p:attrName>style.visibility</p:attrName>
                                        </p:attrNameLst>
                                      </p:cBhvr>
                                      <p:to>
                                        <p:strVal val="visible"/>
                                      </p:to>
                                    </p:set>
                                    <p:animEffect transition="in" filter="wipe(left)">
                                      <p:cBhvr>
                                        <p:cTn id="48" dur="500"/>
                                        <p:tgtEl>
                                          <p:spTgt spid="25"/>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left)">
                                      <p:cBhvr>
                                        <p:cTn id="53" dur="500"/>
                                        <p:tgtEl>
                                          <p:spTgt spid="27"/>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34"/>
                                        </p:tgtEl>
                                        <p:attrNameLst>
                                          <p:attrName>style.visibility</p:attrName>
                                        </p:attrNameLst>
                                      </p:cBhvr>
                                      <p:to>
                                        <p:strVal val="visible"/>
                                      </p:to>
                                    </p:set>
                                    <p:animEffect transition="in" filter="wipe(left)">
                                      <p:cBhvr>
                                        <p:cTn id="58" dur="500"/>
                                        <p:tgtEl>
                                          <p:spTgt spid="34"/>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28"/>
                                        </p:tgtEl>
                                        <p:attrNameLst>
                                          <p:attrName>style.visibility</p:attrName>
                                        </p:attrNameLst>
                                      </p:cBhvr>
                                      <p:to>
                                        <p:strVal val="visible"/>
                                      </p:to>
                                    </p:set>
                                    <p:animEffect transition="in" filter="wipe(left)">
                                      <p:cBhvr>
                                        <p:cTn id="63" dur="500"/>
                                        <p:tgtEl>
                                          <p:spTgt spid="28"/>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31"/>
                                        </p:tgtEl>
                                        <p:attrNameLst>
                                          <p:attrName>style.visibility</p:attrName>
                                        </p:attrNameLst>
                                      </p:cBhvr>
                                      <p:to>
                                        <p:strVal val="visible"/>
                                      </p:to>
                                    </p:set>
                                    <p:animEffect transition="in" filter="wipe(left)">
                                      <p:cBhvr>
                                        <p:cTn id="68" dur="500"/>
                                        <p:tgtEl>
                                          <p:spTgt spid="31"/>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2"/>
                                        </p:tgtEl>
                                        <p:attrNameLst>
                                          <p:attrName>style.visibility</p:attrName>
                                        </p:attrNameLst>
                                      </p:cBhvr>
                                      <p:to>
                                        <p:strVal val="visible"/>
                                      </p:to>
                                    </p:set>
                                    <p:animEffect transition="in" filter="wipe(left)">
                                      <p:cBhvr>
                                        <p:cTn id="73" dur="500"/>
                                        <p:tgtEl>
                                          <p:spTgt spid="32"/>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26"/>
                                        </p:tgtEl>
                                        <p:attrNameLst>
                                          <p:attrName>style.visibility</p:attrName>
                                        </p:attrNameLst>
                                      </p:cBhvr>
                                      <p:to>
                                        <p:strVal val="visible"/>
                                      </p:to>
                                    </p:set>
                                    <p:animEffect transition="in" filter="wipe(left)">
                                      <p:cBhvr>
                                        <p:cTn id="78" dur="500"/>
                                        <p:tgtEl>
                                          <p:spTgt spid="26"/>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33"/>
                                        </p:tgtEl>
                                        <p:attrNameLst>
                                          <p:attrName>style.visibility</p:attrName>
                                        </p:attrNameLst>
                                      </p:cBhvr>
                                      <p:to>
                                        <p:strVal val="visible"/>
                                      </p:to>
                                    </p:set>
                                    <p:animEffect transition="in" filter="wipe(left)">
                                      <p:cBhvr>
                                        <p:cTn id="83" dur="500"/>
                                        <p:tgtEl>
                                          <p:spTgt spid="33"/>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nodeType="clickEffect">
                                  <p:stCondLst>
                                    <p:cond delay="0"/>
                                  </p:stCondLst>
                                  <p:childTnLst>
                                    <p:set>
                                      <p:cBhvr>
                                        <p:cTn id="87" dur="1" fill="hold">
                                          <p:stCondLst>
                                            <p:cond delay="0"/>
                                          </p:stCondLst>
                                        </p:cTn>
                                        <p:tgtEl>
                                          <p:spTgt spid="35">
                                            <p:txEl>
                                              <p:pRg st="0" end="0"/>
                                            </p:txEl>
                                          </p:spTgt>
                                        </p:tgtEl>
                                        <p:attrNameLst>
                                          <p:attrName>style.visibility</p:attrName>
                                        </p:attrNameLst>
                                      </p:cBhvr>
                                      <p:to>
                                        <p:strVal val="visible"/>
                                      </p:to>
                                    </p:set>
                                    <p:animEffect transition="in" filter="wipe(left)">
                                      <p:cBhvr>
                                        <p:cTn id="88"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p:bldP spid="22" grpId="0"/>
      <p:bldP spid="23" grpId="0"/>
      <p:bldP spid="24" grpId="0"/>
      <p:bldP spid="25" grpId="0"/>
      <p:bldP spid="26" grpId="0"/>
      <p:bldP spid="27" grpId="0"/>
      <p:bldP spid="28" grpId="0"/>
      <p:bldP spid="31" grpId="0"/>
      <p:bldP spid="32" grpId="0"/>
      <p:bldP spid="33" grpId="0"/>
      <p:bldP spid="34"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sp>
        <p:nvSpPr>
          <p:cNvPr id="10" name="Content Placeholder 2">
            <a:extLst>
              <a:ext uri="{FF2B5EF4-FFF2-40B4-BE49-F238E27FC236}">
                <a16:creationId xmlns:a16="http://schemas.microsoft.com/office/drawing/2014/main" id="{32E9B706-DA42-60DB-D24E-C667B53BF406}"/>
              </a:ext>
            </a:extLst>
          </p:cNvPr>
          <p:cNvSpPr txBox="1">
            <a:spLocks/>
          </p:cNvSpPr>
          <p:nvPr/>
        </p:nvSpPr>
        <p:spPr>
          <a:xfrm>
            <a:off x="1068319" y="1589009"/>
            <a:ext cx="23129413" cy="3456804"/>
          </a:xfrm>
          <a:prstGeom prst="rect">
            <a:avLst/>
          </a:prstGeom>
          <a:solidFill>
            <a:srgbClr val="D6F7FE"/>
          </a:solidFill>
          <a:ln>
            <a:solidFill>
              <a:srgbClr val="00B0F0"/>
            </a:solidFill>
          </a:ln>
        </p:spPr>
        <p:txBody>
          <a:bodyPr/>
          <a:lstStyle>
            <a:lvl1pPr marL="457200" indent="-457200" algn="l" defTabSz="1828800" rtl="0" eaLnBrk="1" latinLnBrk="0" hangingPunct="1">
              <a:lnSpc>
                <a:spcPct val="90000"/>
              </a:lnSpc>
              <a:spcBef>
                <a:spcPts val="2000"/>
              </a:spcBef>
              <a:buFont typeface="Arial" panose="020B0604020202020204" pitchFamily="34" charset="0"/>
              <a:buChar char="•"/>
              <a:defRPr sz="4800" kern="1200">
                <a:solidFill>
                  <a:schemeClr val="tx1"/>
                </a:solidFill>
                <a:latin typeface="Tomaho"/>
                <a:ea typeface="+mn-ea"/>
                <a:cs typeface="+mn-cs"/>
              </a:defRPr>
            </a:lvl1pPr>
            <a:lvl2pPr marL="13716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2pPr>
            <a:lvl3pPr marL="22860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3pPr>
            <a:lvl4pPr marL="32004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4pPr>
            <a:lvl5pPr marL="4114800" indent="-457200" algn="l" defTabSz="1828800" rtl="0" eaLnBrk="1" latinLnBrk="0" hangingPunct="1">
              <a:lnSpc>
                <a:spcPct val="90000"/>
              </a:lnSpc>
              <a:spcBef>
                <a:spcPts val="1000"/>
              </a:spcBef>
              <a:buFont typeface="Arial" panose="020B0604020202020204" pitchFamily="34" charset="0"/>
              <a:buChar char="•"/>
              <a:defRPr sz="4800" kern="1200">
                <a:solidFill>
                  <a:schemeClr val="tx1"/>
                </a:solidFill>
                <a:latin typeface="Tomaho"/>
                <a:ea typeface="+mn-ea"/>
                <a:cs typeface="+mn-cs"/>
              </a:defRPr>
            </a:lvl5pPr>
            <a:lvl6pPr marL="50292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6pPr>
            <a:lvl7pPr marL="59436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7pPr>
            <a:lvl8pPr marL="68580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8pPr>
            <a:lvl9pPr marL="7772400" indent="-457200" algn="l" defTabSz="1828800" rtl="0" eaLnBrk="1" latinLnBrk="0" hangingPunct="1">
              <a:lnSpc>
                <a:spcPct val="90000"/>
              </a:lnSpc>
              <a:spcBef>
                <a:spcPts val="1000"/>
              </a:spcBef>
              <a:buFont typeface="Arial" panose="020B0604020202020204" pitchFamily="34" charset="0"/>
              <a:buChar char="•"/>
              <a:defRPr sz="3600" kern="1200">
                <a:solidFill>
                  <a:schemeClr val="tx1"/>
                </a:solidFill>
                <a:latin typeface="+mn-lt"/>
                <a:ea typeface="+mn-ea"/>
                <a:cs typeface="+mn-cs"/>
              </a:defRPr>
            </a:lvl9pPr>
          </a:lstStyle>
          <a:p>
            <a:pPr>
              <a:buClrTx/>
            </a:pPr>
            <a:endPar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indent="0">
              <a:buClrTx/>
              <a:buFont typeface="Arial" panose="020B0604020202020204" pitchFamily="34" charset="0"/>
              <a:buNone/>
            </a:pPr>
            <a:r>
              <a:rPr lang="en-US" sz="4400" b="1" dirty="0">
                <a:solidFill>
                  <a:prstClr val="black"/>
                </a:solidFill>
                <a:latin typeface="Tahoma" panose="020B0604030504040204" pitchFamily="34" charset="0"/>
                <a:ea typeface="Tahoma" panose="020B0604030504040204" pitchFamily="34" charset="0"/>
                <a:cs typeface="Tahoma" panose="020B0604030504040204" pitchFamily="34" charset="0"/>
              </a:rPr>
              <a:t>  </a:t>
            </a:r>
          </a:p>
        </p:txBody>
      </p:sp>
      <p:grpSp>
        <p:nvGrpSpPr>
          <p:cNvPr id="2" name="Group 1">
            <a:extLst>
              <a:ext uri="{FF2B5EF4-FFF2-40B4-BE49-F238E27FC236}">
                <a16:creationId xmlns:a16="http://schemas.microsoft.com/office/drawing/2014/main" id="{E8B9F242-4D9A-9817-BD57-5024D083C825}"/>
              </a:ext>
            </a:extLst>
          </p:cNvPr>
          <p:cNvGrpSpPr/>
          <p:nvPr/>
        </p:nvGrpSpPr>
        <p:grpSpPr>
          <a:xfrm>
            <a:off x="140518" y="1212041"/>
            <a:ext cx="5891842" cy="929107"/>
            <a:chOff x="-68736" y="-27262"/>
            <a:chExt cx="2153903" cy="333610"/>
          </a:xfrm>
        </p:grpSpPr>
        <p:grpSp>
          <p:nvGrpSpPr>
            <p:cNvPr id="3" name="Group 2">
              <a:extLst>
                <a:ext uri="{FF2B5EF4-FFF2-40B4-BE49-F238E27FC236}">
                  <a16:creationId xmlns:a16="http://schemas.microsoft.com/office/drawing/2014/main" id="{A59F82A2-726E-0697-EE4D-95E21B4CA0A5}"/>
                </a:ext>
              </a:extLst>
            </p:cNvPr>
            <p:cNvGrpSpPr/>
            <p:nvPr/>
          </p:nvGrpSpPr>
          <p:grpSpPr>
            <a:xfrm>
              <a:off x="-68736" y="-26132"/>
              <a:ext cx="1997447" cy="332480"/>
              <a:chOff x="-96708" y="-45434"/>
              <a:chExt cx="2810434" cy="411459"/>
            </a:xfrm>
          </p:grpSpPr>
          <p:sp>
            <p:nvSpPr>
              <p:cNvPr id="5" name="Arrow: Pentagon 4">
                <a:extLst>
                  <a:ext uri="{FF2B5EF4-FFF2-40B4-BE49-F238E27FC236}">
                    <a16:creationId xmlns:a16="http://schemas.microsoft.com/office/drawing/2014/main" id="{32FA055A-6184-F75C-5D1A-1080F7F37AC3}"/>
                  </a:ext>
                </a:extLst>
              </p:cNvPr>
              <p:cNvSpPr/>
              <p:nvPr/>
            </p:nvSpPr>
            <p:spPr>
              <a:xfrm>
                <a:off x="76317" y="-45434"/>
                <a:ext cx="2637409" cy="411459"/>
              </a:xfrm>
              <a:prstGeom prst="homePlate">
                <a:avLst/>
              </a:prstGeom>
              <a:solidFill>
                <a:srgbClr val="FCFFEF"/>
              </a:solidFill>
              <a:ln w="12700" cap="flat" cmpd="sng" algn="ctr">
                <a:solidFill>
                  <a:srgbClr val="4436FA"/>
                </a:solidFill>
                <a:prstDash val="solid"/>
                <a:miter lim="800000"/>
              </a:ln>
              <a:effectLst/>
            </p:spPr>
            <p:txBody>
              <a:bodyPr rtlCol="0" anchor="ctr"/>
              <a:lstStyle/>
              <a:p>
                <a:pPr marL="0" marR="0" lvl="0" indent="0" defTabSz="914400" eaLnBrk="1" fontAlgn="auto" latinLnBrk="0" hangingPunct="1">
                  <a:lnSpc>
                    <a:spcPct val="106000"/>
                  </a:lnSpc>
                  <a:spcBef>
                    <a:spcPts val="0"/>
                  </a:spcBef>
                  <a:spcAft>
                    <a:spcPts val="800"/>
                  </a:spcAft>
                  <a:buClrTx/>
                  <a:buSzTx/>
                  <a:buFontTx/>
                  <a:buNone/>
                  <a:tabLst/>
                  <a:defRPr/>
                </a:pPr>
                <a:r>
                  <a:rPr kumimoji="0" lang="en-US" sz="4800" b="1" i="0" u="none" strike="noStrike" kern="1200" cap="none" spc="0" normalizeH="0" baseline="0" noProof="0">
                    <a:ln>
                      <a:noFill/>
                    </a:ln>
                    <a:solidFill>
                      <a:srgbClr val="0000CC"/>
                    </a:solidFill>
                    <a:effectLst/>
                    <a:uLnTx/>
                    <a:uFillTx/>
                    <a:latin typeface="Calibri"/>
                    <a:ea typeface="Calibri" panose="020F0502020204030204" pitchFamily="34" charset="0"/>
                    <a:cs typeface="Times New Roman" panose="02020603050405020304" pitchFamily="18" charset="0"/>
                  </a:rPr>
                  <a:t> </a:t>
                </a:r>
                <a:endPar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endParaRPr>
              </a:p>
            </p:txBody>
          </p:sp>
          <p:sp>
            <p:nvSpPr>
              <p:cNvPr id="6" name="Arrow: Chevron 5">
                <a:extLst>
                  <a:ext uri="{FF2B5EF4-FFF2-40B4-BE49-F238E27FC236}">
                    <a16:creationId xmlns:a16="http://schemas.microsoft.com/office/drawing/2014/main" id="{6666080C-75BF-0B79-422C-5DA5F43724FD}"/>
                  </a:ext>
                </a:extLst>
              </p:cNvPr>
              <p:cNvSpPr/>
              <p:nvPr/>
            </p:nvSpPr>
            <p:spPr>
              <a:xfrm>
                <a:off x="-96708" y="-39604"/>
                <a:ext cx="162630" cy="296007"/>
              </a:xfrm>
              <a:prstGeom prst="chevron">
                <a:avLst/>
              </a:prstGeom>
              <a:solidFill>
                <a:srgbClr val="4472C4"/>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sp>
            <p:nvSpPr>
              <p:cNvPr id="7" name="Arrow: Chevron 6">
                <a:extLst>
                  <a:ext uri="{FF2B5EF4-FFF2-40B4-BE49-F238E27FC236}">
                    <a16:creationId xmlns:a16="http://schemas.microsoft.com/office/drawing/2014/main" id="{3F7E702E-1A29-5914-8C6F-C3D644404F6A}"/>
                  </a:ext>
                </a:extLst>
              </p:cNvPr>
              <p:cNvSpPr/>
              <p:nvPr/>
            </p:nvSpPr>
            <p:spPr>
              <a:xfrm>
                <a:off x="-11995" y="-39669"/>
                <a:ext cx="176766" cy="296007"/>
              </a:xfrm>
              <a:prstGeom prst="chevron">
                <a:avLst/>
              </a:prstGeom>
              <a:solidFill>
                <a:srgbClr val="00B0F0"/>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7000"/>
                  </a:lnSpc>
                  <a:spcBef>
                    <a:spcPts val="0"/>
                  </a:spcBef>
                  <a:spcAft>
                    <a:spcPts val="800"/>
                  </a:spcAft>
                  <a:buClrTx/>
                  <a:buSzTx/>
                  <a:buFontTx/>
                  <a:buNone/>
                  <a:tabLst/>
                  <a:defRPr/>
                </a:pPr>
                <a:r>
                  <a:rPr kumimoji="0" lang="en-US" sz="4800" b="0" i="0" u="none" strike="noStrike" kern="0" cap="none" spc="0" normalizeH="0" baseline="0" noProof="0">
                    <a:ln>
                      <a:noFill/>
                    </a:ln>
                    <a:solidFill>
                      <a:sysClr val="window" lastClr="FFFFFF"/>
                    </a:solidFill>
                    <a:effectLst/>
                    <a:uLnTx/>
                    <a:uFillTx/>
                    <a:latin typeface="Times New Roman" panose="02020603050405020304" pitchFamily="18" charset="0"/>
                    <a:ea typeface="Times New Roman" panose="02020603050405020304" pitchFamily="18" charset="0"/>
                    <a:cs typeface="+mn-cs"/>
                  </a:rPr>
                  <a:t> </a:t>
                </a:r>
              </a:p>
            </p:txBody>
          </p:sp>
        </p:grpSp>
        <p:sp>
          <p:nvSpPr>
            <p:cNvPr id="4" name="TextBox 56">
              <a:extLst>
                <a:ext uri="{FF2B5EF4-FFF2-40B4-BE49-F238E27FC236}">
                  <a16:creationId xmlns:a16="http://schemas.microsoft.com/office/drawing/2014/main" id="{5BB0DE47-32E3-00AE-6007-882219112C21}"/>
                </a:ext>
              </a:extLst>
            </p:cNvPr>
            <p:cNvSpPr txBox="1"/>
            <p:nvPr/>
          </p:nvSpPr>
          <p:spPr>
            <a:xfrm>
              <a:off x="211235" y="-27262"/>
              <a:ext cx="1873932" cy="281940"/>
            </a:xfrm>
            <a:prstGeom prst="rect">
              <a:avLst/>
            </a:prstGeom>
            <a:noFill/>
          </p:spPr>
          <p:txBody>
            <a:bodyPr wrap="square">
              <a:noAutofit/>
            </a:bodyPr>
            <a:lstStyle/>
            <a:p>
              <a:pPr lvl="0">
                <a:lnSpc>
                  <a:spcPct val="107000"/>
                </a:lnSpc>
                <a:spcAft>
                  <a:spcPts val="800"/>
                </a:spcAft>
                <a:buClrTx/>
                <a:defRPr/>
              </a:pP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Luyện</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a:t>
              </a:r>
              <a:r>
                <a:rPr lang="en-US" sz="4800" b="1" kern="1200" dirty="0" err="1">
                  <a:solidFill>
                    <a:srgbClr val="0000CC"/>
                  </a:solidFill>
                  <a:latin typeface="Tahoma" panose="020B0604030504040204" pitchFamily="34" charset="0"/>
                  <a:ea typeface="Tahoma" panose="020B0604030504040204" pitchFamily="34" charset="0"/>
                  <a:cs typeface="Tahoma" panose="020B0604030504040204" pitchFamily="34" charset="0"/>
                </a:rPr>
                <a:t>tập</a:t>
              </a:r>
              <a:r>
                <a:rPr lang="en-US" sz="4800" b="1" kern="1200" dirty="0">
                  <a:solidFill>
                    <a:srgbClr val="0000CC"/>
                  </a:solidFill>
                  <a:latin typeface="Tahoma" panose="020B0604030504040204" pitchFamily="34" charset="0"/>
                  <a:ea typeface="Tahoma" panose="020B0604030504040204" pitchFamily="34" charset="0"/>
                  <a:cs typeface="Tahoma" panose="020B0604030504040204" pitchFamily="34" charset="0"/>
                </a:rPr>
                <a:t> 1.       </a:t>
              </a:r>
              <a:endParaRPr kumimoji="0" lang="en-US" sz="4800" b="0" i="0" u="none" strike="noStrike" kern="0" cap="none" spc="0" normalizeH="0" baseline="0" noProof="0" dirty="0">
                <a:ln>
                  <a:noFill/>
                </a:ln>
                <a:solidFill>
                  <a:srgbClr val="C00000"/>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sp>
        <p:nvSpPr>
          <p:cNvPr id="9" name="TextBox 8">
            <a:extLst>
              <a:ext uri="{FF2B5EF4-FFF2-40B4-BE49-F238E27FC236}">
                <a16:creationId xmlns:a16="http://schemas.microsoft.com/office/drawing/2014/main" id="{5CB71A7F-CE3A-B209-A9A9-6872E199E25A}"/>
              </a:ext>
            </a:extLst>
          </p:cNvPr>
          <p:cNvSpPr txBox="1"/>
          <p:nvPr/>
        </p:nvSpPr>
        <p:spPr>
          <a:xfrm>
            <a:off x="4861655" y="2070771"/>
            <a:ext cx="15753285" cy="811504"/>
          </a:xfrm>
          <a:prstGeom prst="rect">
            <a:avLst/>
          </a:prstGeom>
          <a:noFill/>
        </p:spPr>
        <p:txBody>
          <a:bodyPr wrap="square">
            <a:spAutoFit/>
          </a:bodyPr>
          <a:lstStyle/>
          <a:p>
            <a:pPr>
              <a:lnSpc>
                <a:spcPct val="107000"/>
              </a:lnSpc>
              <a:spcAft>
                <a:spcPts val="800"/>
              </a:spcAft>
            </a:pPr>
            <a:r>
              <a:rPr lang="vi-VN" sz="4800" b="1" dirty="0">
                <a:latin typeface="Tahoma" panose="020B0604030504040204" pitchFamily="34" charset="0"/>
                <a:ea typeface="Tahoma" panose="020B0604030504040204" pitchFamily="34" charset="0"/>
                <a:cs typeface="Tahoma" panose="020B0604030504040204" pitchFamily="34" charset="0"/>
              </a:rPr>
              <a:t>Xét sự tương đương của hai phương trình sau :</a:t>
            </a:r>
          </a:p>
        </p:txBody>
      </p:sp>
      <p:sp>
        <p:nvSpPr>
          <p:cNvPr id="11" name="TextBox 10">
            <a:extLst>
              <a:ext uri="{FF2B5EF4-FFF2-40B4-BE49-F238E27FC236}">
                <a16:creationId xmlns:a16="http://schemas.microsoft.com/office/drawing/2014/main" id="{FE71B115-AA17-9E03-C42D-7C6631C65862}"/>
              </a:ext>
            </a:extLst>
          </p:cNvPr>
          <p:cNvSpPr txBox="1"/>
          <p:nvPr/>
        </p:nvSpPr>
        <p:spPr>
          <a:xfrm>
            <a:off x="641573" y="5495813"/>
            <a:ext cx="23556160" cy="8026172"/>
          </a:xfrm>
          <a:prstGeom prst="rect">
            <a:avLst/>
          </a:prstGeom>
          <a:solidFill>
            <a:srgbClr val="70AD47">
              <a:lumMod val="20000"/>
              <a:lumOff val="80000"/>
            </a:srgbClr>
          </a:solidFill>
        </p:spPr>
        <p:txBody>
          <a:bodyPr wrap="square">
            <a:spAutoFit/>
          </a:bodyPr>
          <a:lstStyle/>
          <a:p>
            <a:pPr defTabSz="2177278">
              <a:lnSpc>
                <a:spcPct val="107000"/>
              </a:lnSpc>
              <a:spcAft>
                <a:spcPts val="800"/>
              </a:spcAft>
              <a:buClrTx/>
            </a:pPr>
            <a:endParaRPr lang="en-US" sz="4800" b="1" dirty="0">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lang="en-US" sz="4800" b="1" kern="1200" dirty="0">
              <a:solidFill>
                <a:prstClr val="black"/>
              </a:solidFill>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a:p>
            <a:pPr marL="0" marR="0" lvl="0" indent="0" defTabSz="2177278" eaLnBrk="1" fontAlgn="auto" latinLnBrk="0" hangingPunct="1">
              <a:lnSpc>
                <a:spcPct val="107000"/>
              </a:lnSpc>
              <a:spcBef>
                <a:spcPts val="0"/>
              </a:spcBef>
              <a:spcAft>
                <a:spcPts val="80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8" name="Group 7">
            <a:extLst>
              <a:ext uri="{FF2B5EF4-FFF2-40B4-BE49-F238E27FC236}">
                <a16:creationId xmlns:a16="http://schemas.microsoft.com/office/drawing/2014/main" id="{4033616D-3ED1-F98A-4B25-845EF004B921}"/>
              </a:ext>
            </a:extLst>
          </p:cNvPr>
          <p:cNvGrpSpPr/>
          <p:nvPr/>
        </p:nvGrpSpPr>
        <p:grpSpPr>
          <a:xfrm>
            <a:off x="476902" y="5045813"/>
            <a:ext cx="3600000" cy="971773"/>
            <a:chOff x="1275608" y="6322796"/>
            <a:chExt cx="3572909" cy="894713"/>
          </a:xfrm>
        </p:grpSpPr>
        <p:sp>
          <p:nvSpPr>
            <p:cNvPr id="12" name="Freeform 20">
              <a:extLst>
                <a:ext uri="{FF2B5EF4-FFF2-40B4-BE49-F238E27FC236}">
                  <a16:creationId xmlns:a16="http://schemas.microsoft.com/office/drawing/2014/main" id="{35C6270A-BDA3-137D-3BB4-E539C3D3F6A6}"/>
                </a:ext>
              </a:extLst>
            </p:cNvPr>
            <p:cNvSpPr>
              <a:spLocks/>
            </p:cNvSpPr>
            <p:nvPr/>
          </p:nvSpPr>
          <p:spPr bwMode="auto">
            <a:xfrm rot="16200000" flipV="1">
              <a:off x="2908070" y="5210980"/>
              <a:ext cx="828631" cy="3052263"/>
            </a:xfrm>
            <a:prstGeom prst="round1Rect">
              <a:avLst/>
            </a:prstGeom>
            <a:solidFill>
              <a:sysClr val="window" lastClr="FFFFFF"/>
            </a:solidFill>
            <a:ln w="57150">
              <a:solidFill>
                <a:srgbClr val="70AD47">
                  <a:lumMod val="50000"/>
                </a:srgbClr>
              </a:solidFill>
            </a:ln>
            <a:effectLst>
              <a:innerShdw blurRad="63500" dist="50800" dir="18900000">
                <a:prstClr val="black">
                  <a:alpha val="50000"/>
                </a:prstClr>
              </a:innerShdw>
            </a:effectLst>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5" name="TextBox 14">
              <a:extLst>
                <a:ext uri="{FF2B5EF4-FFF2-40B4-BE49-F238E27FC236}">
                  <a16:creationId xmlns:a16="http://schemas.microsoft.com/office/drawing/2014/main" id="{6AB5219D-E817-B3E8-9A33-B3B3346E66F7}"/>
                </a:ext>
              </a:extLst>
            </p:cNvPr>
            <p:cNvSpPr txBox="1"/>
            <p:nvPr/>
          </p:nvSpPr>
          <p:spPr>
            <a:xfrm>
              <a:off x="2310574" y="6452409"/>
              <a:ext cx="2471048" cy="765100"/>
            </a:xfrm>
            <a:prstGeom prst="rect">
              <a:avLst/>
            </a:prstGeom>
            <a:noFill/>
          </p:spPr>
          <p:txBody>
            <a:bodyPr wrap="none" rtlCol="0">
              <a:spAutoFit/>
            </a:bodyPr>
            <a:lstStyle/>
            <a:p>
              <a:pPr marL="0" marR="0" lvl="0" indent="0" defTabSz="2177278" eaLnBrk="1" fontAlgn="auto" latinLnBrk="0" hangingPunct="1">
                <a:lnSpc>
                  <a:spcPct val="100000"/>
                </a:lnSpc>
                <a:spcBef>
                  <a:spcPts val="0"/>
                </a:spcBef>
                <a:spcAft>
                  <a:spcPts val="0"/>
                </a:spcAft>
                <a:buClrTx/>
                <a:buSzTx/>
                <a:buFontTx/>
                <a:buNone/>
                <a:tabLst/>
                <a:defRPr/>
              </a:pPr>
              <a:r>
                <a:rPr kumimoji="0" lang="vi-VN"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rPr>
                <a:t>Lời Giải</a:t>
              </a:r>
              <a:endParaRPr kumimoji="0" lang="en-US" sz="4800" b="1" i="0" u="none" strike="noStrike" kern="1200" cap="none" spc="0" normalizeH="0" baseline="0" noProof="0" dirty="0">
                <a:ln>
                  <a:noFill/>
                </a:ln>
                <a:solidFill>
                  <a:srgbClr val="002060"/>
                </a:solidFill>
                <a:effectLst/>
                <a:uLnTx/>
                <a:uFillTx/>
                <a:latin typeface="Tahoma" pitchFamily="34" charset="0"/>
                <a:ea typeface="Tahoma" pitchFamily="34" charset="0"/>
                <a:cs typeface="Tahoma" pitchFamily="34" charset="0"/>
              </a:endParaRPr>
            </a:p>
          </p:txBody>
        </p:sp>
        <p:sp>
          <p:nvSpPr>
            <p:cNvPr id="16" name="Round Diagonal Corner Rectangle 8">
              <a:extLst>
                <a:ext uri="{FF2B5EF4-FFF2-40B4-BE49-F238E27FC236}">
                  <a16:creationId xmlns:a16="http://schemas.microsoft.com/office/drawing/2014/main" id="{AE7CC04E-0327-40BD-6EC5-0FD8FF6A7944}"/>
                </a:ext>
              </a:extLst>
            </p:cNvPr>
            <p:cNvSpPr/>
            <p:nvPr/>
          </p:nvSpPr>
          <p:spPr>
            <a:xfrm flipV="1">
              <a:off x="1275608" y="6330946"/>
              <a:ext cx="852450" cy="820481"/>
            </a:xfrm>
            <a:prstGeom prst="round2DiagRect">
              <a:avLst/>
            </a:prstGeom>
            <a:solidFill>
              <a:srgbClr val="70AD47">
                <a:lumMod val="75000"/>
              </a:srgbClr>
            </a:solidFill>
            <a:ln w="57150" cap="flat" cmpd="sng" algn="ctr">
              <a:solidFill>
                <a:srgbClr val="70AD47">
                  <a:lumMod val="50000"/>
                </a:srgbClr>
              </a:solidFill>
              <a:prstDash val="solid"/>
              <a:miter lim="800000"/>
            </a:ln>
            <a:effectLst>
              <a:innerShdw blurRad="114300">
                <a:prstClr val="black"/>
              </a:innerShdw>
            </a:effectLst>
          </p:spPr>
          <p:txBody>
            <a:bodyPr rtlCol="0" anchor="ctr"/>
            <a:lstStyle/>
            <a:p>
              <a:pPr marL="0" marR="0" lvl="0" indent="0" algn="ctr"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sp>
          <p:nvSpPr>
            <p:cNvPr id="17" name="Freeform 9">
              <a:extLst>
                <a:ext uri="{FF2B5EF4-FFF2-40B4-BE49-F238E27FC236}">
                  <a16:creationId xmlns:a16="http://schemas.microsoft.com/office/drawing/2014/main" id="{F4CD1A7B-AAAB-C862-3F18-62FAA56B9989}"/>
                </a:ext>
              </a:extLst>
            </p:cNvPr>
            <p:cNvSpPr>
              <a:spLocks noEditPoints="1"/>
            </p:cNvSpPr>
            <p:nvPr/>
          </p:nvSpPr>
          <p:spPr bwMode="auto">
            <a:xfrm>
              <a:off x="1403701" y="6378164"/>
              <a:ext cx="545196" cy="739115"/>
            </a:xfrm>
            <a:custGeom>
              <a:avLst/>
              <a:gdLst>
                <a:gd name="T0" fmla="*/ 135 w 145"/>
                <a:gd name="T1" fmla="*/ 72 h 197"/>
                <a:gd name="T2" fmla="*/ 72 w 145"/>
                <a:gd name="T3" fmla="*/ 135 h 197"/>
                <a:gd name="T4" fmla="*/ 9 w 145"/>
                <a:gd name="T5" fmla="*/ 72 h 197"/>
                <a:gd name="T6" fmla="*/ 72 w 145"/>
                <a:gd name="T7" fmla="*/ 9 h 197"/>
                <a:gd name="T8" fmla="*/ 115 w 145"/>
                <a:gd name="T9" fmla="*/ 26 h 197"/>
                <a:gd name="T10" fmla="*/ 60 w 145"/>
                <a:gd name="T11" fmla="*/ 82 h 197"/>
                <a:gd name="T12" fmla="*/ 30 w 145"/>
                <a:gd name="T13" fmla="*/ 60 h 197"/>
                <a:gd name="T14" fmla="*/ 20 w 145"/>
                <a:gd name="T15" fmla="*/ 68 h 197"/>
                <a:gd name="T16" fmla="*/ 61 w 145"/>
                <a:gd name="T17" fmla="*/ 126 h 197"/>
                <a:gd name="T18" fmla="*/ 123 w 145"/>
                <a:gd name="T19" fmla="*/ 35 h 197"/>
                <a:gd name="T20" fmla="*/ 135 w 145"/>
                <a:gd name="T21" fmla="*/ 72 h 197"/>
                <a:gd name="T22" fmla="*/ 145 w 145"/>
                <a:gd name="T23" fmla="*/ 12 h 197"/>
                <a:gd name="T24" fmla="*/ 135 w 145"/>
                <a:gd name="T25" fmla="*/ 12 h 197"/>
                <a:gd name="T26" fmla="*/ 123 w 145"/>
                <a:gd name="T27" fmla="*/ 21 h 197"/>
                <a:gd name="T28" fmla="*/ 72 w 145"/>
                <a:gd name="T29" fmla="*/ 0 h 197"/>
                <a:gd name="T30" fmla="*/ 0 w 145"/>
                <a:gd name="T31" fmla="*/ 72 h 197"/>
                <a:gd name="T32" fmla="*/ 30 w 145"/>
                <a:gd name="T33" fmla="*/ 131 h 197"/>
                <a:gd name="T34" fmla="*/ 7 w 145"/>
                <a:gd name="T35" fmla="*/ 175 h 197"/>
                <a:gd name="T36" fmla="*/ 13 w 145"/>
                <a:gd name="T37" fmla="*/ 193 h 197"/>
                <a:gd name="T38" fmla="*/ 32 w 145"/>
                <a:gd name="T39" fmla="*/ 187 h 197"/>
                <a:gd name="T40" fmla="*/ 51 w 145"/>
                <a:gd name="T41" fmla="*/ 141 h 197"/>
                <a:gd name="T42" fmla="*/ 51 w 145"/>
                <a:gd name="T43" fmla="*/ 141 h 197"/>
                <a:gd name="T44" fmla="*/ 72 w 145"/>
                <a:gd name="T45" fmla="*/ 145 h 197"/>
                <a:gd name="T46" fmla="*/ 145 w 145"/>
                <a:gd name="T47" fmla="*/ 72 h 197"/>
                <a:gd name="T48" fmla="*/ 129 w 145"/>
                <a:gd name="T49" fmla="*/ 28 h 197"/>
                <a:gd name="T50" fmla="*/ 145 w 145"/>
                <a:gd name="T51" fmla="*/ 12 h 197"/>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Lst>
              <a:rect l="0" t="0" r="r" b="b"/>
              <a:pathLst>
                <a:path w="145" h="197">
                  <a:moveTo>
                    <a:pt x="135" y="72"/>
                  </a:moveTo>
                  <a:cubicBezTo>
                    <a:pt x="135" y="107"/>
                    <a:pt x="107" y="135"/>
                    <a:pt x="72" y="135"/>
                  </a:cubicBezTo>
                  <a:cubicBezTo>
                    <a:pt x="37" y="135"/>
                    <a:pt x="9" y="107"/>
                    <a:pt x="9" y="72"/>
                  </a:cubicBezTo>
                  <a:cubicBezTo>
                    <a:pt x="9" y="37"/>
                    <a:pt x="37" y="9"/>
                    <a:pt x="72" y="9"/>
                  </a:cubicBezTo>
                  <a:cubicBezTo>
                    <a:pt x="89" y="9"/>
                    <a:pt x="104" y="15"/>
                    <a:pt x="115" y="26"/>
                  </a:cubicBezTo>
                  <a:cubicBezTo>
                    <a:pt x="101" y="38"/>
                    <a:pt x="80" y="57"/>
                    <a:pt x="60" y="82"/>
                  </a:cubicBezTo>
                  <a:cubicBezTo>
                    <a:pt x="50" y="74"/>
                    <a:pt x="40" y="67"/>
                    <a:pt x="30" y="60"/>
                  </a:cubicBezTo>
                  <a:cubicBezTo>
                    <a:pt x="26" y="63"/>
                    <a:pt x="24" y="65"/>
                    <a:pt x="20" y="68"/>
                  </a:cubicBezTo>
                  <a:cubicBezTo>
                    <a:pt x="34" y="88"/>
                    <a:pt x="47" y="107"/>
                    <a:pt x="61" y="126"/>
                  </a:cubicBezTo>
                  <a:cubicBezTo>
                    <a:pt x="80" y="95"/>
                    <a:pt x="99" y="63"/>
                    <a:pt x="123" y="35"/>
                  </a:cubicBezTo>
                  <a:cubicBezTo>
                    <a:pt x="130" y="45"/>
                    <a:pt x="135" y="58"/>
                    <a:pt x="135" y="72"/>
                  </a:cubicBezTo>
                  <a:close/>
                  <a:moveTo>
                    <a:pt x="145" y="12"/>
                  </a:moveTo>
                  <a:cubicBezTo>
                    <a:pt x="141" y="12"/>
                    <a:pt x="138" y="12"/>
                    <a:pt x="135" y="12"/>
                  </a:cubicBezTo>
                  <a:cubicBezTo>
                    <a:pt x="135" y="12"/>
                    <a:pt x="130" y="15"/>
                    <a:pt x="123" y="21"/>
                  </a:cubicBezTo>
                  <a:cubicBezTo>
                    <a:pt x="110" y="8"/>
                    <a:pt x="92" y="0"/>
                    <a:pt x="72" y="0"/>
                  </a:cubicBezTo>
                  <a:cubicBezTo>
                    <a:pt x="32" y="0"/>
                    <a:pt x="0" y="32"/>
                    <a:pt x="0" y="72"/>
                  </a:cubicBezTo>
                  <a:cubicBezTo>
                    <a:pt x="0" y="97"/>
                    <a:pt x="11" y="118"/>
                    <a:pt x="30" y="131"/>
                  </a:cubicBezTo>
                  <a:cubicBezTo>
                    <a:pt x="7" y="175"/>
                    <a:pt x="7" y="175"/>
                    <a:pt x="7" y="175"/>
                  </a:cubicBezTo>
                  <a:cubicBezTo>
                    <a:pt x="3" y="182"/>
                    <a:pt x="6" y="190"/>
                    <a:pt x="13" y="193"/>
                  </a:cubicBezTo>
                  <a:cubicBezTo>
                    <a:pt x="20" y="197"/>
                    <a:pt x="28" y="194"/>
                    <a:pt x="32" y="187"/>
                  </a:cubicBezTo>
                  <a:cubicBezTo>
                    <a:pt x="51" y="141"/>
                    <a:pt x="51" y="141"/>
                    <a:pt x="51" y="141"/>
                  </a:cubicBezTo>
                  <a:cubicBezTo>
                    <a:pt x="51" y="141"/>
                    <a:pt x="51" y="141"/>
                    <a:pt x="51" y="141"/>
                  </a:cubicBezTo>
                  <a:cubicBezTo>
                    <a:pt x="58" y="143"/>
                    <a:pt x="65" y="145"/>
                    <a:pt x="72" y="145"/>
                  </a:cubicBezTo>
                  <a:cubicBezTo>
                    <a:pt x="112" y="145"/>
                    <a:pt x="145" y="112"/>
                    <a:pt x="145" y="72"/>
                  </a:cubicBezTo>
                  <a:cubicBezTo>
                    <a:pt x="145" y="55"/>
                    <a:pt x="138" y="40"/>
                    <a:pt x="129" y="28"/>
                  </a:cubicBezTo>
                  <a:cubicBezTo>
                    <a:pt x="134" y="22"/>
                    <a:pt x="139" y="17"/>
                    <a:pt x="145" y="12"/>
                  </a:cubicBezTo>
                  <a:close/>
                </a:path>
              </a:pathLst>
            </a:custGeom>
            <a:solidFill>
              <a:sysClr val="window" lastClr="FFFFFF"/>
            </a:solidFill>
            <a:ln>
              <a:noFill/>
            </a:ln>
          </p:spPr>
          <p:txBody>
            <a:bodyPr vert="horz" wrap="square" lIns="91440" tIns="45720" rIns="91440" bIns="45720" numCol="1" anchor="t" anchorCtr="0" compatLnSpc="1">
              <a:prstTxWarp prst="textNoShape">
                <a:avLst/>
              </a:prstTxWarp>
            </a:bodyPr>
            <a:lstStyle/>
            <a:p>
              <a:pPr marL="0" marR="0" lvl="0" indent="0" defTabSz="2177278" eaLnBrk="1" fontAlgn="auto" latinLnBrk="0" hangingPunct="1">
                <a:lnSpc>
                  <a:spcPct val="100000"/>
                </a:lnSpc>
                <a:spcBef>
                  <a:spcPts val="0"/>
                </a:spcBef>
                <a:spcAft>
                  <a:spcPts val="0"/>
                </a:spcAft>
                <a:buClrTx/>
                <a:buSzTx/>
                <a:buFontTx/>
                <a:buNone/>
                <a:tabLst/>
                <a:defRPr/>
              </a:pPr>
              <a:endParaRPr kumimoji="0" lang="en-US" sz="4800" b="1" i="0" u="none" strike="noStrike" kern="1200" cap="none" spc="0" normalizeH="0" baseline="0" noProof="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mc:AlternateContent xmlns:mc="http://schemas.openxmlformats.org/markup-compatibility/2006" xmlns:a14="http://schemas.microsoft.com/office/drawing/2010/main">
        <mc:Choice Requires="a14">
          <p:sp>
            <p:nvSpPr>
              <p:cNvPr id="18" name="Rectangle 17"/>
              <p:cNvSpPr/>
              <p:nvPr/>
            </p:nvSpPr>
            <p:spPr>
              <a:xfrm>
                <a:off x="7936729" y="2882275"/>
                <a:ext cx="7002686" cy="1893211"/>
              </a:xfrm>
              <a:prstGeom prst="rect">
                <a:avLst/>
              </a:prstGeom>
            </p:spPr>
            <p:txBody>
              <a:bodyPr wrap="none">
                <a:spAutoFit/>
              </a:bodyPr>
              <a:lstStyle/>
              <a:p>
                <a:pPr lvl="0">
                  <a:lnSpc>
                    <a:spcPct val="150000"/>
                  </a:lnSpc>
                  <a:spcAft>
                    <a:spcPts val="800"/>
                  </a:spcAft>
                </a:pPr>
                <a14:m>
                  <m:oMath xmlns:m="http://schemas.openxmlformats.org/officeDocument/2006/math">
                    <m:f>
                      <m:fPr>
                        <m:ctrlPr>
                          <a:rPr lang="en-US" sz="5400" b="1" i="1" dirty="0" smtClean="0">
                            <a:latin typeface="Cambria Math" panose="02040503050406030204" pitchFamily="18" charset="0"/>
                          </a:rPr>
                        </m:ctrlPr>
                      </m:fPr>
                      <m:num>
                        <m:r>
                          <a:rPr lang="en-US" sz="5400" b="1" i="1" dirty="0" smtClean="0">
                            <a:latin typeface="Cambria Math"/>
                          </a:rPr>
                          <m:t>𝒙</m:t>
                        </m:r>
                        <m:r>
                          <a:rPr lang="en-US" sz="5400" b="1" i="1" dirty="0" smtClean="0">
                            <a:latin typeface="Cambria Math"/>
                          </a:rPr>
                          <m:t>−</m:t>
                        </m:r>
                        <m:r>
                          <a:rPr lang="en-US" sz="5400" b="1" i="1" dirty="0" smtClean="0">
                            <a:latin typeface="Cambria Math"/>
                          </a:rPr>
                          <m:t>𝟏</m:t>
                        </m:r>
                      </m:num>
                      <m:den>
                        <m:r>
                          <a:rPr lang="en-US" sz="5400" b="1" i="1" dirty="0" smtClean="0">
                            <a:latin typeface="Cambria Math"/>
                          </a:rPr>
                          <m:t>𝒙</m:t>
                        </m:r>
                        <m:r>
                          <a:rPr lang="en-US" sz="5400" b="1" i="1" dirty="0" smtClean="0">
                            <a:latin typeface="Cambria Math"/>
                          </a:rPr>
                          <m:t>+</m:t>
                        </m:r>
                        <m:r>
                          <a:rPr lang="en-US" sz="5400" b="1" i="1" dirty="0" smtClean="0">
                            <a:latin typeface="Cambria Math"/>
                          </a:rPr>
                          <m:t>𝟏</m:t>
                        </m:r>
                      </m:den>
                    </m:f>
                    <m:r>
                      <a:rPr lang="en-US" sz="5400" b="1" i="1" dirty="0">
                        <a:latin typeface="Cambria Math"/>
                        <a:ea typeface="Calibri"/>
                      </a:rPr>
                      <m:t>= </m:t>
                    </m:r>
                    <m:r>
                      <a:rPr lang="en-US" sz="5400" b="1" i="1" dirty="0">
                        <a:latin typeface="Cambria Math"/>
                        <a:ea typeface="Calibri"/>
                      </a:rPr>
                      <m:t>𝟎</m:t>
                    </m:r>
                    <m:r>
                      <a:rPr lang="en-US" sz="5400" b="1" i="1" dirty="0">
                        <a:latin typeface="Cambria Math"/>
                        <a:ea typeface="Calibri"/>
                      </a:rPr>
                      <m:t> </m:t>
                    </m:r>
                  </m:oMath>
                </a14:m>
                <a:r>
                  <a:rPr lang="en-US" sz="4800" b="1" dirty="0">
                    <a:latin typeface="Tahoma" panose="020B0604030504040204" pitchFamily="34" charset="0"/>
                    <a:ea typeface="Tahoma" panose="020B0604030504040204" pitchFamily="34" charset="0"/>
                    <a:cs typeface="Tahoma" panose="020B0604030504040204" pitchFamily="34" charset="0"/>
                  </a:rPr>
                  <a:t> và</a:t>
                </a:r>
                <a14:m>
                  <m:oMath xmlns:m="http://schemas.openxmlformats.org/officeDocument/2006/math">
                    <m:sSup>
                      <m:sSupPr>
                        <m:ctrlPr>
                          <a:rPr lang="en-US" sz="4800" b="1" i="1">
                            <a:latin typeface="Cambria Math" panose="02040503050406030204" pitchFamily="18" charset="0"/>
                            <a:ea typeface="Times New Roman"/>
                          </a:rPr>
                        </m:ctrlPr>
                      </m:sSupPr>
                      <m:e>
                        <m:r>
                          <a:rPr lang="en-US" sz="4800" b="1" i="1" smtClean="0">
                            <a:latin typeface="Cambria Math"/>
                            <a:ea typeface="Times New Roman"/>
                          </a:rPr>
                          <m:t>     </m:t>
                        </m:r>
                        <m:r>
                          <a:rPr lang="en-US" sz="4800" b="1" i="1">
                            <a:latin typeface="Cambria Math"/>
                            <a:ea typeface="Times New Roman"/>
                          </a:rPr>
                          <m:t>𝒙</m:t>
                        </m:r>
                      </m:e>
                      <m:sup>
                        <m:r>
                          <a:rPr lang="en-US" sz="4800" b="1" i="1">
                            <a:latin typeface="Cambria Math"/>
                            <a:ea typeface="Times New Roman"/>
                          </a:rPr>
                          <m:t>𝟐</m:t>
                        </m:r>
                      </m:sup>
                    </m:sSup>
                    <m:r>
                      <a:rPr lang="en-US" sz="4800" b="1" i="1" smtClean="0">
                        <a:latin typeface="Cambria Math"/>
                        <a:ea typeface="Times New Roman"/>
                      </a:rPr>
                      <m:t>−</m:t>
                    </m:r>
                    <m:r>
                      <a:rPr lang="en-US" sz="4800" b="1" i="1" smtClean="0">
                        <a:latin typeface="Cambria Math"/>
                        <a:ea typeface="Times New Roman"/>
                      </a:rPr>
                      <m:t>𝟏</m:t>
                    </m:r>
                    <m:r>
                      <a:rPr lang="en-US" sz="4800" b="1" i="1" smtClean="0">
                        <a:latin typeface="Cambria Math"/>
                        <a:ea typeface="Times New Roman"/>
                      </a:rPr>
                      <m:t>=</m:t>
                    </m:r>
                    <m:r>
                      <a:rPr lang="en-US" sz="4800" b="1" i="1">
                        <a:latin typeface="Cambria Math"/>
                        <a:ea typeface="Times New Roman"/>
                      </a:rPr>
                      <m:t>𝟎</m:t>
                    </m:r>
                  </m:oMath>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18" name="Rectangle 17"/>
              <p:cNvSpPr>
                <a:spLocks noRot="1" noChangeAspect="1" noMove="1" noResize="1" noEditPoints="1" noAdjustHandles="1" noChangeArrowheads="1" noChangeShapeType="1" noTextEdit="1"/>
              </p:cNvSpPr>
              <p:nvPr/>
            </p:nvSpPr>
            <p:spPr>
              <a:xfrm>
                <a:off x="7936729" y="2882275"/>
                <a:ext cx="7002686" cy="1893211"/>
              </a:xfrm>
              <a:prstGeom prst="rect">
                <a:avLst/>
              </a:prstGeom>
              <a:blipFill rotWithShape="1">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22" name="TextBox 21">
                <a:extLst>
                  <a:ext uri="{FF2B5EF4-FFF2-40B4-BE49-F238E27FC236}">
                    <a16:creationId xmlns:a16="http://schemas.microsoft.com/office/drawing/2014/main" id="{C627E6C8-FA94-0CF2-D050-62393B35A305}"/>
                  </a:ext>
                </a:extLst>
              </p:cNvPr>
              <p:cNvSpPr txBox="1"/>
              <p:nvPr/>
            </p:nvSpPr>
            <p:spPr>
              <a:xfrm>
                <a:off x="1173650" y="6096549"/>
                <a:ext cx="8744414" cy="1234184"/>
              </a:xfrm>
              <a:prstGeom prst="rect">
                <a:avLst/>
              </a:prstGeom>
              <a:noFill/>
            </p:spPr>
            <p:txBody>
              <a:bodyPr wrap="square">
                <a:spAutoFit/>
              </a:bodyPr>
              <a:lstStyle/>
              <a:p>
                <a:pPr algn="just">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Phương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trình</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a:t> </a:t>
                </a:r>
                <a14:m>
                  <m:oMath xmlns:m="http://schemas.openxmlformats.org/officeDocument/2006/math">
                    <m:f>
                      <m:fPr>
                        <m:ctrlPr>
                          <a:rPr lang="en-US" sz="4800" b="1" i="1" dirty="0">
                            <a:latin typeface="Cambria Math" panose="02040503050406030204" pitchFamily="18" charset="0"/>
                          </a:rPr>
                        </m:ctrlPr>
                      </m:fPr>
                      <m:num>
                        <m:r>
                          <a:rPr lang="en-US" sz="4800" b="1" i="1" dirty="0">
                            <a:latin typeface="Cambria Math"/>
                          </a:rPr>
                          <m:t>𝒙</m:t>
                        </m:r>
                        <m:r>
                          <a:rPr lang="en-US" sz="4800" b="1" i="1" dirty="0">
                            <a:latin typeface="Cambria Math"/>
                          </a:rPr>
                          <m:t>−</m:t>
                        </m:r>
                        <m:r>
                          <a:rPr lang="en-US" sz="4800" b="1" i="1" dirty="0">
                            <a:latin typeface="Cambria Math"/>
                          </a:rPr>
                          <m:t>𝟏</m:t>
                        </m:r>
                      </m:num>
                      <m:den>
                        <m:r>
                          <a:rPr lang="en-US" sz="4800" b="1" i="1" dirty="0">
                            <a:latin typeface="Cambria Math"/>
                          </a:rPr>
                          <m:t>𝒙</m:t>
                        </m:r>
                        <m:r>
                          <a:rPr lang="en-US" sz="4800" b="1" i="1" dirty="0">
                            <a:latin typeface="Cambria Math"/>
                          </a:rPr>
                          <m:t>+</m:t>
                        </m:r>
                        <m:r>
                          <a:rPr lang="en-US" sz="4800" b="1" i="1" dirty="0">
                            <a:latin typeface="Cambria Math"/>
                          </a:rPr>
                          <m:t>𝟏</m:t>
                        </m:r>
                      </m:den>
                    </m:f>
                    <m:r>
                      <a:rPr lang="en-US" sz="4800" b="1" i="1" dirty="0">
                        <a:latin typeface="Cambria Math"/>
                        <a:ea typeface="Calibri"/>
                      </a:rPr>
                      <m:t>= </m:t>
                    </m:r>
                    <m:r>
                      <a:rPr lang="en-US" sz="4800" b="1" i="1" dirty="0">
                        <a:latin typeface="Cambria Math"/>
                        <a:ea typeface="Calibri"/>
                      </a:rPr>
                      <m:t>𝟎</m:t>
                    </m:r>
                    <m:r>
                      <a:rPr lang="en-US" sz="4800" b="1" i="1" dirty="0">
                        <a:latin typeface="Cambria Math"/>
                        <a:ea typeface="Calibri"/>
                      </a:rPr>
                      <m:t> </m:t>
                    </m:r>
                  </m:oMath>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2" name="TextBox 21">
                <a:extLst>
                  <a:ext uri="{FF2B5EF4-FFF2-40B4-BE49-F238E27FC236}">
                    <a16:creationId xmlns="" xmlns:a16="http://schemas.microsoft.com/office/drawing/2014/main" xmlns:a14="http://schemas.microsoft.com/office/drawing/2010/main" id="{C627E6C8-FA94-0CF2-D050-62393B35A305}"/>
                  </a:ext>
                </a:extLst>
              </p:cNvPr>
              <p:cNvSpPr txBox="1">
                <a:spLocks noRot="1" noChangeAspect="1" noMove="1" noResize="1" noEditPoints="1" noAdjustHandles="1" noChangeArrowheads="1" noChangeShapeType="1" noTextEdit="1"/>
              </p:cNvSpPr>
              <p:nvPr/>
            </p:nvSpPr>
            <p:spPr>
              <a:xfrm>
                <a:off x="1173650" y="6096549"/>
                <a:ext cx="8744414" cy="1234184"/>
              </a:xfrm>
              <a:prstGeom prst="rect">
                <a:avLst/>
              </a:prstGeom>
              <a:blipFill rotWithShape="1">
                <a:blip r:embed="rId4"/>
                <a:stretch>
                  <a:fillRect l="-3208" b="-10345"/>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3" name="TextBox 22"/>
              <p:cNvSpPr txBox="1"/>
              <p:nvPr/>
            </p:nvSpPr>
            <p:spPr>
              <a:xfrm>
                <a:off x="7958068" y="5894454"/>
                <a:ext cx="3677989" cy="1336328"/>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d>
                        <m:dPr>
                          <m:begChr m:val="{"/>
                          <m:endChr m:val=""/>
                          <m:ctrlPr>
                            <a:rPr lang="en-US" sz="4800" b="1" i="1" smtClean="0">
                              <a:latin typeface="Cambria Math" panose="02040503050406030204" pitchFamily="18" charset="0"/>
                            </a:rPr>
                          </m:ctrlPr>
                        </m:dPr>
                        <m:e>
                          <m:eqArr>
                            <m:eqArrPr>
                              <m:ctrlPr>
                                <a:rPr lang="en-US" sz="4800" b="1" i="1" smtClean="0">
                                  <a:latin typeface="Cambria Math" panose="02040503050406030204" pitchFamily="18" charset="0"/>
                                </a:rPr>
                              </m:ctrlPr>
                            </m:eqArrPr>
                            <m:e>
                              <m:r>
                                <a:rPr lang="en-US" sz="4800" b="1" i="1" smtClean="0">
                                  <a:latin typeface="Cambria Math"/>
                                </a:rPr>
                                <m:t>𝒙</m:t>
                              </m:r>
                              <m:r>
                                <a:rPr lang="en-US" sz="4800" b="1" i="1" smtClean="0">
                                  <a:latin typeface="Cambria Math"/>
                                </a:rPr>
                                <m:t>−</m:t>
                              </m:r>
                              <m:r>
                                <a:rPr lang="en-US" sz="4800" b="1" i="1" smtClean="0">
                                  <a:latin typeface="Cambria Math"/>
                                </a:rPr>
                                <m:t>𝟏</m:t>
                              </m:r>
                              <m:r>
                                <a:rPr lang="en-US" sz="4800" b="1" i="1" smtClean="0">
                                  <a:latin typeface="Cambria Math"/>
                                </a:rPr>
                                <m:t>=</m:t>
                              </m:r>
                              <m:r>
                                <a:rPr lang="en-US" sz="4800" b="1" i="1" smtClean="0">
                                  <a:latin typeface="Cambria Math"/>
                                </a:rPr>
                                <m:t>𝟎</m:t>
                              </m:r>
                            </m:e>
                            <m:e>
                              <m:r>
                                <a:rPr lang="en-US" sz="4800" b="1" i="1" smtClean="0">
                                  <a:latin typeface="Cambria Math"/>
                                </a:rPr>
                                <m:t>𝒙</m:t>
                              </m:r>
                              <m:r>
                                <a:rPr lang="en-US" sz="4800" b="1" i="1" smtClean="0">
                                  <a:latin typeface="Cambria Math"/>
                                </a:rPr>
                                <m:t>+</m:t>
                              </m:r>
                              <m:r>
                                <a:rPr lang="en-US" sz="4800" b="1" i="1" smtClean="0">
                                  <a:latin typeface="Cambria Math"/>
                                </a:rPr>
                                <m:t>𝟏</m:t>
                              </m:r>
                              <m:r>
                                <a:rPr lang="en-US" sz="4800" b="1" i="1" smtClean="0">
                                  <a:latin typeface="Cambria Math"/>
                                  <a:ea typeface="Cambria Math"/>
                                </a:rPr>
                                <m:t>≠</m:t>
                              </m:r>
                              <m:r>
                                <a:rPr lang="en-US" sz="4800" b="1" i="1" smtClean="0">
                                  <a:latin typeface="Cambria Math"/>
                                  <a:ea typeface="Cambria Math"/>
                                </a:rPr>
                                <m:t>𝟎</m:t>
                              </m:r>
                            </m:e>
                          </m:eqArr>
                        </m:e>
                      </m:d>
                    </m:oMath>
                  </m:oMathPara>
                </a14:m>
                <a:endParaRPr lang="en-US" sz="4800" b="1" dirty="0"/>
              </a:p>
            </p:txBody>
          </p:sp>
        </mc:Choice>
        <mc:Fallback>
          <p:sp>
            <p:nvSpPr>
              <p:cNvPr id="23" name="TextBox 22"/>
              <p:cNvSpPr txBox="1">
                <a:spLocks noRot="1" noChangeAspect="1" noMove="1" noResize="1" noEditPoints="1" noAdjustHandles="1" noChangeArrowheads="1" noChangeShapeType="1" noTextEdit="1"/>
              </p:cNvSpPr>
              <p:nvPr/>
            </p:nvSpPr>
            <p:spPr>
              <a:xfrm>
                <a:off x="7958068" y="5894454"/>
                <a:ext cx="3677989" cy="1336328"/>
              </a:xfrm>
              <a:prstGeom prst="rect">
                <a:avLst/>
              </a:prstGeom>
              <a:blipFill>
                <a:blip r:embed="rId5"/>
                <a:stretch>
                  <a:fillRect r="-1325" b="-26027"/>
                </a:stretch>
              </a:blipFill>
            </p:spPr>
            <p:txBody>
              <a:bodyPr/>
              <a:lstStyle/>
              <a:p>
                <a:r>
                  <a:rPr lang="en-US">
                    <a:noFill/>
                  </a:rPr>
                  <a:t> </a:t>
                </a:r>
              </a:p>
            </p:txBody>
          </p:sp>
        </mc:Fallback>
      </mc:AlternateContent>
      <p:sp>
        <p:nvSpPr>
          <p:cNvPr id="24" name="Rectangle 23"/>
          <p:cNvSpPr/>
          <p:nvPr/>
        </p:nvSpPr>
        <p:spPr>
          <a:xfrm>
            <a:off x="7748983" y="7957992"/>
            <a:ext cx="10711587" cy="882678"/>
          </a:xfrm>
          <a:prstGeom prst="rect">
            <a:avLst/>
          </a:prstGeom>
        </p:spPr>
        <p:txBody>
          <a:bodyPr wrap="none">
            <a:spAutoFit/>
          </a:bodyPr>
          <a:lstStyle/>
          <a:p>
            <a:pPr lvl="0" algn="just">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Vậy</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phương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trình</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có</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tập</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nghiệm</a:t>
            </a:r>
            <a:r>
              <a:rPr lang="en-US" sz="4800" b="1" dirty="0">
                <a:latin typeface="Tahoma" panose="020B0604030504040204" pitchFamily="34" charset="0"/>
                <a:ea typeface="Tahoma" panose="020B0604030504040204" pitchFamily="34" charset="0"/>
                <a:cs typeface="Tahoma" panose="020B0604030504040204" pitchFamily="34" charset="0"/>
              </a:rPr>
              <a:t> </a:t>
            </a:r>
          </a:p>
        </p:txBody>
      </p:sp>
      <mc:AlternateContent xmlns:mc="http://schemas.openxmlformats.org/markup-compatibility/2006" xmlns:a14="http://schemas.microsoft.com/office/drawing/2010/main">
        <mc:Choice Requires="a14">
          <p:sp>
            <p:nvSpPr>
              <p:cNvPr id="25" name="TextBox 24"/>
              <p:cNvSpPr txBox="1"/>
              <p:nvPr/>
            </p:nvSpPr>
            <p:spPr>
              <a:xfrm>
                <a:off x="18124663" y="7983832"/>
                <a:ext cx="3568278" cy="830997"/>
              </a:xfrm>
              <a:prstGeom prst="rect">
                <a:avLst/>
              </a:prstGeom>
              <a:noFill/>
            </p:spPr>
            <p:txBody>
              <a:bodyPr wrap="square" rtlCol="0">
                <a:spAutoFit/>
              </a:bodyPr>
              <a:lstStyle/>
              <a:p>
                <a14:m>
                  <m:oMath xmlns:m="http://schemas.openxmlformats.org/officeDocument/2006/math">
                    <m:sSub>
                      <m:sSubPr>
                        <m:ctrlPr>
                          <a:rPr lang="en-US" sz="4800" b="1" i="1" smtClean="0">
                            <a:latin typeface="Cambria Math" panose="02040503050406030204" pitchFamily="18" charset="0"/>
                          </a:rPr>
                        </m:ctrlPr>
                      </m:sSubPr>
                      <m:e>
                        <m:r>
                          <a:rPr lang="en-US" sz="4800" b="1" i="1" smtClean="0">
                            <a:latin typeface="Cambria Math"/>
                          </a:rPr>
                          <m:t>𝑺</m:t>
                        </m:r>
                      </m:e>
                      <m:sub>
                        <m:r>
                          <a:rPr lang="en-US" sz="4800" b="1" i="1" smtClean="0">
                            <a:latin typeface="Cambria Math"/>
                          </a:rPr>
                          <m:t>𝟏</m:t>
                        </m:r>
                      </m:sub>
                    </m:sSub>
                    <m:r>
                      <a:rPr lang="en-US" sz="4800" b="1" i="1" smtClean="0">
                        <a:latin typeface="Cambria Math"/>
                      </a:rPr>
                      <m:t>=</m:t>
                    </m:r>
                    <m:d>
                      <m:dPr>
                        <m:begChr m:val="{"/>
                        <m:endChr m:val="}"/>
                        <m:ctrlPr>
                          <a:rPr lang="en-US" sz="4800" b="1" i="1" smtClean="0">
                            <a:latin typeface="Cambria Math" panose="02040503050406030204" pitchFamily="18" charset="0"/>
                          </a:rPr>
                        </m:ctrlPr>
                      </m:dPr>
                      <m:e>
                        <m:r>
                          <a:rPr lang="en-US" sz="4800" b="1" i="1" smtClean="0">
                            <a:latin typeface="Cambria Math"/>
                          </a:rPr>
                          <m:t>𝟏</m:t>
                        </m:r>
                      </m:e>
                    </m:d>
                  </m:oMath>
                </a14:m>
                <a:r>
                  <a:rPr lang="en-US" sz="4800" b="1" dirty="0"/>
                  <a:t>.</a:t>
                </a:r>
              </a:p>
            </p:txBody>
          </p:sp>
        </mc:Choice>
        <mc:Fallback xmlns="">
          <p:sp>
            <p:nvSpPr>
              <p:cNvPr id="25" name="TextBox 24"/>
              <p:cNvSpPr txBox="1">
                <a:spLocks noRot="1" noChangeAspect="1" noMove="1" noResize="1" noEditPoints="1" noAdjustHandles="1" noChangeArrowheads="1" noChangeShapeType="1" noTextEdit="1"/>
              </p:cNvSpPr>
              <p:nvPr/>
            </p:nvSpPr>
            <p:spPr>
              <a:xfrm>
                <a:off x="18124663" y="7983832"/>
                <a:ext cx="3568278" cy="830997"/>
              </a:xfrm>
              <a:prstGeom prst="rect">
                <a:avLst/>
              </a:prstGeom>
              <a:blipFill rotWithShape="1">
                <a:blip r:embed="rId6"/>
                <a:stretch>
                  <a:fillRect t="-17647" b="-37500"/>
                </a:stretch>
              </a:blipFill>
            </p:spPr>
            <p:txBody>
              <a:bodyPr/>
              <a:lstStyle/>
              <a:p>
                <a:r>
                  <a:rPr lang="en-US">
                    <a:noFill/>
                  </a:rPr>
                  <a:t> </a:t>
                </a:r>
              </a:p>
            </p:txBody>
          </p:sp>
        </mc:Fallback>
      </mc:AlternateContent>
      <p:sp>
        <p:nvSpPr>
          <p:cNvPr id="26" name="Rectangle 25"/>
          <p:cNvSpPr/>
          <p:nvPr/>
        </p:nvSpPr>
        <p:spPr>
          <a:xfrm>
            <a:off x="1108956" y="12003875"/>
            <a:ext cx="4297683" cy="882678"/>
          </a:xfrm>
          <a:prstGeom prst="rect">
            <a:avLst/>
          </a:prstGeom>
        </p:spPr>
        <p:txBody>
          <a:bodyPr wrap="square">
            <a:spAutoFit/>
          </a:bodyPr>
          <a:lstStyle/>
          <a:p>
            <a:pPr lvl="0" algn="just">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Suy</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ra</a:t>
            </a:r>
            <a:r>
              <a:rPr lang="en-US" sz="4800" b="1" dirty="0">
                <a:latin typeface="Tahoma" panose="020B0604030504040204" pitchFamily="34"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27" name="TextBox 26">
                <a:extLst>
                  <a:ext uri="{FF2B5EF4-FFF2-40B4-BE49-F238E27FC236}">
                    <a16:creationId xmlns:a16="http://schemas.microsoft.com/office/drawing/2014/main" id="{C627E6C8-FA94-0CF2-D050-62393B35A305}"/>
                  </a:ext>
                </a:extLst>
              </p:cNvPr>
              <p:cNvSpPr txBox="1"/>
              <p:nvPr/>
            </p:nvSpPr>
            <p:spPr>
              <a:xfrm>
                <a:off x="1155296" y="9066695"/>
                <a:ext cx="12436380" cy="1078950"/>
              </a:xfrm>
              <a:prstGeom prst="rect">
                <a:avLst/>
              </a:prstGeom>
              <a:noFill/>
            </p:spPr>
            <p:txBody>
              <a:bodyPr wrap="square">
                <a:spAutoFit/>
              </a:bodyPr>
              <a:lstStyle/>
              <a:p>
                <a:pPr lvl="0">
                  <a:lnSpc>
                    <a:spcPct val="150000"/>
                  </a:lnSpc>
                  <a:spcAft>
                    <a:spcPts val="800"/>
                  </a:spcAft>
                </a:pPr>
                <a:r>
                  <a:rPr lang="en-US" sz="4800" b="1" dirty="0">
                    <a:latin typeface="Tahoma" panose="020B0604030504040204" pitchFamily="34" charset="0"/>
                    <a:ea typeface="Tahoma" panose="020B0604030504040204" pitchFamily="34" charset="0"/>
                    <a:cs typeface="Tahoma" panose="020B0604030504040204" pitchFamily="34" charset="0"/>
                  </a:rPr>
                  <a:t>Phương </a:t>
                </a:r>
                <a:r>
                  <a:rPr lang="en-US" sz="4800" b="1" dirty="0" err="1">
                    <a:latin typeface="Tahoma" panose="020B0604030504040204" pitchFamily="34" charset="0"/>
                    <a:ea typeface="Tahoma" panose="020B0604030504040204" pitchFamily="34" charset="0"/>
                    <a:cs typeface="Tahoma" panose="020B0604030504040204" pitchFamily="34" charset="0"/>
                  </a:rPr>
                  <a:t>trình</a:t>
                </a:r>
                <a:r>
                  <a:rPr lang="en-US" sz="48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sSup>
                      <m:sSupPr>
                        <m:ctrlPr>
                          <a:rPr lang="en-US" sz="4800" b="1" i="1">
                            <a:latin typeface="Cambria Math" panose="02040503050406030204" pitchFamily="18" charset="0"/>
                            <a:ea typeface="Times New Roman"/>
                          </a:rPr>
                        </m:ctrlPr>
                      </m:sSupPr>
                      <m:e>
                        <m:r>
                          <a:rPr lang="en-US" sz="4800" b="1" i="1">
                            <a:latin typeface="Cambria Math"/>
                            <a:ea typeface="Times New Roman"/>
                          </a:rPr>
                          <m:t>     </m:t>
                        </m:r>
                        <m:r>
                          <a:rPr lang="en-US" sz="4800" b="1" i="1">
                            <a:latin typeface="Cambria Math"/>
                            <a:ea typeface="Times New Roman"/>
                          </a:rPr>
                          <m:t>𝒙</m:t>
                        </m:r>
                      </m:e>
                      <m:sup>
                        <m:r>
                          <a:rPr lang="en-US" sz="4800" b="1" i="1">
                            <a:latin typeface="Cambria Math"/>
                            <a:ea typeface="Times New Roman"/>
                          </a:rPr>
                          <m:t>𝟐</m:t>
                        </m:r>
                      </m:sup>
                    </m:sSup>
                    <m:r>
                      <a:rPr lang="en-US" sz="4800" b="1" i="1" smtClean="0">
                        <a:latin typeface="Cambria Math"/>
                        <a:ea typeface="Times New Roman"/>
                      </a:rPr>
                      <m:t>− </m:t>
                    </m:r>
                    <m:r>
                      <a:rPr lang="en-US" sz="4800" b="1" i="1" smtClean="0">
                        <a:latin typeface="Cambria Math"/>
                        <a:ea typeface="Times New Roman"/>
                      </a:rPr>
                      <m:t>𝟏</m:t>
                    </m:r>
                    <m:r>
                      <a:rPr lang="en-US" sz="4800" b="1" i="1">
                        <a:latin typeface="Cambria Math"/>
                        <a:ea typeface="Times New Roman"/>
                      </a:rPr>
                      <m:t>=</m:t>
                    </m:r>
                    <m:r>
                      <a:rPr lang="en-US" sz="4800" b="1" i="1">
                        <a:latin typeface="Cambria Math"/>
                        <a:ea typeface="Times New Roman"/>
                      </a:rPr>
                      <m:t>𝟎</m:t>
                    </m:r>
                  </m:oMath>
                </a14:m>
                <a:endParaRPr lang="en-US" sz="48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27" name="TextBox 26">
                <a:extLst>
                  <a:ext uri="{FF2B5EF4-FFF2-40B4-BE49-F238E27FC236}">
                    <a16:creationId xmlns="" xmlns:a16="http://schemas.microsoft.com/office/drawing/2014/main" xmlns:a14="http://schemas.microsoft.com/office/drawing/2010/main" id="{C627E6C8-FA94-0CF2-D050-62393B35A305}"/>
                  </a:ext>
                </a:extLst>
              </p:cNvPr>
              <p:cNvSpPr txBox="1">
                <a:spLocks noRot="1" noChangeAspect="1" noMove="1" noResize="1" noEditPoints="1" noAdjustHandles="1" noChangeArrowheads="1" noChangeShapeType="1" noTextEdit="1"/>
              </p:cNvSpPr>
              <p:nvPr/>
            </p:nvSpPr>
            <p:spPr>
              <a:xfrm>
                <a:off x="1155296" y="9066695"/>
                <a:ext cx="12436380" cy="1078950"/>
              </a:xfrm>
              <a:prstGeom prst="rect">
                <a:avLst/>
              </a:prstGeom>
              <a:blipFill rotWithShape="1">
                <a:blip r:embed="rId7"/>
                <a:stretch>
                  <a:fillRect l="-2255" b="-28249"/>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28" name="TextBox 27"/>
              <p:cNvSpPr txBox="1"/>
              <p:nvPr/>
            </p:nvSpPr>
            <p:spPr>
              <a:xfrm>
                <a:off x="12139021" y="9292880"/>
                <a:ext cx="3677989"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r>
                        <a:rPr lang="en-US" sz="4800" b="1" i="1" smtClean="0">
                          <a:latin typeface="Cambria Math"/>
                        </a:rPr>
                        <m:t>𝒙</m:t>
                      </m:r>
                      <m:r>
                        <a:rPr lang="en-US" sz="4800" b="1" i="1" smtClean="0">
                          <a:latin typeface="Cambria Math"/>
                        </a:rPr>
                        <m:t>=±</m:t>
                      </m:r>
                      <m:r>
                        <a:rPr lang="en-US" sz="4800" b="1" i="1" smtClean="0">
                          <a:latin typeface="Cambria Math"/>
                          <a:ea typeface="Cambria Math"/>
                        </a:rPr>
                        <m:t>𝟏</m:t>
                      </m:r>
                      <m:r>
                        <a:rPr lang="en-US" sz="4800" b="1" i="1" smtClean="0">
                          <a:latin typeface="Cambria Math"/>
                        </a:rPr>
                        <m:t>.</m:t>
                      </m:r>
                    </m:oMath>
                  </m:oMathPara>
                </a14:m>
                <a:endParaRPr lang="en-US" sz="4800" b="1" dirty="0"/>
              </a:p>
            </p:txBody>
          </p:sp>
        </mc:Choice>
        <mc:Fallback>
          <p:sp>
            <p:nvSpPr>
              <p:cNvPr id="28" name="TextBox 27"/>
              <p:cNvSpPr txBox="1">
                <a:spLocks noRot="1" noChangeAspect="1" noMove="1" noResize="1" noEditPoints="1" noAdjustHandles="1" noChangeArrowheads="1" noChangeShapeType="1" noTextEdit="1"/>
              </p:cNvSpPr>
              <p:nvPr/>
            </p:nvSpPr>
            <p:spPr>
              <a:xfrm>
                <a:off x="12139021" y="9292880"/>
                <a:ext cx="3677989" cy="1032077"/>
              </a:xfrm>
              <a:prstGeom prst="rect">
                <a:avLst/>
              </a:prstGeom>
              <a:blipFill>
                <a:blip r:embed="rId8"/>
                <a:stretch>
                  <a:fillRect/>
                </a:stretch>
              </a:blipFill>
            </p:spPr>
            <p:txBody>
              <a:bodyPr/>
              <a:lstStyle/>
              <a:p>
                <a:r>
                  <a:rPr lang="en-US">
                    <a:noFill/>
                  </a:rPr>
                  <a:t> </a:t>
                </a:r>
              </a:p>
            </p:txBody>
          </p:sp>
        </mc:Fallback>
      </mc:AlternateContent>
      <p:sp>
        <p:nvSpPr>
          <p:cNvPr id="31" name="Rectangle 30"/>
          <p:cNvSpPr/>
          <p:nvPr/>
        </p:nvSpPr>
        <p:spPr>
          <a:xfrm>
            <a:off x="7439219" y="10633706"/>
            <a:ext cx="10331674" cy="882678"/>
          </a:xfrm>
          <a:prstGeom prst="rect">
            <a:avLst/>
          </a:prstGeom>
        </p:spPr>
        <p:txBody>
          <a:bodyPr wrap="none">
            <a:spAutoFit/>
          </a:bodyPr>
          <a:lstStyle/>
          <a:p>
            <a:pPr lvl="0" algn="just">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Vậy</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phương</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trình</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có</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tập</a:t>
            </a:r>
            <a:r>
              <a:rPr lang="en-US" sz="4800" b="1" dirty="0">
                <a:latin typeface="Tahoma" panose="020B0604030504040204" pitchFamily="34" charset="0"/>
                <a:ea typeface="Tahoma" panose="020B0604030504040204" pitchFamily="34" charset="0"/>
                <a:cs typeface="Tahoma" panose="020B0604030504040204" pitchFamily="34" charset="0"/>
              </a:rPr>
              <a:t> </a:t>
            </a:r>
            <a:r>
              <a:rPr lang="en-US" sz="4800" b="1" dirty="0" err="1">
                <a:latin typeface="Tahoma" panose="020B0604030504040204" pitchFamily="34" charset="0"/>
                <a:ea typeface="Tahoma" panose="020B0604030504040204" pitchFamily="34" charset="0"/>
                <a:cs typeface="Tahoma" panose="020B0604030504040204" pitchFamily="34" charset="0"/>
              </a:rPr>
              <a:t>nghiệm</a:t>
            </a:r>
            <a:r>
              <a:rPr lang="en-US" sz="4800" b="1" dirty="0">
                <a:latin typeface="Tahoma" panose="020B0604030504040204" pitchFamily="34" charset="0"/>
                <a:ea typeface="Tahoma" panose="020B0604030504040204" pitchFamily="34" charset="0"/>
                <a:cs typeface="Tahoma" panose="020B0604030504040204" pitchFamily="34" charset="0"/>
              </a:rPr>
              <a:t> </a:t>
            </a:r>
          </a:p>
        </p:txBody>
      </p:sp>
      <mc:AlternateContent xmlns:mc="http://schemas.openxmlformats.org/markup-compatibility/2006" xmlns:a14="http://schemas.microsoft.com/office/drawing/2010/main">
        <mc:Choice Requires="a14">
          <p:sp>
            <p:nvSpPr>
              <p:cNvPr id="32" name="TextBox 31"/>
              <p:cNvSpPr txBox="1"/>
              <p:nvPr/>
            </p:nvSpPr>
            <p:spPr>
              <a:xfrm>
                <a:off x="17770893" y="10633706"/>
                <a:ext cx="3568278" cy="830997"/>
              </a:xfrm>
              <a:prstGeom prst="rect">
                <a:avLst/>
              </a:prstGeom>
              <a:noFill/>
            </p:spPr>
            <p:txBody>
              <a:bodyPr wrap="square" rtlCol="0">
                <a:spAutoFit/>
              </a:bodyPr>
              <a:lstStyle/>
              <a:p>
                <a14:m>
                  <m:oMath xmlns:m="http://schemas.openxmlformats.org/officeDocument/2006/math">
                    <m:sSub>
                      <m:sSubPr>
                        <m:ctrlPr>
                          <a:rPr lang="en-US" sz="4800" b="1" i="1" smtClean="0">
                            <a:latin typeface="Cambria Math" panose="02040503050406030204" pitchFamily="18" charset="0"/>
                          </a:rPr>
                        </m:ctrlPr>
                      </m:sSubPr>
                      <m:e>
                        <m:r>
                          <a:rPr lang="en-US" sz="4800" b="1" i="1" smtClean="0">
                            <a:latin typeface="Cambria Math"/>
                          </a:rPr>
                          <m:t>𝑺</m:t>
                        </m:r>
                      </m:e>
                      <m:sub>
                        <m:r>
                          <a:rPr lang="en-US" sz="4800" b="1" i="1" smtClean="0">
                            <a:latin typeface="Cambria Math"/>
                          </a:rPr>
                          <m:t>𝟐</m:t>
                        </m:r>
                      </m:sub>
                    </m:sSub>
                    <m:r>
                      <a:rPr lang="en-US" sz="4800" b="1" i="1" smtClean="0">
                        <a:latin typeface="Cambria Math"/>
                      </a:rPr>
                      <m:t>=</m:t>
                    </m:r>
                    <m:d>
                      <m:dPr>
                        <m:begChr m:val="{"/>
                        <m:endChr m:val="}"/>
                        <m:ctrlPr>
                          <a:rPr lang="en-US" sz="4800" b="1" i="1" smtClean="0">
                            <a:latin typeface="Cambria Math" panose="02040503050406030204" pitchFamily="18" charset="0"/>
                          </a:rPr>
                        </m:ctrlPr>
                      </m:dPr>
                      <m:e>
                        <m:r>
                          <a:rPr lang="en-US" sz="4800" b="1" i="1">
                            <a:latin typeface="Cambria Math"/>
                            <a:ea typeface="Cambria Math"/>
                          </a:rPr>
                          <m:t>±</m:t>
                        </m:r>
                        <m:r>
                          <a:rPr lang="en-US" sz="4800" b="1" i="1">
                            <a:latin typeface="Cambria Math"/>
                            <a:ea typeface="Cambria Math"/>
                          </a:rPr>
                          <m:t>𝟏</m:t>
                        </m:r>
                      </m:e>
                    </m:d>
                  </m:oMath>
                </a14:m>
                <a:r>
                  <a:rPr lang="en-US" sz="4800" b="1" dirty="0"/>
                  <a:t>.</a:t>
                </a:r>
              </a:p>
            </p:txBody>
          </p:sp>
        </mc:Choice>
        <mc:Fallback xmlns="">
          <p:sp>
            <p:nvSpPr>
              <p:cNvPr id="32" name="TextBox 31"/>
              <p:cNvSpPr txBox="1">
                <a:spLocks noRot="1" noChangeAspect="1" noMove="1" noResize="1" noEditPoints="1" noAdjustHandles="1" noChangeArrowheads="1" noChangeShapeType="1" noTextEdit="1"/>
              </p:cNvSpPr>
              <p:nvPr/>
            </p:nvSpPr>
            <p:spPr>
              <a:xfrm>
                <a:off x="17770893" y="10633706"/>
                <a:ext cx="3568278" cy="830997"/>
              </a:xfrm>
              <a:prstGeom prst="rect">
                <a:avLst/>
              </a:prstGeom>
              <a:blipFill rotWithShape="1">
                <a:blip r:embed="rId9"/>
                <a:stretch>
                  <a:fillRect t="-17518" b="-36496"/>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3" name="TextBox 32"/>
              <p:cNvSpPr txBox="1"/>
              <p:nvPr/>
            </p:nvSpPr>
            <p:spPr>
              <a:xfrm>
                <a:off x="3951535" y="12003875"/>
                <a:ext cx="5161275" cy="830997"/>
              </a:xfrm>
              <a:prstGeom prst="rect">
                <a:avLst/>
              </a:prstGeom>
              <a:noFill/>
            </p:spPr>
            <p:txBody>
              <a:bodyPr wrap="square" rtlCol="0">
                <a:spAutoFit/>
              </a:bodyPr>
              <a:lstStyle/>
              <a:p>
                <a14:m>
                  <m:oMath xmlns:m="http://schemas.openxmlformats.org/officeDocument/2006/math">
                    <m:sSub>
                      <m:sSubPr>
                        <m:ctrlPr>
                          <a:rPr lang="en-US" sz="4800" b="1" i="1" smtClean="0">
                            <a:latin typeface="Cambria Math" panose="02040503050406030204" pitchFamily="18" charset="0"/>
                          </a:rPr>
                        </m:ctrlPr>
                      </m:sSubPr>
                      <m:e>
                        <m:sSub>
                          <m:sSubPr>
                            <m:ctrlPr>
                              <a:rPr lang="en-US" sz="4800" b="1" i="1">
                                <a:latin typeface="Cambria Math" panose="02040503050406030204" pitchFamily="18" charset="0"/>
                              </a:rPr>
                            </m:ctrlPr>
                          </m:sSubPr>
                          <m:e>
                            <m:r>
                              <a:rPr lang="en-US" sz="4800" b="1" i="1">
                                <a:latin typeface="Cambria Math"/>
                              </a:rPr>
                              <m:t>𝑺</m:t>
                            </m:r>
                          </m:e>
                          <m:sub>
                            <m:r>
                              <a:rPr lang="en-US" sz="4800" b="1" i="1">
                                <a:latin typeface="Cambria Math"/>
                              </a:rPr>
                              <m:t>𝟏</m:t>
                            </m:r>
                          </m:sub>
                        </m:sSub>
                        <m:r>
                          <a:rPr lang="en-US" sz="4800" b="1" i="1" smtClean="0">
                            <a:latin typeface="Cambria Math"/>
                            <a:ea typeface="Cambria Math"/>
                          </a:rPr>
                          <m:t>≠</m:t>
                        </m:r>
                        <m:r>
                          <a:rPr lang="en-US" sz="4800" b="1" i="1" smtClean="0">
                            <a:latin typeface="Cambria Math"/>
                          </a:rPr>
                          <m:t>𝑺</m:t>
                        </m:r>
                      </m:e>
                      <m:sub>
                        <m:r>
                          <a:rPr lang="en-US" sz="4800" b="1" i="1" smtClean="0">
                            <a:latin typeface="Cambria Math"/>
                          </a:rPr>
                          <m:t>𝟐</m:t>
                        </m:r>
                      </m:sub>
                    </m:sSub>
                  </m:oMath>
                </a14:m>
                <a:r>
                  <a:rPr lang="en-US" sz="4800" b="1" dirty="0"/>
                  <a:t>.</a:t>
                </a:r>
              </a:p>
            </p:txBody>
          </p:sp>
        </mc:Choice>
        <mc:Fallback xmlns="">
          <p:sp>
            <p:nvSpPr>
              <p:cNvPr id="33" name="TextBox 32"/>
              <p:cNvSpPr txBox="1">
                <a:spLocks noRot="1" noChangeAspect="1" noMove="1" noResize="1" noEditPoints="1" noAdjustHandles="1" noChangeArrowheads="1" noChangeShapeType="1" noTextEdit="1"/>
              </p:cNvSpPr>
              <p:nvPr/>
            </p:nvSpPr>
            <p:spPr>
              <a:xfrm>
                <a:off x="3951535" y="12003875"/>
                <a:ext cx="5161275" cy="830997"/>
              </a:xfrm>
              <a:prstGeom prst="rect">
                <a:avLst/>
              </a:prstGeom>
              <a:blipFill rotWithShape="1">
                <a:blip r:embed="rId10"/>
                <a:stretch>
                  <a:fillRect t="-17647" b="-37500"/>
                </a:stretch>
              </a:blipFill>
            </p:spPr>
            <p:txBody>
              <a:bodyPr/>
              <a:lstStyle/>
              <a:p>
                <a:r>
                  <a:rPr lang="en-US">
                    <a:noFill/>
                  </a:rPr>
                  <a:t> </a:t>
                </a:r>
              </a:p>
            </p:txBody>
          </p:sp>
        </mc:Fallback>
      </mc:AlternateContent>
      <mc:AlternateContent xmlns:mc="http://schemas.openxmlformats.org/markup-compatibility/2006">
        <mc:Choice xmlns:a14="http://schemas.microsoft.com/office/drawing/2010/main" Requires="a14">
          <p:sp>
            <p:nvSpPr>
              <p:cNvPr id="34" name="TextBox 33"/>
              <p:cNvSpPr txBox="1"/>
              <p:nvPr/>
            </p:nvSpPr>
            <p:spPr>
              <a:xfrm>
                <a:off x="8353222" y="9263755"/>
                <a:ext cx="4412406" cy="1065805"/>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sSup>
                        <m:sSupPr>
                          <m:ctrlPr>
                            <a:rPr lang="en-US" sz="4800" b="1" i="1" smtClean="0">
                              <a:latin typeface="Cambria Math" panose="02040503050406030204" pitchFamily="18" charset="0"/>
                            </a:rPr>
                          </m:ctrlPr>
                        </m:sSupPr>
                        <m:e>
                          <m:r>
                            <a:rPr lang="en-US" sz="4800" b="1" i="1" smtClean="0">
                              <a:latin typeface="Cambria Math"/>
                            </a:rPr>
                            <m:t>  </m:t>
                          </m:r>
                          <m:r>
                            <a:rPr lang="en-US" sz="4800" b="1" i="1" smtClean="0">
                              <a:latin typeface="Cambria Math"/>
                            </a:rPr>
                            <m:t>𝒙</m:t>
                          </m:r>
                        </m:e>
                        <m:sup>
                          <m:r>
                            <a:rPr lang="en-US" sz="4800" b="1" i="1" smtClean="0">
                              <a:latin typeface="Cambria Math"/>
                            </a:rPr>
                            <m:t>𝟐</m:t>
                          </m:r>
                        </m:sup>
                      </m:sSup>
                      <m:r>
                        <a:rPr lang="en-US" sz="4800" b="1" i="1" smtClean="0">
                          <a:latin typeface="Cambria Math"/>
                        </a:rPr>
                        <m:t>=</m:t>
                      </m:r>
                      <m:r>
                        <a:rPr lang="en-US" sz="4800" b="1" i="1" smtClean="0">
                          <a:latin typeface="Cambria Math"/>
                        </a:rPr>
                        <m:t>𝟏</m:t>
                      </m:r>
                    </m:oMath>
                  </m:oMathPara>
                </a14:m>
                <a:endParaRPr lang="en-US" sz="4800" b="1" dirty="0"/>
              </a:p>
            </p:txBody>
          </p:sp>
        </mc:Choice>
        <mc:Fallback>
          <p:sp>
            <p:nvSpPr>
              <p:cNvPr id="34" name="TextBox 33"/>
              <p:cNvSpPr txBox="1">
                <a:spLocks noRot="1" noChangeAspect="1" noMove="1" noResize="1" noEditPoints="1" noAdjustHandles="1" noChangeArrowheads="1" noChangeShapeType="1" noTextEdit="1"/>
              </p:cNvSpPr>
              <p:nvPr/>
            </p:nvSpPr>
            <p:spPr>
              <a:xfrm>
                <a:off x="8353222" y="9263755"/>
                <a:ext cx="4412406" cy="1065805"/>
              </a:xfrm>
              <a:prstGeom prst="rect">
                <a:avLst/>
              </a:prstGeom>
              <a:blipFill>
                <a:blip r:embed="rId11"/>
                <a:stretch>
                  <a:fillRect/>
                </a:stretch>
              </a:blipFill>
            </p:spPr>
            <p:txBody>
              <a:bodyPr/>
              <a:lstStyle/>
              <a:p>
                <a:r>
                  <a:rPr lang="en-US">
                    <a:noFill/>
                  </a:rPr>
                  <a:t> </a:t>
                </a:r>
              </a:p>
            </p:txBody>
          </p:sp>
        </mc:Fallback>
      </mc:AlternateContent>
      <p:sp>
        <p:nvSpPr>
          <p:cNvPr id="35" name="TextBox 34">
            <a:extLst>
              <a:ext uri="{FF2B5EF4-FFF2-40B4-BE49-F238E27FC236}">
                <a16:creationId xmlns:a16="http://schemas.microsoft.com/office/drawing/2014/main" id="{5CB71A7F-CE3A-B209-A9A9-6872E199E25A}"/>
              </a:ext>
            </a:extLst>
          </p:cNvPr>
          <p:cNvSpPr txBox="1"/>
          <p:nvPr/>
        </p:nvSpPr>
        <p:spPr>
          <a:xfrm>
            <a:off x="7044418" y="12003875"/>
            <a:ext cx="15753285" cy="882678"/>
          </a:xfrm>
          <a:prstGeom prst="rect">
            <a:avLst/>
          </a:prstGeom>
          <a:noFill/>
        </p:spPr>
        <p:txBody>
          <a:bodyPr wrap="square">
            <a:spAutoFit/>
          </a:bodyPr>
          <a:lstStyle/>
          <a:p>
            <a:pPr>
              <a:lnSpc>
                <a:spcPct val="107000"/>
              </a:lnSpc>
              <a:spcAft>
                <a:spcPts val="800"/>
              </a:spcAft>
            </a:pPr>
            <a:r>
              <a:rPr lang="en-US" sz="4800" b="1" dirty="0" err="1">
                <a:latin typeface="Tahoma" panose="020B0604030504040204" pitchFamily="34" charset="0"/>
                <a:ea typeface="Tahoma" panose="020B0604030504040204" pitchFamily="34" charset="0"/>
                <a:cs typeface="Tahoma" panose="020B0604030504040204" pitchFamily="34" charset="0"/>
              </a:rPr>
              <a:t>Vậy</a:t>
            </a:r>
            <a:r>
              <a:rPr lang="en-US" sz="4800" b="1" dirty="0">
                <a:latin typeface="Tahoma" panose="020B0604030504040204" pitchFamily="34" charset="0"/>
                <a:ea typeface="Tahoma" panose="020B0604030504040204" pitchFamily="34" charset="0"/>
                <a:cs typeface="Tahoma" panose="020B0604030504040204" pitchFamily="34" charset="0"/>
              </a:rPr>
              <a:t> h</a:t>
            </a:r>
            <a:r>
              <a:rPr lang="vi-VN" sz="4800" b="1" dirty="0">
                <a:latin typeface="Tahoma" panose="020B0604030504040204" pitchFamily="34" charset="0"/>
                <a:ea typeface="Tahoma" panose="020B0604030504040204" pitchFamily="34" charset="0"/>
                <a:cs typeface="Tahoma" panose="020B0604030504040204" pitchFamily="34" charset="0"/>
              </a:rPr>
              <a:t>ai phương trình </a:t>
            </a:r>
            <a:r>
              <a:rPr lang="en-US" sz="4800" b="1" dirty="0" err="1">
                <a:latin typeface="Tahoma" panose="020B0604030504040204" pitchFamily="34" charset="0"/>
                <a:ea typeface="Tahoma" panose="020B0604030504040204" pitchFamily="34" charset="0"/>
                <a:cs typeface="Tahoma" panose="020B0604030504040204" pitchFamily="34" charset="0"/>
              </a:rPr>
              <a:t>không</a:t>
            </a:r>
            <a:r>
              <a:rPr lang="en-US" sz="4800" b="1" dirty="0">
                <a:latin typeface="Tahoma" panose="020B0604030504040204" pitchFamily="34" charset="0"/>
                <a:ea typeface="Tahoma" panose="020B0604030504040204" pitchFamily="34" charset="0"/>
                <a:cs typeface="Tahoma" panose="020B0604030504040204" pitchFamily="34" charset="0"/>
              </a:rPr>
              <a:t> </a:t>
            </a:r>
            <a:r>
              <a:rPr lang="vi-VN" sz="4800" b="1" dirty="0">
                <a:latin typeface="Tahoma" panose="020B0604030504040204" pitchFamily="34" charset="0"/>
                <a:ea typeface="Tahoma" panose="020B0604030504040204" pitchFamily="34" charset="0"/>
                <a:cs typeface="Tahoma" panose="020B0604030504040204" pitchFamily="34" charset="0"/>
              </a:rPr>
              <a:t>tương đương</a:t>
            </a:r>
            <a:r>
              <a:rPr lang="en-US" sz="4800" b="1" dirty="0">
                <a:latin typeface="Tahoma" panose="020B0604030504040204" pitchFamily="34" charset="0"/>
                <a:ea typeface="Tahoma" panose="020B0604030504040204" pitchFamily="34" charset="0"/>
                <a:cs typeface="Tahoma" panose="020B0604030504040204" pitchFamily="34" charset="0"/>
              </a:rPr>
              <a:t>.</a:t>
            </a:r>
            <a:r>
              <a:rPr lang="vi-VN" sz="4800" b="1" dirty="0">
                <a:latin typeface="Tahoma" panose="020B0604030504040204" pitchFamily="34" charset="0"/>
                <a:ea typeface="Tahoma" panose="020B0604030504040204" pitchFamily="34" charset="0"/>
                <a:cs typeface="Tahoma" panose="020B0604030504040204" pitchFamily="34" charset="0"/>
              </a:rPr>
              <a:t> </a:t>
            </a:r>
          </a:p>
        </p:txBody>
      </p:sp>
      <mc:AlternateContent xmlns:mc="http://schemas.openxmlformats.org/markup-compatibility/2006">
        <mc:Choice xmlns:a14="http://schemas.microsoft.com/office/drawing/2010/main" Requires="a14">
          <p:sp>
            <p:nvSpPr>
              <p:cNvPr id="36" name="TextBox 35"/>
              <p:cNvSpPr txBox="1"/>
              <p:nvPr/>
            </p:nvSpPr>
            <p:spPr>
              <a:xfrm>
                <a:off x="10904453" y="6330790"/>
                <a:ext cx="4645583" cy="1032077"/>
              </a:xfrm>
              <a:prstGeom prst="rect">
                <a:avLst/>
              </a:prstGeom>
              <a:noFill/>
            </p:spPr>
            <p:txBody>
              <a:bodyPr wrap="square" rtlCol="0">
                <a:spAutoFit/>
              </a:bodyPr>
              <a:lstStyle/>
              <a:p>
                <a:pPr/>
                <a14:m>
                  <m:oMathPara xmlns:m="http://schemas.openxmlformats.org/officeDocument/2006/math">
                    <m:oMathParaPr>
                      <m:jc m:val="centerGroup"/>
                    </m:oMathParaPr>
                    <m:oMath xmlns:m="http://schemas.openxmlformats.org/officeDocument/2006/math">
                      <m:groupChr>
                        <m:groupChrPr>
                          <m:chr m:val="⇔"/>
                          <m:pos m:val="top"/>
                          <m:ctrlPr>
                            <a:rPr lang="en-US" sz="4800" b="1" i="1" smtClean="0">
                              <a:latin typeface="Cambria Math" panose="02040503050406030204" pitchFamily="18" charset="0"/>
                            </a:rPr>
                          </m:ctrlPr>
                        </m:groupChrPr>
                        <m:e>
                          <m:r>
                            <m:rPr>
                              <m:brk m:alnAt="1"/>
                            </m:rPr>
                            <a:rPr lang="en-US" sz="4800" b="1" i="1" smtClean="0">
                              <a:latin typeface="Cambria Math"/>
                            </a:rPr>
                            <m:t> </m:t>
                          </m:r>
                        </m:e>
                      </m:groupChr>
                      <m:r>
                        <a:rPr lang="en-US" sz="4800" b="1" i="1" smtClean="0">
                          <a:latin typeface="Cambria Math"/>
                        </a:rPr>
                        <m:t>  </m:t>
                      </m:r>
                      <m:r>
                        <a:rPr lang="en-US" sz="4800" b="1" i="1" smtClean="0">
                          <a:latin typeface="Cambria Math"/>
                        </a:rPr>
                        <m:t>𝒙</m:t>
                      </m:r>
                      <m:r>
                        <a:rPr lang="en-US" sz="4800" b="1" i="1" smtClean="0">
                          <a:latin typeface="Cambria Math"/>
                        </a:rPr>
                        <m:t>=</m:t>
                      </m:r>
                      <m:r>
                        <a:rPr lang="en-US" sz="4800" b="1" i="1" smtClean="0">
                          <a:latin typeface="Cambria Math"/>
                        </a:rPr>
                        <m:t>𝟏</m:t>
                      </m:r>
                      <m:r>
                        <a:rPr lang="en-US" sz="4800" b="1" i="1" smtClean="0">
                          <a:latin typeface="Cambria Math"/>
                        </a:rPr>
                        <m:t>.</m:t>
                      </m:r>
                    </m:oMath>
                  </m:oMathPara>
                </a14:m>
                <a:endParaRPr lang="en-US" sz="4800" b="1" dirty="0"/>
              </a:p>
            </p:txBody>
          </p:sp>
        </mc:Choice>
        <mc:Fallback>
          <p:sp>
            <p:nvSpPr>
              <p:cNvPr id="36" name="TextBox 35"/>
              <p:cNvSpPr txBox="1">
                <a:spLocks noRot="1" noChangeAspect="1" noMove="1" noResize="1" noEditPoints="1" noAdjustHandles="1" noChangeArrowheads="1" noChangeShapeType="1" noTextEdit="1"/>
              </p:cNvSpPr>
              <p:nvPr/>
            </p:nvSpPr>
            <p:spPr>
              <a:xfrm>
                <a:off x="10904453" y="6330790"/>
                <a:ext cx="4645583" cy="1032077"/>
              </a:xfrm>
              <a:prstGeom prst="rect">
                <a:avLst/>
              </a:prstGeom>
              <a:blipFill>
                <a:blip r:embed="rId12"/>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38361315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left)">
                                      <p:cBhvr>
                                        <p:cTn id="7" dur="500"/>
                                        <p:tgtEl>
                                          <p:spTgt spid="10"/>
                                        </p:tgtEl>
                                      </p:cBhvr>
                                    </p:animEffect>
                                  </p:childTnLst>
                                </p:cTn>
                              </p:par>
                              <p:par>
                                <p:cTn id="8" presetID="22" presetClass="entr" presetSubtype="8"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left)">
                                      <p:cBhvr>
                                        <p:cTn id="10" dur="500"/>
                                        <p:tgtEl>
                                          <p:spTgt spid="2"/>
                                        </p:tgtEl>
                                      </p:cBhvr>
                                    </p:animEffect>
                                  </p:childTnLst>
                                </p:cTn>
                              </p:par>
                              <p:par>
                                <p:cTn id="11" presetID="22" presetClass="entr" presetSubtype="8" fill="hold" nodeType="with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Effect transition="in" filter="wipe(left)">
                                      <p:cBhvr>
                                        <p:cTn id="13" dur="500"/>
                                        <p:tgtEl>
                                          <p:spTgt spid="9">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wipe(left)">
                                      <p:cBhvr>
                                        <p:cTn id="18" dur="500"/>
                                        <p:tgtEl>
                                          <p:spTgt spid="18"/>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left)">
                                      <p:cBhvr>
                                        <p:cTn id="23" dur="500"/>
                                        <p:tgtEl>
                                          <p:spTgt spid="8"/>
                                        </p:tgtEl>
                                      </p:cBhvr>
                                    </p:animEffect>
                                  </p:childTnLst>
                                </p:cTn>
                              </p:par>
                              <p:par>
                                <p:cTn id="24" presetID="42" presetClass="entr" presetSubtype="0" fill="hold" grpId="0" nodeType="withEffect">
                                  <p:stCondLst>
                                    <p:cond delay="0"/>
                                  </p:stCondLst>
                                  <p:childTnLst>
                                    <p:set>
                                      <p:cBhvr>
                                        <p:cTn id="25" dur="1" fill="hold">
                                          <p:stCondLst>
                                            <p:cond delay="0"/>
                                          </p:stCondLst>
                                        </p:cTn>
                                        <p:tgtEl>
                                          <p:spTgt spid="11"/>
                                        </p:tgtEl>
                                        <p:attrNameLst>
                                          <p:attrName>style.visibility</p:attrName>
                                        </p:attrNameLst>
                                      </p:cBhvr>
                                      <p:to>
                                        <p:strVal val="visible"/>
                                      </p:to>
                                    </p:set>
                                    <p:animEffect transition="in" filter="fade">
                                      <p:cBhvr>
                                        <p:cTn id="26" dur="1000"/>
                                        <p:tgtEl>
                                          <p:spTgt spid="11"/>
                                        </p:tgtEl>
                                      </p:cBhvr>
                                    </p:animEffect>
                                    <p:anim calcmode="lin" valueType="num">
                                      <p:cBhvr>
                                        <p:cTn id="27" dur="1000" fill="hold"/>
                                        <p:tgtEl>
                                          <p:spTgt spid="11"/>
                                        </p:tgtEl>
                                        <p:attrNameLst>
                                          <p:attrName>ppt_x</p:attrName>
                                        </p:attrNameLst>
                                      </p:cBhvr>
                                      <p:tavLst>
                                        <p:tav tm="0">
                                          <p:val>
                                            <p:strVal val="#ppt_x"/>
                                          </p:val>
                                        </p:tav>
                                        <p:tav tm="100000">
                                          <p:val>
                                            <p:strVal val="#ppt_x"/>
                                          </p:val>
                                        </p:tav>
                                      </p:tavLst>
                                    </p:anim>
                                    <p:anim calcmode="lin" valueType="num">
                                      <p:cBhvr>
                                        <p:cTn id="28"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wipe(left)">
                                      <p:cBhvr>
                                        <p:cTn id="33" dur="500"/>
                                        <p:tgtEl>
                                          <p:spTgt spid="22"/>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23"/>
                                        </p:tgtEl>
                                        <p:attrNameLst>
                                          <p:attrName>style.visibility</p:attrName>
                                        </p:attrNameLst>
                                      </p:cBhvr>
                                      <p:to>
                                        <p:strVal val="visible"/>
                                      </p:to>
                                    </p:set>
                                    <p:animEffect transition="in" filter="wipe(left)">
                                      <p:cBhvr>
                                        <p:cTn id="38" dur="500"/>
                                        <p:tgtEl>
                                          <p:spTgt spid="2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36"/>
                                        </p:tgtEl>
                                        <p:attrNameLst>
                                          <p:attrName>style.visibility</p:attrName>
                                        </p:attrNameLst>
                                      </p:cBhvr>
                                      <p:to>
                                        <p:strVal val="visible"/>
                                      </p:to>
                                    </p:set>
                                    <p:animEffect transition="in" filter="wipe(left)">
                                      <p:cBhvr>
                                        <p:cTn id="43" dur="500"/>
                                        <p:tgtEl>
                                          <p:spTgt spid="36"/>
                                        </p:tgtEl>
                                      </p:cBhvr>
                                    </p:animEffect>
                                  </p:childTnLst>
                                </p:cTn>
                              </p:par>
                            </p:childTnLst>
                          </p:cTn>
                        </p:par>
                      </p:childTnLst>
                    </p:cTn>
                  </p:par>
                  <p:par>
                    <p:cTn id="44" fill="hold">
                      <p:stCondLst>
                        <p:cond delay="indefinite"/>
                      </p:stCondLst>
                      <p:childTnLst>
                        <p:par>
                          <p:cTn id="45" fill="hold">
                            <p:stCondLst>
                              <p:cond delay="0"/>
                            </p:stCondLst>
                            <p:childTnLst>
                              <p:par>
                                <p:cTn id="46" presetID="22" presetClass="entr" presetSubtype="8" fill="hold" grpId="0" nodeType="click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wipe(left)">
                                      <p:cBhvr>
                                        <p:cTn id="48" dur="500"/>
                                        <p:tgtEl>
                                          <p:spTgt spid="24"/>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25"/>
                                        </p:tgtEl>
                                        <p:attrNameLst>
                                          <p:attrName>style.visibility</p:attrName>
                                        </p:attrNameLst>
                                      </p:cBhvr>
                                      <p:to>
                                        <p:strVal val="visible"/>
                                      </p:to>
                                    </p:set>
                                    <p:animEffect transition="in" filter="wipe(left)">
                                      <p:cBhvr>
                                        <p:cTn id="53" dur="500"/>
                                        <p:tgtEl>
                                          <p:spTgt spid="25"/>
                                        </p:tgtEl>
                                      </p:cBhvr>
                                    </p:animEffect>
                                  </p:childTnLst>
                                </p:cTn>
                              </p:par>
                            </p:childTnLst>
                          </p:cTn>
                        </p:par>
                      </p:childTnLst>
                    </p:cTn>
                  </p:par>
                  <p:par>
                    <p:cTn id="54" fill="hold">
                      <p:stCondLst>
                        <p:cond delay="indefinite"/>
                      </p:stCondLst>
                      <p:childTnLst>
                        <p:par>
                          <p:cTn id="55" fill="hold">
                            <p:stCondLst>
                              <p:cond delay="0"/>
                            </p:stCondLst>
                            <p:childTnLst>
                              <p:par>
                                <p:cTn id="56" presetID="22" presetClass="entr" presetSubtype="8" fill="hold" grpId="0" nodeType="clickEffect">
                                  <p:stCondLst>
                                    <p:cond delay="0"/>
                                  </p:stCondLst>
                                  <p:childTnLst>
                                    <p:set>
                                      <p:cBhvr>
                                        <p:cTn id="57" dur="1" fill="hold">
                                          <p:stCondLst>
                                            <p:cond delay="0"/>
                                          </p:stCondLst>
                                        </p:cTn>
                                        <p:tgtEl>
                                          <p:spTgt spid="27"/>
                                        </p:tgtEl>
                                        <p:attrNameLst>
                                          <p:attrName>style.visibility</p:attrName>
                                        </p:attrNameLst>
                                      </p:cBhvr>
                                      <p:to>
                                        <p:strVal val="visible"/>
                                      </p:to>
                                    </p:set>
                                    <p:animEffect transition="in" filter="wipe(left)">
                                      <p:cBhvr>
                                        <p:cTn id="58" dur="500"/>
                                        <p:tgtEl>
                                          <p:spTgt spid="27"/>
                                        </p:tgtEl>
                                      </p:cBhvr>
                                    </p:animEffect>
                                  </p:childTnLst>
                                </p:cTn>
                              </p:par>
                            </p:childTnLst>
                          </p:cTn>
                        </p:par>
                      </p:childTnLst>
                    </p:cTn>
                  </p:par>
                  <p:par>
                    <p:cTn id="59" fill="hold">
                      <p:stCondLst>
                        <p:cond delay="indefinite"/>
                      </p:stCondLst>
                      <p:childTnLst>
                        <p:par>
                          <p:cTn id="60" fill="hold">
                            <p:stCondLst>
                              <p:cond delay="0"/>
                            </p:stCondLst>
                            <p:childTnLst>
                              <p:par>
                                <p:cTn id="61" presetID="22" presetClass="entr" presetSubtype="8" fill="hold" grpId="0" nodeType="clickEffect">
                                  <p:stCondLst>
                                    <p:cond delay="0"/>
                                  </p:stCondLst>
                                  <p:childTnLst>
                                    <p:set>
                                      <p:cBhvr>
                                        <p:cTn id="62" dur="1" fill="hold">
                                          <p:stCondLst>
                                            <p:cond delay="0"/>
                                          </p:stCondLst>
                                        </p:cTn>
                                        <p:tgtEl>
                                          <p:spTgt spid="34"/>
                                        </p:tgtEl>
                                        <p:attrNameLst>
                                          <p:attrName>style.visibility</p:attrName>
                                        </p:attrNameLst>
                                      </p:cBhvr>
                                      <p:to>
                                        <p:strVal val="visible"/>
                                      </p:to>
                                    </p:set>
                                    <p:animEffect transition="in" filter="wipe(left)">
                                      <p:cBhvr>
                                        <p:cTn id="63" dur="500"/>
                                        <p:tgtEl>
                                          <p:spTgt spid="34"/>
                                        </p:tgtEl>
                                      </p:cBhvr>
                                    </p:animEffect>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28"/>
                                        </p:tgtEl>
                                        <p:attrNameLst>
                                          <p:attrName>style.visibility</p:attrName>
                                        </p:attrNameLst>
                                      </p:cBhvr>
                                      <p:to>
                                        <p:strVal val="visible"/>
                                      </p:to>
                                    </p:set>
                                    <p:animEffect transition="in" filter="wipe(left)">
                                      <p:cBhvr>
                                        <p:cTn id="68" dur="500"/>
                                        <p:tgtEl>
                                          <p:spTgt spid="28"/>
                                        </p:tgtEl>
                                      </p:cBhvr>
                                    </p:animEffect>
                                  </p:childTnLst>
                                </p:cTn>
                              </p:par>
                            </p:childTnLst>
                          </p:cTn>
                        </p:par>
                      </p:childTnLst>
                    </p:cTn>
                  </p:par>
                  <p:par>
                    <p:cTn id="69" fill="hold">
                      <p:stCondLst>
                        <p:cond delay="indefinite"/>
                      </p:stCondLst>
                      <p:childTnLst>
                        <p:par>
                          <p:cTn id="70" fill="hold">
                            <p:stCondLst>
                              <p:cond delay="0"/>
                            </p:stCondLst>
                            <p:childTnLst>
                              <p:par>
                                <p:cTn id="71" presetID="22" presetClass="entr" presetSubtype="8" fill="hold" grpId="0" nodeType="clickEffect">
                                  <p:stCondLst>
                                    <p:cond delay="0"/>
                                  </p:stCondLst>
                                  <p:childTnLst>
                                    <p:set>
                                      <p:cBhvr>
                                        <p:cTn id="72" dur="1" fill="hold">
                                          <p:stCondLst>
                                            <p:cond delay="0"/>
                                          </p:stCondLst>
                                        </p:cTn>
                                        <p:tgtEl>
                                          <p:spTgt spid="31"/>
                                        </p:tgtEl>
                                        <p:attrNameLst>
                                          <p:attrName>style.visibility</p:attrName>
                                        </p:attrNameLst>
                                      </p:cBhvr>
                                      <p:to>
                                        <p:strVal val="visible"/>
                                      </p:to>
                                    </p:set>
                                    <p:animEffect transition="in" filter="wipe(left)">
                                      <p:cBhvr>
                                        <p:cTn id="73" dur="500"/>
                                        <p:tgtEl>
                                          <p:spTgt spid="31"/>
                                        </p:tgtEl>
                                      </p:cBhvr>
                                    </p:animEffect>
                                  </p:childTnLst>
                                </p:cTn>
                              </p:par>
                            </p:childTnLst>
                          </p:cTn>
                        </p:par>
                      </p:childTnLst>
                    </p:cTn>
                  </p:par>
                  <p:par>
                    <p:cTn id="74" fill="hold">
                      <p:stCondLst>
                        <p:cond delay="indefinite"/>
                      </p:stCondLst>
                      <p:childTnLst>
                        <p:par>
                          <p:cTn id="75" fill="hold">
                            <p:stCondLst>
                              <p:cond delay="0"/>
                            </p:stCondLst>
                            <p:childTnLst>
                              <p:par>
                                <p:cTn id="76" presetID="22" presetClass="entr" presetSubtype="8" fill="hold" grpId="0" nodeType="clickEffect">
                                  <p:stCondLst>
                                    <p:cond delay="0"/>
                                  </p:stCondLst>
                                  <p:childTnLst>
                                    <p:set>
                                      <p:cBhvr>
                                        <p:cTn id="77" dur="1" fill="hold">
                                          <p:stCondLst>
                                            <p:cond delay="0"/>
                                          </p:stCondLst>
                                        </p:cTn>
                                        <p:tgtEl>
                                          <p:spTgt spid="32"/>
                                        </p:tgtEl>
                                        <p:attrNameLst>
                                          <p:attrName>style.visibility</p:attrName>
                                        </p:attrNameLst>
                                      </p:cBhvr>
                                      <p:to>
                                        <p:strVal val="visible"/>
                                      </p:to>
                                    </p:set>
                                    <p:animEffect transition="in" filter="wipe(left)">
                                      <p:cBhvr>
                                        <p:cTn id="78" dur="500"/>
                                        <p:tgtEl>
                                          <p:spTgt spid="32"/>
                                        </p:tgtEl>
                                      </p:cBhvr>
                                    </p:animEffect>
                                  </p:childTnLst>
                                </p:cTn>
                              </p:par>
                            </p:childTnLst>
                          </p:cTn>
                        </p:par>
                      </p:childTnLst>
                    </p:cTn>
                  </p:par>
                  <p:par>
                    <p:cTn id="79" fill="hold">
                      <p:stCondLst>
                        <p:cond delay="indefinite"/>
                      </p:stCondLst>
                      <p:childTnLst>
                        <p:par>
                          <p:cTn id="80" fill="hold">
                            <p:stCondLst>
                              <p:cond delay="0"/>
                            </p:stCondLst>
                            <p:childTnLst>
                              <p:par>
                                <p:cTn id="81" presetID="22" presetClass="entr" presetSubtype="8" fill="hold" grpId="0" nodeType="clickEffect">
                                  <p:stCondLst>
                                    <p:cond delay="0"/>
                                  </p:stCondLst>
                                  <p:childTnLst>
                                    <p:set>
                                      <p:cBhvr>
                                        <p:cTn id="82" dur="1" fill="hold">
                                          <p:stCondLst>
                                            <p:cond delay="0"/>
                                          </p:stCondLst>
                                        </p:cTn>
                                        <p:tgtEl>
                                          <p:spTgt spid="26"/>
                                        </p:tgtEl>
                                        <p:attrNameLst>
                                          <p:attrName>style.visibility</p:attrName>
                                        </p:attrNameLst>
                                      </p:cBhvr>
                                      <p:to>
                                        <p:strVal val="visible"/>
                                      </p:to>
                                    </p:set>
                                    <p:animEffect transition="in" filter="wipe(left)">
                                      <p:cBhvr>
                                        <p:cTn id="83" dur="500"/>
                                        <p:tgtEl>
                                          <p:spTgt spid="26"/>
                                        </p:tgtEl>
                                      </p:cBhvr>
                                    </p:animEffect>
                                  </p:childTnLst>
                                </p:cTn>
                              </p:par>
                            </p:childTnLst>
                          </p:cTn>
                        </p:par>
                      </p:childTnLst>
                    </p:cTn>
                  </p:par>
                  <p:par>
                    <p:cTn id="84" fill="hold">
                      <p:stCondLst>
                        <p:cond delay="indefinite"/>
                      </p:stCondLst>
                      <p:childTnLst>
                        <p:par>
                          <p:cTn id="85" fill="hold">
                            <p:stCondLst>
                              <p:cond delay="0"/>
                            </p:stCondLst>
                            <p:childTnLst>
                              <p:par>
                                <p:cTn id="86" presetID="22" presetClass="entr" presetSubtype="8" fill="hold" grpId="0" nodeType="click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wipe(left)">
                                      <p:cBhvr>
                                        <p:cTn id="88" dur="500"/>
                                        <p:tgtEl>
                                          <p:spTgt spid="33"/>
                                        </p:tgtEl>
                                      </p:cBhvr>
                                    </p:animEffect>
                                  </p:childTnLst>
                                </p:cTn>
                              </p:par>
                            </p:childTnLst>
                          </p:cTn>
                        </p:par>
                      </p:childTnLst>
                    </p:cTn>
                  </p:par>
                  <p:par>
                    <p:cTn id="89" fill="hold">
                      <p:stCondLst>
                        <p:cond delay="indefinite"/>
                      </p:stCondLst>
                      <p:childTnLst>
                        <p:par>
                          <p:cTn id="90" fill="hold">
                            <p:stCondLst>
                              <p:cond delay="0"/>
                            </p:stCondLst>
                            <p:childTnLst>
                              <p:par>
                                <p:cTn id="91" presetID="22" presetClass="entr" presetSubtype="8" fill="hold" nodeType="clickEffect">
                                  <p:stCondLst>
                                    <p:cond delay="0"/>
                                  </p:stCondLst>
                                  <p:childTnLst>
                                    <p:set>
                                      <p:cBhvr>
                                        <p:cTn id="92" dur="1" fill="hold">
                                          <p:stCondLst>
                                            <p:cond delay="0"/>
                                          </p:stCondLst>
                                        </p:cTn>
                                        <p:tgtEl>
                                          <p:spTgt spid="35">
                                            <p:txEl>
                                              <p:pRg st="0" end="0"/>
                                            </p:txEl>
                                          </p:spTgt>
                                        </p:tgtEl>
                                        <p:attrNameLst>
                                          <p:attrName>style.visibility</p:attrName>
                                        </p:attrNameLst>
                                      </p:cBhvr>
                                      <p:to>
                                        <p:strVal val="visible"/>
                                      </p:to>
                                    </p:set>
                                    <p:animEffect transition="in" filter="wipe(left)">
                                      <p:cBhvr>
                                        <p:cTn id="93" dur="500"/>
                                        <p:tgtEl>
                                          <p:spTgt spid="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8" grpId="0"/>
      <p:bldP spid="22" grpId="0"/>
      <p:bldP spid="23" grpId="0"/>
      <p:bldP spid="24" grpId="0"/>
      <p:bldP spid="25" grpId="0"/>
      <p:bldP spid="26" grpId="0"/>
      <p:bldP spid="27" grpId="0"/>
      <p:bldP spid="28" grpId="0"/>
      <p:bldP spid="31" grpId="0"/>
      <p:bldP spid="32" grpId="0"/>
      <p:bldP spid="33" grpId="0"/>
      <p:bldP spid="34" grpId="0"/>
      <p:bldP spid="36"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08"/>
        <p:cNvGrpSpPr/>
        <p:nvPr/>
      </p:nvGrpSpPr>
      <p:grpSpPr>
        <a:xfrm>
          <a:off x="0" y="0"/>
          <a:ext cx="0" cy="0"/>
          <a:chOff x="0" y="0"/>
          <a:chExt cx="0" cy="0"/>
        </a:xfrm>
      </p:grpSpPr>
      <p:grpSp>
        <p:nvGrpSpPr>
          <p:cNvPr id="44" name="Group 43"/>
          <p:cNvGrpSpPr/>
          <p:nvPr/>
        </p:nvGrpSpPr>
        <p:grpSpPr>
          <a:xfrm>
            <a:off x="471949" y="1258236"/>
            <a:ext cx="23597418" cy="12253829"/>
            <a:chOff x="465409" y="2624518"/>
            <a:chExt cx="23597418" cy="12253829"/>
          </a:xfrm>
        </p:grpSpPr>
        <p:sp>
          <p:nvSpPr>
            <p:cNvPr id="45" name="Rounded Rectangle 52">
              <a:extLst>
                <a:ext uri="{FF2B5EF4-FFF2-40B4-BE49-F238E27FC236}">
                  <a16:creationId xmlns:a16="http://schemas.microsoft.com/office/drawing/2014/main" id="{8CAD35BB-7547-C1D8-C394-B1EA6D00959A}"/>
                </a:ext>
              </a:extLst>
            </p:cNvPr>
            <p:cNvSpPr/>
            <p:nvPr/>
          </p:nvSpPr>
          <p:spPr>
            <a:xfrm>
              <a:off x="652660" y="2710600"/>
              <a:ext cx="23410167" cy="12167747"/>
            </a:xfrm>
            <a:prstGeom prst="roundRect">
              <a:avLst>
                <a:gd name="adj" fmla="val 2239"/>
              </a:avLst>
            </a:prstGeom>
            <a:solidFill>
              <a:srgbClr val="DAE3F3"/>
            </a:solidFill>
            <a:ln w="28575" cap="flat" cmpd="sng" algn="ctr">
              <a:solidFill>
                <a:schemeClr val="accent6">
                  <a:lumMod val="20000"/>
                  <a:lumOff val="80000"/>
                </a:schemeClr>
              </a:solidFill>
              <a:prstDash val="solid"/>
              <a:miter lim="800000"/>
            </a:ln>
            <a:effectLst>
              <a:innerShdw blurRad="114300">
                <a:prstClr val="black"/>
              </a:innerShdw>
            </a:effectLst>
            <a:scene3d>
              <a:camera prst="orthographicFront"/>
              <a:lightRig rig="threePt" dir="t"/>
            </a:scene3d>
            <a:sp3d>
              <a:bevelT/>
            </a:sp3d>
          </p:spPr>
          <p:txBody>
            <a:bodyPr rtlCol="0" anchor="ctr"/>
            <a:lstStyle/>
            <a:p>
              <a:pPr marL="0" marR="0" lvl="0" indent="0" defTabSz="2177278" eaLnBrk="1" fontAlgn="auto" latinLnBrk="0" hangingPunct="1">
                <a:lnSpc>
                  <a:spcPct val="100000"/>
                </a:lnSpc>
                <a:spcBef>
                  <a:spcPts val="0"/>
                </a:spcBef>
                <a:spcAft>
                  <a:spcPts val="0"/>
                </a:spcAft>
                <a:buClrTx/>
                <a:buSzTx/>
                <a:buFontTx/>
                <a:buNone/>
                <a:tabLst/>
                <a:defRPr/>
              </a:pPr>
              <a:r>
                <a:rPr kumimoji="0" lang="en-US" sz="4800" b="1" i="0" u="none" strike="noStrike" kern="1200" cap="none" spc="0" normalizeH="0" baseline="0" noProof="0" dirty="0">
                  <a:ln>
                    <a:noFill/>
                  </a:ln>
                  <a:solidFill>
                    <a:prstClr val="black"/>
                  </a:solidFill>
                  <a:effectLst/>
                  <a:uLnTx/>
                  <a:uFillTx/>
                  <a:latin typeface="Tahoma" panose="020B0604030504040204" pitchFamily="34" charset="0"/>
                  <a:ea typeface="Tahoma" panose="020B0604030504040204" pitchFamily="34" charset="0"/>
                  <a:cs typeface="Tahoma" panose="020B0604030504040204" pitchFamily="34" charset="0"/>
                </a:rPr>
                <a:t>         </a:t>
              </a:r>
              <a:endParaRPr kumimoji="0" lang="en-US" sz="4800" b="1" i="0" u="none" strike="noStrike" kern="1200" cap="none" spc="0" normalizeH="0" baseline="0" noProof="0" dirty="0">
                <a:ln>
                  <a:noFill/>
                </a:ln>
                <a:solidFill>
                  <a:prstClr val="white"/>
                </a:solidFill>
                <a:effectLst/>
                <a:uLnTx/>
                <a:uFillTx/>
                <a:latin typeface="Tahoma" panose="020B0604030504040204" pitchFamily="34" charset="0"/>
                <a:ea typeface="Tahoma" panose="020B0604030504040204" pitchFamily="34" charset="0"/>
                <a:cs typeface="Tahoma" panose="020B0604030504040204" pitchFamily="34" charset="0"/>
              </a:endParaRPr>
            </a:p>
          </p:txBody>
        </p:sp>
        <p:grpSp>
          <p:nvGrpSpPr>
            <p:cNvPr id="46" name="Group 45"/>
            <p:cNvGrpSpPr/>
            <p:nvPr/>
          </p:nvGrpSpPr>
          <p:grpSpPr>
            <a:xfrm>
              <a:off x="465409" y="2624518"/>
              <a:ext cx="5131486" cy="1020511"/>
              <a:chOff x="465409" y="2624518"/>
              <a:chExt cx="5131486" cy="1020511"/>
            </a:xfrm>
          </p:grpSpPr>
          <p:sp>
            <p:nvSpPr>
              <p:cNvPr id="47" name="Freeform: Shape 2">
                <a:extLst>
                  <a:ext uri="{FF2B5EF4-FFF2-40B4-BE49-F238E27FC236}">
                    <a16:creationId xmlns:a16="http://schemas.microsoft.com/office/drawing/2014/main" id="{FCBAB073-AA42-D868-A9E7-BDFA91474D75}"/>
                  </a:ext>
                </a:extLst>
              </p:cNvPr>
              <p:cNvSpPr/>
              <p:nvPr/>
            </p:nvSpPr>
            <p:spPr>
              <a:xfrm rot="10800000">
                <a:off x="465409" y="2710601"/>
                <a:ext cx="5131486" cy="934428"/>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8" name="Freeform: Shape 5">
                <a:extLst>
                  <a:ext uri="{FF2B5EF4-FFF2-40B4-BE49-F238E27FC236}">
                    <a16:creationId xmlns:a16="http://schemas.microsoft.com/office/drawing/2014/main" id="{770A1A89-EC09-E8AC-A29F-48F73FCB79A3}"/>
                  </a:ext>
                </a:extLst>
              </p:cNvPr>
              <p:cNvSpPr/>
              <p:nvPr/>
            </p:nvSpPr>
            <p:spPr>
              <a:xfrm rot="10800000">
                <a:off x="633971" y="2697684"/>
                <a:ext cx="4910801" cy="811504"/>
              </a:xfrm>
              <a:custGeom>
                <a:avLst/>
                <a:gdLst>
                  <a:gd name="connsiteX0" fmla="*/ 404333 w 2513262"/>
                  <a:gd name="connsiteY0" fmla="*/ 0 h 426834"/>
                  <a:gd name="connsiteX1" fmla="*/ 2108929 w 2513262"/>
                  <a:gd name="connsiteY1" fmla="*/ 0 h 426834"/>
                  <a:gd name="connsiteX2" fmla="*/ 2513262 w 2513262"/>
                  <a:gd name="connsiteY2" fmla="*/ 405883 h 426834"/>
                  <a:gd name="connsiteX3" fmla="*/ 2509048 w 2513262"/>
                  <a:gd name="connsiteY3" fmla="*/ 426834 h 426834"/>
                  <a:gd name="connsiteX4" fmla="*/ 4214 w 2513262"/>
                  <a:gd name="connsiteY4" fmla="*/ 426834 h 426834"/>
                  <a:gd name="connsiteX5" fmla="*/ 0 w 2513262"/>
                  <a:gd name="connsiteY5" fmla="*/ 405883 h 426834"/>
                  <a:gd name="connsiteX6" fmla="*/ 404333 w 2513262"/>
                  <a:gd name="connsiteY6" fmla="*/ 0 h 4268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2513262" h="426834">
                    <a:moveTo>
                      <a:pt x="404333" y="0"/>
                    </a:moveTo>
                    <a:lnTo>
                      <a:pt x="2108929" y="0"/>
                    </a:lnTo>
                    <a:cubicBezTo>
                      <a:pt x="2332214" y="0"/>
                      <a:pt x="2513262" y="181708"/>
                      <a:pt x="2513262" y="405883"/>
                    </a:cubicBezTo>
                    <a:lnTo>
                      <a:pt x="2509048" y="426834"/>
                    </a:lnTo>
                    <a:lnTo>
                      <a:pt x="4214" y="426834"/>
                    </a:lnTo>
                    <a:lnTo>
                      <a:pt x="0" y="405883"/>
                    </a:lnTo>
                    <a:cubicBezTo>
                      <a:pt x="0" y="181708"/>
                      <a:pt x="181048" y="0"/>
                      <a:pt x="404333" y="0"/>
                    </a:cubicBezTo>
                    <a:close/>
                  </a:path>
                </a:pathLst>
              </a:custGeom>
              <a:solidFill>
                <a:schemeClr val="accent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49" name="TextBox 48">
                <a:extLst>
                  <a:ext uri="{FF2B5EF4-FFF2-40B4-BE49-F238E27FC236}">
                    <a16:creationId xmlns:a16="http://schemas.microsoft.com/office/drawing/2014/main" id="{48C4DA01-9EFF-7E04-B80A-B03CF9F384DC}"/>
                  </a:ext>
                </a:extLst>
              </p:cNvPr>
              <p:cNvSpPr txBox="1"/>
              <p:nvPr/>
            </p:nvSpPr>
            <p:spPr>
              <a:xfrm>
                <a:off x="667640" y="2624518"/>
                <a:ext cx="4727021" cy="830997"/>
              </a:xfrm>
              <a:prstGeom prst="rect">
                <a:avLst/>
              </a:prstGeom>
              <a:noFill/>
            </p:spPr>
            <p:txBody>
              <a:bodyPr wrap="square" rtlCol="0">
                <a:spAutoFit/>
              </a:bodyPr>
              <a:lstStyle/>
              <a:p>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a:t>
                </a:r>
                <a:r>
                  <a:rPr lang="en-US" sz="4800" b="1" dirty="0" err="1">
                    <a:solidFill>
                      <a:schemeClr val="bg1"/>
                    </a:solidFill>
                    <a:latin typeface="Tahoma" panose="020B0604030504040204" pitchFamily="34" charset="0"/>
                    <a:ea typeface="Tahoma" panose="020B0604030504040204" pitchFamily="34" charset="0"/>
                    <a:cs typeface="Tahoma" panose="020B0604030504040204" pitchFamily="34" charset="0"/>
                  </a:rPr>
                  <a:t>Chú</a:t>
                </a:r>
                <a:r>
                  <a:rPr lang="en-US" sz="4800" b="1" dirty="0">
                    <a:solidFill>
                      <a:schemeClr val="bg1"/>
                    </a:solidFill>
                    <a:latin typeface="Tahoma" panose="020B0604030504040204" pitchFamily="34" charset="0"/>
                    <a:ea typeface="Tahoma" panose="020B0604030504040204" pitchFamily="34" charset="0"/>
                    <a:cs typeface="Tahoma" panose="020B0604030504040204" pitchFamily="34" charset="0"/>
                  </a:rPr>
                  <a:t> ý</a:t>
                </a:r>
              </a:p>
            </p:txBody>
          </p:sp>
        </p:grpSp>
      </p:grpSp>
      <p:sp>
        <p:nvSpPr>
          <p:cNvPr id="50" name="Rectangle 49"/>
          <p:cNvSpPr/>
          <p:nvPr/>
        </p:nvSpPr>
        <p:spPr>
          <a:xfrm>
            <a:off x="904570" y="2278747"/>
            <a:ext cx="22476540" cy="5139869"/>
          </a:xfrm>
          <a:prstGeom prst="rect">
            <a:avLst/>
          </a:prstGeom>
        </p:spPr>
        <p:txBody>
          <a:bodyPr wrap="square">
            <a:spAutoFit/>
          </a:bodyPr>
          <a:lstStyle/>
          <a:p>
            <a:pPr marL="571500" indent="-571500" algn="just">
              <a:spcAft>
                <a:spcPts val="1200"/>
              </a:spcAft>
              <a:buFont typeface="Arial" panose="020B0604020202020204" pitchFamily="34" charset="0"/>
              <a:buChar char="•"/>
            </a:pPr>
            <a:r>
              <a:rPr lang="vi-VN" sz="4400" b="1" dirty="0">
                <a:latin typeface="Tahoma" panose="020B0604030504040204" pitchFamily="34" charset="0"/>
                <a:ea typeface="Tahoma" panose="020B0604030504040204" pitchFamily="34" charset="0"/>
                <a:cs typeface="Tahoma" panose="020B0604030504040204" pitchFamily="34" charset="0"/>
              </a:rPr>
              <a:t>Để </a:t>
            </a:r>
            <a:r>
              <a:rPr lang="en-US" sz="4400" b="1" dirty="0" err="1">
                <a:latin typeface="Tahoma" panose="020B0604030504040204" pitchFamily="34" charset="0"/>
                <a:ea typeface="Tahoma" panose="020B0604030504040204" pitchFamily="34" charset="0"/>
                <a:cs typeface="Tahoma" panose="020B0604030504040204" pitchFamily="34" charset="0"/>
              </a:rPr>
              <a:t>giải</a:t>
            </a:r>
            <a:r>
              <a:rPr lang="en-US" sz="4400" b="1" dirty="0">
                <a:latin typeface="Tahoma" panose="020B0604030504040204" pitchFamily="34" charset="0"/>
                <a:ea typeface="Tahoma" panose="020B0604030504040204" pitchFamily="34" charset="0"/>
                <a:cs typeface="Tahoma" panose="020B0604030504040204" pitchFamily="34" charset="0"/>
              </a:rPr>
              <a:t> </a:t>
            </a:r>
            <a:r>
              <a:rPr lang="vi-VN" sz="4400" b="1" dirty="0">
                <a:latin typeface="Tahoma" panose="020B0604030504040204" pitchFamily="34" charset="0"/>
                <a:ea typeface="Tahoma" panose="020B0604030504040204" pitchFamily="34" charset="0"/>
                <a:cs typeface="Tahoma" panose="020B0604030504040204" pitchFamily="34" charset="0"/>
              </a:rPr>
              <a:t>phương trình, thông thường ta biến đổi phương trình đó thành một phương trình tương đương đơn giản hơn. Các phép biến đổi như vậy gọi là các phép biến đổi tương đương.</a:t>
            </a:r>
            <a:endParaRPr lang="en-US" sz="4400" b="1" dirty="0">
              <a:latin typeface="Tahoma" panose="020B0604030504040204" pitchFamily="34" charset="0"/>
              <a:ea typeface="Tahoma" panose="020B0604030504040204" pitchFamily="34" charset="0"/>
              <a:cs typeface="Tahoma" panose="020B0604030504040204" pitchFamily="34" charset="0"/>
            </a:endParaRPr>
          </a:p>
          <a:p>
            <a:pPr marL="571500" indent="-571500" algn="just">
              <a:spcAft>
                <a:spcPts val="1200"/>
              </a:spcAft>
              <a:buFont typeface="Arial" panose="020B0604020202020204" pitchFamily="34" charset="0"/>
              <a:buChar char="•"/>
            </a:pPr>
            <a:endParaRPr lang="en-US" sz="4400" b="1" dirty="0">
              <a:latin typeface="Tahoma" panose="020B0604030504040204" pitchFamily="34" charset="0"/>
              <a:ea typeface="Tahoma" panose="020B0604030504040204" pitchFamily="34" charset="0"/>
              <a:cs typeface="Tahoma" panose="020B0604030504040204" pitchFamily="34" charset="0"/>
            </a:endParaRPr>
          </a:p>
          <a:p>
            <a:pPr marL="571500" indent="-571500" algn="just">
              <a:spcAft>
                <a:spcPts val="800"/>
              </a:spcAft>
              <a:buFont typeface="Arial" panose="020B0604020202020204" pitchFamily="34" charset="0"/>
              <a:buChar char="•"/>
            </a:pPr>
            <a:r>
              <a:rPr lang="en-US" sz="4400" b="1" dirty="0" err="1">
                <a:latin typeface="Tahoma" panose="020B0604030504040204" pitchFamily="34" charset="0"/>
                <a:ea typeface="Tahoma" panose="020B0604030504040204" pitchFamily="34" charset="0"/>
                <a:cs typeface="Tahoma" panose="020B0604030504040204" pitchFamily="34" charset="0"/>
              </a:rPr>
              <a:t>Nếu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thực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hiện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các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phép</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biến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đổi</a:t>
            </a:r>
            <a:r>
              <a:rPr lang="en-US" sz="4400" b="1" i="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sau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đây</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trên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một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phương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trình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mà</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không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làm</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thay</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đổi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điều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kiện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của</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nó</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thì</a:t>
            </a:r>
            <a:r>
              <a:rPr lang="en-US" sz="4400" b="1" dirty="0">
                <a:latin typeface="Tahoma" panose="020B0604030504040204" pitchFamily="34" charset="0"/>
                <a:ea typeface="Tahoma" panose="020B0604030504040204" pitchFamily="34" charset="0"/>
                <a:cs typeface="Tahoma" panose="020B0604030504040204" pitchFamily="34" charset="0"/>
              </a:rPr>
              <a:t> ta </a:t>
            </a:r>
            <a:r>
              <a:rPr lang="en-US" sz="4400" b="1" dirty="0" err="1">
                <a:latin typeface="Tahoma" panose="020B0604030504040204" pitchFamily="34" charset="0"/>
                <a:ea typeface="Tahoma" panose="020B0604030504040204" pitchFamily="34" charset="0"/>
                <a:cs typeface="Tahoma" panose="020B0604030504040204" pitchFamily="34" charset="0"/>
              </a:rPr>
              <a:t>được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một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phương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trình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mới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tương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đương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với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phương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trình</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đã</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cho</a:t>
            </a:r>
            <a:r>
              <a:rPr lang="en-US" sz="4400" b="1" dirty="0">
                <a:latin typeface="Tahoma" panose="020B0604030504040204" pitchFamily="34" charset="0"/>
                <a:ea typeface="Tahoma" panose="020B0604030504040204" pitchFamily="34" charset="0"/>
                <a:cs typeface="Tahoma" panose="020B0604030504040204" pitchFamily="34" charset="0"/>
              </a:rPr>
              <a:t>:</a:t>
            </a:r>
          </a:p>
        </p:txBody>
      </p:sp>
      <mc:AlternateContent xmlns:mc="http://schemas.openxmlformats.org/markup-compatibility/2006" xmlns:a14="http://schemas.microsoft.com/office/drawing/2010/main">
        <mc:Choice Requires="a14">
          <p:sp>
            <p:nvSpPr>
              <p:cNvPr id="2" name="Rectangle 1"/>
              <p:cNvSpPr/>
              <p:nvPr/>
            </p:nvSpPr>
            <p:spPr>
              <a:xfrm>
                <a:off x="1170038" y="7591397"/>
                <a:ext cx="22043923" cy="3929858"/>
              </a:xfrm>
              <a:prstGeom prst="rect">
                <a:avLst/>
              </a:prstGeom>
            </p:spPr>
            <p:txBody>
              <a:bodyPr wrap="square">
                <a:spAutoFit/>
              </a:bodyPr>
              <a:lstStyle/>
              <a:p>
                <a:pPr>
                  <a:lnSpc>
                    <a:spcPct val="150000"/>
                  </a:lnSpc>
                </a:pPr>
                <a:r>
                  <a:rPr lang="en-US" sz="4400" b="1" dirty="0">
                    <a:latin typeface="Tahoma" panose="020B0604030504040204" pitchFamily="34" charset="0"/>
                    <a:ea typeface="Tahoma" panose="020B0604030504040204" pitchFamily="34" charset="0"/>
                    <a:cs typeface="Tahoma" panose="020B0604030504040204" pitchFamily="34" charset="0"/>
                  </a:rPr>
                  <a:t>a)	</a:t>
                </a:r>
                <a:r>
                  <a:rPr lang="en-US" sz="4400" b="1" dirty="0" err="1">
                    <a:latin typeface="Tahoma" panose="020B0604030504040204" pitchFamily="34" charset="0"/>
                    <a:ea typeface="Tahoma" panose="020B0604030504040204" pitchFamily="34" charset="0"/>
                    <a:cs typeface="Tahoma" panose="020B0604030504040204" pitchFamily="34" charset="0"/>
                  </a:rPr>
                  <a:t>Cộng</a:t>
                </a:r>
                <a:r>
                  <a:rPr lang="en-US" sz="4400" b="1" dirty="0">
                    <a:latin typeface="Tahoma" panose="020B0604030504040204" pitchFamily="34" charset="0"/>
                    <a:ea typeface="Tahoma" panose="020B0604030504040204" pitchFamily="34" charset="0"/>
                    <a:cs typeface="Tahoma" panose="020B0604030504040204" pitchFamily="34" charset="0"/>
                  </a:rPr>
                  <a:t> hay </a:t>
                </a:r>
                <a:r>
                  <a:rPr lang="en-US" sz="4400" b="1" dirty="0" err="1">
                    <a:latin typeface="Tahoma" panose="020B0604030504040204" pitchFamily="34" charset="0"/>
                    <a:ea typeface="Tahoma" panose="020B0604030504040204" pitchFamily="34" charset="0"/>
                    <a:cs typeface="Tahoma" panose="020B0604030504040204" pitchFamily="34" charset="0"/>
                  </a:rPr>
                  <a:t>trừ</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hai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vế</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với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cùng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một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số</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hoặc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một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biểu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thức</a:t>
                </a:r>
                <a:r>
                  <a:rPr lang="en-US" sz="4400" b="1" dirty="0">
                    <a:latin typeface="Tahoma" panose="020B0604030504040204" pitchFamily="34" charset="0"/>
                    <a:ea typeface="Tahoma" panose="020B0604030504040204" pitchFamily="34" charset="0"/>
                    <a:cs typeface="Tahoma" panose="020B0604030504040204" pitchFamily="34" charset="0"/>
                  </a:rPr>
                  <a:t>:	</a:t>
                </a:r>
              </a:p>
              <a:p>
                <a:pPr>
                  <a:lnSpc>
                    <a:spcPct val="150000"/>
                  </a:lnSpc>
                  <a:spcAft>
                    <a:spcPts val="1200"/>
                  </a:spcAft>
                </a:pPr>
                <a14:m>
                  <m:oMathPara xmlns:m="http://schemas.openxmlformats.org/officeDocument/2006/math">
                    <m:oMathParaPr>
                      <m:jc m:val="centerGroup"/>
                    </m:oMathParaPr>
                    <m:oMath xmlns:m="http://schemas.openxmlformats.org/officeDocument/2006/math">
                      <m:r>
                        <a:rPr lang="en-US" sz="4400" b="1" i="1">
                          <a:latin typeface="Cambria Math"/>
                          <a:ea typeface="Tahoma" panose="020B0604030504040204" pitchFamily="34" charset="0"/>
                          <a:cs typeface="Tahoma" panose="020B0604030504040204" pitchFamily="34" charset="0"/>
                        </a:rPr>
                        <m:t>𝒇</m:t>
                      </m:r>
                      <m:d>
                        <m:dPr>
                          <m:ctrlPr>
                            <a:rPr lang="en-US" sz="4400" b="1" i="1">
                              <a:latin typeface="Cambria Math" panose="02040503050406030204" pitchFamily="18" charset="0"/>
                              <a:ea typeface="Tahoma" panose="020B0604030504040204" pitchFamily="34" charset="0"/>
                              <a:cs typeface="Tahoma" panose="020B0604030504040204" pitchFamily="34" charset="0"/>
                            </a:rPr>
                          </m:ctrlPr>
                        </m:dPr>
                        <m:e>
                          <m:r>
                            <a:rPr lang="en-US" sz="4400" b="1" i="1">
                              <a:latin typeface="Cambria Math"/>
                              <a:ea typeface="Tahoma" panose="020B0604030504040204" pitchFamily="34" charset="0"/>
                              <a:cs typeface="Tahoma" panose="020B0604030504040204" pitchFamily="34" charset="0"/>
                            </a:rPr>
                            <m:t>𝒙</m:t>
                          </m:r>
                        </m:e>
                      </m:d>
                      <m:r>
                        <a:rPr lang="en-US" sz="4400" b="1" i="1">
                          <a:latin typeface="Cambria Math"/>
                          <a:ea typeface="Tahoma" panose="020B0604030504040204" pitchFamily="34" charset="0"/>
                          <a:cs typeface="Tahoma" panose="020B0604030504040204" pitchFamily="34" charset="0"/>
                        </a:rPr>
                        <m:t>=</m:t>
                      </m:r>
                      <m:r>
                        <a:rPr lang="en-US" sz="4400" b="1" i="1" smtClean="0">
                          <a:latin typeface="Cambria Math"/>
                          <a:ea typeface="Tahoma" panose="020B0604030504040204" pitchFamily="34" charset="0"/>
                          <a:cs typeface="Tahoma" panose="020B0604030504040204" pitchFamily="34" charset="0"/>
                        </a:rPr>
                        <m:t>𝒈</m:t>
                      </m:r>
                      <m:d>
                        <m:dPr>
                          <m:ctrlPr>
                            <a:rPr lang="en-US" sz="4400" b="1" i="1" smtClean="0">
                              <a:latin typeface="Cambria Math" panose="02040503050406030204" pitchFamily="18" charset="0"/>
                              <a:ea typeface="Tahoma" panose="020B0604030504040204" pitchFamily="34" charset="0"/>
                              <a:cs typeface="Tahoma" panose="020B0604030504040204" pitchFamily="34" charset="0"/>
                            </a:rPr>
                          </m:ctrlPr>
                        </m:dPr>
                        <m:e>
                          <m:r>
                            <a:rPr lang="en-US" sz="4400" b="1" i="1" smtClean="0">
                              <a:latin typeface="Cambria Math"/>
                              <a:ea typeface="Tahoma" panose="020B0604030504040204" pitchFamily="34" charset="0"/>
                              <a:cs typeface="Tahoma" panose="020B0604030504040204" pitchFamily="34" charset="0"/>
                            </a:rPr>
                            <m:t>𝒙</m:t>
                          </m:r>
                        </m:e>
                      </m:d>
                      <m:groupChr>
                        <m:groupChrPr>
                          <m:chr m:val="⇔"/>
                          <m:pos m:val="top"/>
                          <m:ctrlPr>
                            <a:rPr lang="en-US" sz="4400" b="1" i="1">
                              <a:latin typeface="Cambria Math" panose="02040503050406030204" pitchFamily="18" charset="0"/>
                              <a:ea typeface="Tahoma" panose="020B0604030504040204" pitchFamily="34" charset="0"/>
                              <a:cs typeface="Tahoma" panose="020B0604030504040204" pitchFamily="34" charset="0"/>
                            </a:rPr>
                          </m:ctrlPr>
                        </m:groupChrPr>
                        <m:e/>
                      </m:groupChr>
                      <m:r>
                        <a:rPr lang="en-US" sz="4400" b="1" i="1" smtClean="0">
                          <a:latin typeface="Cambria Math"/>
                          <a:ea typeface="Tahoma" panose="020B0604030504040204" pitchFamily="34" charset="0"/>
                          <a:cs typeface="Tahoma" panose="020B0604030504040204" pitchFamily="34" charset="0"/>
                        </a:rPr>
                        <m:t>𝒇</m:t>
                      </m:r>
                      <m:d>
                        <m:dPr>
                          <m:ctrlPr>
                            <a:rPr lang="en-US" sz="4400" b="1" i="1" smtClean="0">
                              <a:latin typeface="Cambria Math" panose="02040503050406030204" pitchFamily="18" charset="0"/>
                              <a:ea typeface="Tahoma" panose="020B0604030504040204" pitchFamily="34" charset="0"/>
                              <a:cs typeface="Tahoma" panose="020B0604030504040204" pitchFamily="34" charset="0"/>
                            </a:rPr>
                          </m:ctrlPr>
                        </m:dPr>
                        <m:e>
                          <m:r>
                            <a:rPr lang="en-US" sz="4400" b="1" i="1" smtClean="0">
                              <a:latin typeface="Cambria Math"/>
                              <a:ea typeface="Tahoma" panose="020B0604030504040204" pitchFamily="34" charset="0"/>
                              <a:cs typeface="Tahoma" panose="020B0604030504040204" pitchFamily="34" charset="0"/>
                            </a:rPr>
                            <m:t>𝒙</m:t>
                          </m:r>
                        </m:e>
                      </m:d>
                      <m:r>
                        <a:rPr lang="en-US" sz="4400" b="1" i="1" smtClean="0">
                          <a:latin typeface="Cambria Math"/>
                          <a:ea typeface="Tahoma" panose="020B0604030504040204" pitchFamily="34" charset="0"/>
                          <a:cs typeface="Tahoma" panose="020B0604030504040204" pitchFamily="34" charset="0"/>
                        </a:rPr>
                        <m:t>+</m:t>
                      </m:r>
                      <m:r>
                        <a:rPr lang="en-US" sz="4400" b="1" i="1" smtClean="0">
                          <a:latin typeface="Cambria Math"/>
                          <a:ea typeface="Tahoma" panose="020B0604030504040204" pitchFamily="34" charset="0"/>
                          <a:cs typeface="Tahoma" panose="020B0604030504040204" pitchFamily="34" charset="0"/>
                        </a:rPr>
                        <m:t>𝒉</m:t>
                      </m:r>
                      <m:d>
                        <m:dPr>
                          <m:ctrlPr>
                            <a:rPr lang="en-US" sz="4400" b="1" i="1" smtClean="0">
                              <a:latin typeface="Cambria Math" panose="02040503050406030204" pitchFamily="18" charset="0"/>
                              <a:ea typeface="Tahoma" panose="020B0604030504040204" pitchFamily="34" charset="0"/>
                              <a:cs typeface="Tahoma" panose="020B0604030504040204" pitchFamily="34" charset="0"/>
                            </a:rPr>
                          </m:ctrlPr>
                        </m:dPr>
                        <m:e>
                          <m:r>
                            <a:rPr lang="en-US" sz="4400" b="1" i="1" smtClean="0">
                              <a:latin typeface="Cambria Math"/>
                              <a:ea typeface="Tahoma" panose="020B0604030504040204" pitchFamily="34" charset="0"/>
                              <a:cs typeface="Tahoma" panose="020B0604030504040204" pitchFamily="34" charset="0"/>
                            </a:rPr>
                            <m:t>𝒙</m:t>
                          </m:r>
                        </m:e>
                      </m:d>
                      <m:r>
                        <a:rPr lang="en-US" sz="4400" b="1" i="1" smtClean="0">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𝒈</m:t>
                      </m:r>
                      <m:d>
                        <m:dPr>
                          <m:ctrlPr>
                            <a:rPr lang="en-US" sz="4400" b="1" i="1">
                              <a:latin typeface="Cambria Math" panose="02040503050406030204" pitchFamily="18" charset="0"/>
                              <a:ea typeface="Tahoma" panose="020B0604030504040204" pitchFamily="34" charset="0"/>
                              <a:cs typeface="Tahoma" panose="020B0604030504040204" pitchFamily="34" charset="0"/>
                            </a:rPr>
                          </m:ctrlPr>
                        </m:dPr>
                        <m:e>
                          <m:r>
                            <a:rPr lang="en-US" sz="4400" b="1" i="1">
                              <a:latin typeface="Cambria Math"/>
                              <a:ea typeface="Tahoma" panose="020B0604030504040204" pitchFamily="34" charset="0"/>
                              <a:cs typeface="Tahoma" panose="020B0604030504040204" pitchFamily="34" charset="0"/>
                            </a:rPr>
                            <m:t>𝒙</m:t>
                          </m:r>
                        </m:e>
                      </m:d>
                      <m:r>
                        <a:rPr lang="en-US" sz="4400" b="1" i="1" smtClean="0">
                          <a:latin typeface="Cambria Math"/>
                          <a:ea typeface="Tahoma" panose="020B0604030504040204" pitchFamily="34" charset="0"/>
                          <a:cs typeface="Tahoma" panose="020B0604030504040204" pitchFamily="34" charset="0"/>
                        </a:rPr>
                        <m:t>+</m:t>
                      </m:r>
                      <m:r>
                        <a:rPr lang="en-US" sz="4400" b="1" i="1" smtClean="0">
                          <a:latin typeface="Cambria Math"/>
                          <a:ea typeface="Tahoma" panose="020B0604030504040204" pitchFamily="34" charset="0"/>
                          <a:cs typeface="Tahoma" panose="020B0604030504040204" pitchFamily="34" charset="0"/>
                        </a:rPr>
                        <m:t>𝒉</m:t>
                      </m:r>
                      <m:r>
                        <a:rPr lang="en-US" sz="4400" b="1" i="1" smtClean="0">
                          <a:latin typeface="Cambria Math"/>
                          <a:ea typeface="Tahoma" panose="020B0604030504040204" pitchFamily="34" charset="0"/>
                          <a:cs typeface="Tahoma" panose="020B0604030504040204" pitchFamily="34" charset="0"/>
                        </a:rPr>
                        <m:t>(</m:t>
                      </m:r>
                      <m:r>
                        <a:rPr lang="en-US" sz="4400" b="1" i="1" smtClean="0">
                          <a:latin typeface="Cambria Math"/>
                          <a:ea typeface="Tahoma" panose="020B0604030504040204" pitchFamily="34" charset="0"/>
                          <a:cs typeface="Tahoma" panose="020B0604030504040204" pitchFamily="34" charset="0"/>
                        </a:rPr>
                        <m:t>𝒙</m:t>
                      </m:r>
                      <m:r>
                        <a:rPr lang="en-US" sz="4400" b="1" i="1" smtClean="0">
                          <a:latin typeface="Cambria Math"/>
                          <a:ea typeface="Tahoma" panose="020B0604030504040204" pitchFamily="34" charset="0"/>
                          <a:cs typeface="Tahoma" panose="020B0604030504040204" pitchFamily="34" charset="0"/>
                        </a:rPr>
                        <m:t>)</m:t>
                      </m:r>
                    </m:oMath>
                  </m:oMathPara>
                </a14:m>
                <a:endParaRPr lang="en-US" sz="4400" b="1" dirty="0">
                  <a:latin typeface="Tahoma" panose="020B0604030504040204" pitchFamily="34" charset="0"/>
                  <a:ea typeface="Tahoma" panose="020B0604030504040204" pitchFamily="34" charset="0"/>
                  <a:cs typeface="Tahoma" panose="020B0604030504040204" pitchFamily="34" charset="0"/>
                </a:endParaRPr>
              </a:p>
              <a:p>
                <a:pPr marL="742950" indent="-742950">
                  <a:buAutoNum type="alphaLcParenR" startAt="2"/>
                </a:pPr>
                <a:r>
                  <a:rPr lang="en-US" sz="4400" b="1" dirty="0" err="1">
                    <a:latin typeface="Tahoma" panose="020B0604030504040204" pitchFamily="34" charset="0"/>
                    <a:ea typeface="Tahoma" panose="020B0604030504040204" pitchFamily="34" charset="0"/>
                    <a:cs typeface="Tahoma" panose="020B0604030504040204" pitchFamily="34" charset="0"/>
                  </a:rPr>
                  <a:t>Nhân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hoặc</a:t>
                </a:r>
                <a:r>
                  <a:rPr lang="en-US" sz="4400" b="1" dirty="0">
                    <a:latin typeface="Tahoma" panose="020B0604030504040204" pitchFamily="34" charset="0"/>
                    <a:ea typeface="Tahoma" panose="020B0604030504040204" pitchFamily="34" charset="0"/>
                    <a:cs typeface="Tahoma" panose="020B0604030504040204" pitchFamily="34" charset="0"/>
                  </a:rPr>
                  <a:t> chia </a:t>
                </a:r>
                <a:r>
                  <a:rPr lang="en-US" sz="4400" b="1" dirty="0" err="1">
                    <a:latin typeface="Tahoma" panose="020B0604030504040204" pitchFamily="34" charset="0"/>
                    <a:ea typeface="Tahoma" panose="020B0604030504040204" pitchFamily="34" charset="0"/>
                    <a:cs typeface="Tahoma" panose="020B0604030504040204" pitchFamily="34" charset="0"/>
                  </a:rPr>
                  <a:t>hai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vế</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với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cùng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một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số</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khác</a:t>
                </a:r>
                <a:r>
                  <a:rPr lang="en-US" sz="4400" b="1" dirty="0">
                    <a:latin typeface="Tahoma" panose="020B0604030504040204" pitchFamily="34" charset="0"/>
                    <a:ea typeface="Tahoma" panose="020B0604030504040204" pitchFamily="34" charset="0"/>
                    <a:cs typeface="Tahoma" panose="020B0604030504040204" pitchFamily="34" charset="0"/>
                  </a:rPr>
                  <a:t> 0 </a:t>
                </a:r>
                <a:r>
                  <a:rPr lang="en-US" sz="4400" b="1" dirty="0" err="1">
                    <a:latin typeface="Tahoma" panose="020B0604030504040204" pitchFamily="34" charset="0"/>
                    <a:ea typeface="Tahoma" panose="020B0604030504040204" pitchFamily="34" charset="0"/>
                    <a:cs typeface="Tahoma" panose="020B0604030504040204" pitchFamily="34" charset="0"/>
                  </a:rPr>
                  <a:t>hoặc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với</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cùng</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một</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biểu</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thức</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luôn</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có</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giá</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trị</a:t>
                </a:r>
                <a:r>
                  <a:rPr lang="en-US" sz="4400" b="1" dirty="0">
                    <a:latin typeface="Tahoma" panose="020B0604030504040204" pitchFamily="34" charset="0"/>
                    <a:ea typeface="Tahoma" panose="020B0604030504040204" pitchFamily="34" charset="0"/>
                    <a:cs typeface="Tahoma" panose="020B0604030504040204" pitchFamily="34" charset="0"/>
                  </a:rPr>
                  <a:t> </a:t>
                </a:r>
                <a:r>
                  <a:rPr lang="en-US" sz="4400" b="1" dirty="0" err="1">
                    <a:latin typeface="Tahoma" panose="020B0604030504040204" pitchFamily="34" charset="0"/>
                    <a:ea typeface="Tahoma" panose="020B0604030504040204" pitchFamily="34" charset="0"/>
                    <a:cs typeface="Tahoma" panose="020B0604030504040204" pitchFamily="34" charset="0"/>
                  </a:rPr>
                  <a:t>khác</a:t>
                </a:r>
                <a:r>
                  <a:rPr lang="en-US" sz="4400" b="1" dirty="0">
                    <a:latin typeface="Tahoma" panose="020B0604030504040204" pitchFamily="34" charset="0"/>
                    <a:ea typeface="Tahoma" panose="020B0604030504040204" pitchFamily="34" charset="0"/>
                    <a:cs typeface="Tahoma" panose="020B0604030504040204" pitchFamily="34" charset="0"/>
                  </a:rPr>
                  <a:t> </a:t>
                </a:r>
                <a14:m>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𝟎</m:t>
                    </m:r>
                    <m:r>
                      <a:rPr lang="en-US" sz="4400" b="1" i="1" dirty="0" smtClean="0">
                        <a:latin typeface="Cambria Math"/>
                        <a:ea typeface="Tahoma" panose="020B0604030504040204" pitchFamily="34" charset="0"/>
                        <a:cs typeface="Tahoma" panose="020B0604030504040204" pitchFamily="34" charset="0"/>
                      </a:rPr>
                      <m:t>:</m:t>
                    </m:r>
                  </m:oMath>
                </a14:m>
                <a:r>
                  <a:rPr lang="en-US" sz="4400" b="1" dirty="0">
                    <a:latin typeface="Tahoma" panose="020B0604030504040204" pitchFamily="34" charset="0"/>
                    <a:ea typeface="Tahoma" panose="020B0604030504040204" pitchFamily="34" charset="0"/>
                    <a:cs typeface="Tahoma" panose="020B0604030504040204" pitchFamily="34" charset="0"/>
                  </a:rPr>
                  <a:t> </a:t>
                </a:r>
              </a:p>
            </p:txBody>
          </p:sp>
        </mc:Choice>
        <mc:Fallback xmlns="">
          <p:sp>
            <p:nvSpPr>
              <p:cNvPr id="2" name="Rectangle 1"/>
              <p:cNvSpPr>
                <a:spLocks noRot="1" noChangeAspect="1" noMove="1" noResize="1" noEditPoints="1" noAdjustHandles="1" noChangeArrowheads="1" noChangeShapeType="1" noTextEdit="1"/>
              </p:cNvSpPr>
              <p:nvPr/>
            </p:nvSpPr>
            <p:spPr>
              <a:xfrm>
                <a:off x="1170038" y="7591397"/>
                <a:ext cx="22043923" cy="3929858"/>
              </a:xfrm>
              <a:prstGeom prst="rect">
                <a:avLst/>
              </a:prstGeom>
              <a:blipFill rotWithShape="1">
                <a:blip r:embed="rId3"/>
                <a:stretch>
                  <a:fillRect l="-1134" b="-6202"/>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3" name="Rectangle 2"/>
              <p:cNvSpPr/>
              <p:nvPr/>
            </p:nvSpPr>
            <p:spPr>
              <a:xfrm>
                <a:off x="6867182" y="11495319"/>
                <a:ext cx="9882705" cy="1406091"/>
              </a:xfrm>
              <a:prstGeom prst="rect">
                <a:avLst/>
              </a:prstGeom>
            </p:spPr>
            <p:txBody>
              <a:bodyPr wrap="none">
                <a:spAutoFit/>
              </a:bodyPr>
              <a:lstStyle/>
              <a:p>
                <a:pPr lvl="0">
                  <a:lnSpc>
                    <a:spcPct val="150000"/>
                  </a:lnSpc>
                </a:pPr>
                <a14:m>
                  <m:oMathPara xmlns:m="http://schemas.openxmlformats.org/officeDocument/2006/math">
                    <m:oMathParaPr>
                      <m:jc m:val="centerGroup"/>
                    </m:oMathParaPr>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𝒇</m:t>
                      </m:r>
                      <m:d>
                        <m:dPr>
                          <m:ctrlPr>
                            <a:rPr lang="en-US" sz="4400" b="1" i="1">
                              <a:latin typeface="Cambria Math" panose="02040503050406030204" pitchFamily="18" charset="0"/>
                              <a:ea typeface="Tahoma" panose="020B0604030504040204" pitchFamily="34" charset="0"/>
                              <a:cs typeface="Tahoma" panose="020B0604030504040204" pitchFamily="34" charset="0"/>
                            </a:rPr>
                          </m:ctrlPr>
                        </m:dPr>
                        <m:e>
                          <m:r>
                            <a:rPr lang="en-US" sz="4400" b="1" i="1">
                              <a:latin typeface="Cambria Math"/>
                              <a:ea typeface="Tahoma" panose="020B0604030504040204" pitchFamily="34" charset="0"/>
                              <a:cs typeface="Tahoma" panose="020B0604030504040204" pitchFamily="34" charset="0"/>
                            </a:rPr>
                            <m:t>𝒙</m:t>
                          </m:r>
                        </m:e>
                      </m:d>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𝒈</m:t>
                      </m:r>
                      <m:d>
                        <m:dPr>
                          <m:ctrlPr>
                            <a:rPr lang="en-US" sz="4400" b="1" i="1">
                              <a:latin typeface="Cambria Math" panose="02040503050406030204" pitchFamily="18" charset="0"/>
                              <a:ea typeface="Tahoma" panose="020B0604030504040204" pitchFamily="34" charset="0"/>
                              <a:cs typeface="Tahoma" panose="020B0604030504040204" pitchFamily="34" charset="0"/>
                            </a:rPr>
                          </m:ctrlPr>
                        </m:dPr>
                        <m:e>
                          <m:r>
                            <a:rPr lang="en-US" sz="4400" b="1" i="1">
                              <a:latin typeface="Cambria Math"/>
                              <a:ea typeface="Tahoma" panose="020B0604030504040204" pitchFamily="34" charset="0"/>
                              <a:cs typeface="Tahoma" panose="020B0604030504040204" pitchFamily="34" charset="0"/>
                            </a:rPr>
                            <m:t>𝒙</m:t>
                          </m:r>
                        </m:e>
                      </m:d>
                      <m:groupChr>
                        <m:groupChrPr>
                          <m:chr m:val="⇔"/>
                          <m:pos m:val="top"/>
                          <m:ctrlPr>
                            <a:rPr lang="en-US" sz="4400" b="1" i="1">
                              <a:latin typeface="Cambria Math" panose="02040503050406030204" pitchFamily="18" charset="0"/>
                              <a:ea typeface="Tahoma" panose="020B0604030504040204" pitchFamily="34" charset="0"/>
                              <a:cs typeface="Tahoma" panose="020B0604030504040204" pitchFamily="34" charset="0"/>
                            </a:rPr>
                          </m:ctrlPr>
                        </m:groupChrPr>
                        <m:e/>
                      </m:groupChr>
                      <m:r>
                        <a:rPr lang="en-US" sz="4400" b="1" i="1">
                          <a:latin typeface="Cambria Math"/>
                          <a:ea typeface="Tahoma" panose="020B0604030504040204" pitchFamily="34" charset="0"/>
                          <a:cs typeface="Tahoma" panose="020B0604030504040204" pitchFamily="34" charset="0"/>
                        </a:rPr>
                        <m:t>𝒇</m:t>
                      </m:r>
                      <m:d>
                        <m:dPr>
                          <m:ctrlPr>
                            <a:rPr lang="en-US" sz="4400" b="1" i="1">
                              <a:latin typeface="Cambria Math" panose="02040503050406030204" pitchFamily="18" charset="0"/>
                              <a:ea typeface="Tahoma" panose="020B0604030504040204" pitchFamily="34" charset="0"/>
                              <a:cs typeface="Tahoma" panose="020B0604030504040204" pitchFamily="34" charset="0"/>
                            </a:rPr>
                          </m:ctrlPr>
                        </m:dPr>
                        <m:e>
                          <m:r>
                            <a:rPr lang="en-US" sz="4400" b="1" i="1">
                              <a:latin typeface="Cambria Math"/>
                              <a:ea typeface="Tahoma" panose="020B0604030504040204" pitchFamily="34" charset="0"/>
                              <a:cs typeface="Tahoma" panose="020B0604030504040204" pitchFamily="34" charset="0"/>
                            </a:rPr>
                            <m:t>𝒙</m:t>
                          </m:r>
                        </m:e>
                      </m:d>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𝒉</m:t>
                      </m:r>
                      <m:d>
                        <m:dPr>
                          <m:ctrlPr>
                            <a:rPr lang="en-US" sz="4400" b="1" i="1">
                              <a:latin typeface="Cambria Math" panose="02040503050406030204" pitchFamily="18" charset="0"/>
                              <a:ea typeface="Tahoma" panose="020B0604030504040204" pitchFamily="34" charset="0"/>
                              <a:cs typeface="Tahoma" panose="020B0604030504040204" pitchFamily="34" charset="0"/>
                            </a:rPr>
                          </m:ctrlPr>
                        </m:dPr>
                        <m:e>
                          <m:r>
                            <a:rPr lang="en-US" sz="4400" b="1" i="1">
                              <a:latin typeface="Cambria Math"/>
                              <a:ea typeface="Tahoma" panose="020B0604030504040204" pitchFamily="34" charset="0"/>
                              <a:cs typeface="Tahoma" panose="020B0604030504040204" pitchFamily="34" charset="0"/>
                            </a:rPr>
                            <m:t>𝒙</m:t>
                          </m:r>
                        </m:e>
                      </m:d>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𝒈</m:t>
                      </m:r>
                      <m:d>
                        <m:dPr>
                          <m:ctrlPr>
                            <a:rPr lang="en-US" sz="4400" b="1" i="1">
                              <a:latin typeface="Cambria Math" panose="02040503050406030204" pitchFamily="18" charset="0"/>
                              <a:ea typeface="Tahoma" panose="020B0604030504040204" pitchFamily="34" charset="0"/>
                              <a:cs typeface="Tahoma" panose="020B0604030504040204" pitchFamily="34" charset="0"/>
                            </a:rPr>
                          </m:ctrlPr>
                        </m:dPr>
                        <m:e>
                          <m:r>
                            <a:rPr lang="en-US" sz="4400" b="1" i="1">
                              <a:latin typeface="Cambria Math"/>
                              <a:ea typeface="Tahoma" panose="020B0604030504040204" pitchFamily="34" charset="0"/>
                              <a:cs typeface="Tahoma" panose="020B0604030504040204" pitchFamily="34" charset="0"/>
                            </a:rPr>
                            <m:t>𝒙</m:t>
                          </m:r>
                        </m:e>
                      </m:d>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𝒉</m:t>
                      </m:r>
                      <m:r>
                        <a:rPr lang="en-US" sz="4400" b="1" i="1">
                          <a:latin typeface="Cambria Math"/>
                          <a:ea typeface="Tahoma" panose="020B0604030504040204" pitchFamily="34" charset="0"/>
                          <a:cs typeface="Tahoma" panose="020B0604030504040204" pitchFamily="34" charset="0"/>
                        </a:rPr>
                        <m:t>(</m:t>
                      </m:r>
                      <m:r>
                        <a:rPr lang="en-US" sz="4400" b="1" i="1">
                          <a:latin typeface="Cambria Math"/>
                          <a:ea typeface="Tahoma" panose="020B0604030504040204" pitchFamily="34" charset="0"/>
                          <a:cs typeface="Tahoma" panose="020B0604030504040204" pitchFamily="34" charset="0"/>
                        </a:rPr>
                        <m:t>𝒙</m:t>
                      </m:r>
                      <m:r>
                        <a:rPr lang="en-US" sz="4400" b="1" i="1">
                          <a:latin typeface="Cambria Math"/>
                          <a:ea typeface="Tahoma" panose="020B0604030504040204" pitchFamily="34" charset="0"/>
                          <a:cs typeface="Tahoma" panose="020B0604030504040204" pitchFamily="34" charset="0"/>
                        </a:rPr>
                        <m:t>)</m:t>
                      </m:r>
                    </m:oMath>
                  </m:oMathPara>
                </a14:m>
                <a:endParaRPr lang="en-US" sz="4400" b="1" dirty="0">
                  <a:latin typeface="Tahoma" panose="020B0604030504040204" pitchFamily="34" charset="0"/>
                  <a:ea typeface="Tahoma" panose="020B0604030504040204" pitchFamily="34" charset="0"/>
                  <a:cs typeface="Tahoma" panose="020B0604030504040204" pitchFamily="34" charset="0"/>
                </a:endParaRPr>
              </a:p>
            </p:txBody>
          </p:sp>
        </mc:Choice>
        <mc:Fallback xmlns="">
          <p:sp>
            <p:nvSpPr>
              <p:cNvPr id="3" name="Rectangle 2"/>
              <p:cNvSpPr>
                <a:spLocks noRot="1" noChangeAspect="1" noMove="1" noResize="1" noEditPoints="1" noAdjustHandles="1" noChangeArrowheads="1" noChangeShapeType="1" noTextEdit="1"/>
              </p:cNvSpPr>
              <p:nvPr/>
            </p:nvSpPr>
            <p:spPr>
              <a:xfrm>
                <a:off x="6867182" y="11495319"/>
                <a:ext cx="9882705" cy="1406091"/>
              </a:xfrm>
              <a:prstGeom prst="rect">
                <a:avLst/>
              </a:prstGeom>
              <a:blipFill rotWithShape="1">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4" name="Rectangle 3"/>
              <p:cNvSpPr/>
              <p:nvPr/>
            </p:nvSpPr>
            <p:spPr>
              <a:xfrm>
                <a:off x="17106301" y="11962687"/>
                <a:ext cx="3157467" cy="769441"/>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n-US" sz="4400" b="1" i="1" dirty="0" smtClean="0">
                          <a:latin typeface="Cambria Math"/>
                          <a:ea typeface="Tahoma" panose="020B0604030504040204" pitchFamily="34" charset="0"/>
                          <a:cs typeface="Tahoma" panose="020B0604030504040204" pitchFamily="34" charset="0"/>
                        </a:rPr>
                        <m:t>(</m:t>
                      </m:r>
                      <m:r>
                        <a:rPr lang="en-US" sz="4400" b="1" i="1" dirty="0" smtClean="0">
                          <a:latin typeface="Cambria Math"/>
                          <a:ea typeface="Tahoma" panose="020B0604030504040204" pitchFamily="34" charset="0"/>
                          <a:cs typeface="Tahoma" panose="020B0604030504040204" pitchFamily="34" charset="0"/>
                        </a:rPr>
                        <m:t>𝒉</m:t>
                      </m:r>
                      <m:r>
                        <a:rPr lang="en-US" sz="4400" b="1" i="1" dirty="0" smtClean="0">
                          <a:latin typeface="Cambria Math"/>
                          <a:ea typeface="Tahoma" panose="020B0604030504040204" pitchFamily="34" charset="0"/>
                          <a:cs typeface="Tahoma" panose="020B0604030504040204" pitchFamily="34" charset="0"/>
                        </a:rPr>
                        <m:t>(</m:t>
                      </m:r>
                      <m:r>
                        <a:rPr lang="en-US" sz="4400" b="1" i="1" dirty="0" smtClean="0">
                          <a:latin typeface="Cambria Math"/>
                          <a:ea typeface="Tahoma" panose="020B0604030504040204" pitchFamily="34" charset="0"/>
                          <a:cs typeface="Tahoma" panose="020B0604030504040204" pitchFamily="34" charset="0"/>
                        </a:rPr>
                        <m:t>𝒙</m:t>
                      </m:r>
                      <m:r>
                        <a:rPr lang="en-US" sz="4400" b="1" i="1" dirty="0" smtClean="0">
                          <a:latin typeface="Cambria Math"/>
                          <a:ea typeface="Tahoma" panose="020B0604030504040204" pitchFamily="34" charset="0"/>
                          <a:cs typeface="Tahoma" panose="020B0604030504040204" pitchFamily="34" charset="0"/>
                        </a:rPr>
                        <m:t>)≠</m:t>
                      </m:r>
                      <m:r>
                        <a:rPr lang="en-US" sz="4400" b="1" i="1" dirty="0" smtClean="0">
                          <a:latin typeface="Cambria Math"/>
                          <a:ea typeface="Cambria Math"/>
                          <a:cs typeface="Tahoma" panose="020B0604030504040204" pitchFamily="34" charset="0"/>
                        </a:rPr>
                        <m:t>𝟎</m:t>
                      </m:r>
                      <m:r>
                        <a:rPr lang="en-US" sz="4400" b="1" i="1" dirty="0" smtClean="0">
                          <a:latin typeface="Cambria Math"/>
                          <a:ea typeface="Cambria Math"/>
                          <a:cs typeface="Tahoma" panose="020B0604030504040204" pitchFamily="34" charset="0"/>
                        </a:rPr>
                        <m:t>) </m:t>
                      </m:r>
                    </m:oMath>
                  </m:oMathPara>
                </a14:m>
                <a:endParaRPr lang="en-US" dirty="0"/>
              </a:p>
            </p:txBody>
          </p:sp>
        </mc:Choice>
        <mc:Fallback xmlns="">
          <p:sp>
            <p:nvSpPr>
              <p:cNvPr id="4" name="Rectangle 3"/>
              <p:cNvSpPr>
                <a:spLocks noRot="1" noChangeAspect="1" noMove="1" noResize="1" noEditPoints="1" noAdjustHandles="1" noChangeArrowheads="1" noChangeShapeType="1" noTextEdit="1"/>
              </p:cNvSpPr>
              <p:nvPr/>
            </p:nvSpPr>
            <p:spPr>
              <a:xfrm>
                <a:off x="17106301" y="11962687"/>
                <a:ext cx="3157467" cy="769441"/>
              </a:xfrm>
              <a:prstGeom prst="rect">
                <a:avLst/>
              </a:prstGeom>
              <a:blipFill rotWithShape="1">
                <a:blip r:embed="rId5"/>
                <a:stretch>
                  <a:fillRect/>
                </a:stretch>
              </a:blipFill>
            </p:spPr>
            <p:txBody>
              <a:bodyPr/>
              <a:lstStyle/>
              <a:p>
                <a:r>
                  <a:rPr lang="en-US">
                    <a:noFill/>
                  </a:rPr>
                  <a:t> </a:t>
                </a:r>
              </a:p>
            </p:txBody>
          </p:sp>
        </mc:Fallback>
      </mc:AlternateContent>
    </p:spTree>
    <p:extLst>
      <p:ext uri="{BB962C8B-B14F-4D97-AF65-F5344CB8AC3E}">
        <p14:creationId xmlns:p14="http://schemas.microsoft.com/office/powerpoint/2010/main" val="1437475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4"/>
                                        </p:tgtEl>
                                        <p:attrNameLst>
                                          <p:attrName>style.visibility</p:attrName>
                                        </p:attrNameLst>
                                      </p:cBhvr>
                                      <p:to>
                                        <p:strVal val="visible"/>
                                      </p:to>
                                    </p:set>
                                    <p:anim calcmode="lin" valueType="num">
                                      <p:cBhvr additive="base">
                                        <p:cTn id="7" dur="500" fill="hold"/>
                                        <p:tgtEl>
                                          <p:spTgt spid="44"/>
                                        </p:tgtEl>
                                        <p:attrNameLst>
                                          <p:attrName>ppt_x</p:attrName>
                                        </p:attrNameLst>
                                      </p:cBhvr>
                                      <p:tavLst>
                                        <p:tav tm="0">
                                          <p:val>
                                            <p:strVal val="#ppt_x"/>
                                          </p:val>
                                        </p:tav>
                                        <p:tav tm="100000">
                                          <p:val>
                                            <p:strVal val="#ppt_x"/>
                                          </p:val>
                                        </p:tav>
                                      </p:tavLst>
                                    </p:anim>
                                    <p:anim calcmode="lin" valueType="num">
                                      <p:cBhvr additive="base">
                                        <p:cTn id="8" dur="500" fill="hold"/>
                                        <p:tgtEl>
                                          <p:spTgt spid="4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0">
                                            <p:txEl>
                                              <p:pRg st="0" end="0"/>
                                            </p:txEl>
                                          </p:spTgt>
                                        </p:tgtEl>
                                        <p:attrNameLst>
                                          <p:attrName>style.visibility</p:attrName>
                                        </p:attrNameLst>
                                      </p:cBhvr>
                                      <p:to>
                                        <p:strVal val="visible"/>
                                      </p:to>
                                    </p:set>
                                    <p:animEffect transition="in" filter="wipe(left)">
                                      <p:cBhvr>
                                        <p:cTn id="13" dur="500"/>
                                        <p:tgtEl>
                                          <p:spTgt spid="50">
                                            <p:txEl>
                                              <p:pRg st="0" end="0"/>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0">
                                            <p:txEl>
                                              <p:pRg st="2" end="2"/>
                                            </p:txEl>
                                          </p:spTgt>
                                        </p:tgtEl>
                                        <p:attrNameLst>
                                          <p:attrName>style.visibility</p:attrName>
                                        </p:attrNameLst>
                                      </p:cBhvr>
                                      <p:to>
                                        <p:strVal val="visible"/>
                                      </p:to>
                                    </p:set>
                                    <p:animEffect transition="in" filter="wipe(left)">
                                      <p:cBhvr>
                                        <p:cTn id="18" dur="500"/>
                                        <p:tgtEl>
                                          <p:spTgt spid="50">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8" fill="hold" grpId="0" nodeType="clickEffect">
                                  <p:stCondLst>
                                    <p:cond delay="0"/>
                                  </p:stCondLst>
                                  <p:childTnLst>
                                    <p:set>
                                      <p:cBhvr>
                                        <p:cTn id="22" dur="1" fill="hold">
                                          <p:stCondLst>
                                            <p:cond delay="0"/>
                                          </p:stCondLst>
                                        </p:cTn>
                                        <p:tgtEl>
                                          <p:spTgt spid="2">
                                            <p:txEl>
                                              <p:pRg st="0" end="0"/>
                                            </p:txEl>
                                          </p:spTgt>
                                        </p:tgtEl>
                                        <p:attrNameLst>
                                          <p:attrName>style.visibility</p:attrName>
                                        </p:attrNameLst>
                                      </p:cBhvr>
                                      <p:to>
                                        <p:strVal val="visible"/>
                                      </p:to>
                                    </p:set>
                                    <p:animEffect transition="in" filter="wipe(left)">
                                      <p:cBhvr>
                                        <p:cTn id="23" dur="500"/>
                                        <p:tgtEl>
                                          <p:spTgt spid="2">
                                            <p:txEl>
                                              <p:pRg st="0" end="0"/>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2">
                                            <p:txEl>
                                              <p:pRg st="1" end="1"/>
                                            </p:txEl>
                                          </p:spTgt>
                                        </p:tgtEl>
                                        <p:attrNameLst>
                                          <p:attrName>style.visibility</p:attrName>
                                        </p:attrNameLst>
                                      </p:cBhvr>
                                      <p:to>
                                        <p:strVal val="visible"/>
                                      </p:to>
                                    </p:set>
                                    <p:animEffect transition="in" filter="wipe(left)">
                                      <p:cBhvr>
                                        <p:cTn id="28" dur="500"/>
                                        <p:tgtEl>
                                          <p:spTgt spid="2">
                                            <p:txEl>
                                              <p:pRg st="1" end="1"/>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2">
                                            <p:txEl>
                                              <p:pRg st="2" end="2"/>
                                            </p:txEl>
                                          </p:spTgt>
                                        </p:tgtEl>
                                        <p:attrNameLst>
                                          <p:attrName>style.visibility</p:attrName>
                                        </p:attrNameLst>
                                      </p:cBhvr>
                                      <p:to>
                                        <p:strVal val="visible"/>
                                      </p:to>
                                    </p:set>
                                    <p:animEffect transition="in" filter="wipe(left)">
                                      <p:cBhvr>
                                        <p:cTn id="33" dur="500"/>
                                        <p:tgtEl>
                                          <p:spTgt spid="2">
                                            <p:txEl>
                                              <p:pRg st="2" end="2"/>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8" fill="hold" grpId="0" nodeType="click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wipe(left)">
                                      <p:cBhvr>
                                        <p:cTn id="38" dur="500"/>
                                        <p:tgtEl>
                                          <p:spTgt spid="3"/>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4"/>
                                        </p:tgtEl>
                                        <p:attrNameLst>
                                          <p:attrName>style.visibility</p:attrName>
                                        </p:attrNameLst>
                                      </p:cBhvr>
                                      <p:to>
                                        <p:strVal val="visible"/>
                                      </p:to>
                                    </p:set>
                                    <p:animEffect transition="in" filter="wipe(left)">
                                      <p:cBhvr>
                                        <p:cTn id="43"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0" grpId="0" build="p"/>
      <p:bldP spid="2" grpId="0" build="p"/>
      <p:bldP spid="3" grpId="0"/>
      <p:bldP spid="4" grpId="0"/>
    </p:bldLst>
  </p:timing>
</p:sld>
</file>

<file path=ppt/theme/theme1.xml><?xml version="1.0" encoding="utf-8"?>
<a:theme xmlns:a="http://schemas.openxmlformats.org/drawingml/2006/main" name="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rgbClr val="000000"/>
      </a:dk1>
      <a:lt1>
        <a:srgbClr val="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2403</TotalTime>
  <Words>3676</Words>
  <PresentationFormat>Custom</PresentationFormat>
  <Paragraphs>617</Paragraphs>
  <Slides>34</Slides>
  <Notes>32</Notes>
  <HiddenSlides>0</HiddenSlides>
  <MMClips>0</MMClips>
  <ScaleCrop>false</ScaleCrop>
  <HeadingPairs>
    <vt:vector size="6" baseType="variant">
      <vt:variant>
        <vt:lpstr>Fonts Used</vt:lpstr>
      </vt:variant>
      <vt:variant>
        <vt:i4>6</vt:i4>
      </vt:variant>
      <vt:variant>
        <vt:lpstr>Theme</vt:lpstr>
      </vt:variant>
      <vt:variant>
        <vt:i4>2</vt:i4>
      </vt:variant>
      <vt:variant>
        <vt:lpstr>Slide Titles</vt:lpstr>
      </vt:variant>
      <vt:variant>
        <vt:i4>34</vt:i4>
      </vt:variant>
    </vt:vector>
  </HeadingPairs>
  <TitlesOfParts>
    <vt:vector size="42" baseType="lpstr">
      <vt:lpstr>Calibri</vt:lpstr>
      <vt:lpstr>Tahoma</vt:lpstr>
      <vt:lpstr>Abril Fatface</vt:lpstr>
      <vt:lpstr>Arial</vt:lpstr>
      <vt:lpstr>Times New Roman</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creator>VnTeach.Com</dc:creator>
  <cp:keywords>VnTeach.Com</cp:keywords>
  <dcterms:modified xsi:type="dcterms:W3CDTF">2023-08-31T13:39:32Z</dcterms:modified>
</cp:coreProperties>
</file>