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71" r:id="rId2"/>
    <p:sldId id="257" r:id="rId3"/>
    <p:sldId id="273" r:id="rId4"/>
    <p:sldId id="258" r:id="rId5"/>
    <p:sldId id="260" r:id="rId6"/>
    <p:sldId id="274" r:id="rId7"/>
    <p:sldId id="261" r:id="rId8"/>
    <p:sldId id="264" r:id="rId9"/>
    <p:sldId id="276" r:id="rId10"/>
    <p:sldId id="277" r:id="rId11"/>
    <p:sldId id="263" r:id="rId12"/>
    <p:sldId id="280" r:id="rId13"/>
    <p:sldId id="281" r:id="rId14"/>
    <p:sldId id="282" r:id="rId15"/>
    <p:sldId id="283" r:id="rId16"/>
    <p:sldId id="284" r:id="rId17"/>
    <p:sldId id="278" r:id="rId18"/>
    <p:sldId id="27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15109"/>
    <a:srgbClr val="0070C0"/>
    <a:srgbClr val="A6A6A6"/>
    <a:srgbClr val="C0E6EA"/>
    <a:srgbClr val="05A0B8"/>
    <a:srgbClr val="048DA4"/>
    <a:srgbClr val="0FB7BD"/>
    <a:srgbClr val="A3E7FF"/>
    <a:srgbClr val="89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84020" autoAdjust="0"/>
  </p:normalViewPr>
  <p:slideViewPr>
    <p:cSldViewPr snapToGrid="0" showGuides="1">
      <p:cViewPr>
        <p:scale>
          <a:sx n="75" d="100"/>
          <a:sy n="75" d="100"/>
        </p:scale>
        <p:origin x="658" y="2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91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64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044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80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78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57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177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596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596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64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466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6/5/2021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585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44"/>
            <a:ext cx="9144000" cy="6839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35188" cy="4100301"/>
            <a:chOff x="760064" y="827862"/>
            <a:chExt cx="6135188" cy="4100301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Grammar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821366"/>
              <a:ext cx="420785" cy="39674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61" y="3700995"/>
              <a:ext cx="444381" cy="456724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42142" y="2665793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Look at the picture of a classroom. Choose the best answer A, B, or C.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42143" y="3604724"/>
              <a:ext cx="41443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Complete the sentences with the present simple or the present continuous form of the verbs in brackets.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9965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38671"/>
            <a:ext cx="587409" cy="553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654627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Look at the picture of a classroom. Choose the best answer A, B, or C.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322454"/>
            <a:ext cx="6040755" cy="5164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0222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84534"/>
            <a:ext cx="6040755" cy="5164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5220AD-C91F-4A13-81A4-125A00AEAAFD}"/>
              </a:ext>
            </a:extLst>
          </p:cNvPr>
          <p:cNvGrpSpPr/>
          <p:nvPr/>
        </p:nvGrpSpPr>
        <p:grpSpPr>
          <a:xfrm>
            <a:off x="630454" y="5458952"/>
            <a:ext cx="7984693" cy="1111238"/>
            <a:chOff x="1201014" y="5550392"/>
            <a:chExt cx="7984693" cy="1111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74CD3F-F81D-4A2E-9A5B-49A800FBEA4D}"/>
                </a:ext>
              </a:extLst>
            </p:cNvPr>
            <p:cNvGrpSpPr/>
            <p:nvPr/>
          </p:nvGrpSpPr>
          <p:grpSpPr>
            <a:xfrm>
              <a:off x="1635924" y="6128272"/>
              <a:ext cx="2294630" cy="523220"/>
              <a:chOff x="1230086" y="1785257"/>
              <a:chExt cx="211183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0002B9-0024-452A-B96C-C163557341F7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0EF99-8C6C-43AD-B26D-9FC2559C895B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730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/>
                  <a:t>in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1C9B67-1C02-447E-850D-521F9BC8028D}"/>
                </a:ext>
              </a:extLst>
            </p:cNvPr>
            <p:cNvGrpSpPr/>
            <p:nvPr/>
          </p:nvGrpSpPr>
          <p:grpSpPr>
            <a:xfrm>
              <a:off x="3830210" y="6138410"/>
              <a:ext cx="1951616" cy="523220"/>
              <a:chOff x="1230086" y="1785257"/>
              <a:chExt cx="1796143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D20E64-B509-4E24-99E0-BB545DA0AE1D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2E457-02CB-4CF4-81E3-0306199B7B77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1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F529C3-A240-43D4-BC15-FB12313AB965}"/>
                </a:ext>
              </a:extLst>
            </p:cNvPr>
            <p:cNvGrpSpPr/>
            <p:nvPr/>
          </p:nvGrpSpPr>
          <p:grpSpPr>
            <a:xfrm>
              <a:off x="6042159" y="6100712"/>
              <a:ext cx="2188166" cy="523220"/>
              <a:chOff x="1230086" y="1785257"/>
              <a:chExt cx="2013849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4CCFD-B1F3-4CCE-92E6-DDBA6BC13C62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388F96-3F11-4707-80B7-CEEBD27B04A1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63284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behind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3EF68C-1716-48F5-B0FF-0F9D3D3DC37E}"/>
                </a:ext>
              </a:extLst>
            </p:cNvPr>
            <p:cNvGrpSpPr/>
            <p:nvPr/>
          </p:nvGrpSpPr>
          <p:grpSpPr>
            <a:xfrm>
              <a:off x="1201014" y="5550392"/>
              <a:ext cx="7984693" cy="531873"/>
              <a:chOff x="794659" y="707494"/>
              <a:chExt cx="7348604" cy="53187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6E960-3875-4B41-B04A-50782E2AEEC5}"/>
                  </a:ext>
                </a:extLst>
              </p:cNvPr>
              <p:cNvGrpSpPr/>
              <p:nvPr/>
            </p:nvGrpSpPr>
            <p:grpSpPr>
              <a:xfrm>
                <a:off x="794659" y="707494"/>
                <a:ext cx="7348604" cy="531873"/>
                <a:chOff x="363373" y="1262747"/>
                <a:chExt cx="7348604" cy="5318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6D1D83-9C46-4002-88E9-E6BB303F7283}"/>
                    </a:ext>
                  </a:extLst>
                </p:cNvPr>
                <p:cNvSpPr txBox="1"/>
                <p:nvPr/>
              </p:nvSpPr>
              <p:spPr>
                <a:xfrm>
                  <a:off x="363373" y="1262747"/>
                  <a:ext cx="4748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0070C0"/>
                      </a:solidFill>
                    </a:rPr>
                    <a:t>1.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05BB76-9AAE-4331-83C3-D13C9B0735C1}"/>
                    </a:ext>
                  </a:extLst>
                </p:cNvPr>
                <p:cNvSpPr txBox="1"/>
                <p:nvPr/>
              </p:nvSpPr>
              <p:spPr>
                <a:xfrm>
                  <a:off x="827313" y="1271400"/>
                  <a:ext cx="6884664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There is a blackboard and a clock               the wall.</a:t>
                  </a:r>
                  <a:endParaRPr lang="en-US" sz="2800" i="1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28D99-BC0E-4A69-91A5-C46E273A341C}"/>
                  </a:ext>
                </a:extLst>
              </p:cNvPr>
              <p:cNvCxnSpPr/>
              <p:nvPr/>
            </p:nvCxnSpPr>
            <p:spPr>
              <a:xfrm>
                <a:off x="5799866" y="111778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5851465-1579-4762-B845-FE07DBB5D180}"/>
              </a:ext>
            </a:extLst>
          </p:cNvPr>
          <p:cNvSpPr/>
          <p:nvPr/>
        </p:nvSpPr>
        <p:spPr>
          <a:xfrm>
            <a:off x="3283512" y="6087855"/>
            <a:ext cx="457200" cy="45720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9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84534"/>
            <a:ext cx="6040755" cy="5164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5220AD-C91F-4A13-81A4-125A00AEAAFD}"/>
              </a:ext>
            </a:extLst>
          </p:cNvPr>
          <p:cNvGrpSpPr/>
          <p:nvPr/>
        </p:nvGrpSpPr>
        <p:grpSpPr>
          <a:xfrm>
            <a:off x="1225792" y="5448792"/>
            <a:ext cx="6692417" cy="1111238"/>
            <a:chOff x="1201014" y="5550392"/>
            <a:chExt cx="6692417" cy="1111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74CD3F-F81D-4A2E-9A5B-49A800FBEA4D}"/>
                </a:ext>
              </a:extLst>
            </p:cNvPr>
            <p:cNvGrpSpPr/>
            <p:nvPr/>
          </p:nvGrpSpPr>
          <p:grpSpPr>
            <a:xfrm>
              <a:off x="1635924" y="6128272"/>
              <a:ext cx="2294630" cy="523220"/>
              <a:chOff x="1230086" y="1785257"/>
              <a:chExt cx="211183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0002B9-0024-452A-B96C-C163557341F7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0EF99-8C6C-43AD-B26D-9FC2559C895B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730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teacher’s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1C9B67-1C02-447E-850D-521F9BC8028D}"/>
                </a:ext>
              </a:extLst>
            </p:cNvPr>
            <p:cNvGrpSpPr/>
            <p:nvPr/>
          </p:nvGrpSpPr>
          <p:grpSpPr>
            <a:xfrm>
              <a:off x="3830210" y="6138410"/>
              <a:ext cx="1951616" cy="523220"/>
              <a:chOff x="1230086" y="1785257"/>
              <a:chExt cx="1796143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D20E64-B509-4E24-99E0-BB545DA0AE1D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2E457-02CB-4CF4-81E3-0306199B7B77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1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teachers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F529C3-A240-43D4-BC15-FB12313AB965}"/>
                </a:ext>
              </a:extLst>
            </p:cNvPr>
            <p:cNvGrpSpPr/>
            <p:nvPr/>
          </p:nvGrpSpPr>
          <p:grpSpPr>
            <a:xfrm>
              <a:off x="6042159" y="6100712"/>
              <a:ext cx="1851272" cy="523220"/>
              <a:chOff x="1230086" y="1785257"/>
              <a:chExt cx="1703793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4CCFD-B1F3-4CCE-92E6-DDBA6BC13C62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388F96-3F11-4707-80B7-CEEBD27B04A1}"/>
                  </a:ext>
                </a:extLst>
              </p:cNvPr>
              <p:cNvSpPr txBox="1"/>
              <p:nvPr/>
            </p:nvSpPr>
            <p:spPr>
              <a:xfrm>
                <a:off x="1611087" y="1785257"/>
                <a:ext cx="132279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teacher’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3EF68C-1716-48F5-B0FF-0F9D3D3DC37E}"/>
                </a:ext>
              </a:extLst>
            </p:cNvPr>
            <p:cNvGrpSpPr/>
            <p:nvPr/>
          </p:nvGrpSpPr>
          <p:grpSpPr>
            <a:xfrm>
              <a:off x="1201014" y="5550392"/>
              <a:ext cx="6633948" cy="531873"/>
              <a:chOff x="794659" y="707494"/>
              <a:chExt cx="6105464" cy="53187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6E960-3875-4B41-B04A-50782E2AEEC5}"/>
                  </a:ext>
                </a:extLst>
              </p:cNvPr>
              <p:cNvGrpSpPr/>
              <p:nvPr/>
            </p:nvGrpSpPr>
            <p:grpSpPr>
              <a:xfrm>
                <a:off x="794659" y="707494"/>
                <a:ext cx="6105464" cy="531873"/>
                <a:chOff x="363373" y="1262747"/>
                <a:chExt cx="6105464" cy="5318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6D1D83-9C46-4002-88E9-E6BB303F7283}"/>
                    </a:ext>
                  </a:extLst>
                </p:cNvPr>
                <p:cNvSpPr txBox="1"/>
                <p:nvPr/>
              </p:nvSpPr>
              <p:spPr>
                <a:xfrm>
                  <a:off x="363373" y="1262747"/>
                  <a:ext cx="4748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70C0"/>
                      </a:solidFill>
                    </a:rPr>
                    <a:t>2.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05BB76-9AAE-4331-83C3-D13C9B0735C1}"/>
                    </a:ext>
                  </a:extLst>
                </p:cNvPr>
                <p:cNvSpPr txBox="1"/>
                <p:nvPr/>
              </p:nvSpPr>
              <p:spPr>
                <a:xfrm>
                  <a:off x="827314" y="1271400"/>
                  <a:ext cx="5641523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A vase of flowers is on the               desk.</a:t>
                  </a:r>
                  <a:endParaRPr lang="en-US" sz="2800" i="1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28D99-BC0E-4A69-91A5-C46E273A341C}"/>
                  </a:ext>
                </a:extLst>
              </p:cNvPr>
              <p:cNvCxnSpPr/>
              <p:nvPr/>
            </p:nvCxnSpPr>
            <p:spPr>
              <a:xfrm>
                <a:off x="4924881" y="109746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5851465-1579-4762-B845-FE07DBB5D180}"/>
              </a:ext>
            </a:extLst>
          </p:cNvPr>
          <p:cNvSpPr/>
          <p:nvPr/>
        </p:nvSpPr>
        <p:spPr>
          <a:xfrm>
            <a:off x="1700828" y="6069836"/>
            <a:ext cx="457200" cy="45720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17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84534"/>
            <a:ext cx="6040755" cy="5164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5220AD-C91F-4A13-81A4-125A00AEAAFD}"/>
              </a:ext>
            </a:extLst>
          </p:cNvPr>
          <p:cNvGrpSpPr/>
          <p:nvPr/>
        </p:nvGrpSpPr>
        <p:grpSpPr>
          <a:xfrm>
            <a:off x="648456" y="5448792"/>
            <a:ext cx="7847088" cy="1111238"/>
            <a:chOff x="1201014" y="5550392"/>
            <a:chExt cx="7847088" cy="1111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74CD3F-F81D-4A2E-9A5B-49A800FBEA4D}"/>
                </a:ext>
              </a:extLst>
            </p:cNvPr>
            <p:cNvGrpSpPr/>
            <p:nvPr/>
          </p:nvGrpSpPr>
          <p:grpSpPr>
            <a:xfrm>
              <a:off x="1635924" y="6128272"/>
              <a:ext cx="2294630" cy="523220"/>
              <a:chOff x="1230086" y="1785257"/>
              <a:chExt cx="211183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0002B9-0024-452A-B96C-C163557341F7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0EF99-8C6C-43AD-B26D-9FC2559C895B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730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1C9B67-1C02-447E-850D-521F9BC8028D}"/>
                </a:ext>
              </a:extLst>
            </p:cNvPr>
            <p:cNvGrpSpPr/>
            <p:nvPr/>
          </p:nvGrpSpPr>
          <p:grpSpPr>
            <a:xfrm>
              <a:off x="3830210" y="6138410"/>
              <a:ext cx="1951616" cy="523220"/>
              <a:chOff x="1230086" y="1785257"/>
              <a:chExt cx="1796143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D20E64-B509-4E24-99E0-BB545DA0AE1D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2E457-02CB-4CF4-81E3-0306199B7B77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1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on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F529C3-A240-43D4-BC15-FB12313AB965}"/>
                </a:ext>
              </a:extLst>
            </p:cNvPr>
            <p:cNvGrpSpPr/>
            <p:nvPr/>
          </p:nvGrpSpPr>
          <p:grpSpPr>
            <a:xfrm>
              <a:off x="6042159" y="6100712"/>
              <a:ext cx="2211948" cy="523220"/>
              <a:chOff x="1230086" y="1785257"/>
              <a:chExt cx="2035736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4CCFD-B1F3-4CCE-92E6-DDBA6BC13C62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388F96-3F11-4707-80B7-CEEBD27B04A1}"/>
                  </a:ext>
                </a:extLst>
              </p:cNvPr>
              <p:cNvSpPr txBox="1"/>
              <p:nvPr/>
            </p:nvSpPr>
            <p:spPr>
              <a:xfrm>
                <a:off x="1611087" y="1785257"/>
                <a:ext cx="165473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in front of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3EF68C-1716-48F5-B0FF-0F9D3D3DC37E}"/>
                </a:ext>
              </a:extLst>
            </p:cNvPr>
            <p:cNvGrpSpPr/>
            <p:nvPr/>
          </p:nvGrpSpPr>
          <p:grpSpPr>
            <a:xfrm>
              <a:off x="1201014" y="5550392"/>
              <a:ext cx="7847088" cy="531873"/>
              <a:chOff x="794659" y="707494"/>
              <a:chExt cx="7221961" cy="53187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6E960-3875-4B41-B04A-50782E2AEEC5}"/>
                  </a:ext>
                </a:extLst>
              </p:cNvPr>
              <p:cNvGrpSpPr/>
              <p:nvPr/>
            </p:nvGrpSpPr>
            <p:grpSpPr>
              <a:xfrm>
                <a:off x="794659" y="707494"/>
                <a:ext cx="7221961" cy="531873"/>
                <a:chOff x="363373" y="1262747"/>
                <a:chExt cx="7221961" cy="5318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6D1D83-9C46-4002-88E9-E6BB303F7283}"/>
                    </a:ext>
                  </a:extLst>
                </p:cNvPr>
                <p:cNvSpPr txBox="1"/>
                <p:nvPr/>
              </p:nvSpPr>
              <p:spPr>
                <a:xfrm>
                  <a:off x="363373" y="1262747"/>
                  <a:ext cx="4748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70C0"/>
                      </a:solidFill>
                    </a:rPr>
                    <a:t>3.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05BB76-9AAE-4331-83C3-D13C9B0735C1}"/>
                    </a:ext>
                  </a:extLst>
                </p:cNvPr>
                <p:cNvSpPr txBox="1"/>
                <p:nvPr/>
              </p:nvSpPr>
              <p:spPr>
                <a:xfrm>
                  <a:off x="827314" y="1271400"/>
                  <a:ext cx="675802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A boy and these girls are the               classroom.</a:t>
                  </a:r>
                  <a:endParaRPr lang="en-US" sz="2800" i="1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28D99-BC0E-4A69-91A5-C46E273A341C}"/>
                  </a:ext>
                </a:extLst>
              </p:cNvPr>
              <p:cNvCxnSpPr/>
              <p:nvPr/>
            </p:nvCxnSpPr>
            <p:spPr>
              <a:xfrm>
                <a:off x="5224102" y="109746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5851465-1579-4762-B845-FE07DBB5D180}"/>
              </a:ext>
            </a:extLst>
          </p:cNvPr>
          <p:cNvSpPr/>
          <p:nvPr/>
        </p:nvSpPr>
        <p:spPr>
          <a:xfrm>
            <a:off x="1142028" y="6069836"/>
            <a:ext cx="457200" cy="45720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9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84534"/>
            <a:ext cx="6040755" cy="5164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5220AD-C91F-4A13-81A4-125A00AEAAFD}"/>
              </a:ext>
            </a:extLst>
          </p:cNvPr>
          <p:cNvGrpSpPr/>
          <p:nvPr/>
        </p:nvGrpSpPr>
        <p:grpSpPr>
          <a:xfrm>
            <a:off x="1391028" y="5448792"/>
            <a:ext cx="6361945" cy="1111238"/>
            <a:chOff x="1201014" y="5550392"/>
            <a:chExt cx="6361945" cy="1111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74CD3F-F81D-4A2E-9A5B-49A800FBEA4D}"/>
                </a:ext>
              </a:extLst>
            </p:cNvPr>
            <p:cNvGrpSpPr/>
            <p:nvPr/>
          </p:nvGrpSpPr>
          <p:grpSpPr>
            <a:xfrm>
              <a:off x="1635924" y="6128272"/>
              <a:ext cx="2294630" cy="523220"/>
              <a:chOff x="1230086" y="1785257"/>
              <a:chExt cx="211183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0002B9-0024-452A-B96C-C163557341F7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0EF99-8C6C-43AD-B26D-9FC2559C895B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730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behind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1C9B67-1C02-447E-850D-521F9BC8028D}"/>
                </a:ext>
              </a:extLst>
            </p:cNvPr>
            <p:cNvGrpSpPr/>
            <p:nvPr/>
          </p:nvGrpSpPr>
          <p:grpSpPr>
            <a:xfrm>
              <a:off x="3830210" y="6138410"/>
              <a:ext cx="1951616" cy="523220"/>
              <a:chOff x="1230086" y="1785257"/>
              <a:chExt cx="1796143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D20E64-B509-4E24-99E0-BB545DA0AE1D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2E457-02CB-4CF4-81E3-0306199B7B77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1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next to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F529C3-A240-43D4-BC15-FB12313AB965}"/>
                </a:ext>
              </a:extLst>
            </p:cNvPr>
            <p:cNvGrpSpPr/>
            <p:nvPr/>
          </p:nvGrpSpPr>
          <p:grpSpPr>
            <a:xfrm>
              <a:off x="6042159" y="6100712"/>
              <a:ext cx="1520800" cy="523220"/>
              <a:chOff x="1230086" y="1785257"/>
              <a:chExt cx="1399647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4CCFD-B1F3-4CCE-92E6-DDBA6BC13C62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388F96-3F11-4707-80B7-CEEBD27B04A1}"/>
                  </a:ext>
                </a:extLst>
              </p:cNvPr>
              <p:cNvSpPr txBox="1"/>
              <p:nvPr/>
            </p:nvSpPr>
            <p:spPr>
              <a:xfrm>
                <a:off x="1611087" y="1785257"/>
                <a:ext cx="101864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under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3EF68C-1716-48F5-B0FF-0F9D3D3DC37E}"/>
                </a:ext>
              </a:extLst>
            </p:cNvPr>
            <p:cNvGrpSpPr/>
            <p:nvPr/>
          </p:nvGrpSpPr>
          <p:grpSpPr>
            <a:xfrm>
              <a:off x="1201014" y="5550392"/>
              <a:ext cx="5880841" cy="531873"/>
              <a:chOff x="794659" y="707494"/>
              <a:chExt cx="5412352" cy="53187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6E960-3875-4B41-B04A-50782E2AEEC5}"/>
                  </a:ext>
                </a:extLst>
              </p:cNvPr>
              <p:cNvGrpSpPr/>
              <p:nvPr/>
            </p:nvGrpSpPr>
            <p:grpSpPr>
              <a:xfrm>
                <a:off x="794659" y="707494"/>
                <a:ext cx="5412352" cy="531873"/>
                <a:chOff x="363373" y="1262747"/>
                <a:chExt cx="5412352" cy="5318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6D1D83-9C46-4002-88E9-E6BB303F7283}"/>
                    </a:ext>
                  </a:extLst>
                </p:cNvPr>
                <p:cNvSpPr txBox="1"/>
                <p:nvPr/>
              </p:nvSpPr>
              <p:spPr>
                <a:xfrm>
                  <a:off x="363373" y="1262747"/>
                  <a:ext cx="4748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70C0"/>
                      </a:solidFill>
                    </a:rPr>
                    <a:t>4.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05BB76-9AAE-4331-83C3-D13C9B0735C1}"/>
                    </a:ext>
                  </a:extLst>
                </p:cNvPr>
                <p:cNvSpPr txBox="1"/>
                <p:nvPr/>
              </p:nvSpPr>
              <p:spPr>
                <a:xfrm>
                  <a:off x="827314" y="1271400"/>
                  <a:ext cx="49484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The window is              the big door.</a:t>
                  </a:r>
                  <a:endParaRPr lang="en-US" sz="2800" i="1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28D99-BC0E-4A69-91A5-C46E273A341C}"/>
                  </a:ext>
                </a:extLst>
              </p:cNvPr>
              <p:cNvCxnSpPr/>
              <p:nvPr/>
            </p:nvCxnSpPr>
            <p:spPr>
              <a:xfrm>
                <a:off x="3323261" y="109746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5851465-1579-4762-B845-FE07DBB5D180}"/>
              </a:ext>
            </a:extLst>
          </p:cNvPr>
          <p:cNvSpPr/>
          <p:nvPr/>
        </p:nvSpPr>
        <p:spPr>
          <a:xfrm>
            <a:off x="4048917" y="6069820"/>
            <a:ext cx="457200" cy="45720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63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623" y="184534"/>
            <a:ext cx="6040755" cy="5164927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AF5220AD-C91F-4A13-81A4-125A00AEAAFD}"/>
              </a:ext>
            </a:extLst>
          </p:cNvPr>
          <p:cNvGrpSpPr/>
          <p:nvPr/>
        </p:nvGrpSpPr>
        <p:grpSpPr>
          <a:xfrm>
            <a:off x="1157062" y="5448792"/>
            <a:ext cx="6829877" cy="1111238"/>
            <a:chOff x="1201014" y="5550392"/>
            <a:chExt cx="6829877" cy="1111238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274CD3F-F81D-4A2E-9A5B-49A800FBEA4D}"/>
                </a:ext>
              </a:extLst>
            </p:cNvPr>
            <p:cNvGrpSpPr/>
            <p:nvPr/>
          </p:nvGrpSpPr>
          <p:grpSpPr>
            <a:xfrm>
              <a:off x="1635924" y="6128272"/>
              <a:ext cx="2294630" cy="523220"/>
              <a:chOff x="1230086" y="1785257"/>
              <a:chExt cx="2111832" cy="523220"/>
            </a:xfrm>
          </p:grpSpPr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E0002B9-0024-452A-B96C-C163557341F7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6B0EF99-8C6C-43AD-B26D-9FC2559C895B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7308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reads</a:t>
                </a:r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441C9B67-1C02-447E-850D-521F9BC8028D}"/>
                </a:ext>
              </a:extLst>
            </p:cNvPr>
            <p:cNvGrpSpPr/>
            <p:nvPr/>
          </p:nvGrpSpPr>
          <p:grpSpPr>
            <a:xfrm>
              <a:off x="3830210" y="6138410"/>
              <a:ext cx="1951616" cy="523220"/>
              <a:chOff x="1230086" y="1785257"/>
              <a:chExt cx="1796143" cy="523220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45D20E64-B509-4E24-99E0-BB545DA0AE1D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dirty="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152E457-02CB-4CF4-81E3-0306199B7B77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15143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reading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D2F529C3-A240-43D4-BC15-FB12313AB965}"/>
                </a:ext>
              </a:extLst>
            </p:cNvPr>
            <p:cNvGrpSpPr/>
            <p:nvPr/>
          </p:nvGrpSpPr>
          <p:grpSpPr>
            <a:xfrm>
              <a:off x="6042159" y="6100712"/>
              <a:ext cx="1988732" cy="523220"/>
              <a:chOff x="1230086" y="1785257"/>
              <a:chExt cx="1830301" cy="523220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3C4CCFD-B1F3-4CCE-92E6-DDBA6BC13C62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6388F96-3F11-4707-80B7-CEEBD27B04A1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449301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is reading</a:t>
                </a:r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E43EF68C-1716-48F5-B0FF-0F9D3D3DC37E}"/>
                </a:ext>
              </a:extLst>
            </p:cNvPr>
            <p:cNvGrpSpPr/>
            <p:nvPr/>
          </p:nvGrpSpPr>
          <p:grpSpPr>
            <a:xfrm>
              <a:off x="1201014" y="5550392"/>
              <a:ext cx="5880841" cy="531873"/>
              <a:chOff x="794659" y="707494"/>
              <a:chExt cx="5412352" cy="531873"/>
            </a:xfrm>
          </p:grpSpPr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0B66E960-3875-4B41-B04A-50782E2AEEC5}"/>
                  </a:ext>
                </a:extLst>
              </p:cNvPr>
              <p:cNvGrpSpPr/>
              <p:nvPr/>
            </p:nvGrpSpPr>
            <p:grpSpPr>
              <a:xfrm>
                <a:off x="794659" y="707494"/>
                <a:ext cx="5412352" cy="531873"/>
                <a:chOff x="363373" y="1262747"/>
                <a:chExt cx="5412352" cy="531873"/>
              </a:xfrm>
            </p:grpSpPr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746D1D83-9C46-4002-88E9-E6BB303F7283}"/>
                    </a:ext>
                  </a:extLst>
                </p:cNvPr>
                <p:cNvSpPr txBox="1"/>
                <p:nvPr/>
              </p:nvSpPr>
              <p:spPr>
                <a:xfrm>
                  <a:off x="363373" y="1262747"/>
                  <a:ext cx="47483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0070C0"/>
                      </a:solidFill>
                    </a:rPr>
                    <a:t>5.</a:t>
                  </a:r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305BB76-9AAE-4331-83C3-D13C9B0735C1}"/>
                    </a:ext>
                  </a:extLst>
                </p:cNvPr>
                <p:cNvSpPr txBox="1"/>
                <p:nvPr/>
              </p:nvSpPr>
              <p:spPr>
                <a:xfrm>
                  <a:off x="827314" y="1271400"/>
                  <a:ext cx="4948411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800" dirty="0"/>
                    <a:t>A girl              her book now.</a:t>
                  </a:r>
                  <a:endParaRPr lang="en-US" sz="2800" i="1" dirty="0"/>
                </a:p>
              </p:txBody>
            </p:sp>
          </p:grp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04D28D99-BC0E-4A69-91A5-C46E273A341C}"/>
                  </a:ext>
                </a:extLst>
              </p:cNvPr>
              <p:cNvCxnSpPr/>
              <p:nvPr/>
            </p:nvCxnSpPr>
            <p:spPr>
              <a:xfrm>
                <a:off x="2091436" y="110762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Oval 3">
            <a:extLst>
              <a:ext uri="{FF2B5EF4-FFF2-40B4-BE49-F238E27FC236}">
                <a16:creationId xmlns:a16="http://schemas.microsoft.com/office/drawing/2014/main" id="{45851465-1579-4762-B845-FE07DBB5D180}"/>
              </a:ext>
            </a:extLst>
          </p:cNvPr>
          <p:cNvSpPr/>
          <p:nvPr/>
        </p:nvSpPr>
        <p:spPr>
          <a:xfrm>
            <a:off x="6035432" y="6039362"/>
            <a:ext cx="457200" cy="457200"/>
          </a:xfrm>
          <a:prstGeom prst="ellipse">
            <a:avLst/>
          </a:prstGeom>
          <a:noFill/>
          <a:ln w="28575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7B19F2B-2436-41A4-BD83-7BDF7A296150}"/>
              </a:ext>
            </a:extLst>
          </p:cNvPr>
          <p:cNvGrpSpPr/>
          <p:nvPr/>
        </p:nvGrpSpPr>
        <p:grpSpPr>
          <a:xfrm>
            <a:off x="1895127" y="-543927"/>
            <a:ext cx="6869272" cy="962285"/>
            <a:chOff x="1047105" y="5069724"/>
            <a:chExt cx="6869272" cy="962285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C3F435D6-45AD-4AEE-98D8-F3159D1115AF}"/>
                </a:ext>
              </a:extLst>
            </p:cNvPr>
            <p:cNvGrpSpPr/>
            <p:nvPr/>
          </p:nvGrpSpPr>
          <p:grpSpPr>
            <a:xfrm>
              <a:off x="1047105" y="5069724"/>
              <a:ext cx="6869272" cy="470318"/>
              <a:chOff x="685414" y="6027003"/>
              <a:chExt cx="6869272" cy="470318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B350D316-1C2D-40E0-A19E-0B390D98F614}"/>
                  </a:ext>
                </a:extLst>
              </p:cNvPr>
              <p:cNvGrpSpPr/>
              <p:nvPr/>
            </p:nvGrpSpPr>
            <p:grpSpPr>
              <a:xfrm>
                <a:off x="685414" y="6027003"/>
                <a:ext cx="6869272" cy="470318"/>
                <a:chOff x="363373" y="3312302"/>
                <a:chExt cx="6869272" cy="470318"/>
              </a:xfrm>
            </p:grpSpPr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06D0C059-6EDC-4E48-B7A4-F315DCC56F30}"/>
                    </a:ext>
                  </a:extLst>
                </p:cNvPr>
                <p:cNvSpPr txBox="1"/>
                <p:nvPr/>
              </p:nvSpPr>
              <p:spPr>
                <a:xfrm>
                  <a:off x="363373" y="3320955"/>
                  <a:ext cx="4748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0070C0"/>
                      </a:solidFill>
                    </a:rPr>
                    <a:t>5.</a:t>
                  </a:r>
                </a:p>
              </p:txBody>
            </p:sp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53A0BA8F-98B9-4DFD-A83D-73A25568B46B}"/>
                    </a:ext>
                  </a:extLst>
                </p:cNvPr>
                <p:cNvSpPr txBox="1"/>
                <p:nvPr/>
              </p:nvSpPr>
              <p:spPr>
                <a:xfrm>
                  <a:off x="838203" y="3312302"/>
                  <a:ext cx="639444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A girl                her book now.</a:t>
                  </a:r>
                </a:p>
              </p:txBody>
            </p:sp>
          </p:grp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70A1B00C-1F99-4F73-93D3-9EF897FAC7F2}"/>
                  </a:ext>
                </a:extLst>
              </p:cNvPr>
              <p:cNvCxnSpPr/>
              <p:nvPr/>
            </p:nvCxnSpPr>
            <p:spPr>
              <a:xfrm flipV="1">
                <a:off x="1914680" y="6357257"/>
                <a:ext cx="1009384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7992E464-ABDD-4A80-9D68-1F9E21522DFD}"/>
                </a:ext>
              </a:extLst>
            </p:cNvPr>
            <p:cNvGrpSpPr/>
            <p:nvPr/>
          </p:nvGrpSpPr>
          <p:grpSpPr>
            <a:xfrm>
              <a:off x="1433390" y="5570344"/>
              <a:ext cx="2688784" cy="461665"/>
              <a:chOff x="1230086" y="1785257"/>
              <a:chExt cx="2688784" cy="461665"/>
            </a:xfrm>
          </p:grpSpPr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AA1B555-31E8-4436-8AD8-60192B979910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70C0"/>
                    </a:solidFill>
                  </a:rPr>
                  <a:t>A.</a:t>
                </a:r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6ED448C-24FA-4F50-BA9E-6F2B37A695C4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230778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reads</a:t>
                </a:r>
              </a:p>
            </p:txBody>
          </p:sp>
        </p:grp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012F84F-9FEA-408E-AB70-0F7B5C391202}"/>
                </a:ext>
              </a:extLst>
            </p:cNvPr>
            <p:cNvGrpSpPr/>
            <p:nvPr/>
          </p:nvGrpSpPr>
          <p:grpSpPr>
            <a:xfrm>
              <a:off x="3195390" y="5553382"/>
              <a:ext cx="1935314" cy="461665"/>
              <a:chOff x="1230086" y="1785257"/>
              <a:chExt cx="1935314" cy="461665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FCD3D52-54C9-4120-9A9E-92B85B72A4DC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70C0"/>
                    </a:solidFill>
                  </a:rPr>
                  <a:t>B.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85F8917B-7B09-4752-AD42-4BFFF1E8570F}"/>
                  </a:ext>
                </a:extLst>
              </p:cNvPr>
              <p:cNvSpPr txBox="1"/>
              <p:nvPr/>
            </p:nvSpPr>
            <p:spPr>
              <a:xfrm>
                <a:off x="1611085" y="1785257"/>
                <a:ext cx="155431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reading</a:t>
                </a:r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98C5C00-CBDB-456B-8807-604D06C367BD}"/>
                </a:ext>
              </a:extLst>
            </p:cNvPr>
            <p:cNvGrpSpPr/>
            <p:nvPr/>
          </p:nvGrpSpPr>
          <p:grpSpPr>
            <a:xfrm>
              <a:off x="5400770" y="5570343"/>
              <a:ext cx="2222770" cy="461665"/>
              <a:chOff x="1230086" y="1785257"/>
              <a:chExt cx="2222770" cy="461665"/>
            </a:xfrm>
          </p:grpSpPr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D13F0F71-B576-4935-B128-2C4E13EA9FFC}"/>
                  </a:ext>
                </a:extLst>
              </p:cNvPr>
              <p:cNvSpPr txBox="1"/>
              <p:nvPr/>
            </p:nvSpPr>
            <p:spPr>
              <a:xfrm>
                <a:off x="1230086" y="1785257"/>
                <a:ext cx="5660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>
                    <a:solidFill>
                      <a:srgbClr val="0070C0"/>
                    </a:solidFill>
                  </a:rPr>
                  <a:t>C.</a:t>
                </a:r>
              </a:p>
            </p:txBody>
          </p:sp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1AB2BD9E-A414-44D5-A649-0167F1CD6BC6}"/>
                  </a:ext>
                </a:extLst>
              </p:cNvPr>
              <p:cNvSpPr txBox="1"/>
              <p:nvPr/>
            </p:nvSpPr>
            <p:spPr>
              <a:xfrm>
                <a:off x="1611086" y="1785257"/>
                <a:ext cx="184177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is reading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71952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6687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701" y="60331"/>
            <a:ext cx="615096" cy="632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02494" y="60331"/>
            <a:ext cx="79450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Complete the sentences with the present simple or the present continuous form of the verbs in brackets.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46303" y="23603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21133" y="2353890"/>
            <a:ext cx="3928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We can’t go out now. It (rain)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6303" y="3079041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46303" y="3846686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421133" y="3838033"/>
            <a:ext cx="1880611" cy="94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/>
              <a:t>- </a:t>
            </a:r>
          </a:p>
          <a:p>
            <a:pPr>
              <a:lnSpc>
                <a:spcPct val="120000"/>
              </a:lnSpc>
            </a:pPr>
            <a:r>
              <a:rPr lang="en-US" sz="2400" dirty="0"/>
              <a:t>- No, she isn’t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655236" y="4185744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946303" y="4803143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421133" y="4794490"/>
            <a:ext cx="2012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dog (like)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46303" y="550713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421133" y="5507138"/>
            <a:ext cx="76085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My mother (not cook)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252144" y="5843419"/>
            <a:ext cx="109728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1421133" y="3026844"/>
            <a:ext cx="1565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time</a:t>
            </a:r>
            <a:endParaRPr lang="en-US" sz="2400" b="1" dirty="0">
              <a:solidFill>
                <a:srgbClr val="0070C0"/>
              </a:solidFill>
            </a:endParaRPr>
          </a:p>
        </p:txBody>
      </p: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2838464" y="3374354"/>
            <a:ext cx="9144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05A8172C-1FEB-4F7D-B671-A607FAB80D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1231" y="937218"/>
            <a:ext cx="6010275" cy="962025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D0C6C6F4-699D-48CB-8757-5E1689B47D83}"/>
              </a:ext>
            </a:extLst>
          </p:cNvPr>
          <p:cNvGrpSpPr/>
          <p:nvPr/>
        </p:nvGrpSpPr>
        <p:grpSpPr>
          <a:xfrm>
            <a:off x="5169170" y="2353890"/>
            <a:ext cx="1087120" cy="461665"/>
            <a:chOff x="5169170" y="2353890"/>
            <a:chExt cx="1087120" cy="461665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5169170" y="268508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734A6EE-1289-4CDC-BE7F-32EA0738764A}"/>
                </a:ext>
              </a:extLst>
            </p:cNvPr>
            <p:cNvSpPr txBox="1"/>
            <p:nvPr/>
          </p:nvSpPr>
          <p:spPr>
            <a:xfrm>
              <a:off x="6032770" y="2353890"/>
              <a:ext cx="22352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.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1D7481C-CA11-4851-947B-C47A34C56DB7}"/>
              </a:ext>
            </a:extLst>
          </p:cNvPr>
          <p:cNvSpPr txBox="1"/>
          <p:nvPr/>
        </p:nvSpPr>
        <p:spPr>
          <a:xfrm>
            <a:off x="5102161" y="2355367"/>
            <a:ext cx="1832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dirty="0">
                <a:solidFill>
                  <a:srgbClr val="F15109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‘s raining</a:t>
            </a:r>
            <a:r>
              <a:rPr lang="en-US" sz="2400" dirty="0"/>
              <a:t>.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007B152-F362-4528-8E92-61591C485ECA}"/>
              </a:ext>
            </a:extLst>
          </p:cNvPr>
          <p:cNvSpPr txBox="1"/>
          <p:nvPr/>
        </p:nvSpPr>
        <p:spPr>
          <a:xfrm>
            <a:off x="8525510" y="372725"/>
            <a:ext cx="19112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</a:t>
            </a:r>
            <a:r>
              <a:rPr lang="en-US" sz="2400" dirty="0">
                <a:solidFill>
                  <a:srgbClr val="F15109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‘s reading</a:t>
            </a:r>
            <a:r>
              <a:rPr lang="en-US" sz="2400" dirty="0"/>
              <a:t>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D01D78F-C800-4796-8D6E-8A9C1B59CB9C}"/>
              </a:ext>
            </a:extLst>
          </p:cNvPr>
          <p:cNvGrpSpPr/>
          <p:nvPr/>
        </p:nvGrpSpPr>
        <p:grpSpPr>
          <a:xfrm>
            <a:off x="3708804" y="3026843"/>
            <a:ext cx="5217160" cy="461665"/>
            <a:chOff x="3708804" y="3026843"/>
            <a:chExt cx="5217160" cy="461665"/>
          </a:xfrm>
        </p:grpSpPr>
        <p:cxnSp>
          <p:nvCxnSpPr>
            <p:cNvPr id="37" name="Straight Connector 36"/>
            <p:cNvCxnSpPr>
              <a:cxnSpLocks/>
            </p:cNvCxnSpPr>
            <p:nvPr/>
          </p:nvCxnSpPr>
          <p:spPr>
            <a:xfrm>
              <a:off x="5103781" y="3371415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139B9C3-170D-41DA-A21D-462E5597BDA2}"/>
                </a:ext>
              </a:extLst>
            </p:cNvPr>
            <p:cNvSpPr txBox="1"/>
            <p:nvPr/>
          </p:nvSpPr>
          <p:spPr>
            <a:xfrm>
              <a:off x="3708804" y="3026843"/>
              <a:ext cx="5217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you (have)              breakfast every day?</a:t>
              </a: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F7F131CB-C4A0-45C8-B821-833B7F06BCBD}"/>
              </a:ext>
            </a:extLst>
          </p:cNvPr>
          <p:cNvSpPr txBox="1"/>
          <p:nvPr/>
        </p:nvSpPr>
        <p:spPr>
          <a:xfrm>
            <a:off x="2793271" y="3020044"/>
            <a:ext cx="5084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do</a:t>
            </a:r>
            <a:endParaRPr lang="en-US" sz="24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903C0D0-A775-496F-A6A8-8E7717650F5A}"/>
              </a:ext>
            </a:extLst>
          </p:cNvPr>
          <p:cNvGrpSpPr/>
          <p:nvPr/>
        </p:nvGrpSpPr>
        <p:grpSpPr>
          <a:xfrm>
            <a:off x="3231399" y="3018128"/>
            <a:ext cx="5217160" cy="461665"/>
            <a:chOff x="4875027" y="1798928"/>
            <a:chExt cx="5217160" cy="46166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259C59C-7D3D-4FF0-BB36-09053A19D19B}"/>
                </a:ext>
              </a:extLst>
            </p:cNvPr>
            <p:cNvCxnSpPr>
              <a:cxnSpLocks/>
            </p:cNvCxnSpPr>
            <p:nvPr/>
          </p:nvCxnSpPr>
          <p:spPr>
            <a:xfrm>
              <a:off x="6270004" y="2143500"/>
              <a:ext cx="9144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A69F9B13-D80C-4C14-8BD9-51DF99D22FB6}"/>
                </a:ext>
              </a:extLst>
            </p:cNvPr>
            <p:cNvSpPr txBox="1"/>
            <p:nvPr/>
          </p:nvSpPr>
          <p:spPr>
            <a:xfrm>
              <a:off x="4875027" y="1798928"/>
              <a:ext cx="5217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you (have)              breakfast every day?</a:t>
              </a:r>
            </a:p>
          </p:txBody>
        </p:sp>
      </p:grpSp>
      <p:sp>
        <p:nvSpPr>
          <p:cNvPr id="47" name="TextBox 46">
            <a:extLst>
              <a:ext uri="{FF2B5EF4-FFF2-40B4-BE49-F238E27FC236}">
                <a16:creationId xmlns:a16="http://schemas.microsoft.com/office/drawing/2014/main" id="{3916B330-854B-4729-98B3-DF57F554DA36}"/>
              </a:ext>
            </a:extLst>
          </p:cNvPr>
          <p:cNvSpPr txBox="1"/>
          <p:nvPr/>
        </p:nvSpPr>
        <p:spPr>
          <a:xfrm>
            <a:off x="3231399" y="3019373"/>
            <a:ext cx="3953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you</a:t>
            </a:r>
            <a:r>
              <a:rPr lang="en-US" sz="2400" dirty="0">
                <a:solidFill>
                  <a:srgbClr val="00B050"/>
                </a:solidFill>
              </a:rPr>
              <a:t> have </a:t>
            </a:r>
            <a:r>
              <a:rPr lang="en-US" sz="2400" dirty="0"/>
              <a:t>breakfast every day?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A9FDB762-5073-4D96-9526-CDBD7DD18B50}"/>
              </a:ext>
            </a:extLst>
          </p:cNvPr>
          <p:cNvGrpSpPr/>
          <p:nvPr/>
        </p:nvGrpSpPr>
        <p:grpSpPr>
          <a:xfrm>
            <a:off x="2724034" y="3846686"/>
            <a:ext cx="5217160" cy="461665"/>
            <a:chOff x="2724034" y="3846686"/>
            <a:chExt cx="5217160" cy="461665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4173646" y="4169058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08F78471-9431-4D3C-A008-4CF9A5B5CDD2}"/>
                </a:ext>
              </a:extLst>
            </p:cNvPr>
            <p:cNvSpPr txBox="1"/>
            <p:nvPr/>
          </p:nvSpPr>
          <p:spPr>
            <a:xfrm>
              <a:off x="2724034" y="3846686"/>
              <a:ext cx="5217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she (study)                 English now?</a:t>
              </a: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726838AF-22E8-4115-8A18-0C6C56DCED53}"/>
              </a:ext>
            </a:extLst>
          </p:cNvPr>
          <p:cNvSpPr txBox="1"/>
          <p:nvPr/>
        </p:nvSpPr>
        <p:spPr>
          <a:xfrm>
            <a:off x="1614359" y="3847741"/>
            <a:ext cx="381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</a:t>
            </a:r>
            <a:endParaRPr lang="en-US" sz="2400" dirty="0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65D22167-E557-4D84-9006-4324F290F95F}"/>
              </a:ext>
            </a:extLst>
          </p:cNvPr>
          <p:cNvGrpSpPr/>
          <p:nvPr/>
        </p:nvGrpSpPr>
        <p:grpSpPr>
          <a:xfrm>
            <a:off x="1895963" y="3846686"/>
            <a:ext cx="5217160" cy="461665"/>
            <a:chOff x="2724034" y="3846686"/>
            <a:chExt cx="5217160" cy="461665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5DC1FC5B-14F1-4764-AB09-802F245E8AF7}"/>
                </a:ext>
              </a:extLst>
            </p:cNvPr>
            <p:cNvCxnSpPr/>
            <p:nvPr/>
          </p:nvCxnSpPr>
          <p:spPr>
            <a:xfrm>
              <a:off x="4173646" y="4169058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CB2BCE99-D59B-4871-B1E9-0A3AC76FEAF5}"/>
                </a:ext>
              </a:extLst>
            </p:cNvPr>
            <p:cNvSpPr txBox="1"/>
            <p:nvPr/>
          </p:nvSpPr>
          <p:spPr>
            <a:xfrm>
              <a:off x="2724034" y="3846686"/>
              <a:ext cx="521716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she (study)                 English now?</a:t>
              </a: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6ED58C0-77E9-4709-9A47-7CF8BB56CE50}"/>
              </a:ext>
            </a:extLst>
          </p:cNvPr>
          <p:cNvSpPr txBox="1"/>
          <p:nvPr/>
        </p:nvSpPr>
        <p:spPr>
          <a:xfrm>
            <a:off x="1895963" y="3844770"/>
            <a:ext cx="52171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she (study) </a:t>
            </a:r>
            <a:r>
              <a:rPr lang="en-US" sz="2400" dirty="0">
                <a:solidFill>
                  <a:srgbClr val="00B050"/>
                </a:solidFill>
              </a:rPr>
              <a:t>studying</a:t>
            </a:r>
            <a:r>
              <a:rPr lang="en-US" sz="2400" dirty="0"/>
              <a:t> English now?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98737A1-D6EA-4F68-9FFC-7B35F22C3A4B}"/>
              </a:ext>
            </a:extLst>
          </p:cNvPr>
          <p:cNvGrpSpPr/>
          <p:nvPr/>
        </p:nvGrpSpPr>
        <p:grpSpPr>
          <a:xfrm>
            <a:off x="3139144" y="4803143"/>
            <a:ext cx="3698536" cy="461665"/>
            <a:chOff x="3139144" y="4803143"/>
            <a:chExt cx="3698536" cy="461665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3139144" y="5125507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C870B31-E797-4CD3-B5D1-23EB3B940245}"/>
                </a:ext>
              </a:extLst>
            </p:cNvPr>
            <p:cNvSpPr txBox="1"/>
            <p:nvPr/>
          </p:nvSpPr>
          <p:spPr>
            <a:xfrm>
              <a:off x="4252144" y="4803143"/>
              <a:ext cx="258553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my bed very much.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34A7CC8-E671-4DEF-AC37-8664AB537AEA}"/>
              </a:ext>
            </a:extLst>
          </p:cNvPr>
          <p:cNvSpPr txBox="1"/>
          <p:nvPr/>
        </p:nvSpPr>
        <p:spPr>
          <a:xfrm>
            <a:off x="3108181" y="4803142"/>
            <a:ext cx="3176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likes</a:t>
            </a:r>
            <a:r>
              <a:rPr lang="en-US" sz="2400" dirty="0"/>
              <a:t> my bed very much.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CF0550D-E864-49F2-AB3C-789C24A2A01B}"/>
              </a:ext>
            </a:extLst>
          </p:cNvPr>
          <p:cNvGrpSpPr/>
          <p:nvPr/>
        </p:nvGrpSpPr>
        <p:grpSpPr>
          <a:xfrm>
            <a:off x="1421133" y="5496635"/>
            <a:ext cx="7033257" cy="966991"/>
            <a:chOff x="1421133" y="5496635"/>
            <a:chExt cx="7033257" cy="966991"/>
          </a:xfrm>
        </p:grpSpPr>
        <p:cxnSp>
          <p:nvCxnSpPr>
            <p:cNvPr id="39" name="Straight Connector 38"/>
            <p:cNvCxnSpPr/>
            <p:nvPr/>
          </p:nvCxnSpPr>
          <p:spPr>
            <a:xfrm>
              <a:off x="7357110" y="5831989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064175C-D467-4B1F-80B5-13130C88F8B4}"/>
                </a:ext>
              </a:extLst>
            </p:cNvPr>
            <p:cNvSpPr txBox="1"/>
            <p:nvPr/>
          </p:nvSpPr>
          <p:spPr>
            <a:xfrm>
              <a:off x="5297170" y="5496635"/>
              <a:ext cx="2190750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now. She (read)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E139DC3-E27E-40BE-9FCF-01D507A95D18}"/>
                </a:ext>
              </a:extLst>
            </p:cNvPr>
            <p:cNvSpPr txBox="1"/>
            <p:nvPr/>
          </p:nvSpPr>
          <p:spPr>
            <a:xfrm>
              <a:off x="1421133" y="6001961"/>
              <a:ext cx="12310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a book.</a:t>
              </a: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C71E748-BDDB-4B97-9B81-4A7B2C6D8D05}"/>
              </a:ext>
            </a:extLst>
          </p:cNvPr>
          <p:cNvGrpSpPr/>
          <p:nvPr/>
        </p:nvGrpSpPr>
        <p:grpSpPr>
          <a:xfrm>
            <a:off x="1408336" y="5505222"/>
            <a:ext cx="6302468" cy="991562"/>
            <a:chOff x="-157571" y="5496635"/>
            <a:chExt cx="6302468" cy="991562"/>
          </a:xfrm>
        </p:grpSpPr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8F16BE7-6C04-4C64-8FC9-0B57B2D3F85C}"/>
                </a:ext>
              </a:extLst>
            </p:cNvPr>
            <p:cNvSpPr txBox="1"/>
            <p:nvPr/>
          </p:nvSpPr>
          <p:spPr>
            <a:xfrm>
              <a:off x="-157571" y="6026532"/>
              <a:ext cx="48761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She (read)                  a book.</a:t>
              </a:r>
            </a:p>
          </p:txBody>
        </p: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53577D9D-16BB-4033-8C87-1EE7F25D2BAB}"/>
                </a:ext>
              </a:extLst>
            </p:cNvPr>
            <p:cNvCxnSpPr/>
            <p:nvPr/>
          </p:nvCxnSpPr>
          <p:spPr>
            <a:xfrm>
              <a:off x="1272557" y="6372994"/>
              <a:ext cx="109728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6F83157-748F-4DF0-A8B5-EF32C6A8F8F1}"/>
                </a:ext>
              </a:extLst>
            </p:cNvPr>
            <p:cNvSpPr txBox="1"/>
            <p:nvPr/>
          </p:nvSpPr>
          <p:spPr>
            <a:xfrm>
              <a:off x="5297170" y="5496635"/>
              <a:ext cx="8477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now. </a:t>
              </a: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8BEDAA87-7CF8-4D11-9881-CA246E1BD5DB}"/>
              </a:ext>
            </a:extLst>
          </p:cNvPr>
          <p:cNvSpPr txBox="1"/>
          <p:nvPr/>
        </p:nvSpPr>
        <p:spPr>
          <a:xfrm>
            <a:off x="4252144" y="5505222"/>
            <a:ext cx="27669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is not </a:t>
            </a:r>
            <a:r>
              <a:rPr lang="en-US" sz="2400" dirty="0">
                <a:solidFill>
                  <a:srgbClr val="F15109"/>
                </a:solidFill>
              </a:rPr>
              <a:t>/</a:t>
            </a:r>
            <a:r>
              <a:rPr lang="en-US" sz="2400" dirty="0">
                <a:solidFill>
                  <a:srgbClr val="00B050"/>
                </a:solidFill>
              </a:rPr>
              <a:t> isn‘t cooking</a:t>
            </a:r>
            <a:endParaRPr lang="en-US" sz="2400" dirty="0"/>
          </a:p>
        </p:txBody>
      </p: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72B0680-6884-4174-99D0-A5EC4DF96682}"/>
              </a:ext>
            </a:extLst>
          </p:cNvPr>
          <p:cNvGrpSpPr/>
          <p:nvPr/>
        </p:nvGrpSpPr>
        <p:grpSpPr>
          <a:xfrm>
            <a:off x="1408336" y="5501217"/>
            <a:ext cx="6303082" cy="995567"/>
            <a:chOff x="-158185" y="5496635"/>
            <a:chExt cx="6303082" cy="995567"/>
          </a:xfrm>
        </p:grpSpPr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C6725426-C45F-4AAD-AB9E-FA482B908246}"/>
                </a:ext>
              </a:extLst>
            </p:cNvPr>
            <p:cNvSpPr txBox="1"/>
            <p:nvPr/>
          </p:nvSpPr>
          <p:spPr>
            <a:xfrm>
              <a:off x="-158185" y="6030537"/>
              <a:ext cx="4876164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She (read) </a:t>
              </a:r>
              <a:r>
                <a:rPr lang="en-US" sz="2400" dirty="0">
                  <a:solidFill>
                    <a:srgbClr val="00B050"/>
                  </a:solidFill>
                </a:rPr>
                <a:t>is / ‘s reading</a:t>
              </a:r>
              <a:r>
                <a:rPr lang="en-US" sz="2400" dirty="0"/>
                <a:t> a book.</a:t>
              </a: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422A26DA-655B-4211-9F53-C2D92CB0D7ED}"/>
                </a:ext>
              </a:extLst>
            </p:cNvPr>
            <p:cNvSpPr txBox="1"/>
            <p:nvPr/>
          </p:nvSpPr>
          <p:spPr>
            <a:xfrm>
              <a:off x="5297170" y="5496635"/>
              <a:ext cx="847727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/>
                <a:t>now.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125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43" grpId="0"/>
      <p:bldP spid="49" grpId="0"/>
      <p:bldP spid="5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9" y="19902"/>
            <a:ext cx="9095102" cy="6803136"/>
          </a:xfr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879C85B-8CF1-467C-90E2-2EFA7DD634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066" y="3490844"/>
            <a:ext cx="1327361" cy="1862055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8DCC60-7CC6-4BB5-93C9-B6ABD7122B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3147" y="3490392"/>
            <a:ext cx="1319185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3C47D-F5F3-4C8B-95AB-CB1D25CCA43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0482" y="3494196"/>
            <a:ext cx="1323683" cy="185535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3DF6CF5-0997-49BE-A637-2641803BF9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3180" y="3490390"/>
            <a:ext cx="1329112" cy="1862964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0B541C0-B76C-43AB-9EAF-B49801DFF8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1900" y="3490391"/>
            <a:ext cx="1329112" cy="1862962"/>
          </a:xfrm>
          <a:prstGeom prst="rect">
            <a:avLst/>
          </a:prstGeom>
          <a:noFill/>
          <a:ln>
            <a:noFill/>
          </a:ln>
          <a:effectLst>
            <a:outerShdw blurRad="342900" dir="13500000" sy="23000" kx="1200000" algn="br" rotWithShape="0">
              <a:prstClr val="black">
                <a:alpha val="15000"/>
              </a:prstClr>
            </a:outerShdw>
          </a:effectLst>
          <a:scene3d>
            <a:camera prst="perspectiveRight">
              <a:rot lat="0" lon="20099996" rev="0"/>
            </a:camera>
            <a:lightRig rig="threePt" dir="t"/>
          </a:scene3d>
          <a:sp3d extrusionH="254000"/>
        </p:spPr>
      </p:pic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7.40741E-7 L -0.07878 -7.40741E-7 " pathEditMode="relative" rAng="0" ptsTypes="AA">
                                      <p:cBhvr>
                                        <p:cTn id="14" dur="2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7.40741E-7 L -0.07878 -7.40741E-7 " pathEditMode="relative" rAng="0" ptsTypes="AA">
                                      <p:cBhvr>
                                        <p:cTn id="19" dur="200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4" dur="200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22222E-6 L -0.07878 2.22222E-6 " pathEditMode="relative" rAng="0" ptsTypes="AA">
                                      <p:cBhvr>
                                        <p:cTn id="29" dur="2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812" y="2515478"/>
            <a:ext cx="4377873" cy="8308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564" y="2542074"/>
            <a:ext cx="946337" cy="7776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05388" y="3580801"/>
            <a:ext cx="3474720" cy="25569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Pronunciation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Vocabulary</a:t>
            </a:r>
          </a:p>
          <a:p>
            <a:pPr marL="457200" indent="-4572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en-US" sz="2800" b="1">
                <a:solidFill>
                  <a:srgbClr val="048DA4"/>
                </a:solidFill>
              </a:rPr>
              <a:t>Grammar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728697" cy="22809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1460" y="262890"/>
            <a:ext cx="40805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REVIEW 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206240" y="727484"/>
            <a:ext cx="29146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UNITS 1 – 2 – 3) </a:t>
            </a:r>
          </a:p>
        </p:txBody>
      </p:sp>
    </p:spTree>
    <p:extLst>
      <p:ext uri="{BB962C8B-B14F-4D97-AF65-F5344CB8AC3E}">
        <p14:creationId xmlns:p14="http://schemas.microsoft.com/office/powerpoint/2010/main" val="860456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43656" cy="3873021"/>
            <a:chOff x="760064" y="827862"/>
            <a:chExt cx="6143656" cy="3873021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Pronunciation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791136"/>
              <a:ext cx="420785" cy="457200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9292" y="3700757"/>
              <a:ext cx="461319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0" y="2730206"/>
              <a:ext cx="485311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Choose the word whose underlined part is pronounced differently.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1406" y="3685220"/>
              <a:ext cx="4463693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Write the names of school things and furniture in the house which begin with /b/ and /p/.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864405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3444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74839"/>
            <a:ext cx="627229" cy="6815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15123" y="11702"/>
            <a:ext cx="66988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Choose the word whose underlined part is pronounced differently.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38968" y="197903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438968" y="2903444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438968" y="3808249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438968" y="4737585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8968" y="5642390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105718" y="1969768"/>
            <a:ext cx="1161326" cy="470927"/>
            <a:chOff x="1490433" y="2168225"/>
            <a:chExt cx="1161326" cy="470927"/>
          </a:xfrm>
        </p:grpSpPr>
        <p:sp>
          <p:nvSpPr>
            <p:cNvPr id="21" name="TextBox 2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ear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4166928" y="1974398"/>
            <a:ext cx="1161326" cy="470927"/>
            <a:chOff x="1490433" y="2168225"/>
            <a:chExt cx="1161326" cy="470927"/>
          </a:xfrm>
        </p:grpSpPr>
        <p:sp>
          <p:nvSpPr>
            <p:cNvPr id="28" name="TextBox 27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eye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6228138" y="1979030"/>
            <a:ext cx="1161326" cy="470927"/>
            <a:chOff x="1490433" y="2168225"/>
            <a:chExt cx="1161326" cy="470927"/>
          </a:xfrm>
        </p:grpSpPr>
        <p:sp>
          <p:nvSpPr>
            <p:cNvPr id="31" name="TextBox 3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lip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2105718" y="2886863"/>
            <a:ext cx="1161326" cy="470927"/>
            <a:chOff x="1490433" y="2168225"/>
            <a:chExt cx="1161326" cy="470927"/>
          </a:xfrm>
        </p:grpSpPr>
        <p:sp>
          <p:nvSpPr>
            <p:cNvPr id="41" name="TextBox 4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  <a:r>
                <a:rPr lang="en-US" sz="2400" u="sng"/>
                <a:t>a</a:t>
              </a:r>
              <a:r>
                <a:rPr lang="en-US" sz="2400"/>
                <a:t>t</a:t>
              </a:r>
              <a:endParaRPr lang="en-US" sz="2400" u="sng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166928" y="2891493"/>
            <a:ext cx="1353246" cy="470927"/>
            <a:chOff x="1490433" y="2168225"/>
            <a:chExt cx="1353246" cy="470927"/>
          </a:xfrm>
        </p:grpSpPr>
        <p:sp>
          <p:nvSpPr>
            <p:cNvPr id="39" name="TextBox 3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1825712" y="2168225"/>
              <a:ext cx="1017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f</a:t>
              </a:r>
              <a:r>
                <a:rPr lang="en-US" sz="2400" u="sng"/>
                <a:t>a</a:t>
              </a:r>
              <a:r>
                <a:rPr lang="en-US" sz="2400"/>
                <a:t>ther</a:t>
              </a:r>
              <a:endParaRPr lang="en-US" sz="2400" u="sng"/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228138" y="2896125"/>
            <a:ext cx="1161326" cy="470927"/>
            <a:chOff x="1490433" y="2168225"/>
            <a:chExt cx="1161326" cy="470927"/>
          </a:xfrm>
        </p:grpSpPr>
        <p:sp>
          <p:nvSpPr>
            <p:cNvPr id="37" name="TextBox 3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c</a:t>
              </a:r>
              <a:r>
                <a:rPr lang="en-US" sz="2400" u="sng"/>
                <a:t>a</a:t>
              </a:r>
              <a:r>
                <a:rPr lang="en-US" sz="2400"/>
                <a:t>lm</a:t>
              </a:r>
              <a:endParaRPr lang="en-US" sz="2400" u="sng"/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2105718" y="3806126"/>
            <a:ext cx="1287057" cy="470927"/>
            <a:chOff x="1490433" y="2168225"/>
            <a:chExt cx="1287057" cy="470927"/>
          </a:xfrm>
        </p:grpSpPr>
        <p:sp>
          <p:nvSpPr>
            <p:cNvPr id="51" name="TextBox 5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825712" y="2168225"/>
              <a:ext cx="9517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light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4166928" y="3810756"/>
            <a:ext cx="1477557" cy="470927"/>
            <a:chOff x="1490433" y="2168225"/>
            <a:chExt cx="1477557" cy="470927"/>
          </a:xfrm>
        </p:grpSpPr>
        <p:sp>
          <p:nvSpPr>
            <p:cNvPr id="49" name="TextBox 4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1825712" y="2168225"/>
              <a:ext cx="11422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pencil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228138" y="3815388"/>
            <a:ext cx="1313727" cy="470927"/>
            <a:chOff x="1490433" y="2168225"/>
            <a:chExt cx="1313727" cy="470927"/>
          </a:xfrm>
        </p:grpSpPr>
        <p:sp>
          <p:nvSpPr>
            <p:cNvPr id="47" name="TextBox 4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825712" y="2168225"/>
              <a:ext cx="978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lamp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2105718" y="4723221"/>
            <a:ext cx="1869987" cy="470927"/>
            <a:chOff x="1490433" y="2168225"/>
            <a:chExt cx="1869987" cy="470927"/>
          </a:xfrm>
        </p:grpSpPr>
        <p:sp>
          <p:nvSpPr>
            <p:cNvPr id="61" name="TextBox 6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825712" y="2168225"/>
              <a:ext cx="15347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notebook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4166928" y="4727851"/>
            <a:ext cx="1161326" cy="470927"/>
            <a:chOff x="1490433" y="2168225"/>
            <a:chExt cx="1161326" cy="470927"/>
          </a:xfrm>
        </p:grpSpPr>
        <p:sp>
          <p:nvSpPr>
            <p:cNvPr id="59" name="TextBox 5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1825712" y="2168225"/>
              <a:ext cx="82604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rule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6228138" y="4732483"/>
            <a:ext cx="1313727" cy="470927"/>
            <a:chOff x="1490433" y="2168225"/>
            <a:chExt cx="1313727" cy="470927"/>
          </a:xfrm>
        </p:grpSpPr>
        <p:sp>
          <p:nvSpPr>
            <p:cNvPr id="57" name="TextBox 5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1825712" y="2168225"/>
              <a:ext cx="97844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room</a:t>
              </a:r>
              <a:r>
                <a:rPr lang="en-US" sz="2400" u="sng"/>
                <a:t>s</a:t>
              </a: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2105718" y="5642484"/>
            <a:ext cx="1567259" cy="470927"/>
            <a:chOff x="1490433" y="2168225"/>
            <a:chExt cx="1567259" cy="470927"/>
          </a:xfrm>
        </p:grpSpPr>
        <p:sp>
          <p:nvSpPr>
            <p:cNvPr id="71" name="TextBox 70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A.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825712" y="2168225"/>
              <a:ext cx="12319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br</a:t>
              </a:r>
              <a:r>
                <a:rPr lang="en-US" sz="2400" u="sng"/>
                <a:t>o</a:t>
              </a:r>
              <a:r>
                <a:rPr lang="en-US" sz="2400"/>
                <a:t>ther</a:t>
              </a:r>
              <a:endParaRPr lang="en-US" sz="2400" u="sng"/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166928" y="5647114"/>
            <a:ext cx="1951724" cy="470927"/>
            <a:chOff x="1490433" y="2168225"/>
            <a:chExt cx="1951724" cy="470927"/>
          </a:xfrm>
        </p:grpSpPr>
        <p:sp>
          <p:nvSpPr>
            <p:cNvPr id="69" name="TextBox 68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B.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1825712" y="2168225"/>
              <a:ext cx="16164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</a:t>
              </a:r>
              <a:r>
                <a:rPr lang="en-US" sz="2400" u="sng"/>
                <a:t>o</a:t>
              </a:r>
              <a:r>
                <a:rPr lang="en-US" sz="2400"/>
                <a:t>mework</a:t>
              </a:r>
              <a:endParaRPr lang="en-US" sz="2400" u="sng"/>
            </a:p>
          </p:txBody>
        </p:sp>
      </p:grpSp>
      <p:grpSp>
        <p:nvGrpSpPr>
          <p:cNvPr id="66" name="Group 65"/>
          <p:cNvGrpSpPr/>
          <p:nvPr/>
        </p:nvGrpSpPr>
        <p:grpSpPr>
          <a:xfrm>
            <a:off x="6228138" y="5651746"/>
            <a:ext cx="1476894" cy="470927"/>
            <a:chOff x="1490433" y="2168225"/>
            <a:chExt cx="1476894" cy="470927"/>
          </a:xfrm>
        </p:grpSpPr>
        <p:sp>
          <p:nvSpPr>
            <p:cNvPr id="67" name="TextBox 66"/>
            <p:cNvSpPr txBox="1"/>
            <p:nvPr/>
          </p:nvSpPr>
          <p:spPr>
            <a:xfrm>
              <a:off x="1490433" y="2177487"/>
              <a:ext cx="4748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C.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825712" y="2168225"/>
              <a:ext cx="114161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m</a:t>
              </a:r>
              <a:r>
                <a:rPr lang="en-US" sz="2400" u="sng"/>
                <a:t>o</a:t>
              </a:r>
              <a:r>
                <a:rPr lang="en-US" sz="2400"/>
                <a:t>ther</a:t>
              </a:r>
              <a:endParaRPr lang="en-US" sz="2400" u="sng"/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4B3FAFC-14AD-46F3-85DD-B1755D27D36D}"/>
              </a:ext>
            </a:extLst>
          </p:cNvPr>
          <p:cNvSpPr/>
          <p:nvPr/>
        </p:nvSpPr>
        <p:spPr>
          <a:xfrm>
            <a:off x="6167178" y="198717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89319E85-2406-4357-8734-5B8289A5B956}"/>
              </a:ext>
            </a:extLst>
          </p:cNvPr>
          <p:cNvSpPr/>
          <p:nvPr/>
        </p:nvSpPr>
        <p:spPr>
          <a:xfrm>
            <a:off x="2055478" y="2912020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AE491F7-F6AA-421C-822D-61B7CD2A1F00}"/>
              </a:ext>
            </a:extLst>
          </p:cNvPr>
          <p:cNvSpPr/>
          <p:nvPr/>
        </p:nvSpPr>
        <p:spPr>
          <a:xfrm>
            <a:off x="4092959" y="3824483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1434E99C-519F-4606-8A9F-3DD1727D9AEE}"/>
              </a:ext>
            </a:extLst>
          </p:cNvPr>
          <p:cNvSpPr/>
          <p:nvPr/>
        </p:nvSpPr>
        <p:spPr>
          <a:xfrm>
            <a:off x="2054866" y="4741745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312C63FA-7AA5-44F1-991F-B3FFA7E10B7E}"/>
              </a:ext>
            </a:extLst>
          </p:cNvPr>
          <p:cNvSpPr/>
          <p:nvPr/>
        </p:nvSpPr>
        <p:spPr>
          <a:xfrm>
            <a:off x="4107757" y="5660841"/>
            <a:ext cx="457200" cy="4572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6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63" grpId="0" animBg="1"/>
      <p:bldP spid="73" grpId="0" animBg="1"/>
      <p:bldP spid="74" grpId="0" animBg="1"/>
      <p:bldP spid="7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09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4" y="104779"/>
            <a:ext cx="62722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30054" y="0"/>
            <a:ext cx="7546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Write the names of school things and furniture in the house which begin with /b/ and /p/.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0" y="1748790"/>
            <a:ext cx="9143999" cy="5109210"/>
            <a:chOff x="193701" y="1590291"/>
            <a:chExt cx="8653859" cy="5137079"/>
          </a:xfrm>
        </p:grpSpPr>
        <p:sp>
          <p:nvSpPr>
            <p:cNvPr id="10" name="Rounded Rectangle 9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834390" y="2640330"/>
            <a:ext cx="7511051" cy="1080712"/>
            <a:chOff x="491490" y="2023110"/>
            <a:chExt cx="7511051" cy="1080712"/>
          </a:xfrm>
        </p:grpSpPr>
        <p:sp>
          <p:nvSpPr>
            <p:cNvPr id="2" name="TextBox 1"/>
            <p:cNvSpPr txBox="1"/>
            <p:nvPr/>
          </p:nvSpPr>
          <p:spPr>
            <a:xfrm>
              <a:off x="491490" y="2023110"/>
              <a:ext cx="192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/b/:  </a:t>
              </a:r>
              <a:r>
                <a:rPr lang="en-US" sz="2800" i="1">
                  <a:solidFill>
                    <a:srgbClr val="FF0000"/>
                  </a:solidFill>
                </a:rPr>
                <a:t>book</a:t>
              </a:r>
              <a:r>
                <a:rPr lang="en-US" sz="2800"/>
                <a:t>,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2238739" y="2443451"/>
              <a:ext cx="5763802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687341" y="3103822"/>
              <a:ext cx="73152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4"/>
          <p:cNvGrpSpPr/>
          <p:nvPr/>
        </p:nvGrpSpPr>
        <p:grpSpPr>
          <a:xfrm>
            <a:off x="834390" y="4625400"/>
            <a:ext cx="7511051" cy="1080712"/>
            <a:chOff x="491490" y="2023110"/>
            <a:chExt cx="7511051" cy="1080712"/>
          </a:xfrm>
        </p:grpSpPr>
        <p:sp>
          <p:nvSpPr>
            <p:cNvPr id="16" name="TextBox 15"/>
            <p:cNvSpPr txBox="1"/>
            <p:nvPr/>
          </p:nvSpPr>
          <p:spPr>
            <a:xfrm>
              <a:off x="491490" y="2023110"/>
              <a:ext cx="19202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/>
                <a:t>/p/:  </a:t>
              </a:r>
              <a:r>
                <a:rPr lang="en-US" sz="2800" i="1">
                  <a:solidFill>
                    <a:srgbClr val="FF0000"/>
                  </a:solidFill>
                </a:rPr>
                <a:t>pen</a:t>
              </a:r>
              <a:r>
                <a:rPr lang="en-US" sz="2800"/>
                <a:t>,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flipV="1">
              <a:off x="2032999" y="2443451"/>
              <a:ext cx="59436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87341" y="3103822"/>
              <a:ext cx="7315200" cy="0"/>
            </a:xfrm>
            <a:prstGeom prst="line">
              <a:avLst/>
            </a:prstGeom>
            <a:ln w="28575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44C5B26-6F2C-4D5E-8E99-088FA72FE3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2718" y="213020"/>
            <a:ext cx="60198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28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6858000"/>
            <a:chOff x="193701" y="1590291"/>
            <a:chExt cx="8653859" cy="5137079"/>
          </a:xfrm>
        </p:grpSpPr>
        <p:sp>
          <p:nvSpPr>
            <p:cNvPr id="15" name="Rounded Rectangle 14"/>
            <p:cNvSpPr/>
            <p:nvPr/>
          </p:nvSpPr>
          <p:spPr>
            <a:xfrm>
              <a:off x="193701" y="1590291"/>
              <a:ext cx="8653859" cy="5137079"/>
            </a:xfrm>
            <a:prstGeom prst="roundRect">
              <a:avLst/>
            </a:prstGeom>
            <a:solidFill>
              <a:srgbClr val="C0E6EA"/>
            </a:solidFill>
            <a:ln>
              <a:solidFill>
                <a:srgbClr val="C0E6E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277403" y="1674687"/>
              <a:ext cx="8444374" cy="4900773"/>
            </a:xfrm>
            <a:prstGeom prst="roundRect">
              <a:avLst/>
            </a:prstGeom>
            <a:solidFill>
              <a:srgbClr val="05A0B8"/>
            </a:solidFill>
            <a:ln>
              <a:solidFill>
                <a:srgbClr val="05A0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314872" y="1767152"/>
              <a:ext cx="8369436" cy="4952146"/>
            </a:xfrm>
            <a:prstGeom prst="roundRect">
              <a:avLst/>
            </a:prstGeom>
            <a:solidFill>
              <a:srgbClr val="E2F4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1500172" y="1492490"/>
            <a:ext cx="6143657" cy="3330095"/>
            <a:chOff x="760064" y="827862"/>
            <a:chExt cx="6143657" cy="3330095"/>
          </a:xfrm>
        </p:grpSpPr>
        <p:grpSp>
          <p:nvGrpSpPr>
            <p:cNvPr id="13" name="Group 12"/>
            <p:cNvGrpSpPr/>
            <p:nvPr/>
          </p:nvGrpSpPr>
          <p:grpSpPr>
            <a:xfrm>
              <a:off x="760064" y="827862"/>
              <a:ext cx="4996227" cy="1606886"/>
              <a:chOff x="2323295" y="1854855"/>
              <a:chExt cx="4996227" cy="1606886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2323295" y="1854855"/>
                <a:ext cx="4996227" cy="789114"/>
                <a:chOff x="2329399" y="1854855"/>
                <a:chExt cx="4996227" cy="789114"/>
              </a:xfrm>
            </p:grpSpPr>
            <p:pic>
              <p:nvPicPr>
                <p:cNvPr id="4" name="Picture 3"/>
                <p:cNvPicPr>
                  <a:picLocks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209822" y="1862902"/>
                  <a:ext cx="4115804" cy="781067"/>
                </a:xfrm>
                <a:prstGeom prst="rect">
                  <a:avLst/>
                </a:prstGeom>
              </p:spPr>
            </p:pic>
            <p:pic>
              <p:nvPicPr>
                <p:cNvPr id="5" name="Picture 4"/>
                <p:cNvPicPr>
                  <a:picLocks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329399" y="1854855"/>
                  <a:ext cx="946337" cy="777611"/>
                </a:xfrm>
                <a:prstGeom prst="rect">
                  <a:avLst/>
                </a:prstGeom>
              </p:spPr>
            </p:pic>
          </p:grpSp>
          <p:sp>
            <p:nvSpPr>
              <p:cNvPr id="6" name="TextBox 5"/>
              <p:cNvSpPr txBox="1"/>
              <p:nvPr/>
            </p:nvSpPr>
            <p:spPr>
              <a:xfrm>
                <a:off x="3203718" y="2815410"/>
                <a:ext cx="35571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>
                    <a:solidFill>
                      <a:srgbClr val="0084B1"/>
                    </a:solidFill>
                  </a:rPr>
                  <a:t>Vocabulary</a:t>
                </a:r>
              </a:p>
            </p:txBody>
          </p:sp>
        </p:grpSp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0235" y="2797088"/>
              <a:ext cx="420785" cy="445296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7761" y="3700757"/>
              <a:ext cx="444381" cy="457200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2050611" y="2842274"/>
              <a:ext cx="485311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 Complete the words.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050611" y="3729302"/>
              <a:ext cx="44636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000" b="1">
                  <a:latin typeface="Arial" panose="020B0604020202020204" pitchFamily="34" charset="0"/>
                  <a:cs typeface="Arial" panose="020B0604020202020204" pitchFamily="34" charset="0"/>
                </a:rPr>
                <a:t>Solve the crossword puzzle.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386547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04779"/>
            <a:ext cx="587409" cy="62162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57239" y="205956"/>
            <a:ext cx="7135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spc="-5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Complete the words.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16109" y="13689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1.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16109" y="22933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2.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16109" y="3198167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3.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374699" y="1368948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4.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74699" y="2293362"/>
            <a:ext cx="4748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rgbClr val="0070C0"/>
                </a:solidFill>
              </a:rPr>
              <a:t>5.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890939" y="1368948"/>
            <a:ext cx="2040982" cy="461665"/>
            <a:chOff x="1890938" y="2196200"/>
            <a:chExt cx="2040982" cy="461665"/>
          </a:xfrm>
        </p:grpSpPr>
        <p:sp>
          <p:nvSpPr>
            <p:cNvPr id="2" name="TextBox 1"/>
            <p:cNvSpPr txBox="1"/>
            <p:nvPr/>
          </p:nvSpPr>
          <p:spPr>
            <a:xfrm>
              <a:off x="1890938" y="2196200"/>
              <a:ext cx="2040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E       l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6027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24041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273558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300228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32804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44"/>
          <p:cNvGrpSpPr/>
          <p:nvPr/>
        </p:nvGrpSpPr>
        <p:grpSpPr>
          <a:xfrm>
            <a:off x="5849529" y="1368948"/>
            <a:ext cx="2040982" cy="461665"/>
            <a:chOff x="1890938" y="2196200"/>
            <a:chExt cx="2040982" cy="461665"/>
          </a:xfrm>
        </p:grpSpPr>
        <p:sp>
          <p:nvSpPr>
            <p:cNvPr id="46" name="TextBox 45"/>
            <p:cNvSpPr txBox="1"/>
            <p:nvPr/>
          </p:nvSpPr>
          <p:spPr>
            <a:xfrm>
              <a:off x="1890938" y="2196200"/>
              <a:ext cx="2040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s        r</a:t>
              </a:r>
            </a:p>
          </p:txBody>
        </p:sp>
        <p:cxnSp>
          <p:nvCxnSpPr>
            <p:cNvPr id="47" name="Straight Connector 46"/>
            <p:cNvCxnSpPr/>
            <p:nvPr/>
          </p:nvCxnSpPr>
          <p:spPr>
            <a:xfrm>
              <a:off x="216027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4041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>
              <a:off x="273558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>
              <a:off x="300228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>
              <a:off x="32804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oup 61"/>
          <p:cNvGrpSpPr/>
          <p:nvPr/>
        </p:nvGrpSpPr>
        <p:grpSpPr>
          <a:xfrm>
            <a:off x="5849528" y="2293362"/>
            <a:ext cx="2243073" cy="461665"/>
            <a:chOff x="1890937" y="2196200"/>
            <a:chExt cx="2243073" cy="461665"/>
          </a:xfrm>
        </p:grpSpPr>
        <p:sp>
          <p:nvSpPr>
            <p:cNvPr id="63" name="TextBox 62"/>
            <p:cNvSpPr txBox="1"/>
            <p:nvPr/>
          </p:nvSpPr>
          <p:spPr>
            <a:xfrm>
              <a:off x="1890937" y="2196200"/>
              <a:ext cx="22430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b       m            n</a:t>
              </a:r>
            </a:p>
          </p:txBody>
        </p:sp>
        <p:cxnSp>
          <p:nvCxnSpPr>
            <p:cNvPr id="64" name="Straight Connector 63"/>
            <p:cNvCxnSpPr/>
            <p:nvPr/>
          </p:nvCxnSpPr>
          <p:spPr>
            <a:xfrm>
              <a:off x="216027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>
              <a:off x="240411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289560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316230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344043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1886506" y="2293362"/>
            <a:ext cx="2040982" cy="461665"/>
            <a:chOff x="1890938" y="2196200"/>
            <a:chExt cx="2040982" cy="461665"/>
          </a:xfrm>
        </p:grpSpPr>
        <p:sp>
          <p:nvSpPr>
            <p:cNvPr id="70" name="TextBox 69"/>
            <p:cNvSpPr txBox="1"/>
            <p:nvPr/>
          </p:nvSpPr>
          <p:spPr>
            <a:xfrm>
              <a:off x="1890938" y="2196200"/>
              <a:ext cx="2040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h          w</a:t>
              </a: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214884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239268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265557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309372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337185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" name="Group 75"/>
          <p:cNvGrpSpPr/>
          <p:nvPr/>
        </p:nvGrpSpPr>
        <p:grpSpPr>
          <a:xfrm>
            <a:off x="1886506" y="3198167"/>
            <a:ext cx="2040982" cy="461665"/>
            <a:chOff x="1890938" y="2196200"/>
            <a:chExt cx="2040982" cy="461665"/>
          </a:xfrm>
        </p:grpSpPr>
        <p:sp>
          <p:nvSpPr>
            <p:cNvPr id="77" name="TextBox 76"/>
            <p:cNvSpPr txBox="1"/>
            <p:nvPr/>
          </p:nvSpPr>
          <p:spPr>
            <a:xfrm>
              <a:off x="1890938" y="2196200"/>
              <a:ext cx="204098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/>
                <a:t>l           h</a:t>
              </a:r>
            </a:p>
          </p:txBody>
        </p:sp>
        <p:cxnSp>
          <p:nvCxnSpPr>
            <p:cNvPr id="78" name="Straight Connector 77"/>
            <p:cNvCxnSpPr/>
            <p:nvPr/>
          </p:nvCxnSpPr>
          <p:spPr>
            <a:xfrm>
              <a:off x="2080260" y="251460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>
              <a:off x="2324100" y="251841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>
              <a:off x="2586990" y="2510790"/>
              <a:ext cx="182880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extBox 8"/>
          <p:cNvSpPr txBox="1"/>
          <p:nvPr/>
        </p:nvSpPr>
        <p:spPr>
          <a:xfrm>
            <a:off x="1472565" y="3728200"/>
            <a:ext cx="619887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/>
              <a:t>Now write the words in the correct group.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685204"/>
              </p:ext>
            </p:extLst>
          </p:nvPr>
        </p:nvGraphicFramePr>
        <p:xfrm>
          <a:off x="1177290" y="4382454"/>
          <a:ext cx="6789420" cy="212217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6973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73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973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735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4773"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play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do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have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/>
                        <a:t>study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3449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4C54CC95-2C95-477A-8602-43B2237B3B33}"/>
              </a:ext>
            </a:extLst>
          </p:cNvPr>
          <p:cNvSpPr txBox="1"/>
          <p:nvPr/>
        </p:nvSpPr>
        <p:spPr>
          <a:xfrm>
            <a:off x="1884109" y="1366215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>
                <a:solidFill>
                  <a:srgbClr val="FF0000"/>
                </a:solidFill>
              </a:rPr>
              <a:t>ng</a:t>
            </a:r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ish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4840BAE-265B-4F12-877C-CE97646073D6}"/>
              </a:ext>
            </a:extLst>
          </p:cNvPr>
          <p:cNvSpPr txBox="1"/>
          <p:nvPr/>
        </p:nvSpPr>
        <p:spPr>
          <a:xfrm>
            <a:off x="1887230" y="2293361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>
                <a:solidFill>
                  <a:srgbClr val="FF0000"/>
                </a:solidFill>
              </a:rPr>
              <a:t>ome</a:t>
            </a:r>
            <a:r>
              <a:rPr lang="en-US" sz="2400" dirty="0"/>
              <a:t>w</a:t>
            </a:r>
            <a:r>
              <a:rPr lang="en-US" sz="2400" dirty="0">
                <a:solidFill>
                  <a:srgbClr val="FF0000"/>
                </a:solidFill>
              </a:rPr>
              <a:t>ork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5F8921B-0AA5-4953-9451-86125773ABB6}"/>
              </a:ext>
            </a:extLst>
          </p:cNvPr>
          <p:cNvSpPr txBox="1"/>
          <p:nvPr/>
        </p:nvSpPr>
        <p:spPr>
          <a:xfrm>
            <a:off x="1884292" y="319486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unc</a:t>
            </a:r>
            <a:r>
              <a:rPr lang="en-US" sz="2400" dirty="0"/>
              <a:t>h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B984BA2-FE56-454D-A8BD-AB595DE8A077}"/>
              </a:ext>
            </a:extLst>
          </p:cNvPr>
          <p:cNvSpPr txBox="1"/>
          <p:nvPr/>
        </p:nvSpPr>
        <p:spPr>
          <a:xfrm>
            <a:off x="5844900" y="1366215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>
                <a:solidFill>
                  <a:srgbClr val="FF0000"/>
                </a:solidFill>
              </a:rPr>
              <a:t>po</a:t>
            </a:r>
            <a:r>
              <a:rPr lang="en-US" sz="2400" dirty="0"/>
              <a:t>r</a:t>
            </a:r>
            <a:r>
              <a:rPr lang="en-US" sz="2400" dirty="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43951DA-DC04-48BC-9F56-27DF2FD6783D}"/>
              </a:ext>
            </a:extLst>
          </p:cNvPr>
          <p:cNvSpPr txBox="1"/>
          <p:nvPr/>
        </p:nvSpPr>
        <p:spPr>
          <a:xfrm>
            <a:off x="1301235" y="5715928"/>
            <a:ext cx="15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>
                <a:solidFill>
                  <a:srgbClr val="FF0000"/>
                </a:solidFill>
              </a:rPr>
              <a:t>ad</a:t>
            </a:r>
            <a:r>
              <a:rPr lang="en-US" sz="2400" dirty="0"/>
              <a:t>m</a:t>
            </a:r>
            <a:r>
              <a:rPr lang="en-US" sz="2400" dirty="0">
                <a:solidFill>
                  <a:srgbClr val="FF0000"/>
                </a:solidFill>
              </a:rPr>
              <a:t>into</a:t>
            </a:r>
            <a:r>
              <a:rPr lang="en-US" sz="2400" dirty="0"/>
              <a:t>n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68E9C45C-3BF5-4AC9-9C35-AB468D874A66}"/>
              </a:ext>
            </a:extLst>
          </p:cNvPr>
          <p:cNvSpPr txBox="1"/>
          <p:nvPr/>
        </p:nvSpPr>
        <p:spPr>
          <a:xfrm>
            <a:off x="1536634" y="5092452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>
                <a:solidFill>
                  <a:srgbClr val="FF0000"/>
                </a:solidFill>
              </a:rPr>
              <a:t>po</a:t>
            </a:r>
            <a:r>
              <a:rPr lang="en-US" sz="2400" dirty="0"/>
              <a:t>r</a:t>
            </a:r>
            <a:r>
              <a:rPr lang="en-US" sz="2400" dirty="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A6B5682-CA19-41D5-AA33-7C5E5E450ACA}"/>
              </a:ext>
            </a:extLst>
          </p:cNvPr>
          <p:cNvSpPr txBox="1"/>
          <p:nvPr/>
        </p:nvSpPr>
        <p:spPr>
          <a:xfrm>
            <a:off x="2963872" y="5090523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>
                <a:solidFill>
                  <a:srgbClr val="FF0000"/>
                </a:solidFill>
              </a:rPr>
              <a:t>ome</a:t>
            </a:r>
            <a:r>
              <a:rPr lang="en-US" sz="2400" dirty="0"/>
              <a:t>w</a:t>
            </a:r>
            <a:r>
              <a:rPr lang="en-US" sz="2400" dirty="0">
                <a:solidFill>
                  <a:srgbClr val="FF0000"/>
                </a:solidFill>
              </a:rPr>
              <a:t>ork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45AFEE3F-B74B-4F0B-81B4-786EA1E585B5}"/>
              </a:ext>
            </a:extLst>
          </p:cNvPr>
          <p:cNvSpPr txBox="1"/>
          <p:nvPr/>
        </p:nvSpPr>
        <p:spPr>
          <a:xfrm>
            <a:off x="4983362" y="5090523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unc</a:t>
            </a:r>
            <a:r>
              <a:rPr lang="en-US" sz="2400" dirty="0"/>
              <a:t>h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61FECE-CEF4-4B9D-A34A-14E0411060A9}"/>
              </a:ext>
            </a:extLst>
          </p:cNvPr>
          <p:cNvSpPr txBox="1"/>
          <p:nvPr/>
        </p:nvSpPr>
        <p:spPr>
          <a:xfrm>
            <a:off x="6603798" y="5089674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>
                <a:solidFill>
                  <a:srgbClr val="FF0000"/>
                </a:solidFill>
              </a:rPr>
              <a:t>ng</a:t>
            </a:r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ish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E45D158A-AF8C-4D52-83C9-96CAB8575828}"/>
              </a:ext>
            </a:extLst>
          </p:cNvPr>
          <p:cNvSpPr txBox="1"/>
          <p:nvPr/>
        </p:nvSpPr>
        <p:spPr>
          <a:xfrm>
            <a:off x="5844900" y="1366214"/>
            <a:ext cx="9589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</a:t>
            </a:r>
            <a:r>
              <a:rPr lang="en-US" sz="2400" dirty="0">
                <a:solidFill>
                  <a:srgbClr val="FF0000"/>
                </a:solidFill>
              </a:rPr>
              <a:t>po</a:t>
            </a:r>
            <a:r>
              <a:rPr lang="en-US" sz="2400" dirty="0"/>
              <a:t>r</a:t>
            </a:r>
            <a:r>
              <a:rPr lang="en-US" sz="2400" dirty="0">
                <a:solidFill>
                  <a:srgbClr val="FF0000"/>
                </a:solidFill>
              </a:rPr>
              <a:t>ts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D8156D9F-660C-4BBC-ABA1-9272B97B9729}"/>
              </a:ext>
            </a:extLst>
          </p:cNvPr>
          <p:cNvSpPr txBox="1"/>
          <p:nvPr/>
        </p:nvSpPr>
        <p:spPr>
          <a:xfrm>
            <a:off x="5850304" y="2293360"/>
            <a:ext cx="15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>
                <a:solidFill>
                  <a:srgbClr val="FF0000"/>
                </a:solidFill>
              </a:rPr>
              <a:t>ad</a:t>
            </a:r>
            <a:r>
              <a:rPr lang="en-US" sz="2400" dirty="0"/>
              <a:t>m</a:t>
            </a:r>
            <a:r>
              <a:rPr lang="en-US" sz="2400" dirty="0">
                <a:solidFill>
                  <a:srgbClr val="FF0000"/>
                </a:solidFill>
              </a:rPr>
              <a:t>into</a:t>
            </a:r>
            <a:r>
              <a:rPr lang="en-US" sz="2400" dirty="0"/>
              <a:t>n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5E5249B-ABCC-46DE-BAF5-4418FE98FF7A}"/>
              </a:ext>
            </a:extLst>
          </p:cNvPr>
          <p:cNvSpPr txBox="1"/>
          <p:nvPr/>
        </p:nvSpPr>
        <p:spPr>
          <a:xfrm>
            <a:off x="5847844" y="2293360"/>
            <a:ext cx="1554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</a:t>
            </a:r>
            <a:r>
              <a:rPr lang="en-US" sz="2400" dirty="0">
                <a:solidFill>
                  <a:srgbClr val="FF0000"/>
                </a:solidFill>
              </a:rPr>
              <a:t>ad</a:t>
            </a:r>
            <a:r>
              <a:rPr lang="en-US" sz="2400" dirty="0"/>
              <a:t>m</a:t>
            </a:r>
            <a:r>
              <a:rPr lang="en-US" sz="2400" dirty="0">
                <a:solidFill>
                  <a:srgbClr val="FF0000"/>
                </a:solidFill>
              </a:rPr>
              <a:t>into</a:t>
            </a:r>
            <a:r>
              <a:rPr lang="en-US" sz="2400" dirty="0"/>
              <a:t>n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DE6FF4B-B426-4BEC-B0BC-0245C3EF7176}"/>
              </a:ext>
            </a:extLst>
          </p:cNvPr>
          <p:cNvSpPr txBox="1"/>
          <p:nvPr/>
        </p:nvSpPr>
        <p:spPr>
          <a:xfrm>
            <a:off x="1890158" y="2293360"/>
            <a:ext cx="15316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dirty="0">
                <a:solidFill>
                  <a:srgbClr val="FF0000"/>
                </a:solidFill>
              </a:rPr>
              <a:t>ome</a:t>
            </a:r>
            <a:r>
              <a:rPr lang="en-US" sz="2400" dirty="0"/>
              <a:t>w</a:t>
            </a:r>
            <a:r>
              <a:rPr lang="en-US" sz="2400" dirty="0">
                <a:solidFill>
                  <a:srgbClr val="FF0000"/>
                </a:solidFill>
              </a:rPr>
              <a:t>ork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B0D5AD21-A097-4BB4-8970-4CE9975FA28C}"/>
              </a:ext>
            </a:extLst>
          </p:cNvPr>
          <p:cNvSpPr txBox="1"/>
          <p:nvPr/>
        </p:nvSpPr>
        <p:spPr>
          <a:xfrm>
            <a:off x="1889378" y="3194865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unc</a:t>
            </a:r>
            <a:r>
              <a:rPr lang="en-US" sz="2400" dirty="0"/>
              <a:t>h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6D2882C-09F1-4634-BCBC-CE477FA96BA3}"/>
              </a:ext>
            </a:extLst>
          </p:cNvPr>
          <p:cNvSpPr txBox="1"/>
          <p:nvPr/>
        </p:nvSpPr>
        <p:spPr>
          <a:xfrm>
            <a:off x="1882529" y="1364851"/>
            <a:ext cx="1064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</a:t>
            </a:r>
            <a:r>
              <a:rPr lang="en-US" sz="2400" dirty="0">
                <a:solidFill>
                  <a:srgbClr val="FF0000"/>
                </a:solidFill>
              </a:rPr>
              <a:t>ng</a:t>
            </a:r>
            <a:r>
              <a:rPr lang="en-US" sz="2400" dirty="0"/>
              <a:t>l</a:t>
            </a:r>
            <a:r>
              <a:rPr lang="en-US" sz="2400" dirty="0">
                <a:solidFill>
                  <a:srgbClr val="FF0000"/>
                </a:solidFill>
              </a:rPr>
              <a:t>ish</a:t>
            </a:r>
          </a:p>
        </p:txBody>
      </p:sp>
    </p:spTree>
    <p:extLst>
      <p:ext uri="{BB962C8B-B14F-4D97-AF65-F5344CB8AC3E}">
        <p14:creationId xmlns:p14="http://schemas.microsoft.com/office/powerpoint/2010/main" val="246835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8 0.00023 L -0.47188 0.54352 " pathEditMode="fixed" rAng="0" ptsTypes="AA">
                                      <p:cBhvr>
                                        <p:cTn id="38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594" y="2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44444E-6 L -0.4974 0.49861 " pathEditMode="fixed" rAng="0" ptsTypes="AA">
                                      <p:cBhvr>
                                        <p:cTn id="50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8" y="2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4 L 0.11736 0.4081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16" y="204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96296E-6 L 0.33854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27" y="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11111E-6 L 0.51684 0.54398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2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1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49" grpId="0"/>
      <p:bldP spid="50" grpId="0"/>
      <p:bldP spid="51" grpId="0"/>
      <p:bldP spid="53" grpId="0"/>
      <p:bldP spid="54" grpId="0"/>
      <p:bldP spid="55" grpId="0"/>
      <p:bldP spid="56" grpId="0"/>
      <p:bldP spid="57" grpId="0"/>
      <p:bldP spid="58" grpId="0"/>
      <p:bldP spid="58" grpId="1"/>
      <p:bldP spid="58" grpId="2"/>
      <p:bldP spid="82" grpId="0"/>
      <p:bldP spid="83" grpId="0"/>
      <p:bldP spid="83" grpId="1"/>
      <p:bldP spid="83" grpId="2"/>
      <p:bldP spid="84" grpId="0"/>
      <p:bldP spid="84" grpId="1"/>
      <p:bldP spid="84" grpId="2"/>
      <p:bldP spid="85" grpId="0"/>
      <p:bldP spid="85" grpId="1"/>
      <p:bldP spid="85" grpId="2"/>
      <p:bldP spid="86" grpId="0"/>
      <p:bldP spid="86" grpId="1"/>
      <p:bldP spid="8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1802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94" y="113416"/>
            <a:ext cx="587409" cy="60435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80361" y="219128"/>
            <a:ext cx="71353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Solve the crossword puzzle.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408220" y="1601744"/>
            <a:ext cx="4735780" cy="4380391"/>
            <a:chOff x="108230" y="1322199"/>
            <a:chExt cx="3170424" cy="2893108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461" y="1576330"/>
              <a:ext cx="3004193" cy="2638977"/>
            </a:xfrm>
            <a:prstGeom prst="rect">
              <a:avLst/>
            </a:prstGeom>
          </p:spPr>
        </p:pic>
        <p:sp>
          <p:nvSpPr>
            <p:cNvPr id="28" name="Oval 27"/>
            <p:cNvSpPr/>
            <p:nvPr/>
          </p:nvSpPr>
          <p:spPr>
            <a:xfrm>
              <a:off x="998354" y="1322199"/>
              <a:ext cx="400376" cy="402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1</a:t>
              </a:r>
            </a:p>
          </p:txBody>
        </p:sp>
        <p:sp>
          <p:nvSpPr>
            <p:cNvPr id="29" name="Oval 28"/>
            <p:cNvSpPr/>
            <p:nvPr/>
          </p:nvSpPr>
          <p:spPr>
            <a:xfrm>
              <a:off x="2206724" y="1322199"/>
              <a:ext cx="400376" cy="402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2</a:t>
              </a:r>
            </a:p>
          </p:txBody>
        </p:sp>
        <p:sp>
          <p:nvSpPr>
            <p:cNvPr id="31" name="Oval 30"/>
            <p:cNvSpPr/>
            <p:nvPr/>
          </p:nvSpPr>
          <p:spPr>
            <a:xfrm>
              <a:off x="404387" y="1958716"/>
              <a:ext cx="400376" cy="402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3</a:t>
              </a:r>
            </a:p>
          </p:txBody>
        </p:sp>
        <p:sp>
          <p:nvSpPr>
            <p:cNvPr id="32" name="Oval 31"/>
            <p:cNvSpPr/>
            <p:nvPr/>
          </p:nvSpPr>
          <p:spPr>
            <a:xfrm>
              <a:off x="2821128" y="1623797"/>
              <a:ext cx="400376" cy="402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>
                  <a:solidFill>
                    <a:srgbClr val="0070C0"/>
                  </a:solidFill>
                </a:rPr>
                <a:t>4</a:t>
              </a:r>
            </a:p>
          </p:txBody>
        </p:sp>
        <p:sp>
          <p:nvSpPr>
            <p:cNvPr id="48" name="Oval 47"/>
            <p:cNvSpPr/>
            <p:nvPr/>
          </p:nvSpPr>
          <p:spPr>
            <a:xfrm>
              <a:off x="108230" y="2575736"/>
              <a:ext cx="400376" cy="402336"/>
            </a:xfrm>
            <a:prstGeom prst="ellipse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>
                  <a:solidFill>
                    <a:srgbClr val="0070C0"/>
                  </a:solidFill>
                </a:rPr>
                <a:t>5</a:t>
              </a: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E13A0174-CFD8-4E29-AA6B-BAC6CDD3391E}"/>
              </a:ext>
            </a:extLst>
          </p:cNvPr>
          <p:cNvGrpSpPr/>
          <p:nvPr/>
        </p:nvGrpSpPr>
        <p:grpSpPr>
          <a:xfrm>
            <a:off x="120764" y="1259940"/>
            <a:ext cx="4632799" cy="5377122"/>
            <a:chOff x="4610602" y="1323081"/>
            <a:chExt cx="4632799" cy="5377122"/>
          </a:xfrm>
        </p:grpSpPr>
        <p:sp>
          <p:nvSpPr>
            <p:cNvPr id="4" name="TextBox 3"/>
            <p:cNvSpPr txBox="1"/>
            <p:nvPr/>
          </p:nvSpPr>
          <p:spPr>
            <a:xfrm>
              <a:off x="4610602" y="1323081"/>
              <a:ext cx="118872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DOWN</a:t>
              </a:r>
            </a:p>
          </p:txBody>
        </p:sp>
        <p:grpSp>
          <p:nvGrpSpPr>
            <p:cNvPr id="49" name="Group 48"/>
            <p:cNvGrpSpPr/>
            <p:nvPr/>
          </p:nvGrpSpPr>
          <p:grpSpPr>
            <a:xfrm>
              <a:off x="4627452" y="1824005"/>
              <a:ext cx="4615949" cy="839650"/>
              <a:chOff x="794659" y="707494"/>
              <a:chExt cx="4615949" cy="839650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794659" y="707494"/>
                <a:ext cx="4615949" cy="839650"/>
                <a:chOff x="363373" y="1262747"/>
                <a:chExt cx="4615949" cy="839650"/>
              </a:xfrm>
            </p:grpSpPr>
            <p:sp>
              <p:nvSpPr>
                <p:cNvPr id="52" name="TextBox 51"/>
                <p:cNvSpPr txBox="1"/>
                <p:nvPr/>
              </p:nvSpPr>
              <p:spPr>
                <a:xfrm>
                  <a:off x="363373" y="1262747"/>
                  <a:ext cx="4748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0070C0"/>
                      </a:solidFill>
                    </a:rPr>
                    <a:t>1.</a:t>
                  </a:r>
                </a:p>
              </p:txBody>
            </p:sp>
            <p:sp>
              <p:nvSpPr>
                <p:cNvPr id="53" name="TextBox 52"/>
                <p:cNvSpPr txBox="1"/>
                <p:nvPr/>
              </p:nvSpPr>
              <p:spPr>
                <a:xfrm>
                  <a:off x="827314" y="1271400"/>
                  <a:ext cx="415200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She likes to meet new people.</a:t>
                  </a:r>
                </a:p>
                <a:p>
                  <a:r>
                    <a:rPr lang="en-US" sz="2400"/>
                    <a:t>She’s              .</a:t>
                  </a:r>
                </a:p>
              </p:txBody>
            </p:sp>
          </p:grpSp>
          <p:cxnSp>
            <p:nvCxnSpPr>
              <p:cNvPr id="51" name="Straight Connector 50"/>
              <p:cNvCxnSpPr/>
              <p:nvPr/>
            </p:nvCxnSpPr>
            <p:spPr>
              <a:xfrm>
                <a:off x="1983379" y="143442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Group 54"/>
            <p:cNvGrpSpPr/>
            <p:nvPr/>
          </p:nvGrpSpPr>
          <p:grpSpPr>
            <a:xfrm>
              <a:off x="4627452" y="2908793"/>
              <a:ext cx="4615949" cy="470318"/>
              <a:chOff x="363373" y="1262747"/>
              <a:chExt cx="4615949" cy="470318"/>
            </a:xfrm>
          </p:grpSpPr>
          <p:sp>
            <p:nvSpPr>
              <p:cNvPr id="57" name="TextBox 56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2.</a:t>
                </a:r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827314" y="1271400"/>
                <a:ext cx="41520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People cook meals in this room.</a:t>
                </a:r>
              </a:p>
            </p:txBody>
          </p:sp>
        </p:grpSp>
        <p:grpSp>
          <p:nvGrpSpPr>
            <p:cNvPr id="59" name="Group 58"/>
            <p:cNvGrpSpPr/>
            <p:nvPr/>
          </p:nvGrpSpPr>
          <p:grpSpPr>
            <a:xfrm>
              <a:off x="4627452" y="3624249"/>
              <a:ext cx="4615949" cy="470318"/>
              <a:chOff x="363373" y="1262747"/>
              <a:chExt cx="4615949" cy="470318"/>
            </a:xfrm>
          </p:grpSpPr>
          <p:sp>
            <p:nvSpPr>
              <p:cNvPr id="60" name="TextBox 59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4.</a:t>
                </a:r>
              </a:p>
            </p:txBody>
          </p:sp>
          <p:sp>
            <p:nvSpPr>
              <p:cNvPr id="61" name="TextBox 60"/>
              <p:cNvSpPr txBox="1"/>
              <p:nvPr/>
            </p:nvSpPr>
            <p:spPr>
              <a:xfrm>
                <a:off x="827314" y="1271400"/>
                <a:ext cx="415200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You hear with them.</a:t>
                </a:r>
              </a:p>
            </p:txBody>
          </p:sp>
        </p:grpSp>
        <p:sp>
          <p:nvSpPr>
            <p:cNvPr id="71" name="TextBox 70"/>
            <p:cNvSpPr txBox="1"/>
            <p:nvPr/>
          </p:nvSpPr>
          <p:spPr>
            <a:xfrm>
              <a:off x="4610602" y="4343421"/>
              <a:ext cx="149555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>
                  <a:solidFill>
                    <a:srgbClr val="0070C0"/>
                  </a:solidFill>
                </a:rPr>
                <a:t>ACROSS</a:t>
              </a:r>
            </a:p>
          </p:txBody>
        </p:sp>
        <p:grpSp>
          <p:nvGrpSpPr>
            <p:cNvPr id="72" name="Group 71"/>
            <p:cNvGrpSpPr/>
            <p:nvPr/>
          </p:nvGrpSpPr>
          <p:grpSpPr>
            <a:xfrm>
              <a:off x="4627452" y="4844345"/>
              <a:ext cx="4615949" cy="839650"/>
              <a:chOff x="794659" y="707494"/>
              <a:chExt cx="4615949" cy="839650"/>
            </a:xfrm>
          </p:grpSpPr>
          <p:grpSp>
            <p:nvGrpSpPr>
              <p:cNvPr id="73" name="Group 72"/>
              <p:cNvGrpSpPr/>
              <p:nvPr/>
            </p:nvGrpSpPr>
            <p:grpSpPr>
              <a:xfrm>
                <a:off x="794659" y="707494"/>
                <a:ext cx="4615949" cy="839650"/>
                <a:chOff x="363373" y="1262747"/>
                <a:chExt cx="4615949" cy="839650"/>
              </a:xfrm>
            </p:grpSpPr>
            <p:sp>
              <p:nvSpPr>
                <p:cNvPr id="75" name="TextBox 74"/>
                <p:cNvSpPr txBox="1"/>
                <p:nvPr/>
              </p:nvSpPr>
              <p:spPr>
                <a:xfrm>
                  <a:off x="363373" y="1262747"/>
                  <a:ext cx="47483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 b="1">
                      <a:solidFill>
                        <a:srgbClr val="0070C0"/>
                      </a:solidFill>
                    </a:rPr>
                    <a:t>3.</a:t>
                  </a:r>
                </a:p>
              </p:txBody>
            </p:sp>
            <p:sp>
              <p:nvSpPr>
                <p:cNvPr id="76" name="TextBox 75"/>
                <p:cNvSpPr txBox="1"/>
                <p:nvPr/>
              </p:nvSpPr>
              <p:spPr>
                <a:xfrm>
                  <a:off x="827314" y="1271400"/>
                  <a:ext cx="4152008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2400"/>
                    <a:t>He’s good at drawing. </a:t>
                  </a:r>
                </a:p>
                <a:p>
                  <a:r>
                    <a:rPr lang="en-US" sz="2400"/>
                    <a:t>He’s very              .</a:t>
                  </a:r>
                </a:p>
              </p:txBody>
            </p:sp>
          </p:grpSp>
          <p:cxnSp>
            <p:nvCxnSpPr>
              <p:cNvPr id="74" name="Straight Connector 73"/>
              <p:cNvCxnSpPr/>
              <p:nvPr/>
            </p:nvCxnSpPr>
            <p:spPr>
              <a:xfrm>
                <a:off x="2497729" y="1434425"/>
                <a:ext cx="9144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oup 76"/>
            <p:cNvGrpSpPr/>
            <p:nvPr/>
          </p:nvGrpSpPr>
          <p:grpSpPr>
            <a:xfrm>
              <a:off x="4627452" y="5860553"/>
              <a:ext cx="4484798" cy="839650"/>
              <a:chOff x="363373" y="1262747"/>
              <a:chExt cx="4484798" cy="839650"/>
            </a:xfrm>
          </p:grpSpPr>
          <p:sp>
            <p:nvSpPr>
              <p:cNvPr id="78" name="TextBox 77"/>
              <p:cNvSpPr txBox="1"/>
              <p:nvPr/>
            </p:nvSpPr>
            <p:spPr>
              <a:xfrm>
                <a:off x="363373" y="1262747"/>
                <a:ext cx="47483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b="1">
                    <a:solidFill>
                      <a:srgbClr val="0070C0"/>
                    </a:solidFill>
                  </a:rPr>
                  <a:t>5.</a:t>
                </a: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827314" y="1271400"/>
                <a:ext cx="402085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/>
                  <a:t>It’s a side of the face, below the eyes.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410272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228600"/>
            <a:ext cx="7286625" cy="6400800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925112" y="6858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" name="Oval 3"/>
          <p:cNvSpPr/>
          <p:nvPr/>
        </p:nvSpPr>
        <p:spPr>
          <a:xfrm>
            <a:off x="5931202" y="6858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7438375" y="802540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6" name="Oval 5"/>
          <p:cNvSpPr/>
          <p:nvPr/>
        </p:nvSpPr>
        <p:spPr>
          <a:xfrm>
            <a:off x="1507792" y="1425878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7" name="Oval 6"/>
          <p:cNvSpPr/>
          <p:nvPr/>
        </p:nvSpPr>
        <p:spPr>
          <a:xfrm>
            <a:off x="728500" y="2887969"/>
            <a:ext cx="400376" cy="402336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59165F-38D9-4E27-B99A-643BB8CD7709}"/>
              </a:ext>
            </a:extLst>
          </p:cNvPr>
          <p:cNvSpPr txBox="1"/>
          <p:nvPr/>
        </p:nvSpPr>
        <p:spPr>
          <a:xfrm>
            <a:off x="2925112" y="458092"/>
            <a:ext cx="453970" cy="59523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f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r</a:t>
            </a:r>
          </a:p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F15109"/>
                </a:solidFill>
              </a:rPr>
              <a:t>i</a:t>
            </a:r>
            <a:endParaRPr lang="en-US" sz="4000" dirty="0">
              <a:solidFill>
                <a:srgbClr val="F15109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n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d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l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B604A0E-1BEC-496E-8560-A19A6948D47F}"/>
              </a:ext>
            </a:extLst>
          </p:cNvPr>
          <p:cNvSpPr txBox="1"/>
          <p:nvPr/>
        </p:nvSpPr>
        <p:spPr>
          <a:xfrm>
            <a:off x="5904405" y="470916"/>
            <a:ext cx="453970" cy="52137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k</a:t>
            </a:r>
          </a:p>
          <a:p>
            <a:pPr algn="ctr">
              <a:lnSpc>
                <a:spcPct val="120000"/>
              </a:lnSpc>
            </a:pPr>
            <a:r>
              <a:rPr lang="en-US" sz="4000" dirty="0" err="1">
                <a:solidFill>
                  <a:srgbClr val="F15109"/>
                </a:solidFill>
              </a:rPr>
              <a:t>i</a:t>
            </a:r>
            <a:endParaRPr lang="en-US" sz="4000" dirty="0">
              <a:solidFill>
                <a:srgbClr val="F15109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t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c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h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43EBA0-7B1B-4FC5-AF37-F4D017EE3DBB}"/>
              </a:ext>
            </a:extLst>
          </p:cNvPr>
          <p:cNvSpPr txBox="1"/>
          <p:nvPr/>
        </p:nvSpPr>
        <p:spPr>
          <a:xfrm>
            <a:off x="7438375" y="1184556"/>
            <a:ext cx="439544" cy="29977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e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a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r</a:t>
            </a:r>
          </a:p>
          <a:p>
            <a:pPr algn="ctr">
              <a:lnSpc>
                <a:spcPct val="120000"/>
              </a:lnSpc>
            </a:pPr>
            <a:r>
              <a:rPr lang="en-US" sz="4000" dirty="0">
                <a:solidFill>
                  <a:srgbClr val="F15109"/>
                </a:solidFill>
              </a:rPr>
              <a:t>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9357CF-1755-4EDB-AA8E-3B609B5A5680}"/>
              </a:ext>
            </a:extLst>
          </p:cNvPr>
          <p:cNvSpPr txBox="1"/>
          <p:nvPr/>
        </p:nvSpPr>
        <p:spPr>
          <a:xfrm>
            <a:off x="2172401" y="1283560"/>
            <a:ext cx="49943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" dirty="0">
                <a:solidFill>
                  <a:srgbClr val="0070C0"/>
                </a:solidFill>
              </a:rPr>
              <a:t>c             e     a      t            v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E556134-CFB2-436C-87A5-DCE069B4E551}"/>
              </a:ext>
            </a:extLst>
          </p:cNvPr>
          <p:cNvSpPr txBox="1"/>
          <p:nvPr/>
        </p:nvSpPr>
        <p:spPr>
          <a:xfrm>
            <a:off x="1428071" y="2765971"/>
            <a:ext cx="35262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pc="-10" dirty="0">
                <a:solidFill>
                  <a:srgbClr val="0070C0"/>
                </a:solidFill>
              </a:rPr>
              <a:t>c      h            e     k</a:t>
            </a:r>
          </a:p>
        </p:txBody>
      </p:sp>
    </p:spTree>
    <p:extLst>
      <p:ext uri="{BB962C8B-B14F-4D97-AF65-F5344CB8AC3E}">
        <p14:creationId xmlns:p14="http://schemas.microsoft.com/office/powerpoint/2010/main" val="1843058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1454</TotalTime>
  <Words>644</Words>
  <Application>Microsoft Office PowerPoint</Application>
  <PresentationFormat>On-screen Show (4:3)</PresentationFormat>
  <Paragraphs>212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Lenovo</cp:lastModifiedBy>
  <cp:revision>51</cp:revision>
  <dcterms:created xsi:type="dcterms:W3CDTF">2020-12-09T02:04:09Z</dcterms:created>
  <dcterms:modified xsi:type="dcterms:W3CDTF">2021-06-05T06:52:03Z</dcterms:modified>
</cp:coreProperties>
</file>