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6"/>
  </p:notesMasterIdLst>
  <p:sldIdLst>
    <p:sldId id="256" r:id="rId2"/>
    <p:sldId id="260" r:id="rId3"/>
    <p:sldId id="257" r:id="rId4"/>
    <p:sldId id="266" r:id="rId5"/>
    <p:sldId id="267" r:id="rId6"/>
    <p:sldId id="268" r:id="rId7"/>
    <p:sldId id="269" r:id="rId8"/>
    <p:sldId id="270" r:id="rId9"/>
    <p:sldId id="271" r:id="rId10"/>
    <p:sldId id="272" r:id="rId11"/>
    <p:sldId id="273" r:id="rId12"/>
    <p:sldId id="274" r:id="rId13"/>
    <p:sldId id="275" r:id="rId14"/>
    <p:sldId id="276" r:id="rId15"/>
    <p:sldId id="278" r:id="rId16"/>
    <p:sldId id="277" r:id="rId17"/>
    <p:sldId id="258" r:id="rId18"/>
    <p:sldId id="279" r:id="rId19"/>
    <p:sldId id="280" r:id="rId20"/>
    <p:sldId id="281" r:id="rId21"/>
    <p:sldId id="259" r:id="rId22"/>
    <p:sldId id="282" r:id="rId23"/>
    <p:sldId id="283" r:id="rId24"/>
    <p:sldId id="284" r:id="rId25"/>
    <p:sldId id="265" r:id="rId26"/>
    <p:sldId id="285" r:id="rId27"/>
    <p:sldId id="286" r:id="rId28"/>
    <p:sldId id="287" r:id="rId29"/>
    <p:sldId id="300" r:id="rId30"/>
    <p:sldId id="288" r:id="rId31"/>
    <p:sldId id="289" r:id="rId32"/>
    <p:sldId id="290" r:id="rId33"/>
    <p:sldId id="291" r:id="rId34"/>
    <p:sldId id="292" r:id="rId35"/>
    <p:sldId id="301" r:id="rId36"/>
    <p:sldId id="293" r:id="rId37"/>
    <p:sldId id="302" r:id="rId38"/>
    <p:sldId id="294" r:id="rId39"/>
    <p:sldId id="303" r:id="rId40"/>
    <p:sldId id="295" r:id="rId41"/>
    <p:sldId id="296" r:id="rId42"/>
    <p:sldId id="304" r:id="rId43"/>
    <p:sldId id="297" r:id="rId44"/>
    <p:sldId id="305" r:id="rId45"/>
    <p:sldId id="298" r:id="rId46"/>
    <p:sldId id="299" r:id="rId47"/>
    <p:sldId id="307" r:id="rId48"/>
    <p:sldId id="308" r:id="rId49"/>
    <p:sldId id="312" r:id="rId50"/>
    <p:sldId id="309" r:id="rId51"/>
    <p:sldId id="313" r:id="rId52"/>
    <p:sldId id="314" r:id="rId53"/>
    <p:sldId id="315" r:id="rId54"/>
    <p:sldId id="261" r:id="rId55"/>
  </p:sldIdLst>
  <p:sldSz cx="18288000" cy="10287000"/>
  <p:notesSz cx="6858000" cy="9144000"/>
  <p:embeddedFontLst>
    <p:embeddedFont>
      <p:font typeface="Calibri" panose="020F0502020204030204" pitchFamily="34" charset="0"/>
      <p:regular r:id="rId57"/>
      <p:bold r:id="rId58"/>
      <p:italic r:id="rId59"/>
      <p:boldItalic r:id="rId60"/>
    </p:embeddedFont>
    <p:embeddedFont>
      <p:font typeface="Cambria" panose="02040503050406030204" pitchFamily="18" charset="0"/>
      <p:regular r:id="rId61"/>
      <p:bold r:id="rId62"/>
      <p:italic r:id="rId63"/>
      <p:boldItalic r:id="rId64"/>
    </p:embeddedFont>
    <p:embeddedFont>
      <p:font typeface="Puimek Font TH" panose="020B0604020202020204" charset="-34"/>
      <p:regular r:id="rId65"/>
    </p:embeddedFont>
    <p:embeddedFont>
      <p:font typeface="Rockwell" panose="02060603020205020403" pitchFamily="18" charset="0"/>
      <p:regular r:id="rId66"/>
      <p:bold r:id="rId67"/>
      <p:italic r:id="rId68"/>
      <p:boldItalic r:id="rId6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40" d="100"/>
          <a:sy n="40" d="100"/>
        </p:scale>
        <p:origin x="588" y="204"/>
      </p:cViewPr>
      <p:guideLst>
        <p:guide orient="horz" pos="2136"/>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7.fntdata"/><Relationship Id="rId68"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66" Type="http://schemas.openxmlformats.org/officeDocument/2006/relationships/font" Target="fonts/font10.fntdata"/><Relationship Id="rId5" Type="http://schemas.openxmlformats.org/officeDocument/2006/relationships/slide" Target="slides/slide4.xml"/><Relationship Id="rId61"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font" Target="fonts/font1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67"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6.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font" Target="fonts/font9.fntdata"/><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73A87A-D556-45A3-894A-02ECD46514E5}" type="datetimeFigureOut">
              <a:rPr lang="en-US" smtClean="0"/>
              <a:t>8/15/2023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1EE6FB-AEFD-48CB-8AAD-B3DC2826AD05}" type="slidenum">
              <a:rPr lang="en-US" smtClean="0"/>
              <a:t>‹#›</a:t>
            </a:fld>
            <a:endParaRPr lang="en-US" dirty="0"/>
          </a:p>
        </p:txBody>
      </p:sp>
    </p:spTree>
    <p:extLst>
      <p:ext uri="{BB962C8B-B14F-4D97-AF65-F5344CB8AC3E}">
        <p14:creationId xmlns:p14="http://schemas.microsoft.com/office/powerpoint/2010/main" val="2455959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Link 1 chọn chế độ quiz</a:t>
            </a:r>
          </a:p>
        </p:txBody>
      </p:sp>
      <p:sp>
        <p:nvSpPr>
          <p:cNvPr id="4" name="Slide Number Placeholder 3"/>
          <p:cNvSpPr>
            <a:spLocks noGrp="1"/>
          </p:cNvSpPr>
          <p:nvPr>
            <p:ph type="sldNum" sz="quarter" idx="5"/>
          </p:nvPr>
        </p:nvSpPr>
        <p:spPr/>
        <p:txBody>
          <a:bodyPr/>
          <a:lstStyle/>
          <a:p>
            <a:fld id="{EA1EE6FB-AEFD-48CB-8AAD-B3DC2826AD05}" type="slidenum">
              <a:rPr lang="en-US" smtClean="0"/>
              <a:t>15</a:t>
            </a:fld>
            <a:endParaRPr lang="en-US"/>
          </a:p>
        </p:txBody>
      </p:sp>
    </p:spTree>
    <p:extLst>
      <p:ext uri="{BB962C8B-B14F-4D97-AF65-F5344CB8AC3E}">
        <p14:creationId xmlns:p14="http://schemas.microsoft.com/office/powerpoint/2010/main" val="2325921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Link 1 chọn chế độ quiz</a:t>
            </a:r>
          </a:p>
        </p:txBody>
      </p:sp>
      <p:sp>
        <p:nvSpPr>
          <p:cNvPr id="4" name="Slide Number Placeholder 3"/>
          <p:cNvSpPr>
            <a:spLocks noGrp="1"/>
          </p:cNvSpPr>
          <p:nvPr>
            <p:ph type="sldNum" sz="quarter" idx="5"/>
          </p:nvPr>
        </p:nvSpPr>
        <p:spPr/>
        <p:txBody>
          <a:bodyPr/>
          <a:lstStyle/>
          <a:p>
            <a:fld id="{EA1EE6FB-AEFD-48CB-8AAD-B3DC2826AD05}" type="slidenum">
              <a:rPr lang="en-US" smtClean="0"/>
              <a:t>19</a:t>
            </a:fld>
            <a:endParaRPr lang="en-US"/>
          </a:p>
        </p:txBody>
      </p:sp>
    </p:spTree>
    <p:extLst>
      <p:ext uri="{BB962C8B-B14F-4D97-AF65-F5344CB8AC3E}">
        <p14:creationId xmlns:p14="http://schemas.microsoft.com/office/powerpoint/2010/main" val="2143466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8/15/2023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1.png"/><Relationship Id="rId3" Type="http://schemas.openxmlformats.org/officeDocument/2006/relationships/image" Target="../media/image15.svg"/><Relationship Id="rId7" Type="http://schemas.openxmlformats.org/officeDocument/2006/relationships/image" Target="../media/image17.png"/><Relationship Id="rId12" Type="http://schemas.openxmlformats.org/officeDocument/2006/relationships/image" Target="../media/image20.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19.png"/><Relationship Id="rId5" Type="http://schemas.openxmlformats.org/officeDocument/2006/relationships/image" Target="../media/image13.svg"/><Relationship Id="rId10" Type="http://schemas.openxmlformats.org/officeDocument/2006/relationships/image" Target="../media/image2.svg"/><Relationship Id="rId4" Type="http://schemas.openxmlformats.org/officeDocument/2006/relationships/image" Target="../media/image12.png"/><Relationship Id="rId9" Type="http://schemas.openxmlformats.org/officeDocument/2006/relationships/image" Target="../media/image1.png"/><Relationship Id="rId14" Type="http://schemas.openxmlformats.org/officeDocument/2006/relationships/image" Target="../media/image22.svg"/></Relationships>
</file>

<file path=ppt/slides/_rels/slide3.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image" Target="../media/image24.svg"/><Relationship Id="rId18" Type="http://schemas.openxmlformats.org/officeDocument/2006/relationships/image" Target="../media/image14.png"/><Relationship Id="rId26" Type="http://schemas.openxmlformats.org/officeDocument/2006/relationships/image" Target="../media/image31.png"/><Relationship Id="rId3" Type="http://schemas.microsoft.com/office/2007/relationships/media" Target="../media/media2.mp3"/><Relationship Id="rId21" Type="http://schemas.openxmlformats.org/officeDocument/2006/relationships/image" Target="../media/image26.svg"/><Relationship Id="rId7" Type="http://schemas.microsoft.com/office/2007/relationships/media" Target="../media/media4.mp3"/><Relationship Id="rId12" Type="http://schemas.openxmlformats.org/officeDocument/2006/relationships/image" Target="../media/image23.png"/><Relationship Id="rId17" Type="http://schemas.openxmlformats.org/officeDocument/2006/relationships/image" Target="../media/image13.svg"/><Relationship Id="rId25" Type="http://schemas.openxmlformats.org/officeDocument/2006/relationships/image" Target="../media/image30.png"/><Relationship Id="rId2" Type="http://schemas.openxmlformats.org/officeDocument/2006/relationships/audio" Target="../media/media1.mp3"/><Relationship Id="rId16" Type="http://schemas.openxmlformats.org/officeDocument/2006/relationships/image" Target="../media/image12.png"/><Relationship Id="rId20" Type="http://schemas.openxmlformats.org/officeDocument/2006/relationships/image" Target="../media/image25.png"/><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slideLayout" Target="../slideLayouts/slideLayout7.xml"/><Relationship Id="rId24" Type="http://schemas.openxmlformats.org/officeDocument/2006/relationships/image" Target="../media/image29.png"/><Relationship Id="rId5" Type="http://schemas.microsoft.com/office/2007/relationships/media" Target="../media/media3.mp3"/><Relationship Id="rId15" Type="http://schemas.openxmlformats.org/officeDocument/2006/relationships/image" Target="../media/image2.svg"/><Relationship Id="rId23" Type="http://schemas.openxmlformats.org/officeDocument/2006/relationships/image" Target="../media/image28.svg"/><Relationship Id="rId28" Type="http://schemas.openxmlformats.org/officeDocument/2006/relationships/image" Target="../media/image33.png"/><Relationship Id="rId10" Type="http://schemas.openxmlformats.org/officeDocument/2006/relationships/audio" Target="../media/media5.mp3"/><Relationship Id="rId19" Type="http://schemas.openxmlformats.org/officeDocument/2006/relationships/image" Target="../media/image15.svg"/><Relationship Id="rId4" Type="http://schemas.openxmlformats.org/officeDocument/2006/relationships/audio" Target="../media/media2.mp3"/><Relationship Id="rId9" Type="http://schemas.microsoft.com/office/2007/relationships/media" Target="../media/media5.mp3"/><Relationship Id="rId14" Type="http://schemas.openxmlformats.org/officeDocument/2006/relationships/image" Target="../media/image1.png"/><Relationship Id="rId22" Type="http://schemas.openxmlformats.org/officeDocument/2006/relationships/image" Target="../media/image27.png"/><Relationship Id="rId27" Type="http://schemas.openxmlformats.org/officeDocument/2006/relationships/image" Target="../media/image32.png"/></Relationships>
</file>

<file path=ppt/slides/_rels/slide4.xml.rels><?xml version="1.0" encoding="UTF-8" standalone="yes"?>
<Relationships xmlns="http://schemas.openxmlformats.org/package/2006/relationships"><Relationship Id="rId8" Type="http://schemas.openxmlformats.org/officeDocument/2006/relationships/audio" Target="../media/media9.mp3"/><Relationship Id="rId13" Type="http://schemas.openxmlformats.org/officeDocument/2006/relationships/image" Target="../media/image2.svg"/><Relationship Id="rId18" Type="http://schemas.openxmlformats.org/officeDocument/2006/relationships/image" Target="../media/image25.png"/><Relationship Id="rId26" Type="http://schemas.openxmlformats.org/officeDocument/2006/relationships/image" Target="../media/image33.png"/><Relationship Id="rId3" Type="http://schemas.microsoft.com/office/2007/relationships/media" Target="../media/media7.mp3"/><Relationship Id="rId21" Type="http://schemas.openxmlformats.org/officeDocument/2006/relationships/image" Target="../media/image28.svg"/><Relationship Id="rId7" Type="http://schemas.microsoft.com/office/2007/relationships/media" Target="../media/media9.mp3"/><Relationship Id="rId12" Type="http://schemas.openxmlformats.org/officeDocument/2006/relationships/image" Target="../media/image1.png"/><Relationship Id="rId17" Type="http://schemas.openxmlformats.org/officeDocument/2006/relationships/image" Target="../media/image15.svg"/><Relationship Id="rId25" Type="http://schemas.openxmlformats.org/officeDocument/2006/relationships/image" Target="../media/image37.png"/><Relationship Id="rId2" Type="http://schemas.openxmlformats.org/officeDocument/2006/relationships/audio" Target="../media/media6.mp3"/><Relationship Id="rId16" Type="http://schemas.openxmlformats.org/officeDocument/2006/relationships/image" Target="../media/image14.png"/><Relationship Id="rId20" Type="http://schemas.openxmlformats.org/officeDocument/2006/relationships/image" Target="../media/image27.png"/><Relationship Id="rId1" Type="http://schemas.microsoft.com/office/2007/relationships/media" Target="../media/media6.mp3"/><Relationship Id="rId6" Type="http://schemas.openxmlformats.org/officeDocument/2006/relationships/audio" Target="../media/media8.mp3"/><Relationship Id="rId11" Type="http://schemas.openxmlformats.org/officeDocument/2006/relationships/image" Target="../media/image24.svg"/><Relationship Id="rId24" Type="http://schemas.openxmlformats.org/officeDocument/2006/relationships/image" Target="../media/image36.png"/><Relationship Id="rId5" Type="http://schemas.microsoft.com/office/2007/relationships/media" Target="../media/media8.mp3"/><Relationship Id="rId15" Type="http://schemas.openxmlformats.org/officeDocument/2006/relationships/image" Target="../media/image13.svg"/><Relationship Id="rId23" Type="http://schemas.openxmlformats.org/officeDocument/2006/relationships/image" Target="../media/image35.png"/><Relationship Id="rId10" Type="http://schemas.openxmlformats.org/officeDocument/2006/relationships/image" Target="../media/image23.png"/><Relationship Id="rId19" Type="http://schemas.openxmlformats.org/officeDocument/2006/relationships/image" Target="../media/image26.svg"/><Relationship Id="rId4" Type="http://schemas.openxmlformats.org/officeDocument/2006/relationships/audio" Target="../media/media7.mp3"/><Relationship Id="rId9" Type="http://schemas.openxmlformats.org/officeDocument/2006/relationships/slideLayout" Target="../slideLayouts/slideLayout7.xml"/><Relationship Id="rId14" Type="http://schemas.openxmlformats.org/officeDocument/2006/relationships/image" Target="../media/image12.png"/><Relationship Id="rId22" Type="http://schemas.openxmlformats.org/officeDocument/2006/relationships/image" Target="../media/image34.png"/></Relationships>
</file>

<file path=ppt/slides/_rels/slide5.xml.rels><?xml version="1.0" encoding="UTF-8" standalone="yes"?>
<Relationships xmlns="http://schemas.openxmlformats.org/package/2006/relationships"><Relationship Id="rId8" Type="http://schemas.openxmlformats.org/officeDocument/2006/relationships/audio" Target="../media/media13.mp3"/><Relationship Id="rId13" Type="http://schemas.openxmlformats.org/officeDocument/2006/relationships/image" Target="../media/image2.svg"/><Relationship Id="rId18" Type="http://schemas.openxmlformats.org/officeDocument/2006/relationships/image" Target="../media/image25.png"/><Relationship Id="rId26" Type="http://schemas.openxmlformats.org/officeDocument/2006/relationships/image" Target="../media/image33.png"/><Relationship Id="rId3" Type="http://schemas.microsoft.com/office/2007/relationships/media" Target="../media/media11.mp3"/><Relationship Id="rId21" Type="http://schemas.openxmlformats.org/officeDocument/2006/relationships/image" Target="../media/image28.svg"/><Relationship Id="rId7" Type="http://schemas.microsoft.com/office/2007/relationships/media" Target="../media/media13.mp3"/><Relationship Id="rId12" Type="http://schemas.openxmlformats.org/officeDocument/2006/relationships/image" Target="../media/image1.png"/><Relationship Id="rId17" Type="http://schemas.openxmlformats.org/officeDocument/2006/relationships/image" Target="../media/image15.svg"/><Relationship Id="rId25" Type="http://schemas.openxmlformats.org/officeDocument/2006/relationships/image" Target="../media/image41.png"/><Relationship Id="rId2" Type="http://schemas.openxmlformats.org/officeDocument/2006/relationships/audio" Target="../media/media10.mp3"/><Relationship Id="rId16" Type="http://schemas.openxmlformats.org/officeDocument/2006/relationships/image" Target="../media/image14.png"/><Relationship Id="rId20" Type="http://schemas.openxmlformats.org/officeDocument/2006/relationships/image" Target="../media/image27.png"/><Relationship Id="rId1" Type="http://schemas.microsoft.com/office/2007/relationships/media" Target="../media/media10.mp3"/><Relationship Id="rId6" Type="http://schemas.openxmlformats.org/officeDocument/2006/relationships/audio" Target="../media/media12.mp3"/><Relationship Id="rId11" Type="http://schemas.openxmlformats.org/officeDocument/2006/relationships/image" Target="../media/image24.svg"/><Relationship Id="rId24" Type="http://schemas.openxmlformats.org/officeDocument/2006/relationships/image" Target="../media/image40.png"/><Relationship Id="rId5" Type="http://schemas.microsoft.com/office/2007/relationships/media" Target="../media/media12.mp3"/><Relationship Id="rId15" Type="http://schemas.openxmlformats.org/officeDocument/2006/relationships/image" Target="../media/image13.svg"/><Relationship Id="rId23" Type="http://schemas.openxmlformats.org/officeDocument/2006/relationships/image" Target="../media/image39.png"/><Relationship Id="rId10" Type="http://schemas.openxmlformats.org/officeDocument/2006/relationships/image" Target="../media/image23.png"/><Relationship Id="rId19" Type="http://schemas.openxmlformats.org/officeDocument/2006/relationships/image" Target="../media/image26.svg"/><Relationship Id="rId4" Type="http://schemas.openxmlformats.org/officeDocument/2006/relationships/audio" Target="../media/media11.mp3"/><Relationship Id="rId9" Type="http://schemas.openxmlformats.org/officeDocument/2006/relationships/slideLayout" Target="../slideLayouts/slideLayout7.xml"/><Relationship Id="rId14" Type="http://schemas.openxmlformats.org/officeDocument/2006/relationships/image" Target="../media/image12.png"/><Relationship Id="rId22" Type="http://schemas.openxmlformats.org/officeDocument/2006/relationships/image" Target="../media/image38.png"/></Relationships>
</file>

<file path=ppt/slides/_rels/slide6.xml.rels><?xml version="1.0" encoding="UTF-8" standalone="yes"?>
<Relationships xmlns="http://schemas.openxmlformats.org/package/2006/relationships"><Relationship Id="rId8" Type="http://schemas.openxmlformats.org/officeDocument/2006/relationships/audio" Target="../media/media17.mp3"/><Relationship Id="rId13" Type="http://schemas.openxmlformats.org/officeDocument/2006/relationships/image" Target="../media/image2.svg"/><Relationship Id="rId18" Type="http://schemas.openxmlformats.org/officeDocument/2006/relationships/image" Target="../media/image25.png"/><Relationship Id="rId26" Type="http://schemas.openxmlformats.org/officeDocument/2006/relationships/image" Target="../media/image33.png"/><Relationship Id="rId3" Type="http://schemas.microsoft.com/office/2007/relationships/media" Target="../media/media15.mp3"/><Relationship Id="rId21" Type="http://schemas.openxmlformats.org/officeDocument/2006/relationships/image" Target="../media/image28.svg"/><Relationship Id="rId7" Type="http://schemas.microsoft.com/office/2007/relationships/media" Target="../media/media17.mp3"/><Relationship Id="rId12" Type="http://schemas.openxmlformats.org/officeDocument/2006/relationships/image" Target="../media/image1.png"/><Relationship Id="rId17" Type="http://schemas.openxmlformats.org/officeDocument/2006/relationships/image" Target="../media/image15.svg"/><Relationship Id="rId25" Type="http://schemas.openxmlformats.org/officeDocument/2006/relationships/image" Target="../media/image45.png"/><Relationship Id="rId2" Type="http://schemas.openxmlformats.org/officeDocument/2006/relationships/audio" Target="../media/media14.mp3"/><Relationship Id="rId16" Type="http://schemas.openxmlformats.org/officeDocument/2006/relationships/image" Target="../media/image14.png"/><Relationship Id="rId20" Type="http://schemas.openxmlformats.org/officeDocument/2006/relationships/image" Target="../media/image27.png"/><Relationship Id="rId1" Type="http://schemas.microsoft.com/office/2007/relationships/media" Target="../media/media14.mp3"/><Relationship Id="rId6" Type="http://schemas.openxmlformats.org/officeDocument/2006/relationships/audio" Target="../media/media16.mp3"/><Relationship Id="rId11" Type="http://schemas.openxmlformats.org/officeDocument/2006/relationships/image" Target="../media/image24.svg"/><Relationship Id="rId24" Type="http://schemas.openxmlformats.org/officeDocument/2006/relationships/image" Target="../media/image44.png"/><Relationship Id="rId5" Type="http://schemas.microsoft.com/office/2007/relationships/media" Target="../media/media16.mp3"/><Relationship Id="rId15" Type="http://schemas.openxmlformats.org/officeDocument/2006/relationships/image" Target="../media/image13.svg"/><Relationship Id="rId23" Type="http://schemas.openxmlformats.org/officeDocument/2006/relationships/image" Target="../media/image43.png"/><Relationship Id="rId10" Type="http://schemas.openxmlformats.org/officeDocument/2006/relationships/image" Target="../media/image23.png"/><Relationship Id="rId19" Type="http://schemas.openxmlformats.org/officeDocument/2006/relationships/image" Target="../media/image26.svg"/><Relationship Id="rId4" Type="http://schemas.openxmlformats.org/officeDocument/2006/relationships/audio" Target="../media/media15.mp3"/><Relationship Id="rId9" Type="http://schemas.openxmlformats.org/officeDocument/2006/relationships/slideLayout" Target="../slideLayouts/slideLayout7.xml"/><Relationship Id="rId14" Type="http://schemas.openxmlformats.org/officeDocument/2006/relationships/image" Target="../media/image12.png"/><Relationship Id="rId22" Type="http://schemas.openxmlformats.org/officeDocument/2006/relationships/image" Target="../media/image42.png"/></Relationships>
</file>

<file path=ppt/slides/_rels/slide7.xml.rels><?xml version="1.0" encoding="UTF-8" standalone="yes"?>
<Relationships xmlns="http://schemas.openxmlformats.org/package/2006/relationships"><Relationship Id="rId8" Type="http://schemas.openxmlformats.org/officeDocument/2006/relationships/audio" Target="../media/media21.mp3"/><Relationship Id="rId13" Type="http://schemas.openxmlformats.org/officeDocument/2006/relationships/image" Target="../media/image2.svg"/><Relationship Id="rId18" Type="http://schemas.openxmlformats.org/officeDocument/2006/relationships/image" Target="../media/image25.png"/><Relationship Id="rId26" Type="http://schemas.openxmlformats.org/officeDocument/2006/relationships/image" Target="../media/image33.png"/><Relationship Id="rId3" Type="http://schemas.microsoft.com/office/2007/relationships/media" Target="../media/media19.mp3"/><Relationship Id="rId21" Type="http://schemas.openxmlformats.org/officeDocument/2006/relationships/image" Target="../media/image28.svg"/><Relationship Id="rId7" Type="http://schemas.microsoft.com/office/2007/relationships/media" Target="../media/media21.mp3"/><Relationship Id="rId12" Type="http://schemas.openxmlformats.org/officeDocument/2006/relationships/image" Target="../media/image1.png"/><Relationship Id="rId17" Type="http://schemas.openxmlformats.org/officeDocument/2006/relationships/image" Target="../media/image15.svg"/><Relationship Id="rId25" Type="http://schemas.openxmlformats.org/officeDocument/2006/relationships/image" Target="../media/image49.png"/><Relationship Id="rId2" Type="http://schemas.openxmlformats.org/officeDocument/2006/relationships/audio" Target="../media/media18.mp3"/><Relationship Id="rId16" Type="http://schemas.openxmlformats.org/officeDocument/2006/relationships/image" Target="../media/image14.png"/><Relationship Id="rId20" Type="http://schemas.openxmlformats.org/officeDocument/2006/relationships/image" Target="../media/image27.png"/><Relationship Id="rId1" Type="http://schemas.microsoft.com/office/2007/relationships/media" Target="../media/media18.mp3"/><Relationship Id="rId6" Type="http://schemas.openxmlformats.org/officeDocument/2006/relationships/audio" Target="../media/media20.mp3"/><Relationship Id="rId11" Type="http://schemas.openxmlformats.org/officeDocument/2006/relationships/image" Target="../media/image24.svg"/><Relationship Id="rId24" Type="http://schemas.openxmlformats.org/officeDocument/2006/relationships/image" Target="../media/image48.png"/><Relationship Id="rId5" Type="http://schemas.microsoft.com/office/2007/relationships/media" Target="../media/media20.mp3"/><Relationship Id="rId15" Type="http://schemas.openxmlformats.org/officeDocument/2006/relationships/image" Target="../media/image13.svg"/><Relationship Id="rId23" Type="http://schemas.openxmlformats.org/officeDocument/2006/relationships/image" Target="../media/image47.png"/><Relationship Id="rId10" Type="http://schemas.openxmlformats.org/officeDocument/2006/relationships/image" Target="../media/image23.png"/><Relationship Id="rId19" Type="http://schemas.openxmlformats.org/officeDocument/2006/relationships/image" Target="../media/image26.svg"/><Relationship Id="rId4" Type="http://schemas.openxmlformats.org/officeDocument/2006/relationships/audio" Target="../media/media19.mp3"/><Relationship Id="rId9" Type="http://schemas.openxmlformats.org/officeDocument/2006/relationships/slideLayout" Target="../slideLayouts/slideLayout7.xml"/><Relationship Id="rId14" Type="http://schemas.openxmlformats.org/officeDocument/2006/relationships/image" Target="../media/image12.png"/><Relationship Id="rId22" Type="http://schemas.openxmlformats.org/officeDocument/2006/relationships/image" Target="../media/image46.png"/></Relationships>
</file>

<file path=ppt/slides/_rels/slide8.xml.rels><?xml version="1.0" encoding="UTF-8" standalone="yes"?>
<Relationships xmlns="http://schemas.openxmlformats.org/package/2006/relationships"><Relationship Id="rId8" Type="http://schemas.openxmlformats.org/officeDocument/2006/relationships/audio" Target="../media/media25.mp3"/><Relationship Id="rId13" Type="http://schemas.openxmlformats.org/officeDocument/2006/relationships/image" Target="../media/image2.svg"/><Relationship Id="rId18" Type="http://schemas.openxmlformats.org/officeDocument/2006/relationships/image" Target="../media/image25.png"/><Relationship Id="rId26" Type="http://schemas.openxmlformats.org/officeDocument/2006/relationships/image" Target="../media/image33.png"/><Relationship Id="rId3" Type="http://schemas.microsoft.com/office/2007/relationships/media" Target="../media/media23.mp3"/><Relationship Id="rId21" Type="http://schemas.openxmlformats.org/officeDocument/2006/relationships/image" Target="../media/image28.svg"/><Relationship Id="rId7" Type="http://schemas.microsoft.com/office/2007/relationships/media" Target="../media/media25.mp3"/><Relationship Id="rId12" Type="http://schemas.openxmlformats.org/officeDocument/2006/relationships/image" Target="../media/image1.png"/><Relationship Id="rId17" Type="http://schemas.openxmlformats.org/officeDocument/2006/relationships/image" Target="../media/image15.svg"/><Relationship Id="rId25" Type="http://schemas.openxmlformats.org/officeDocument/2006/relationships/image" Target="../media/image53.png"/><Relationship Id="rId2" Type="http://schemas.openxmlformats.org/officeDocument/2006/relationships/audio" Target="../media/media22.mp3"/><Relationship Id="rId16" Type="http://schemas.openxmlformats.org/officeDocument/2006/relationships/image" Target="../media/image14.png"/><Relationship Id="rId20" Type="http://schemas.openxmlformats.org/officeDocument/2006/relationships/image" Target="../media/image27.png"/><Relationship Id="rId1" Type="http://schemas.microsoft.com/office/2007/relationships/media" Target="../media/media22.mp3"/><Relationship Id="rId6" Type="http://schemas.openxmlformats.org/officeDocument/2006/relationships/audio" Target="../media/media24.mp3"/><Relationship Id="rId11" Type="http://schemas.openxmlformats.org/officeDocument/2006/relationships/image" Target="../media/image24.svg"/><Relationship Id="rId24" Type="http://schemas.openxmlformats.org/officeDocument/2006/relationships/image" Target="../media/image52.png"/><Relationship Id="rId5" Type="http://schemas.microsoft.com/office/2007/relationships/media" Target="../media/media24.mp3"/><Relationship Id="rId15" Type="http://schemas.openxmlformats.org/officeDocument/2006/relationships/image" Target="../media/image13.svg"/><Relationship Id="rId23" Type="http://schemas.openxmlformats.org/officeDocument/2006/relationships/image" Target="../media/image51.png"/><Relationship Id="rId10" Type="http://schemas.openxmlformats.org/officeDocument/2006/relationships/image" Target="../media/image23.png"/><Relationship Id="rId19" Type="http://schemas.openxmlformats.org/officeDocument/2006/relationships/image" Target="../media/image26.svg"/><Relationship Id="rId4" Type="http://schemas.openxmlformats.org/officeDocument/2006/relationships/audio" Target="../media/media23.mp3"/><Relationship Id="rId9" Type="http://schemas.openxmlformats.org/officeDocument/2006/relationships/slideLayout" Target="../slideLayouts/slideLayout7.xml"/><Relationship Id="rId14" Type="http://schemas.openxmlformats.org/officeDocument/2006/relationships/image" Target="../media/image12.png"/><Relationship Id="rId22" Type="http://schemas.openxmlformats.org/officeDocument/2006/relationships/image" Target="../media/image50.png"/></Relationships>
</file>

<file path=ppt/slides/_rels/slide9.xml.rels><?xml version="1.0" encoding="UTF-8" standalone="yes"?>
<Relationships xmlns="http://schemas.openxmlformats.org/package/2006/relationships"><Relationship Id="rId8" Type="http://schemas.openxmlformats.org/officeDocument/2006/relationships/audio" Target="../media/media29.mp3"/><Relationship Id="rId13" Type="http://schemas.openxmlformats.org/officeDocument/2006/relationships/image" Target="../media/image2.svg"/><Relationship Id="rId18" Type="http://schemas.openxmlformats.org/officeDocument/2006/relationships/image" Target="../media/image25.png"/><Relationship Id="rId26" Type="http://schemas.openxmlformats.org/officeDocument/2006/relationships/image" Target="../media/image33.png"/><Relationship Id="rId3" Type="http://schemas.microsoft.com/office/2007/relationships/media" Target="../media/media27.mp3"/><Relationship Id="rId21" Type="http://schemas.openxmlformats.org/officeDocument/2006/relationships/image" Target="../media/image28.svg"/><Relationship Id="rId7" Type="http://schemas.microsoft.com/office/2007/relationships/media" Target="../media/media29.mp3"/><Relationship Id="rId12" Type="http://schemas.openxmlformats.org/officeDocument/2006/relationships/image" Target="../media/image1.png"/><Relationship Id="rId17" Type="http://schemas.openxmlformats.org/officeDocument/2006/relationships/image" Target="../media/image15.svg"/><Relationship Id="rId25" Type="http://schemas.openxmlformats.org/officeDocument/2006/relationships/image" Target="../media/image57.png"/><Relationship Id="rId2" Type="http://schemas.openxmlformats.org/officeDocument/2006/relationships/audio" Target="../media/media26.mp3"/><Relationship Id="rId16" Type="http://schemas.openxmlformats.org/officeDocument/2006/relationships/image" Target="../media/image14.png"/><Relationship Id="rId20" Type="http://schemas.openxmlformats.org/officeDocument/2006/relationships/image" Target="../media/image27.png"/><Relationship Id="rId1" Type="http://schemas.microsoft.com/office/2007/relationships/media" Target="../media/media26.mp3"/><Relationship Id="rId6" Type="http://schemas.openxmlformats.org/officeDocument/2006/relationships/audio" Target="../media/media28.mp3"/><Relationship Id="rId11" Type="http://schemas.openxmlformats.org/officeDocument/2006/relationships/image" Target="../media/image24.svg"/><Relationship Id="rId24" Type="http://schemas.openxmlformats.org/officeDocument/2006/relationships/image" Target="../media/image56.png"/><Relationship Id="rId5" Type="http://schemas.microsoft.com/office/2007/relationships/media" Target="../media/media28.mp3"/><Relationship Id="rId15" Type="http://schemas.openxmlformats.org/officeDocument/2006/relationships/image" Target="../media/image13.svg"/><Relationship Id="rId23" Type="http://schemas.openxmlformats.org/officeDocument/2006/relationships/image" Target="../media/image55.png"/><Relationship Id="rId10" Type="http://schemas.openxmlformats.org/officeDocument/2006/relationships/image" Target="../media/image23.png"/><Relationship Id="rId19" Type="http://schemas.openxmlformats.org/officeDocument/2006/relationships/image" Target="../media/image26.svg"/><Relationship Id="rId4" Type="http://schemas.openxmlformats.org/officeDocument/2006/relationships/audio" Target="../media/media27.mp3"/><Relationship Id="rId9" Type="http://schemas.openxmlformats.org/officeDocument/2006/relationships/slideLayout" Target="../slideLayouts/slideLayout7.xml"/><Relationship Id="rId14" Type="http://schemas.openxmlformats.org/officeDocument/2006/relationships/image" Target="../media/image12.png"/><Relationship Id="rId22" Type="http://schemas.openxmlformats.org/officeDocument/2006/relationships/image" Target="../media/image54.png"/></Relationships>
</file>

<file path=ppt/slides/_rels/slide10.xml.rels><?xml version="1.0" encoding="UTF-8" standalone="yes"?>
<Relationships xmlns="http://schemas.openxmlformats.org/package/2006/relationships"><Relationship Id="rId8" Type="http://schemas.openxmlformats.org/officeDocument/2006/relationships/audio" Target="../media/media33.mp3"/><Relationship Id="rId13" Type="http://schemas.openxmlformats.org/officeDocument/2006/relationships/image" Target="../media/image2.svg"/><Relationship Id="rId18" Type="http://schemas.openxmlformats.org/officeDocument/2006/relationships/image" Target="../media/image25.png"/><Relationship Id="rId26" Type="http://schemas.openxmlformats.org/officeDocument/2006/relationships/image" Target="../media/image33.png"/><Relationship Id="rId3" Type="http://schemas.microsoft.com/office/2007/relationships/media" Target="../media/media31.mp3"/><Relationship Id="rId21" Type="http://schemas.openxmlformats.org/officeDocument/2006/relationships/image" Target="../media/image28.svg"/><Relationship Id="rId7" Type="http://schemas.microsoft.com/office/2007/relationships/media" Target="../media/media33.mp3"/><Relationship Id="rId12" Type="http://schemas.openxmlformats.org/officeDocument/2006/relationships/image" Target="../media/image1.png"/><Relationship Id="rId17" Type="http://schemas.openxmlformats.org/officeDocument/2006/relationships/image" Target="../media/image15.svg"/><Relationship Id="rId25" Type="http://schemas.openxmlformats.org/officeDocument/2006/relationships/image" Target="../media/image61.png"/><Relationship Id="rId2" Type="http://schemas.openxmlformats.org/officeDocument/2006/relationships/audio" Target="../media/media30.mp3"/><Relationship Id="rId16" Type="http://schemas.openxmlformats.org/officeDocument/2006/relationships/image" Target="../media/image14.png"/><Relationship Id="rId20" Type="http://schemas.openxmlformats.org/officeDocument/2006/relationships/image" Target="../media/image27.png"/><Relationship Id="rId1" Type="http://schemas.microsoft.com/office/2007/relationships/media" Target="../media/media30.mp3"/><Relationship Id="rId6" Type="http://schemas.openxmlformats.org/officeDocument/2006/relationships/audio" Target="../media/media32.mp3"/><Relationship Id="rId11" Type="http://schemas.openxmlformats.org/officeDocument/2006/relationships/image" Target="../media/image24.svg"/><Relationship Id="rId24" Type="http://schemas.openxmlformats.org/officeDocument/2006/relationships/image" Target="../media/image60.jpeg"/><Relationship Id="rId5" Type="http://schemas.microsoft.com/office/2007/relationships/media" Target="../media/media32.mp3"/><Relationship Id="rId15" Type="http://schemas.openxmlformats.org/officeDocument/2006/relationships/image" Target="../media/image13.svg"/><Relationship Id="rId23" Type="http://schemas.openxmlformats.org/officeDocument/2006/relationships/image" Target="../media/image59.jpeg"/><Relationship Id="rId10" Type="http://schemas.openxmlformats.org/officeDocument/2006/relationships/image" Target="../media/image23.png"/><Relationship Id="rId19" Type="http://schemas.openxmlformats.org/officeDocument/2006/relationships/image" Target="../media/image26.svg"/><Relationship Id="rId4" Type="http://schemas.openxmlformats.org/officeDocument/2006/relationships/audio" Target="../media/media31.mp3"/><Relationship Id="rId9" Type="http://schemas.openxmlformats.org/officeDocument/2006/relationships/slideLayout" Target="../slideLayouts/slideLayout7.xml"/><Relationship Id="rId14" Type="http://schemas.openxmlformats.org/officeDocument/2006/relationships/image" Target="../media/image12.png"/><Relationship Id="rId22" Type="http://schemas.openxmlformats.org/officeDocument/2006/relationships/image" Target="../media/image58.png"/></Relationships>
</file>

<file path=ppt/slides/_rels/slide11.xml.rels><?xml version="1.0" encoding="UTF-8" standalone="yes"?>
<Relationships xmlns="http://schemas.openxmlformats.org/package/2006/relationships"><Relationship Id="rId8" Type="http://schemas.openxmlformats.org/officeDocument/2006/relationships/audio" Target="../media/media37.mp3"/><Relationship Id="rId13" Type="http://schemas.openxmlformats.org/officeDocument/2006/relationships/image" Target="../media/image2.svg"/><Relationship Id="rId18" Type="http://schemas.openxmlformats.org/officeDocument/2006/relationships/image" Target="../media/image25.png"/><Relationship Id="rId26" Type="http://schemas.openxmlformats.org/officeDocument/2006/relationships/image" Target="../media/image33.png"/><Relationship Id="rId3" Type="http://schemas.microsoft.com/office/2007/relationships/media" Target="../media/media35.mp3"/><Relationship Id="rId21" Type="http://schemas.openxmlformats.org/officeDocument/2006/relationships/image" Target="../media/image28.svg"/><Relationship Id="rId7" Type="http://schemas.microsoft.com/office/2007/relationships/media" Target="../media/media37.mp3"/><Relationship Id="rId12" Type="http://schemas.openxmlformats.org/officeDocument/2006/relationships/image" Target="../media/image1.png"/><Relationship Id="rId17" Type="http://schemas.openxmlformats.org/officeDocument/2006/relationships/image" Target="../media/image15.svg"/><Relationship Id="rId25" Type="http://schemas.openxmlformats.org/officeDocument/2006/relationships/image" Target="../media/image65.png"/><Relationship Id="rId2" Type="http://schemas.openxmlformats.org/officeDocument/2006/relationships/audio" Target="../media/media34.mp3"/><Relationship Id="rId16" Type="http://schemas.openxmlformats.org/officeDocument/2006/relationships/image" Target="../media/image14.png"/><Relationship Id="rId20" Type="http://schemas.openxmlformats.org/officeDocument/2006/relationships/image" Target="../media/image27.png"/><Relationship Id="rId1" Type="http://schemas.microsoft.com/office/2007/relationships/media" Target="../media/media34.mp3"/><Relationship Id="rId6" Type="http://schemas.openxmlformats.org/officeDocument/2006/relationships/audio" Target="../media/media36.mp3"/><Relationship Id="rId11" Type="http://schemas.openxmlformats.org/officeDocument/2006/relationships/image" Target="../media/image24.svg"/><Relationship Id="rId24" Type="http://schemas.openxmlformats.org/officeDocument/2006/relationships/image" Target="../media/image64.png"/><Relationship Id="rId5" Type="http://schemas.microsoft.com/office/2007/relationships/media" Target="../media/media36.mp3"/><Relationship Id="rId15" Type="http://schemas.openxmlformats.org/officeDocument/2006/relationships/image" Target="../media/image13.svg"/><Relationship Id="rId23" Type="http://schemas.openxmlformats.org/officeDocument/2006/relationships/image" Target="../media/image63.png"/><Relationship Id="rId10" Type="http://schemas.openxmlformats.org/officeDocument/2006/relationships/image" Target="../media/image23.png"/><Relationship Id="rId19" Type="http://schemas.openxmlformats.org/officeDocument/2006/relationships/image" Target="../media/image26.svg"/><Relationship Id="rId4" Type="http://schemas.openxmlformats.org/officeDocument/2006/relationships/audio" Target="../media/media35.mp3"/><Relationship Id="rId9" Type="http://schemas.openxmlformats.org/officeDocument/2006/relationships/slideLayout" Target="../slideLayouts/slideLayout7.xml"/><Relationship Id="rId14" Type="http://schemas.openxmlformats.org/officeDocument/2006/relationships/image" Target="../media/image12.png"/><Relationship Id="rId22" Type="http://schemas.openxmlformats.org/officeDocument/2006/relationships/image" Target="../media/image62.pn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13.svg"/><Relationship Id="rId18" Type="http://schemas.openxmlformats.org/officeDocument/2006/relationships/image" Target="../media/image27.png"/><Relationship Id="rId3" Type="http://schemas.microsoft.com/office/2007/relationships/media" Target="../media/media39.mp3"/><Relationship Id="rId21" Type="http://schemas.openxmlformats.org/officeDocument/2006/relationships/image" Target="../media/image67.png"/><Relationship Id="rId7" Type="http://schemas.openxmlformats.org/officeDocument/2006/relationships/slideLayout" Target="../slideLayouts/slideLayout7.xml"/><Relationship Id="rId12" Type="http://schemas.openxmlformats.org/officeDocument/2006/relationships/image" Target="../media/image12.png"/><Relationship Id="rId17" Type="http://schemas.openxmlformats.org/officeDocument/2006/relationships/image" Target="../media/image26.svg"/><Relationship Id="rId2" Type="http://schemas.openxmlformats.org/officeDocument/2006/relationships/audio" Target="../media/media38.mp3"/><Relationship Id="rId16" Type="http://schemas.openxmlformats.org/officeDocument/2006/relationships/image" Target="../media/image25.png"/><Relationship Id="rId20" Type="http://schemas.openxmlformats.org/officeDocument/2006/relationships/image" Target="../media/image66.png"/><Relationship Id="rId1" Type="http://schemas.microsoft.com/office/2007/relationships/media" Target="../media/media38.mp3"/><Relationship Id="rId6" Type="http://schemas.openxmlformats.org/officeDocument/2006/relationships/audio" Target="../media/media40.mp3"/><Relationship Id="rId11" Type="http://schemas.openxmlformats.org/officeDocument/2006/relationships/image" Target="../media/image2.svg"/><Relationship Id="rId5" Type="http://schemas.microsoft.com/office/2007/relationships/media" Target="../media/media40.mp3"/><Relationship Id="rId15" Type="http://schemas.openxmlformats.org/officeDocument/2006/relationships/image" Target="../media/image15.svg"/><Relationship Id="rId23" Type="http://schemas.openxmlformats.org/officeDocument/2006/relationships/image" Target="../media/image33.png"/><Relationship Id="rId10" Type="http://schemas.openxmlformats.org/officeDocument/2006/relationships/image" Target="../media/image1.png"/><Relationship Id="rId19" Type="http://schemas.openxmlformats.org/officeDocument/2006/relationships/image" Target="../media/image28.svg"/><Relationship Id="rId4" Type="http://schemas.openxmlformats.org/officeDocument/2006/relationships/audio" Target="../media/media39.mp3"/><Relationship Id="rId9" Type="http://schemas.openxmlformats.org/officeDocument/2006/relationships/image" Target="../media/image24.svg"/><Relationship Id="rId14" Type="http://schemas.openxmlformats.org/officeDocument/2006/relationships/image" Target="../media/image14.png"/><Relationship Id="rId22" Type="http://schemas.openxmlformats.org/officeDocument/2006/relationships/image" Target="../media/image68.png"/></Relationships>
</file>

<file path=ppt/slides/_rels/slide1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15.svg"/><Relationship Id="rId18" Type="http://schemas.openxmlformats.org/officeDocument/2006/relationships/image" Target="../media/image69.png"/><Relationship Id="rId3" Type="http://schemas.microsoft.com/office/2007/relationships/media" Target="../media/media42.mp3"/><Relationship Id="rId7" Type="http://schemas.openxmlformats.org/officeDocument/2006/relationships/image" Target="../media/image24.svg"/><Relationship Id="rId12" Type="http://schemas.openxmlformats.org/officeDocument/2006/relationships/image" Target="../media/image14.png"/><Relationship Id="rId17" Type="http://schemas.openxmlformats.org/officeDocument/2006/relationships/image" Target="../media/image28.svg"/><Relationship Id="rId2" Type="http://schemas.openxmlformats.org/officeDocument/2006/relationships/audio" Target="../media/media41.mp3"/><Relationship Id="rId16" Type="http://schemas.openxmlformats.org/officeDocument/2006/relationships/image" Target="../media/image27.png"/><Relationship Id="rId20" Type="http://schemas.openxmlformats.org/officeDocument/2006/relationships/image" Target="../media/image33.png"/><Relationship Id="rId1" Type="http://schemas.microsoft.com/office/2007/relationships/media" Target="../media/media41.mp3"/><Relationship Id="rId6" Type="http://schemas.openxmlformats.org/officeDocument/2006/relationships/image" Target="../media/image23.png"/><Relationship Id="rId11" Type="http://schemas.openxmlformats.org/officeDocument/2006/relationships/image" Target="../media/image13.svg"/><Relationship Id="rId5" Type="http://schemas.openxmlformats.org/officeDocument/2006/relationships/slideLayout" Target="../slideLayouts/slideLayout7.xml"/><Relationship Id="rId15" Type="http://schemas.openxmlformats.org/officeDocument/2006/relationships/image" Target="../media/image26.svg"/><Relationship Id="rId10" Type="http://schemas.openxmlformats.org/officeDocument/2006/relationships/image" Target="../media/image12.png"/><Relationship Id="rId19" Type="http://schemas.openxmlformats.org/officeDocument/2006/relationships/image" Target="../media/image70.png"/><Relationship Id="rId4" Type="http://schemas.openxmlformats.org/officeDocument/2006/relationships/audio" Target="../media/media42.mp3"/><Relationship Id="rId9" Type="http://schemas.openxmlformats.org/officeDocument/2006/relationships/image" Target="../media/image2.svg"/><Relationship Id="rId14" Type="http://schemas.openxmlformats.org/officeDocument/2006/relationships/image" Target="../media/image25.png"/></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8.svg"/><Relationship Id="rId3" Type="http://schemas.openxmlformats.org/officeDocument/2006/relationships/image" Target="../media/image24.svg"/><Relationship Id="rId7" Type="http://schemas.openxmlformats.org/officeDocument/2006/relationships/image" Target="../media/image13.svg"/><Relationship Id="rId12"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26.svg"/><Relationship Id="rId5" Type="http://schemas.openxmlformats.org/officeDocument/2006/relationships/image" Target="../media/image2.svg"/><Relationship Id="rId10" Type="http://schemas.openxmlformats.org/officeDocument/2006/relationships/image" Target="../media/image25.png"/><Relationship Id="rId4" Type="http://schemas.openxmlformats.org/officeDocument/2006/relationships/image" Target="../media/image1.png"/><Relationship Id="rId9" Type="http://schemas.openxmlformats.org/officeDocument/2006/relationships/image" Target="../media/image15.svg"/></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0.svg"/><Relationship Id="rId3" Type="http://schemas.openxmlformats.org/officeDocument/2006/relationships/image" Target="../media/image14.png"/><Relationship Id="rId7" Type="http://schemas.openxmlformats.org/officeDocument/2006/relationships/image" Target="../media/image16.png"/><Relationship Id="rId12" Type="http://schemas.openxmlformats.org/officeDocument/2006/relationships/image" Target="../media/image19.png"/><Relationship Id="rId17" Type="http://schemas.openxmlformats.org/officeDocument/2006/relationships/hyperlink" Target="https://wordwall.net/resource/25515699" TargetMode="External"/><Relationship Id="rId2" Type="http://schemas.openxmlformats.org/officeDocument/2006/relationships/notesSlide" Target="../notesSlides/notesSlide1.xml"/><Relationship Id="rId16" Type="http://schemas.openxmlformats.org/officeDocument/2006/relationships/hyperlink" Target="https://wordwall.net/resource/5446922" TargetMode="External"/><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2.svg"/><Relationship Id="rId5" Type="http://schemas.openxmlformats.org/officeDocument/2006/relationships/image" Target="../media/image12.png"/><Relationship Id="rId15" Type="http://schemas.openxmlformats.org/officeDocument/2006/relationships/image" Target="../media/image22.svg"/><Relationship Id="rId10" Type="http://schemas.openxmlformats.org/officeDocument/2006/relationships/image" Target="../media/image1.png"/><Relationship Id="rId4" Type="http://schemas.openxmlformats.org/officeDocument/2006/relationships/image" Target="../media/image15.svg"/><Relationship Id="rId9" Type="http://schemas.openxmlformats.org/officeDocument/2006/relationships/image" Target="../media/image18.svg"/><Relationship Id="rId14"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1.png"/><Relationship Id="rId3" Type="http://schemas.openxmlformats.org/officeDocument/2006/relationships/image" Target="../media/image15.svg"/><Relationship Id="rId7" Type="http://schemas.openxmlformats.org/officeDocument/2006/relationships/image" Target="../media/image17.png"/><Relationship Id="rId12" Type="http://schemas.openxmlformats.org/officeDocument/2006/relationships/image" Target="../media/image20.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19.png"/><Relationship Id="rId5" Type="http://schemas.openxmlformats.org/officeDocument/2006/relationships/image" Target="../media/image13.svg"/><Relationship Id="rId10" Type="http://schemas.openxmlformats.org/officeDocument/2006/relationships/image" Target="../media/image2.svg"/><Relationship Id="rId4" Type="http://schemas.openxmlformats.org/officeDocument/2006/relationships/image" Target="../media/image12.png"/><Relationship Id="rId9" Type="http://schemas.openxmlformats.org/officeDocument/2006/relationships/image" Target="../media/image1.png"/><Relationship Id="rId14" Type="http://schemas.openxmlformats.org/officeDocument/2006/relationships/image" Target="../media/image22.svg"/></Relationships>
</file>

<file path=ppt/slides/_rels/slide17.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13.svg"/><Relationship Id="rId3" Type="http://schemas.openxmlformats.org/officeDocument/2006/relationships/image" Target="../media/image24.svg"/><Relationship Id="rId7" Type="http://schemas.openxmlformats.org/officeDocument/2006/relationships/image" Target="../media/image2.svg"/><Relationship Id="rId12" Type="http://schemas.openxmlformats.org/officeDocument/2006/relationships/image" Target="../media/image12.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76.svg"/><Relationship Id="rId5" Type="http://schemas.openxmlformats.org/officeDocument/2006/relationships/image" Target="../media/image72.svg"/><Relationship Id="rId15" Type="http://schemas.openxmlformats.org/officeDocument/2006/relationships/image" Target="../media/image22.svg"/><Relationship Id="rId10" Type="http://schemas.openxmlformats.org/officeDocument/2006/relationships/image" Target="../media/image75.png"/><Relationship Id="rId4" Type="http://schemas.openxmlformats.org/officeDocument/2006/relationships/image" Target="../media/image71.png"/><Relationship Id="rId9" Type="http://schemas.openxmlformats.org/officeDocument/2006/relationships/image" Target="../media/image74.svg"/><Relationship Id="rId14" Type="http://schemas.openxmlformats.org/officeDocument/2006/relationships/image" Target="../media/image21.png"/></Relationships>
</file>

<file path=ppt/slides/_rels/slide18.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13.svg"/><Relationship Id="rId3" Type="http://schemas.openxmlformats.org/officeDocument/2006/relationships/image" Target="../media/image24.svg"/><Relationship Id="rId7" Type="http://schemas.openxmlformats.org/officeDocument/2006/relationships/image" Target="../media/image2.svg"/><Relationship Id="rId12" Type="http://schemas.openxmlformats.org/officeDocument/2006/relationships/image" Target="../media/image12.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76.svg"/><Relationship Id="rId5" Type="http://schemas.openxmlformats.org/officeDocument/2006/relationships/image" Target="../media/image72.svg"/><Relationship Id="rId15" Type="http://schemas.openxmlformats.org/officeDocument/2006/relationships/image" Target="../media/image22.svg"/><Relationship Id="rId10" Type="http://schemas.openxmlformats.org/officeDocument/2006/relationships/image" Target="../media/image75.png"/><Relationship Id="rId4" Type="http://schemas.openxmlformats.org/officeDocument/2006/relationships/image" Target="../media/image71.png"/><Relationship Id="rId9" Type="http://schemas.openxmlformats.org/officeDocument/2006/relationships/image" Target="../media/image74.svg"/><Relationship Id="rId14" Type="http://schemas.openxmlformats.org/officeDocument/2006/relationships/image" Target="../media/image21.png"/></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0.svg"/><Relationship Id="rId3" Type="http://schemas.openxmlformats.org/officeDocument/2006/relationships/image" Target="../media/image14.png"/><Relationship Id="rId7" Type="http://schemas.openxmlformats.org/officeDocument/2006/relationships/image" Target="../media/image16.png"/><Relationship Id="rId12" Type="http://schemas.openxmlformats.org/officeDocument/2006/relationships/image" Target="../media/image19.png"/><Relationship Id="rId17" Type="http://schemas.openxmlformats.org/officeDocument/2006/relationships/hyperlink" Target="https://wordwall.net/resource/34465991" TargetMode="External"/><Relationship Id="rId2" Type="http://schemas.openxmlformats.org/officeDocument/2006/relationships/notesSlide" Target="../notesSlides/notesSlide2.xml"/><Relationship Id="rId16" Type="http://schemas.openxmlformats.org/officeDocument/2006/relationships/hyperlink" Target="https://wordwall.net/resource/19664176" TargetMode="External"/><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2.svg"/><Relationship Id="rId5" Type="http://schemas.openxmlformats.org/officeDocument/2006/relationships/image" Target="../media/image12.png"/><Relationship Id="rId15" Type="http://schemas.openxmlformats.org/officeDocument/2006/relationships/image" Target="../media/image22.svg"/><Relationship Id="rId10" Type="http://schemas.openxmlformats.org/officeDocument/2006/relationships/image" Target="../media/image1.png"/><Relationship Id="rId4" Type="http://schemas.openxmlformats.org/officeDocument/2006/relationships/image" Target="../media/image15.svg"/><Relationship Id="rId9" Type="http://schemas.openxmlformats.org/officeDocument/2006/relationships/image" Target="../media/image18.svg"/><Relationship Id="rId14" Type="http://schemas.openxmlformats.org/officeDocument/2006/relationships/image" Target="../media/image21.png"/></Relationships>
</file>

<file path=ppt/slides/_rels/slide20.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1.png"/><Relationship Id="rId3" Type="http://schemas.openxmlformats.org/officeDocument/2006/relationships/image" Target="../media/image15.svg"/><Relationship Id="rId7" Type="http://schemas.openxmlformats.org/officeDocument/2006/relationships/image" Target="../media/image17.png"/><Relationship Id="rId12" Type="http://schemas.openxmlformats.org/officeDocument/2006/relationships/image" Target="../media/image20.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19.png"/><Relationship Id="rId5" Type="http://schemas.openxmlformats.org/officeDocument/2006/relationships/image" Target="../media/image13.svg"/><Relationship Id="rId10" Type="http://schemas.openxmlformats.org/officeDocument/2006/relationships/image" Target="../media/image2.svg"/><Relationship Id="rId4" Type="http://schemas.openxmlformats.org/officeDocument/2006/relationships/image" Target="../media/image12.png"/><Relationship Id="rId9" Type="http://schemas.openxmlformats.org/officeDocument/2006/relationships/image" Target="../media/image1.png"/><Relationship Id="rId14" Type="http://schemas.openxmlformats.org/officeDocument/2006/relationships/image" Target="../media/image22.svg"/></Relationships>
</file>

<file path=ppt/slides/_rels/slide2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2.png"/><Relationship Id="rId3" Type="http://schemas.openxmlformats.org/officeDocument/2006/relationships/image" Target="../media/image23.png"/><Relationship Id="rId7" Type="http://schemas.openxmlformats.org/officeDocument/2006/relationships/image" Target="../media/image7.png"/><Relationship Id="rId12" Type="http://schemas.openxmlformats.org/officeDocument/2006/relationships/image" Target="../media/image11.sv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svg"/><Relationship Id="rId11" Type="http://schemas.openxmlformats.org/officeDocument/2006/relationships/image" Target="../media/image10.png"/><Relationship Id="rId5" Type="http://schemas.openxmlformats.org/officeDocument/2006/relationships/image" Target="../media/image1.png"/><Relationship Id="rId15" Type="http://schemas.openxmlformats.org/officeDocument/2006/relationships/image" Target="../media/image80.png"/><Relationship Id="rId10" Type="http://schemas.openxmlformats.org/officeDocument/2006/relationships/image" Target="../media/image79.svg"/><Relationship Id="rId4" Type="http://schemas.openxmlformats.org/officeDocument/2006/relationships/image" Target="../media/image24.svg"/><Relationship Id="rId9" Type="http://schemas.openxmlformats.org/officeDocument/2006/relationships/image" Target="../media/image78.png"/><Relationship Id="rId14" Type="http://schemas.openxmlformats.org/officeDocument/2006/relationships/image" Target="../media/image13.svg"/></Relationships>
</file>

<file path=ppt/slides/_rels/slide2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2.png"/><Relationship Id="rId3" Type="http://schemas.openxmlformats.org/officeDocument/2006/relationships/image" Target="../media/image23.png"/><Relationship Id="rId7" Type="http://schemas.openxmlformats.org/officeDocument/2006/relationships/image" Target="../media/image7.png"/><Relationship Id="rId12" Type="http://schemas.openxmlformats.org/officeDocument/2006/relationships/image" Target="../media/image11.sv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2.svg"/><Relationship Id="rId11" Type="http://schemas.openxmlformats.org/officeDocument/2006/relationships/image" Target="../media/image10.png"/><Relationship Id="rId5" Type="http://schemas.openxmlformats.org/officeDocument/2006/relationships/image" Target="../media/image1.png"/><Relationship Id="rId15" Type="http://schemas.openxmlformats.org/officeDocument/2006/relationships/image" Target="../media/image81.png"/><Relationship Id="rId10" Type="http://schemas.openxmlformats.org/officeDocument/2006/relationships/image" Target="../media/image79.svg"/><Relationship Id="rId4" Type="http://schemas.openxmlformats.org/officeDocument/2006/relationships/image" Target="../media/image24.svg"/><Relationship Id="rId9" Type="http://schemas.openxmlformats.org/officeDocument/2006/relationships/image" Target="../media/image78.png"/><Relationship Id="rId14" Type="http://schemas.openxmlformats.org/officeDocument/2006/relationships/image" Target="../media/image13.svg"/></Relationships>
</file>

<file path=ppt/slides/_rels/slide23.xml.rels><?xml version="1.0" encoding="UTF-8" standalone="yes"?>
<Relationships xmlns="http://schemas.openxmlformats.org/package/2006/relationships"><Relationship Id="rId8" Type="http://schemas.openxmlformats.org/officeDocument/2006/relationships/image" Target="../media/image2.svg"/><Relationship Id="rId13" Type="http://schemas.openxmlformats.org/officeDocument/2006/relationships/image" Target="../media/image10.png"/><Relationship Id="rId3" Type="http://schemas.openxmlformats.org/officeDocument/2006/relationships/audio" Target="../media/media43.mp3"/><Relationship Id="rId7" Type="http://schemas.openxmlformats.org/officeDocument/2006/relationships/image" Target="../media/image1.png"/><Relationship Id="rId12" Type="http://schemas.openxmlformats.org/officeDocument/2006/relationships/image" Target="../media/image79.svg"/><Relationship Id="rId17" Type="http://schemas.openxmlformats.org/officeDocument/2006/relationships/image" Target="../media/image33.png"/><Relationship Id="rId2" Type="http://schemas.microsoft.com/office/2007/relationships/media" Target="../media/media43.mp3"/><Relationship Id="rId16" Type="http://schemas.openxmlformats.org/officeDocument/2006/relationships/image" Target="../media/image13.svg"/><Relationship Id="rId1" Type="http://schemas.openxmlformats.org/officeDocument/2006/relationships/vmlDrawing" Target="../drawings/vmlDrawing3.vml"/><Relationship Id="rId6" Type="http://schemas.openxmlformats.org/officeDocument/2006/relationships/image" Target="../media/image24.svg"/><Relationship Id="rId11" Type="http://schemas.openxmlformats.org/officeDocument/2006/relationships/image" Target="../media/image78.png"/><Relationship Id="rId5" Type="http://schemas.openxmlformats.org/officeDocument/2006/relationships/image" Target="../media/image23.png"/><Relationship Id="rId15" Type="http://schemas.openxmlformats.org/officeDocument/2006/relationships/image" Target="../media/image12.png"/><Relationship Id="rId10" Type="http://schemas.openxmlformats.org/officeDocument/2006/relationships/image" Target="../media/image8.svg"/><Relationship Id="rId4" Type="http://schemas.openxmlformats.org/officeDocument/2006/relationships/slideLayout" Target="../slideLayouts/slideLayout7.xml"/><Relationship Id="rId9" Type="http://schemas.openxmlformats.org/officeDocument/2006/relationships/image" Target="../media/image7.png"/><Relationship Id="rId14" Type="http://schemas.openxmlformats.org/officeDocument/2006/relationships/image" Target="../media/image11.svg"/></Relationships>
</file>

<file path=ppt/slides/_rels/slide24.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1.png"/><Relationship Id="rId3" Type="http://schemas.openxmlformats.org/officeDocument/2006/relationships/image" Target="../media/image15.svg"/><Relationship Id="rId7" Type="http://schemas.openxmlformats.org/officeDocument/2006/relationships/image" Target="../media/image17.png"/><Relationship Id="rId12" Type="http://schemas.openxmlformats.org/officeDocument/2006/relationships/image" Target="../media/image20.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19.png"/><Relationship Id="rId5" Type="http://schemas.openxmlformats.org/officeDocument/2006/relationships/image" Target="../media/image13.svg"/><Relationship Id="rId10" Type="http://schemas.openxmlformats.org/officeDocument/2006/relationships/image" Target="../media/image2.svg"/><Relationship Id="rId4" Type="http://schemas.openxmlformats.org/officeDocument/2006/relationships/image" Target="../media/image12.png"/><Relationship Id="rId9" Type="http://schemas.openxmlformats.org/officeDocument/2006/relationships/image" Target="../media/image1.png"/><Relationship Id="rId14" Type="http://schemas.openxmlformats.org/officeDocument/2006/relationships/image" Target="../media/image22.svg"/></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svg"/><Relationship Id="rId3" Type="http://schemas.openxmlformats.org/officeDocument/2006/relationships/image" Target="../media/image24.sv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svg"/><Relationship Id="rId1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7.png"/><Relationship Id="rId3" Type="http://schemas.openxmlformats.org/officeDocument/2006/relationships/image" Target="../media/image24.svg"/><Relationship Id="rId7" Type="http://schemas.openxmlformats.org/officeDocument/2006/relationships/image" Target="../media/image11.svg"/><Relationship Id="rId12" Type="http://schemas.openxmlformats.org/officeDocument/2006/relationships/image" Target="../media/image13.svg"/><Relationship Id="rId2" Type="http://schemas.openxmlformats.org/officeDocument/2006/relationships/image" Target="../media/image23.png"/><Relationship Id="rId16" Type="http://schemas.openxmlformats.org/officeDocument/2006/relationships/image" Target="../media/image85.sv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2.png"/><Relationship Id="rId5" Type="http://schemas.openxmlformats.org/officeDocument/2006/relationships/image" Target="../media/image83.svg"/><Relationship Id="rId15" Type="http://schemas.openxmlformats.org/officeDocument/2006/relationships/image" Target="../media/image84.png"/><Relationship Id="rId10" Type="http://schemas.openxmlformats.org/officeDocument/2006/relationships/image" Target="../media/image86.png"/><Relationship Id="rId4" Type="http://schemas.openxmlformats.org/officeDocument/2006/relationships/image" Target="../media/image82.png"/><Relationship Id="rId9" Type="http://schemas.openxmlformats.org/officeDocument/2006/relationships/image" Target="../media/image4.svg"/><Relationship Id="rId14" Type="http://schemas.openxmlformats.org/officeDocument/2006/relationships/image" Target="../media/image8.svg"/></Relationships>
</file>

<file path=ppt/slides/_rels/slide27.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2.png"/><Relationship Id="rId3" Type="http://schemas.openxmlformats.org/officeDocument/2006/relationships/image" Target="../media/image24.svg"/><Relationship Id="rId7" Type="http://schemas.openxmlformats.org/officeDocument/2006/relationships/image" Target="../media/image85.svg"/><Relationship Id="rId12" Type="http://schemas.openxmlformats.org/officeDocument/2006/relationships/image" Target="../media/image13.svg"/><Relationship Id="rId2" Type="http://schemas.openxmlformats.org/officeDocument/2006/relationships/image" Target="../media/image23.png"/><Relationship Id="rId16" Type="http://schemas.openxmlformats.org/officeDocument/2006/relationships/image" Target="../media/image8.svg"/><Relationship Id="rId1" Type="http://schemas.openxmlformats.org/officeDocument/2006/relationships/slideLayout" Target="../slideLayouts/slideLayout7.xml"/><Relationship Id="rId6" Type="http://schemas.openxmlformats.org/officeDocument/2006/relationships/image" Target="../media/image84.png"/><Relationship Id="rId11" Type="http://schemas.openxmlformats.org/officeDocument/2006/relationships/image" Target="../media/image12.png"/><Relationship Id="rId5" Type="http://schemas.openxmlformats.org/officeDocument/2006/relationships/image" Target="../media/image11.svg"/><Relationship Id="rId15" Type="http://schemas.openxmlformats.org/officeDocument/2006/relationships/image" Target="../media/image7.png"/><Relationship Id="rId10" Type="http://schemas.openxmlformats.org/officeDocument/2006/relationships/image" Target="../media/image87.png"/><Relationship Id="rId4" Type="http://schemas.openxmlformats.org/officeDocument/2006/relationships/image" Target="../media/image10.png"/><Relationship Id="rId9" Type="http://schemas.openxmlformats.org/officeDocument/2006/relationships/image" Target="../media/image4.svg"/><Relationship Id="rId14" Type="http://schemas.openxmlformats.org/officeDocument/2006/relationships/image" Target="../media/image83.svg"/></Relationships>
</file>

<file path=ppt/slides/_rels/slide2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svg"/><Relationship Id="rId3" Type="http://schemas.openxmlformats.org/officeDocument/2006/relationships/image" Target="../media/image24.sv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svg"/><Relationship Id="rId14" Type="http://schemas.openxmlformats.org/officeDocument/2006/relationships/image" Target="../media/image3.png"/></Relationships>
</file>

<file path=ppt/slides/_rels/slide29.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1.png"/><Relationship Id="rId3" Type="http://schemas.openxmlformats.org/officeDocument/2006/relationships/image" Target="../media/image15.svg"/><Relationship Id="rId7" Type="http://schemas.openxmlformats.org/officeDocument/2006/relationships/image" Target="../media/image17.png"/><Relationship Id="rId12" Type="http://schemas.openxmlformats.org/officeDocument/2006/relationships/image" Target="../media/image20.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19.png"/><Relationship Id="rId5" Type="http://schemas.openxmlformats.org/officeDocument/2006/relationships/image" Target="../media/image13.svg"/><Relationship Id="rId10" Type="http://schemas.openxmlformats.org/officeDocument/2006/relationships/image" Target="../media/image2.svg"/><Relationship Id="rId4" Type="http://schemas.openxmlformats.org/officeDocument/2006/relationships/image" Target="../media/image12.png"/><Relationship Id="rId9" Type="http://schemas.openxmlformats.org/officeDocument/2006/relationships/image" Target="../media/image1.png"/><Relationship Id="rId14" Type="http://schemas.openxmlformats.org/officeDocument/2006/relationships/image" Target="../media/image22.svg"/></Relationships>
</file>

<file path=ppt/slides/_rels/slide3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svg"/><Relationship Id="rId3" Type="http://schemas.openxmlformats.org/officeDocument/2006/relationships/image" Target="../media/image24.sv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svg"/><Relationship Id="rId14" Type="http://schemas.openxmlformats.org/officeDocument/2006/relationships/image" Target="../media/image3.png"/></Relationships>
</file>

<file path=ppt/slides/_rels/slide3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svg"/><Relationship Id="rId3" Type="http://schemas.openxmlformats.org/officeDocument/2006/relationships/image" Target="../media/image24.sv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svg"/><Relationship Id="rId14" Type="http://schemas.openxmlformats.org/officeDocument/2006/relationships/image" Target="../media/image3.png"/></Relationships>
</file>

<file path=ppt/slides/_rels/slide3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svg"/><Relationship Id="rId3" Type="http://schemas.openxmlformats.org/officeDocument/2006/relationships/image" Target="../media/image24.sv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svg"/><Relationship Id="rId14" Type="http://schemas.openxmlformats.org/officeDocument/2006/relationships/image" Target="../media/image3.png"/></Relationships>
</file>

<file path=ppt/slides/_rels/slide3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svg"/><Relationship Id="rId3" Type="http://schemas.openxmlformats.org/officeDocument/2006/relationships/image" Target="../media/image24.sv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svg"/><Relationship Id="rId14" Type="http://schemas.openxmlformats.org/officeDocument/2006/relationships/image" Target="../media/image3.png"/></Relationships>
</file>

<file path=ppt/slides/_rels/slide3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svg"/><Relationship Id="rId3" Type="http://schemas.openxmlformats.org/officeDocument/2006/relationships/image" Target="../media/image24.sv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svg"/><Relationship Id="rId14" Type="http://schemas.openxmlformats.org/officeDocument/2006/relationships/image" Target="../media/image3.png"/></Relationships>
</file>

<file path=ppt/slides/_rels/slide3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svg"/><Relationship Id="rId3" Type="http://schemas.openxmlformats.org/officeDocument/2006/relationships/image" Target="../media/image24.sv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svg"/><Relationship Id="rId14" Type="http://schemas.openxmlformats.org/officeDocument/2006/relationships/image" Target="../media/image3.png"/></Relationships>
</file>

<file path=ppt/slides/_rels/slide3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svg"/><Relationship Id="rId3" Type="http://schemas.openxmlformats.org/officeDocument/2006/relationships/image" Target="../media/image24.sv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svg"/><Relationship Id="rId14" Type="http://schemas.openxmlformats.org/officeDocument/2006/relationships/image" Target="../media/image3.png"/></Relationships>
</file>

<file path=ppt/slides/_rels/slide37.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1.png"/><Relationship Id="rId3" Type="http://schemas.openxmlformats.org/officeDocument/2006/relationships/image" Target="../media/image15.svg"/><Relationship Id="rId7" Type="http://schemas.openxmlformats.org/officeDocument/2006/relationships/image" Target="../media/image17.png"/><Relationship Id="rId12" Type="http://schemas.openxmlformats.org/officeDocument/2006/relationships/image" Target="../media/image20.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19.png"/><Relationship Id="rId5" Type="http://schemas.openxmlformats.org/officeDocument/2006/relationships/image" Target="../media/image13.svg"/><Relationship Id="rId10" Type="http://schemas.openxmlformats.org/officeDocument/2006/relationships/image" Target="../media/image2.svg"/><Relationship Id="rId4" Type="http://schemas.openxmlformats.org/officeDocument/2006/relationships/image" Target="../media/image12.png"/><Relationship Id="rId9" Type="http://schemas.openxmlformats.org/officeDocument/2006/relationships/image" Target="../media/image1.png"/><Relationship Id="rId14" Type="http://schemas.openxmlformats.org/officeDocument/2006/relationships/image" Target="../media/image22.svg"/></Relationships>
</file>

<file path=ppt/slides/_rels/slide38.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11.svg"/><Relationship Id="rId3" Type="http://schemas.openxmlformats.org/officeDocument/2006/relationships/slideLayout" Target="../slideLayouts/slideLayout7.xml"/><Relationship Id="rId7" Type="http://schemas.openxmlformats.org/officeDocument/2006/relationships/image" Target="../media/image13.svg"/><Relationship Id="rId12" Type="http://schemas.openxmlformats.org/officeDocument/2006/relationships/image" Target="../media/image10.png"/><Relationship Id="rId2" Type="http://schemas.openxmlformats.org/officeDocument/2006/relationships/audio" Target="../media/media44.mp3"/><Relationship Id="rId16" Type="http://schemas.openxmlformats.org/officeDocument/2006/relationships/image" Target="../media/image33.png"/><Relationship Id="rId1" Type="http://schemas.microsoft.com/office/2007/relationships/media" Target="../media/media44.mp3"/><Relationship Id="rId6" Type="http://schemas.openxmlformats.org/officeDocument/2006/relationships/image" Target="../media/image12.png"/><Relationship Id="rId11" Type="http://schemas.openxmlformats.org/officeDocument/2006/relationships/image" Target="../media/image8.svg"/><Relationship Id="rId5" Type="http://schemas.openxmlformats.org/officeDocument/2006/relationships/image" Target="../media/image24.svg"/><Relationship Id="rId15" Type="http://schemas.openxmlformats.org/officeDocument/2006/relationships/image" Target="../media/image4.svg"/><Relationship Id="rId10" Type="http://schemas.openxmlformats.org/officeDocument/2006/relationships/image" Target="../media/image7.png"/><Relationship Id="rId4" Type="http://schemas.openxmlformats.org/officeDocument/2006/relationships/image" Target="../media/image23.png"/><Relationship Id="rId9" Type="http://schemas.openxmlformats.org/officeDocument/2006/relationships/image" Target="../media/image83.svg"/><Relationship Id="rId14" Type="http://schemas.openxmlformats.org/officeDocument/2006/relationships/image" Target="../media/image3.png"/></Relationships>
</file>

<file path=ppt/slides/_rels/slide39.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1.png"/><Relationship Id="rId3" Type="http://schemas.openxmlformats.org/officeDocument/2006/relationships/image" Target="../media/image15.svg"/><Relationship Id="rId7" Type="http://schemas.openxmlformats.org/officeDocument/2006/relationships/image" Target="../media/image17.png"/><Relationship Id="rId12" Type="http://schemas.openxmlformats.org/officeDocument/2006/relationships/image" Target="../media/image20.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19.png"/><Relationship Id="rId5" Type="http://schemas.openxmlformats.org/officeDocument/2006/relationships/image" Target="../media/image13.svg"/><Relationship Id="rId10" Type="http://schemas.openxmlformats.org/officeDocument/2006/relationships/image" Target="../media/image2.svg"/><Relationship Id="rId4" Type="http://schemas.openxmlformats.org/officeDocument/2006/relationships/image" Target="../media/image12.png"/><Relationship Id="rId9" Type="http://schemas.openxmlformats.org/officeDocument/2006/relationships/image" Target="../media/image1.png"/><Relationship Id="rId14" Type="http://schemas.openxmlformats.org/officeDocument/2006/relationships/image" Target="../media/image22.svg"/></Relationships>
</file>

<file path=ppt/slides/_rels/slide40.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11.svg"/><Relationship Id="rId18" Type="http://schemas.openxmlformats.org/officeDocument/2006/relationships/image" Target="../media/image33.png"/><Relationship Id="rId3" Type="http://schemas.openxmlformats.org/officeDocument/2006/relationships/slideLayout" Target="../slideLayouts/slideLayout7.xml"/><Relationship Id="rId7" Type="http://schemas.openxmlformats.org/officeDocument/2006/relationships/image" Target="../media/image13.svg"/><Relationship Id="rId12" Type="http://schemas.openxmlformats.org/officeDocument/2006/relationships/image" Target="../media/image10.png"/><Relationship Id="rId17" Type="http://schemas.openxmlformats.org/officeDocument/2006/relationships/image" Target="../media/image4.svg"/><Relationship Id="rId2" Type="http://schemas.openxmlformats.org/officeDocument/2006/relationships/audio" Target="../media/media45.mp3"/><Relationship Id="rId16" Type="http://schemas.openxmlformats.org/officeDocument/2006/relationships/image" Target="../media/image3.png"/><Relationship Id="rId1" Type="http://schemas.microsoft.com/office/2007/relationships/media" Target="../media/media45.mp3"/><Relationship Id="rId6" Type="http://schemas.openxmlformats.org/officeDocument/2006/relationships/image" Target="../media/image12.png"/><Relationship Id="rId11" Type="http://schemas.openxmlformats.org/officeDocument/2006/relationships/image" Target="../media/image8.svg"/><Relationship Id="rId5" Type="http://schemas.openxmlformats.org/officeDocument/2006/relationships/image" Target="../media/image24.svg"/><Relationship Id="rId15" Type="http://schemas.openxmlformats.org/officeDocument/2006/relationships/image" Target="../media/image85.svg"/><Relationship Id="rId10" Type="http://schemas.openxmlformats.org/officeDocument/2006/relationships/image" Target="../media/image7.png"/><Relationship Id="rId4" Type="http://schemas.openxmlformats.org/officeDocument/2006/relationships/image" Target="../media/image23.png"/><Relationship Id="rId9" Type="http://schemas.openxmlformats.org/officeDocument/2006/relationships/image" Target="../media/image83.svg"/><Relationship Id="rId14" Type="http://schemas.openxmlformats.org/officeDocument/2006/relationships/image" Target="../media/image84.png"/></Relationships>
</file>

<file path=ppt/slides/_rels/slide41.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11.svg"/><Relationship Id="rId18" Type="http://schemas.openxmlformats.org/officeDocument/2006/relationships/image" Target="../media/image33.png"/><Relationship Id="rId3" Type="http://schemas.openxmlformats.org/officeDocument/2006/relationships/slideLayout" Target="../slideLayouts/slideLayout7.xml"/><Relationship Id="rId7" Type="http://schemas.openxmlformats.org/officeDocument/2006/relationships/image" Target="../media/image13.svg"/><Relationship Id="rId12" Type="http://schemas.openxmlformats.org/officeDocument/2006/relationships/image" Target="../media/image10.png"/><Relationship Id="rId17" Type="http://schemas.openxmlformats.org/officeDocument/2006/relationships/image" Target="../media/image4.svg"/><Relationship Id="rId2" Type="http://schemas.openxmlformats.org/officeDocument/2006/relationships/audio" Target="../media/media45.mp3"/><Relationship Id="rId16" Type="http://schemas.openxmlformats.org/officeDocument/2006/relationships/image" Target="../media/image3.png"/><Relationship Id="rId1" Type="http://schemas.microsoft.com/office/2007/relationships/media" Target="../media/media45.mp3"/><Relationship Id="rId6" Type="http://schemas.openxmlformats.org/officeDocument/2006/relationships/image" Target="../media/image12.png"/><Relationship Id="rId11" Type="http://schemas.openxmlformats.org/officeDocument/2006/relationships/image" Target="../media/image8.svg"/><Relationship Id="rId5" Type="http://schemas.openxmlformats.org/officeDocument/2006/relationships/image" Target="../media/image24.svg"/><Relationship Id="rId15" Type="http://schemas.openxmlformats.org/officeDocument/2006/relationships/image" Target="../media/image85.svg"/><Relationship Id="rId10" Type="http://schemas.openxmlformats.org/officeDocument/2006/relationships/image" Target="../media/image7.png"/><Relationship Id="rId4" Type="http://schemas.openxmlformats.org/officeDocument/2006/relationships/image" Target="../media/image23.png"/><Relationship Id="rId9" Type="http://schemas.openxmlformats.org/officeDocument/2006/relationships/image" Target="../media/image83.svg"/><Relationship Id="rId14" Type="http://schemas.openxmlformats.org/officeDocument/2006/relationships/image" Target="../media/image84.png"/></Relationships>
</file>

<file path=ppt/slides/_rels/slide42.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1.png"/><Relationship Id="rId3" Type="http://schemas.openxmlformats.org/officeDocument/2006/relationships/image" Target="../media/image15.svg"/><Relationship Id="rId7" Type="http://schemas.openxmlformats.org/officeDocument/2006/relationships/image" Target="../media/image17.png"/><Relationship Id="rId12" Type="http://schemas.openxmlformats.org/officeDocument/2006/relationships/image" Target="../media/image20.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19.png"/><Relationship Id="rId5" Type="http://schemas.openxmlformats.org/officeDocument/2006/relationships/image" Target="../media/image13.svg"/><Relationship Id="rId10" Type="http://schemas.openxmlformats.org/officeDocument/2006/relationships/image" Target="../media/image2.svg"/><Relationship Id="rId4" Type="http://schemas.openxmlformats.org/officeDocument/2006/relationships/image" Target="../media/image12.png"/><Relationship Id="rId9" Type="http://schemas.openxmlformats.org/officeDocument/2006/relationships/image" Target="../media/image1.png"/><Relationship Id="rId14" Type="http://schemas.openxmlformats.org/officeDocument/2006/relationships/image" Target="../media/image22.svg"/></Relationships>
</file>

<file path=ppt/slides/_rels/slide4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svg"/><Relationship Id="rId3" Type="http://schemas.openxmlformats.org/officeDocument/2006/relationships/image" Target="../media/image24.sv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svg"/><Relationship Id="rId14" Type="http://schemas.openxmlformats.org/officeDocument/2006/relationships/image" Target="../media/image3.png"/></Relationships>
</file>

<file path=ppt/slides/_rels/slide44.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1.png"/><Relationship Id="rId3" Type="http://schemas.openxmlformats.org/officeDocument/2006/relationships/image" Target="../media/image15.svg"/><Relationship Id="rId7" Type="http://schemas.openxmlformats.org/officeDocument/2006/relationships/image" Target="../media/image17.png"/><Relationship Id="rId12" Type="http://schemas.openxmlformats.org/officeDocument/2006/relationships/image" Target="../media/image20.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19.png"/><Relationship Id="rId5" Type="http://schemas.openxmlformats.org/officeDocument/2006/relationships/image" Target="../media/image13.svg"/><Relationship Id="rId10" Type="http://schemas.openxmlformats.org/officeDocument/2006/relationships/image" Target="../media/image2.svg"/><Relationship Id="rId4" Type="http://schemas.openxmlformats.org/officeDocument/2006/relationships/image" Target="../media/image12.png"/><Relationship Id="rId9" Type="http://schemas.openxmlformats.org/officeDocument/2006/relationships/image" Target="../media/image1.png"/><Relationship Id="rId14" Type="http://schemas.openxmlformats.org/officeDocument/2006/relationships/image" Target="../media/image22.svg"/></Relationships>
</file>

<file path=ppt/slides/_rels/slide4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svg"/><Relationship Id="rId3" Type="http://schemas.openxmlformats.org/officeDocument/2006/relationships/image" Target="../media/image24.sv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svg"/><Relationship Id="rId14" Type="http://schemas.openxmlformats.org/officeDocument/2006/relationships/image" Target="../media/image3.png"/></Relationships>
</file>

<file path=ppt/slides/_rels/slide4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svg"/><Relationship Id="rId3" Type="http://schemas.openxmlformats.org/officeDocument/2006/relationships/image" Target="../media/image24.sv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svg"/><Relationship Id="rId14" Type="http://schemas.openxmlformats.org/officeDocument/2006/relationships/image" Target="../media/image3.png"/></Relationships>
</file>

<file path=ppt/slides/_rels/slide4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svg"/><Relationship Id="rId3" Type="http://schemas.openxmlformats.org/officeDocument/2006/relationships/image" Target="../media/image24.sv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svg"/><Relationship Id="rId14" Type="http://schemas.openxmlformats.org/officeDocument/2006/relationships/image" Target="../media/image3.png"/></Relationships>
</file>

<file path=ppt/slides/_rels/slide4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svg"/><Relationship Id="rId3" Type="http://schemas.openxmlformats.org/officeDocument/2006/relationships/image" Target="../media/image24.sv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svg"/><Relationship Id="rId14" Type="http://schemas.openxmlformats.org/officeDocument/2006/relationships/image" Target="../media/image3.png"/></Relationships>
</file>

<file path=ppt/slides/_rels/slide49.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1.png"/><Relationship Id="rId3" Type="http://schemas.openxmlformats.org/officeDocument/2006/relationships/image" Target="../media/image15.svg"/><Relationship Id="rId7" Type="http://schemas.openxmlformats.org/officeDocument/2006/relationships/image" Target="../media/image17.png"/><Relationship Id="rId12" Type="http://schemas.openxmlformats.org/officeDocument/2006/relationships/image" Target="../media/image20.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19.png"/><Relationship Id="rId5" Type="http://schemas.openxmlformats.org/officeDocument/2006/relationships/image" Target="../media/image13.svg"/><Relationship Id="rId10" Type="http://schemas.openxmlformats.org/officeDocument/2006/relationships/image" Target="../media/image2.svg"/><Relationship Id="rId4" Type="http://schemas.openxmlformats.org/officeDocument/2006/relationships/image" Target="../media/image12.png"/><Relationship Id="rId9" Type="http://schemas.openxmlformats.org/officeDocument/2006/relationships/image" Target="../media/image1.png"/><Relationship Id="rId14" Type="http://schemas.openxmlformats.org/officeDocument/2006/relationships/image" Target="../media/image22.svg"/></Relationships>
</file>

<file path=ppt/slides/_rels/slide5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svg"/><Relationship Id="rId3" Type="http://schemas.openxmlformats.org/officeDocument/2006/relationships/image" Target="../media/image24.sv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svg"/><Relationship Id="rId14" Type="http://schemas.openxmlformats.org/officeDocument/2006/relationships/image" Target="../media/image3.png"/></Relationships>
</file>

<file path=ppt/slides/_rels/slide5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svg"/><Relationship Id="rId3" Type="http://schemas.openxmlformats.org/officeDocument/2006/relationships/image" Target="../media/image24.sv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svg"/><Relationship Id="rId14" Type="http://schemas.openxmlformats.org/officeDocument/2006/relationships/image" Target="../media/image3.png"/></Relationships>
</file>

<file path=ppt/slides/_rels/slide5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svg"/><Relationship Id="rId3" Type="http://schemas.openxmlformats.org/officeDocument/2006/relationships/image" Target="../media/image24.sv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svg"/><Relationship Id="rId14" Type="http://schemas.openxmlformats.org/officeDocument/2006/relationships/image" Target="../media/image3.png"/></Relationships>
</file>

<file path=ppt/slides/_rels/slide5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svg"/><Relationship Id="rId3" Type="http://schemas.openxmlformats.org/officeDocument/2006/relationships/image" Target="../media/image24.sv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11.svg"/><Relationship Id="rId5" Type="http://schemas.openxmlformats.org/officeDocument/2006/relationships/image" Target="../media/image13.svg"/><Relationship Id="rId15" Type="http://schemas.openxmlformats.org/officeDocument/2006/relationships/image" Target="../media/image4.sv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8.svg"/><Relationship Id="rId14" Type="http://schemas.openxmlformats.org/officeDocument/2006/relationships/image" Target="../media/image3.png"/></Relationships>
</file>

<file path=ppt/slides/_rels/slide54.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image" Target="../media/image15.svg"/><Relationship Id="rId3" Type="http://schemas.openxmlformats.org/officeDocument/2006/relationships/image" Target="../media/image2.svg"/><Relationship Id="rId7" Type="http://schemas.openxmlformats.org/officeDocument/2006/relationships/image" Target="../media/image89.svg"/><Relationship Id="rId12"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8.png"/><Relationship Id="rId11" Type="http://schemas.openxmlformats.org/officeDocument/2006/relationships/image" Target="../media/image93.svg"/><Relationship Id="rId5" Type="http://schemas.openxmlformats.org/officeDocument/2006/relationships/image" Target="../media/image4.svg"/><Relationship Id="rId15" Type="http://schemas.openxmlformats.org/officeDocument/2006/relationships/image" Target="../media/image28.svg"/><Relationship Id="rId10" Type="http://schemas.openxmlformats.org/officeDocument/2006/relationships/image" Target="../media/image92.png"/><Relationship Id="rId4" Type="http://schemas.openxmlformats.org/officeDocument/2006/relationships/image" Target="../media/image3.png"/><Relationship Id="rId9" Type="http://schemas.openxmlformats.org/officeDocument/2006/relationships/image" Target="../media/image91.svg"/><Relationship Id="rId1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56836" y="6575900"/>
            <a:ext cx="3978762" cy="3711100"/>
          </a:xfrm>
          <a:custGeom>
            <a:avLst/>
            <a:gdLst/>
            <a:ahLst/>
            <a:cxnLst/>
            <a:rect l="l" t="t" r="r" b="b"/>
            <a:pathLst>
              <a:path w="3978762" h="3711100">
                <a:moveTo>
                  <a:pt x="0" y="0"/>
                </a:moveTo>
                <a:lnTo>
                  <a:pt x="3978761" y="0"/>
                </a:lnTo>
                <a:lnTo>
                  <a:pt x="3978761" y="3711100"/>
                </a:lnTo>
                <a:lnTo>
                  <a:pt x="0" y="37111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211953" y="-2163019"/>
            <a:ext cx="3978762" cy="3711100"/>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395660">
            <a:off x="9602277" y="-1216063"/>
            <a:ext cx="4813332" cy="4489526"/>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2190642" y="1028700"/>
            <a:ext cx="15068658" cy="8229600"/>
            <a:chOff x="0" y="0"/>
            <a:chExt cx="3968700" cy="2167467"/>
          </a:xfrm>
        </p:grpSpPr>
        <p:sp>
          <p:nvSpPr>
            <p:cNvPr id="6" name="Freeform 6"/>
            <p:cNvSpPr/>
            <p:nvPr/>
          </p:nvSpPr>
          <p:spPr>
            <a:xfrm>
              <a:off x="0" y="0"/>
              <a:ext cx="3968700" cy="2167467"/>
            </a:xfrm>
            <a:custGeom>
              <a:avLst/>
              <a:gdLst/>
              <a:ahLst/>
              <a:cxnLst/>
              <a:rect l="l" t="t" r="r" b="b"/>
              <a:pathLst>
                <a:path w="3968700" h="2167467">
                  <a:moveTo>
                    <a:pt x="26203" y="0"/>
                  </a:moveTo>
                  <a:lnTo>
                    <a:pt x="3942497" y="0"/>
                  </a:lnTo>
                  <a:cubicBezTo>
                    <a:pt x="3956969" y="0"/>
                    <a:pt x="3968700" y="11731"/>
                    <a:pt x="3968700" y="26203"/>
                  </a:cubicBezTo>
                  <a:lnTo>
                    <a:pt x="3968700" y="2141264"/>
                  </a:lnTo>
                  <a:cubicBezTo>
                    <a:pt x="3968700" y="2155735"/>
                    <a:pt x="3956969" y="2167467"/>
                    <a:pt x="3942497" y="2167467"/>
                  </a:cubicBezTo>
                  <a:lnTo>
                    <a:pt x="26203" y="2167467"/>
                  </a:lnTo>
                  <a:cubicBezTo>
                    <a:pt x="19253" y="2167467"/>
                    <a:pt x="12589" y="2164706"/>
                    <a:pt x="7675" y="2159792"/>
                  </a:cubicBezTo>
                  <a:cubicBezTo>
                    <a:pt x="2761" y="2154878"/>
                    <a:pt x="0" y="2148213"/>
                    <a:pt x="0" y="2141264"/>
                  </a:cubicBezTo>
                  <a:lnTo>
                    <a:pt x="0" y="26203"/>
                  </a:lnTo>
                  <a:cubicBezTo>
                    <a:pt x="0" y="11731"/>
                    <a:pt x="11731" y="0"/>
                    <a:pt x="26203" y="0"/>
                  </a:cubicBezTo>
                  <a:close/>
                </a:path>
              </a:pathLst>
            </a:custGeom>
            <a:solidFill>
              <a:srgbClr val="FF8B82"/>
            </a:solidFill>
          </p:spPr>
        </p:sp>
        <p:sp>
          <p:nvSpPr>
            <p:cNvPr id="7" name="TextBox 7"/>
            <p:cNvSpPr txBox="1"/>
            <p:nvPr/>
          </p:nvSpPr>
          <p:spPr>
            <a:xfrm>
              <a:off x="0" y="-66675"/>
              <a:ext cx="812800" cy="879475"/>
            </a:xfrm>
            <a:prstGeom prst="rect">
              <a:avLst/>
            </a:prstGeom>
          </p:spPr>
          <p:txBody>
            <a:bodyPr lIns="50800" tIns="50800" rIns="50800" bIns="50800" rtlCol="0" anchor="ctr"/>
            <a:lstStyle/>
            <a:p>
              <a:pPr algn="ctr">
                <a:lnSpc>
                  <a:spcPts val="2609"/>
                </a:lnSpc>
              </a:pPr>
              <a:endParaRPr dirty="0"/>
            </a:p>
          </p:txBody>
        </p:sp>
      </p:grpSp>
      <p:sp>
        <p:nvSpPr>
          <p:cNvPr id="8" name="Freeform 8"/>
          <p:cNvSpPr/>
          <p:nvPr/>
        </p:nvSpPr>
        <p:spPr>
          <a:xfrm>
            <a:off x="10980216" y="5319831"/>
            <a:ext cx="7880014" cy="5143500"/>
          </a:xfrm>
          <a:custGeom>
            <a:avLst/>
            <a:gdLst/>
            <a:ahLst/>
            <a:cxnLst/>
            <a:rect l="l" t="t" r="r" b="b"/>
            <a:pathLst>
              <a:path w="7880014" h="5143500">
                <a:moveTo>
                  <a:pt x="0" y="0"/>
                </a:moveTo>
                <a:lnTo>
                  <a:pt x="7880014" y="0"/>
                </a:lnTo>
                <a:lnTo>
                  <a:pt x="7880014" y="5143500"/>
                </a:lnTo>
                <a:lnTo>
                  <a:pt x="0" y="51435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15533988" y="-744985"/>
            <a:ext cx="3450624" cy="3547370"/>
          </a:xfrm>
          <a:custGeom>
            <a:avLst/>
            <a:gdLst/>
            <a:ahLst/>
            <a:cxnLst/>
            <a:rect l="l" t="t" r="r" b="b"/>
            <a:pathLst>
              <a:path w="3450624" h="3547370">
                <a:moveTo>
                  <a:pt x="0" y="0"/>
                </a:moveTo>
                <a:lnTo>
                  <a:pt x="3450624" y="0"/>
                </a:lnTo>
                <a:lnTo>
                  <a:pt x="3450624" y="3547370"/>
                </a:lnTo>
                <a:lnTo>
                  <a:pt x="0" y="35473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rot="-5400000">
            <a:off x="-679992" y="4702645"/>
            <a:ext cx="5741268" cy="1234373"/>
          </a:xfrm>
          <a:custGeom>
            <a:avLst/>
            <a:gdLst/>
            <a:ahLst/>
            <a:cxnLst/>
            <a:rect l="l" t="t" r="r" b="b"/>
            <a:pathLst>
              <a:path w="5741268" h="1234373">
                <a:moveTo>
                  <a:pt x="0" y="0"/>
                </a:moveTo>
                <a:lnTo>
                  <a:pt x="5741268" y="0"/>
                </a:lnTo>
                <a:lnTo>
                  <a:pt x="5741268" y="1234373"/>
                </a:lnTo>
                <a:lnTo>
                  <a:pt x="0" y="1234373"/>
                </a:lnTo>
                <a:lnTo>
                  <a:pt x="0" y="0"/>
                </a:lnTo>
                <a:close/>
              </a:path>
            </a:pathLst>
          </a:custGeom>
          <a:blipFill>
            <a:blip r:embed="rId10"/>
            <a:stretch>
              <a:fillRect/>
            </a:stretch>
          </a:blipFill>
        </p:spPr>
      </p:sp>
      <p:sp>
        <p:nvSpPr>
          <p:cNvPr id="11" name="Freeform 11"/>
          <p:cNvSpPr/>
          <p:nvPr/>
        </p:nvSpPr>
        <p:spPr>
          <a:xfrm rot="-929735">
            <a:off x="4346518" y="8861971"/>
            <a:ext cx="3303244" cy="1243221"/>
          </a:xfrm>
          <a:custGeom>
            <a:avLst/>
            <a:gdLst/>
            <a:ahLst/>
            <a:cxnLst/>
            <a:rect l="l" t="t" r="r" b="b"/>
            <a:pathLst>
              <a:path w="3303244" h="1243221">
                <a:moveTo>
                  <a:pt x="0" y="0"/>
                </a:moveTo>
                <a:lnTo>
                  <a:pt x="3303244" y="0"/>
                </a:lnTo>
                <a:lnTo>
                  <a:pt x="3303244" y="1243221"/>
                </a:lnTo>
                <a:lnTo>
                  <a:pt x="0" y="12432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rot="7133628">
            <a:off x="-216024" y="-1216063"/>
            <a:ext cx="4813332" cy="4489526"/>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6" name="TextBox 16"/>
          <p:cNvSpPr txBox="1"/>
          <p:nvPr/>
        </p:nvSpPr>
        <p:spPr>
          <a:xfrm>
            <a:off x="2133881" y="2246612"/>
            <a:ext cx="13978871" cy="3847207"/>
          </a:xfrm>
          <a:prstGeom prst="rect">
            <a:avLst/>
          </a:prstGeom>
        </p:spPr>
        <p:txBody>
          <a:bodyPr wrap="square" lIns="0" tIns="0" rIns="0" bIns="0" rtlCol="0" anchor="t">
            <a:spAutoFit/>
          </a:bodyPr>
          <a:lstStyle/>
          <a:p>
            <a:pPr algn="ctr">
              <a:spcAft>
                <a:spcPts val="1200"/>
              </a:spcAft>
            </a:pPr>
            <a:r>
              <a:rPr lang="en-US" sz="12000" dirty="0">
                <a:solidFill>
                  <a:srgbClr val="FFFFFF"/>
                </a:solidFill>
                <a:latin typeface="Puimek Font TH"/>
              </a:rPr>
              <a:t>UNIT 5. </a:t>
            </a:r>
          </a:p>
          <a:p>
            <a:pPr algn="ctr">
              <a:spcAft>
                <a:spcPts val="1200"/>
              </a:spcAft>
            </a:pPr>
            <a:r>
              <a:rPr lang="en-US" sz="12000" dirty="0">
                <a:solidFill>
                  <a:srgbClr val="FFFFFF"/>
                </a:solidFill>
                <a:latin typeface="Puimek Font TH"/>
              </a:rPr>
              <a:t>FOOD AND DRINK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fltVal val="0"/>
                                          </p:val>
                                        </p:tav>
                                        <p:tav tm="100000">
                                          <p:val>
                                            <p:strVal val="#ppt_h"/>
                                          </p:val>
                                        </p:tav>
                                      </p:tavLst>
                                    </p:anim>
                                    <p:animEffect transition="in" filter="fade">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38675">
            <a:off x="8165076" y="7630683"/>
            <a:ext cx="3957399" cy="3288239"/>
          </a:xfrm>
          <a:custGeom>
            <a:avLst/>
            <a:gdLst/>
            <a:ahLst/>
            <a:cxnLst/>
            <a:rect l="l" t="t" r="r" b="b"/>
            <a:pathLst>
              <a:path w="3957399" h="3288239">
                <a:moveTo>
                  <a:pt x="0" y="0"/>
                </a:moveTo>
                <a:lnTo>
                  <a:pt x="3957399" y="0"/>
                </a:lnTo>
                <a:lnTo>
                  <a:pt x="3957399" y="3288239"/>
                </a:lnTo>
                <a:lnTo>
                  <a:pt x="0" y="32882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9948384">
            <a:off x="10999663" y="-2042867"/>
            <a:ext cx="3957399" cy="3288239"/>
          </a:xfrm>
          <a:custGeom>
            <a:avLst/>
            <a:gdLst/>
            <a:ahLst/>
            <a:cxnLst/>
            <a:rect l="l" t="t" r="r" b="b"/>
            <a:pathLst>
              <a:path w="3957399" h="3288239">
                <a:moveTo>
                  <a:pt x="0" y="0"/>
                </a:moveTo>
                <a:lnTo>
                  <a:pt x="3957399" y="0"/>
                </a:lnTo>
                <a:lnTo>
                  <a:pt x="3957399" y="3288238"/>
                </a:lnTo>
                <a:lnTo>
                  <a:pt x="0" y="32882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9821706">
            <a:off x="16191506" y="1923740"/>
            <a:ext cx="4887233" cy="4558455"/>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5771939" y="1028700"/>
            <a:ext cx="11487361" cy="8229600"/>
            <a:chOff x="0" y="0"/>
            <a:chExt cx="2595570" cy="2167467"/>
          </a:xfrm>
        </p:grpSpPr>
        <p:sp>
          <p:nvSpPr>
            <p:cNvPr id="6" name="Freeform 6"/>
            <p:cNvSpPr/>
            <p:nvPr/>
          </p:nvSpPr>
          <p:spPr>
            <a:xfrm>
              <a:off x="0" y="0"/>
              <a:ext cx="2595570" cy="2167467"/>
            </a:xfrm>
            <a:custGeom>
              <a:avLst/>
              <a:gdLst/>
              <a:ahLst/>
              <a:cxnLst/>
              <a:rect l="l" t="t" r="r" b="b"/>
              <a:pathLst>
                <a:path w="2595570" h="2167467">
                  <a:moveTo>
                    <a:pt x="40065" y="0"/>
                  </a:moveTo>
                  <a:lnTo>
                    <a:pt x="2555506" y="0"/>
                  </a:lnTo>
                  <a:cubicBezTo>
                    <a:pt x="2566131" y="0"/>
                    <a:pt x="2576322" y="4221"/>
                    <a:pt x="2583836" y="11735"/>
                  </a:cubicBezTo>
                  <a:cubicBezTo>
                    <a:pt x="2591349" y="19248"/>
                    <a:pt x="2595570" y="29439"/>
                    <a:pt x="2595570" y="40065"/>
                  </a:cubicBezTo>
                  <a:lnTo>
                    <a:pt x="2595570" y="2127402"/>
                  </a:lnTo>
                  <a:cubicBezTo>
                    <a:pt x="2595570" y="2138028"/>
                    <a:pt x="2591349" y="2148218"/>
                    <a:pt x="2583836" y="2155732"/>
                  </a:cubicBezTo>
                  <a:cubicBezTo>
                    <a:pt x="2576322" y="2163246"/>
                    <a:pt x="2566131" y="2167467"/>
                    <a:pt x="2555506" y="2167467"/>
                  </a:cubicBezTo>
                  <a:lnTo>
                    <a:pt x="40065" y="2167467"/>
                  </a:lnTo>
                  <a:cubicBezTo>
                    <a:pt x="29439" y="2167467"/>
                    <a:pt x="19248" y="2163246"/>
                    <a:pt x="11735" y="2155732"/>
                  </a:cubicBezTo>
                  <a:cubicBezTo>
                    <a:pt x="4221" y="2148218"/>
                    <a:pt x="0" y="2138028"/>
                    <a:pt x="0" y="2127402"/>
                  </a:cubicBezTo>
                  <a:lnTo>
                    <a:pt x="0" y="40065"/>
                  </a:lnTo>
                  <a:cubicBezTo>
                    <a:pt x="0" y="29439"/>
                    <a:pt x="4221" y="19248"/>
                    <a:pt x="11735" y="11735"/>
                  </a:cubicBezTo>
                  <a:cubicBezTo>
                    <a:pt x="19248" y="4221"/>
                    <a:pt x="29439" y="0"/>
                    <a:pt x="40065" y="0"/>
                  </a:cubicBezTo>
                  <a:close/>
                </a:path>
              </a:pathLst>
            </a:custGeom>
            <a:solidFill>
              <a:srgbClr val="FF8B82"/>
            </a:solidFill>
          </p:spPr>
        </p:sp>
        <p:sp>
          <p:nvSpPr>
            <p:cNvPr id="7" name="TextBox 7"/>
            <p:cNvSpPr txBox="1"/>
            <p:nvPr/>
          </p:nvSpPr>
          <p:spPr>
            <a:xfrm>
              <a:off x="0" y="-66675"/>
              <a:ext cx="812800" cy="879475"/>
            </a:xfrm>
            <a:prstGeom prst="rect">
              <a:avLst/>
            </a:prstGeom>
          </p:spPr>
          <p:txBody>
            <a:bodyPr lIns="50800" tIns="50800" rIns="50800" bIns="50800" rtlCol="0" anchor="ctr"/>
            <a:lstStyle/>
            <a:p>
              <a:pPr algn="ctr">
                <a:lnSpc>
                  <a:spcPts val="2609"/>
                </a:lnSpc>
              </a:pPr>
              <a:endParaRPr dirty="0"/>
            </a:p>
          </p:txBody>
        </p:sp>
      </p:grpSp>
      <p:sp>
        <p:nvSpPr>
          <p:cNvPr id="8" name="Freeform 8"/>
          <p:cNvSpPr/>
          <p:nvPr/>
        </p:nvSpPr>
        <p:spPr>
          <a:xfrm rot="-1879425">
            <a:off x="14923593" y="8364810"/>
            <a:ext cx="3422940" cy="734506"/>
          </a:xfrm>
          <a:custGeom>
            <a:avLst/>
            <a:gdLst/>
            <a:ahLst/>
            <a:cxnLst/>
            <a:rect l="l" t="t" r="r" b="b"/>
            <a:pathLst>
              <a:path w="3422940" h="734506">
                <a:moveTo>
                  <a:pt x="0" y="0"/>
                </a:moveTo>
                <a:lnTo>
                  <a:pt x="3422940" y="0"/>
                </a:lnTo>
                <a:lnTo>
                  <a:pt x="3422940" y="734506"/>
                </a:lnTo>
                <a:lnTo>
                  <a:pt x="0" y="734506"/>
                </a:lnTo>
                <a:lnTo>
                  <a:pt x="0" y="0"/>
                </a:lnTo>
                <a:close/>
              </a:path>
            </a:pathLst>
          </a:custGeom>
          <a:blipFill>
            <a:blip r:embed="rId6"/>
            <a:stretch>
              <a:fillRect/>
            </a:stretch>
          </a:blipFill>
        </p:spPr>
      </p:sp>
      <p:sp>
        <p:nvSpPr>
          <p:cNvPr id="9" name="Freeform 9"/>
          <p:cNvSpPr/>
          <p:nvPr/>
        </p:nvSpPr>
        <p:spPr>
          <a:xfrm>
            <a:off x="15250215" y="0"/>
            <a:ext cx="2531567" cy="2573682"/>
          </a:xfrm>
          <a:custGeom>
            <a:avLst/>
            <a:gdLst/>
            <a:ahLst/>
            <a:cxnLst/>
            <a:rect l="l" t="t" r="r" b="b"/>
            <a:pathLst>
              <a:path w="2531567" h="2573682">
                <a:moveTo>
                  <a:pt x="0" y="0"/>
                </a:moveTo>
                <a:lnTo>
                  <a:pt x="2531567" y="0"/>
                </a:lnTo>
                <a:lnTo>
                  <a:pt x="2531567" y="2573682"/>
                </a:lnTo>
                <a:lnTo>
                  <a:pt x="0" y="25736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TextBox 11"/>
          <p:cNvSpPr txBox="1"/>
          <p:nvPr/>
        </p:nvSpPr>
        <p:spPr>
          <a:xfrm>
            <a:off x="5974817" y="2524466"/>
            <a:ext cx="10873658" cy="1358385"/>
          </a:xfrm>
          <a:prstGeom prst="rect">
            <a:avLst/>
          </a:prstGeom>
        </p:spPr>
        <p:txBody>
          <a:bodyPr wrap="square" lIns="0" tIns="0" rIns="0" bIns="0" rtlCol="0" anchor="t">
            <a:spAutoFit/>
          </a:bodyPr>
          <a:lstStyle/>
          <a:p>
            <a:pPr>
              <a:lnSpc>
                <a:spcPts val="10449"/>
              </a:lnSpc>
            </a:pPr>
            <a:r>
              <a:rPr lang="en-US" sz="11500" dirty="0">
                <a:solidFill>
                  <a:srgbClr val="FFFFFF"/>
                </a:solidFill>
                <a:latin typeface="Puimek Font TH"/>
              </a:rPr>
              <a:t>PART 1. THEORY</a:t>
            </a:r>
          </a:p>
        </p:txBody>
      </p:sp>
      <p:sp>
        <p:nvSpPr>
          <p:cNvPr id="12" name="Freeform 12"/>
          <p:cNvSpPr/>
          <p:nvPr/>
        </p:nvSpPr>
        <p:spPr>
          <a:xfrm rot="4533940">
            <a:off x="160770" y="7610137"/>
            <a:ext cx="3978762" cy="3711100"/>
          </a:xfrm>
          <a:custGeom>
            <a:avLst/>
            <a:gdLst/>
            <a:ahLst/>
            <a:cxnLst/>
            <a:rect l="l" t="t" r="r" b="b"/>
            <a:pathLst>
              <a:path w="3978762" h="3711100">
                <a:moveTo>
                  <a:pt x="0" y="0"/>
                </a:moveTo>
                <a:lnTo>
                  <a:pt x="3978761" y="0"/>
                </a:lnTo>
                <a:lnTo>
                  <a:pt x="3978761"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rot="9806711">
            <a:off x="3803046" y="-1226988"/>
            <a:ext cx="3978762" cy="3711100"/>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4" name="Freeform 14"/>
          <p:cNvSpPr/>
          <p:nvPr/>
        </p:nvSpPr>
        <p:spPr>
          <a:xfrm rot="725358">
            <a:off x="123673" y="2602950"/>
            <a:ext cx="5804655" cy="4931995"/>
          </a:xfrm>
          <a:custGeom>
            <a:avLst/>
            <a:gdLst/>
            <a:ahLst/>
            <a:cxnLst/>
            <a:rect l="l" t="t" r="r" b="b"/>
            <a:pathLst>
              <a:path w="7287988" h="6651946">
                <a:moveTo>
                  <a:pt x="0" y="0"/>
                </a:moveTo>
                <a:lnTo>
                  <a:pt x="7287988" y="0"/>
                </a:lnTo>
                <a:lnTo>
                  <a:pt x="7287988" y="6651946"/>
                </a:lnTo>
                <a:lnTo>
                  <a:pt x="0" y="665194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rot="6998814">
            <a:off x="173998" y="-1764878"/>
            <a:ext cx="4887233" cy="4558455"/>
          </a:xfrm>
          <a:custGeom>
            <a:avLst/>
            <a:gdLst/>
            <a:ahLst/>
            <a:cxnLst/>
            <a:rect l="l" t="t" r="r" b="b"/>
            <a:pathLst>
              <a:path w="4887233" h="4558455">
                <a:moveTo>
                  <a:pt x="0" y="0"/>
                </a:moveTo>
                <a:lnTo>
                  <a:pt x="4887233" y="0"/>
                </a:lnTo>
                <a:lnTo>
                  <a:pt x="4887233" y="4558456"/>
                </a:lnTo>
                <a:lnTo>
                  <a:pt x="0" y="45584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rot="2474649">
            <a:off x="9721495" y="4716117"/>
            <a:ext cx="2646698" cy="838059"/>
          </a:xfrm>
          <a:custGeom>
            <a:avLst/>
            <a:gdLst/>
            <a:ahLst/>
            <a:cxnLst/>
            <a:rect l="l" t="t" r="r" b="b"/>
            <a:pathLst>
              <a:path w="1631938" h="614202">
                <a:moveTo>
                  <a:pt x="0" y="0"/>
                </a:moveTo>
                <a:lnTo>
                  <a:pt x="1631938" y="0"/>
                </a:lnTo>
                <a:lnTo>
                  <a:pt x="1631938" y="614202"/>
                </a:lnTo>
                <a:lnTo>
                  <a:pt x="0" y="61420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45" name="TextBox 11">
            <a:extLst>
              <a:ext uri="{FF2B5EF4-FFF2-40B4-BE49-F238E27FC236}">
                <a16:creationId xmlns:a16="http://schemas.microsoft.com/office/drawing/2014/main" id="{3F2E5439-57A7-4527-A780-E19D827D9BED}"/>
              </a:ext>
            </a:extLst>
          </p:cNvPr>
          <p:cNvSpPr txBox="1"/>
          <p:nvPr/>
        </p:nvSpPr>
        <p:spPr>
          <a:xfrm>
            <a:off x="6380430" y="6495055"/>
            <a:ext cx="10873658" cy="1358385"/>
          </a:xfrm>
          <a:prstGeom prst="rect">
            <a:avLst/>
          </a:prstGeom>
        </p:spPr>
        <p:txBody>
          <a:bodyPr wrap="square" lIns="0" tIns="0" rIns="0" bIns="0" rtlCol="0" anchor="t">
            <a:spAutoFit/>
          </a:bodyPr>
          <a:lstStyle/>
          <a:p>
            <a:pPr>
              <a:lnSpc>
                <a:spcPts val="10449"/>
              </a:lnSpc>
            </a:pPr>
            <a:r>
              <a:rPr lang="en-US" sz="11500" dirty="0">
                <a:solidFill>
                  <a:srgbClr val="FFFFFF"/>
                </a:solidFill>
                <a:latin typeface="Puimek Font TH"/>
              </a:rPr>
              <a:t>I. VOCABULARY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2">
            <a:extLst>
              <a:ext uri="{FF2B5EF4-FFF2-40B4-BE49-F238E27FC236}">
                <a16:creationId xmlns:a16="http://schemas.microsoft.com/office/drawing/2014/main" id="{4A104939-F546-4189-A707-ECF709962E60}"/>
              </a:ext>
            </a:extLst>
          </p:cNvPr>
          <p:cNvSpPr/>
          <p:nvPr/>
        </p:nvSpPr>
        <p:spPr>
          <a:xfrm>
            <a:off x="632946" y="310160"/>
            <a:ext cx="17330369" cy="9635688"/>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 name="Freeform 2"/>
          <p:cNvSpPr/>
          <p:nvPr/>
        </p:nvSpPr>
        <p:spPr>
          <a:xfrm>
            <a:off x="-52905" y="8398783"/>
            <a:ext cx="2106057" cy="2258134"/>
          </a:xfrm>
          <a:custGeom>
            <a:avLst/>
            <a:gdLst/>
            <a:ahLst/>
            <a:cxnLst/>
            <a:rect l="l" t="t" r="r" b="b"/>
            <a:pathLst>
              <a:path w="3978762" h="3711100">
                <a:moveTo>
                  <a:pt x="0" y="0"/>
                </a:moveTo>
                <a:lnTo>
                  <a:pt x="3978762" y="0"/>
                </a:lnTo>
                <a:lnTo>
                  <a:pt x="3978762" y="3711099"/>
                </a:lnTo>
                <a:lnTo>
                  <a:pt x="0" y="3711099"/>
                </a:lnTo>
                <a:lnTo>
                  <a:pt x="0" y="0"/>
                </a:lnTo>
                <a:close/>
              </a:path>
            </a:pathLst>
          </a:custGeom>
          <a:blipFill>
            <a:blip r:embed="rId14">
              <a:duotone>
                <a:prstClr val="black"/>
                <a:schemeClr val="accent2">
                  <a:tint val="45000"/>
                  <a:satMod val="400000"/>
                </a:schemeClr>
              </a:duotone>
              <a:extLst>
                <a:ext uri="{96DAC541-7B7A-43D3-8B79-37D633B846F1}">
                  <asvg:svgBlip xmlns:asvg="http://schemas.microsoft.com/office/drawing/2016/SVG/main" r:embed="rId15"/>
                </a:ext>
              </a:extLst>
            </a:blip>
            <a:stretch>
              <a:fillRect/>
            </a:stretch>
          </a:blipFill>
        </p:spPr>
      </p:sp>
      <p:sp>
        <p:nvSpPr>
          <p:cNvPr id="3" name="Freeform 3"/>
          <p:cNvSpPr/>
          <p:nvPr/>
        </p:nvSpPr>
        <p:spPr>
          <a:xfrm rot="-4014166">
            <a:off x="9383002" y="-364038"/>
            <a:ext cx="1006333" cy="1348396"/>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14">
              <a:duotone>
                <a:prstClr val="black"/>
                <a:schemeClr val="accent2">
                  <a:tint val="45000"/>
                  <a:satMod val="400000"/>
                </a:schemeClr>
              </a:duotone>
              <a:extLst>
                <a:ext uri="{96DAC541-7B7A-43D3-8B79-37D633B846F1}">
                  <asvg:svgBlip xmlns:asvg="http://schemas.microsoft.com/office/drawing/2016/SVG/main" r:embed="rId15"/>
                </a:ext>
              </a:extLst>
            </a:blip>
            <a:stretch>
              <a:fillRect/>
            </a:stretch>
          </a:blipFill>
        </p:spPr>
      </p:sp>
      <p:sp>
        <p:nvSpPr>
          <p:cNvPr id="4" name="Freeform 4"/>
          <p:cNvSpPr/>
          <p:nvPr/>
        </p:nvSpPr>
        <p:spPr>
          <a:xfrm rot="7719284">
            <a:off x="6868240" y="8013825"/>
            <a:ext cx="2678118" cy="3263889"/>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33" name="Freeform 33"/>
          <p:cNvSpPr/>
          <p:nvPr/>
        </p:nvSpPr>
        <p:spPr>
          <a:xfrm rot="226809">
            <a:off x="15929574" y="-247629"/>
            <a:ext cx="2762560" cy="2517235"/>
          </a:xfrm>
          <a:custGeom>
            <a:avLst/>
            <a:gdLst/>
            <a:ahLst/>
            <a:cxnLst/>
            <a:rect l="l" t="t" r="r" b="b"/>
            <a:pathLst>
              <a:path w="4501533" h="3740365">
                <a:moveTo>
                  <a:pt x="0" y="0"/>
                </a:moveTo>
                <a:lnTo>
                  <a:pt x="4501533" y="0"/>
                </a:lnTo>
                <a:lnTo>
                  <a:pt x="4501533" y="3740364"/>
                </a:lnTo>
                <a:lnTo>
                  <a:pt x="0" y="3740364"/>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36" name="Freeform 36"/>
          <p:cNvSpPr/>
          <p:nvPr/>
        </p:nvSpPr>
        <p:spPr>
          <a:xfrm rot="-449104">
            <a:off x="-376462" y="-402084"/>
            <a:ext cx="2546144" cy="1874958"/>
          </a:xfrm>
          <a:custGeom>
            <a:avLst/>
            <a:gdLst/>
            <a:ahLst/>
            <a:cxnLst/>
            <a:rect l="l" t="t" r="r" b="b"/>
            <a:pathLst>
              <a:path w="5870464" h="4643003">
                <a:moveTo>
                  <a:pt x="0" y="0"/>
                </a:moveTo>
                <a:lnTo>
                  <a:pt x="5870464" y="0"/>
                </a:lnTo>
                <a:lnTo>
                  <a:pt x="5870464" y="4643003"/>
                </a:lnTo>
                <a:lnTo>
                  <a:pt x="0" y="4643003"/>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37" name="Freeform 37"/>
          <p:cNvSpPr/>
          <p:nvPr/>
        </p:nvSpPr>
        <p:spPr>
          <a:xfrm rot="2407902">
            <a:off x="16611356" y="8307370"/>
            <a:ext cx="1703620" cy="2040746"/>
          </a:xfrm>
          <a:custGeom>
            <a:avLst/>
            <a:gdLst/>
            <a:ahLst/>
            <a:cxnLst/>
            <a:rect l="l" t="t" r="r" b="b"/>
            <a:pathLst>
              <a:path w="2095383" h="2473092">
                <a:moveTo>
                  <a:pt x="0" y="0"/>
                </a:moveTo>
                <a:lnTo>
                  <a:pt x="2095383" y="0"/>
                </a:lnTo>
                <a:lnTo>
                  <a:pt x="2095383" y="2473092"/>
                </a:lnTo>
                <a:lnTo>
                  <a:pt x="0" y="2473092"/>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sp>
      <p:sp>
        <p:nvSpPr>
          <p:cNvPr id="56" name="TextBox 8">
            <a:extLst>
              <a:ext uri="{FF2B5EF4-FFF2-40B4-BE49-F238E27FC236}">
                <a16:creationId xmlns:a16="http://schemas.microsoft.com/office/drawing/2014/main" id="{84D7860B-43B5-4B4A-9F6A-AADAB666B0DA}"/>
              </a:ext>
            </a:extLst>
          </p:cNvPr>
          <p:cNvSpPr txBox="1"/>
          <p:nvPr/>
        </p:nvSpPr>
        <p:spPr>
          <a:xfrm>
            <a:off x="-25602" y="907415"/>
            <a:ext cx="7495893" cy="1778307"/>
          </a:xfrm>
          <a:prstGeom prst="rect">
            <a:avLst/>
          </a:prstGeom>
        </p:spPr>
        <p:txBody>
          <a:bodyPr wrap="square" lIns="0" tIns="0" rIns="0" bIns="0" rtlCol="0" anchor="t">
            <a:spAutoFit/>
          </a:bodyPr>
          <a:lstStyle/>
          <a:p>
            <a:pPr algn="ctr">
              <a:lnSpc>
                <a:spcPts val="7200"/>
              </a:lnSpc>
            </a:pPr>
            <a:r>
              <a:rPr lang="en-US" sz="4800" b="1" dirty="0">
                <a:solidFill>
                  <a:srgbClr val="FF0000"/>
                </a:solidFill>
                <a:latin typeface="Calibri" panose="020F0502020204030204" pitchFamily="34" charset="0"/>
                <a:cs typeface="Calibri" panose="020F0502020204030204" pitchFamily="34" charset="0"/>
              </a:rPr>
              <a:t>1. anchovy sauce/ </a:t>
            </a:r>
          </a:p>
          <a:p>
            <a:pPr algn="ctr">
              <a:lnSpc>
                <a:spcPts val="7200"/>
              </a:lnSpc>
            </a:pPr>
            <a:r>
              <a:rPr lang="en-US" sz="4800" b="1" dirty="0">
                <a:solidFill>
                  <a:srgbClr val="FF0000"/>
                </a:solidFill>
                <a:latin typeface="Calibri" panose="020F0502020204030204" pitchFamily="34" charset="0"/>
                <a:cs typeface="Calibri" panose="020F0502020204030204" pitchFamily="34" charset="0"/>
              </a:rPr>
              <a:t>fish sauce (n): </a:t>
            </a:r>
          </a:p>
        </p:txBody>
      </p:sp>
      <p:sp>
        <p:nvSpPr>
          <p:cNvPr id="57" name="Rectangle 56">
            <a:extLst>
              <a:ext uri="{FF2B5EF4-FFF2-40B4-BE49-F238E27FC236}">
                <a16:creationId xmlns:a16="http://schemas.microsoft.com/office/drawing/2014/main" id="{95F50A88-B844-440F-8DDB-D6975CB89DFF}"/>
              </a:ext>
            </a:extLst>
          </p:cNvPr>
          <p:cNvSpPr/>
          <p:nvPr/>
        </p:nvSpPr>
        <p:spPr>
          <a:xfrm>
            <a:off x="5926008" y="875428"/>
            <a:ext cx="9144000" cy="2793970"/>
          </a:xfrm>
          <a:prstGeom prst="rect">
            <a:avLst/>
          </a:prstGeom>
        </p:spPr>
        <p:txBody>
          <a:bodyPr>
            <a:spAutoFit/>
          </a:bodyPr>
          <a:lstStyle/>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/'æntʃəvɪ sɔːs/</a:t>
            </a:r>
            <a:endParaRPr lang="en-US" sz="4800" b="1" dirty="0">
              <a:solidFill>
                <a:schemeClr val="tx1">
                  <a:lumMod val="95000"/>
                  <a:lumOff val="5000"/>
                </a:schemeClr>
              </a:solidFill>
              <a:latin typeface="Calibri" panose="020F0502020204030204" pitchFamily="34" charset="0"/>
              <a:cs typeface="Calibri" panose="020F0502020204030204" pitchFamily="34" charset="0"/>
            </a:endParaRPr>
          </a:p>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 /fɪʃ sɔːs /</a:t>
            </a:r>
          </a:p>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nước mắm</a:t>
            </a:r>
          </a:p>
        </p:txBody>
      </p:sp>
      <p:sp>
        <p:nvSpPr>
          <p:cNvPr id="58" name="TextBox 8">
            <a:extLst>
              <a:ext uri="{FF2B5EF4-FFF2-40B4-BE49-F238E27FC236}">
                <a16:creationId xmlns:a16="http://schemas.microsoft.com/office/drawing/2014/main" id="{EB65E8FC-8EFC-410E-BDB9-20D3E54956DC}"/>
              </a:ext>
            </a:extLst>
          </p:cNvPr>
          <p:cNvSpPr txBox="1"/>
          <p:nvPr/>
        </p:nvSpPr>
        <p:spPr>
          <a:xfrm>
            <a:off x="8689102" y="876300"/>
            <a:ext cx="7495893" cy="875304"/>
          </a:xfrm>
          <a:prstGeom prst="rect">
            <a:avLst/>
          </a:prstGeom>
        </p:spPr>
        <p:txBody>
          <a:bodyPr wrap="square" lIns="0" tIns="0" rIns="0" bIns="0" rtlCol="0" anchor="t">
            <a:spAutoFit/>
          </a:bodyPr>
          <a:lstStyle/>
          <a:p>
            <a:pPr algn="ctr">
              <a:lnSpc>
                <a:spcPts val="7200"/>
              </a:lnSpc>
            </a:pPr>
            <a:r>
              <a:rPr lang="en-US" sz="4800" b="1" dirty="0">
                <a:solidFill>
                  <a:srgbClr val="FF0000"/>
                </a:solidFill>
                <a:latin typeface="Calibri" panose="020F0502020204030204" pitchFamily="34" charset="0"/>
                <a:cs typeface="Calibri" panose="020F0502020204030204" pitchFamily="34" charset="0"/>
              </a:rPr>
              <a:t>2. apple (n): </a:t>
            </a:r>
          </a:p>
        </p:txBody>
      </p:sp>
      <p:sp>
        <p:nvSpPr>
          <p:cNvPr id="59" name="Rectangle 58">
            <a:extLst>
              <a:ext uri="{FF2B5EF4-FFF2-40B4-BE49-F238E27FC236}">
                <a16:creationId xmlns:a16="http://schemas.microsoft.com/office/drawing/2014/main" id="{3CE0F9A8-10D7-40C7-A642-B99D06515899}"/>
              </a:ext>
            </a:extLst>
          </p:cNvPr>
          <p:cNvSpPr/>
          <p:nvPr/>
        </p:nvSpPr>
        <p:spPr>
          <a:xfrm>
            <a:off x="14002232" y="982633"/>
            <a:ext cx="9144000" cy="1569660"/>
          </a:xfrm>
          <a:prstGeom prst="rect">
            <a:avLst/>
          </a:prstGeom>
        </p:spPr>
        <p:txBody>
          <a:bodyPr>
            <a:spAutoFit/>
          </a:bodyPr>
          <a:lstStyle/>
          <a:p>
            <a:r>
              <a:rPr lang="en-US" sz="4800" b="1" dirty="0">
                <a:solidFill>
                  <a:schemeClr val="tx1">
                    <a:lumMod val="95000"/>
                    <a:lumOff val="5000"/>
                  </a:schemeClr>
                </a:solidFill>
                <a:latin typeface="Calibri" panose="020F0502020204030204" pitchFamily="34" charset="0"/>
                <a:cs typeface="Calibri" panose="020F0502020204030204" pitchFamily="34" charset="0"/>
              </a:rPr>
              <a:t>/'</a:t>
            </a:r>
            <a:r>
              <a:rPr lang="en-US" sz="4800" b="1" dirty="0" err="1">
                <a:solidFill>
                  <a:schemeClr val="tx1">
                    <a:lumMod val="95000"/>
                    <a:lumOff val="5000"/>
                  </a:schemeClr>
                </a:solidFill>
                <a:latin typeface="Calibri" panose="020F0502020204030204" pitchFamily="34" charset="0"/>
                <a:cs typeface="Calibri" panose="020F0502020204030204" pitchFamily="34" charset="0"/>
              </a:rPr>
              <a:t>æpl</a:t>
            </a:r>
            <a:r>
              <a:rPr lang="en-US" sz="4800" b="1">
                <a:solidFill>
                  <a:schemeClr val="tx1">
                    <a:lumMod val="95000"/>
                    <a:lumOff val="5000"/>
                  </a:schemeClr>
                </a:solidFill>
                <a:latin typeface="Calibri" panose="020F0502020204030204" pitchFamily="34" charset="0"/>
                <a:cs typeface="Calibri" panose="020F0502020204030204" pitchFamily="34" charset="0"/>
              </a:rPr>
              <a:t>/</a:t>
            </a:r>
          </a:p>
          <a:p>
            <a:r>
              <a:rPr lang="en-US" sz="4800" b="1">
                <a:solidFill>
                  <a:schemeClr val="tx1">
                    <a:lumMod val="95000"/>
                    <a:lumOff val="5000"/>
                  </a:schemeClr>
                </a:solidFill>
                <a:latin typeface="Calibri" panose="020F0502020204030204" pitchFamily="34" charset="0"/>
                <a:cs typeface="Calibri" panose="020F0502020204030204" pitchFamily="34" charset="0"/>
              </a:rPr>
              <a:t>táo</a:t>
            </a:r>
          </a:p>
        </p:txBody>
      </p:sp>
      <p:sp>
        <p:nvSpPr>
          <p:cNvPr id="60" name="TextBox 8">
            <a:extLst>
              <a:ext uri="{FF2B5EF4-FFF2-40B4-BE49-F238E27FC236}">
                <a16:creationId xmlns:a16="http://schemas.microsoft.com/office/drawing/2014/main" id="{AE055071-7BF3-4A2C-BE8A-9A50345C1220}"/>
              </a:ext>
            </a:extLst>
          </p:cNvPr>
          <p:cNvSpPr txBox="1"/>
          <p:nvPr/>
        </p:nvSpPr>
        <p:spPr>
          <a:xfrm>
            <a:off x="-175848" y="5194446"/>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3. bamboo shoot(n): </a:t>
            </a:r>
          </a:p>
        </p:txBody>
      </p:sp>
      <p:sp>
        <p:nvSpPr>
          <p:cNvPr id="61" name="Rectangle 60">
            <a:extLst>
              <a:ext uri="{FF2B5EF4-FFF2-40B4-BE49-F238E27FC236}">
                <a16:creationId xmlns:a16="http://schemas.microsoft.com/office/drawing/2014/main" id="{0E41F7DF-73B5-4455-AD7C-93E78872C8FF}"/>
              </a:ext>
            </a:extLst>
          </p:cNvPr>
          <p:cNvSpPr/>
          <p:nvPr/>
        </p:nvSpPr>
        <p:spPr>
          <a:xfrm>
            <a:off x="6199177" y="5227406"/>
            <a:ext cx="9144000" cy="1569660"/>
          </a:xfrm>
          <a:prstGeom prst="rect">
            <a:avLst/>
          </a:prstGeom>
        </p:spPr>
        <p:txBody>
          <a:bodyPr>
            <a:spAutoFit/>
          </a:bodyPr>
          <a:lstStyle/>
          <a:p>
            <a:r>
              <a:rPr lang="en-US" sz="4800" b="1">
                <a:solidFill>
                  <a:schemeClr val="tx1">
                    <a:lumMod val="95000"/>
                    <a:lumOff val="5000"/>
                  </a:schemeClr>
                </a:solidFill>
                <a:latin typeface="Calibri" panose="020F0502020204030204" pitchFamily="34" charset="0"/>
                <a:cs typeface="Calibri" panose="020F0502020204030204" pitchFamily="34" charset="0"/>
              </a:rPr>
              <a:t>/,bæm'bu: ʃu:t/</a:t>
            </a:r>
          </a:p>
          <a:p>
            <a:r>
              <a:rPr lang="en-US" sz="4800" b="1">
                <a:solidFill>
                  <a:schemeClr val="tx1">
                    <a:lumMod val="95000"/>
                    <a:lumOff val="5000"/>
                  </a:schemeClr>
                </a:solidFill>
                <a:latin typeface="Calibri" panose="020F0502020204030204" pitchFamily="34" charset="0"/>
                <a:cs typeface="Calibri" panose="020F0502020204030204" pitchFamily="34" charset="0"/>
              </a:rPr>
              <a:t>măng (tre)</a:t>
            </a:r>
          </a:p>
        </p:txBody>
      </p:sp>
      <p:sp>
        <p:nvSpPr>
          <p:cNvPr id="62" name="TextBox 8">
            <a:extLst>
              <a:ext uri="{FF2B5EF4-FFF2-40B4-BE49-F238E27FC236}">
                <a16:creationId xmlns:a16="http://schemas.microsoft.com/office/drawing/2014/main" id="{48AA1075-BF63-47BF-8587-1244F163D131}"/>
              </a:ext>
            </a:extLst>
          </p:cNvPr>
          <p:cNvSpPr txBox="1"/>
          <p:nvPr/>
        </p:nvSpPr>
        <p:spPr>
          <a:xfrm>
            <a:off x="8883802" y="5143500"/>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4. banana (n): </a:t>
            </a:r>
          </a:p>
        </p:txBody>
      </p:sp>
      <p:sp>
        <p:nvSpPr>
          <p:cNvPr id="63" name="Rectangle 62">
            <a:extLst>
              <a:ext uri="{FF2B5EF4-FFF2-40B4-BE49-F238E27FC236}">
                <a16:creationId xmlns:a16="http://schemas.microsoft.com/office/drawing/2014/main" id="{5FABE162-EA7E-4211-A78B-514CBDE5CE1F}"/>
              </a:ext>
            </a:extLst>
          </p:cNvPr>
          <p:cNvSpPr/>
          <p:nvPr/>
        </p:nvSpPr>
        <p:spPr>
          <a:xfrm>
            <a:off x="14379915" y="5186008"/>
            <a:ext cx="9144000" cy="1569660"/>
          </a:xfrm>
          <a:prstGeom prst="rect">
            <a:avLst/>
          </a:prstGeom>
        </p:spPr>
        <p:txBody>
          <a:bodyPr>
            <a:spAutoFit/>
          </a:bodyPr>
          <a:lstStyle/>
          <a:p>
            <a:r>
              <a:rPr lang="en-US" sz="4800" b="1">
                <a:solidFill>
                  <a:schemeClr val="tx1">
                    <a:lumMod val="95000"/>
                    <a:lumOff val="5000"/>
                  </a:schemeClr>
                </a:solidFill>
                <a:latin typeface="Calibri" panose="020F0502020204030204" pitchFamily="34" charset="0"/>
                <a:cs typeface="Calibri" panose="020F0502020204030204" pitchFamily="34" charset="0"/>
              </a:rPr>
              <a:t>/bə'nɑːmə/</a:t>
            </a:r>
          </a:p>
          <a:p>
            <a:r>
              <a:rPr lang="en-US" sz="4800" b="1">
                <a:solidFill>
                  <a:schemeClr val="tx1">
                    <a:lumMod val="95000"/>
                    <a:lumOff val="5000"/>
                  </a:schemeClr>
                </a:solidFill>
                <a:latin typeface="Calibri" panose="020F0502020204030204" pitchFamily="34" charset="0"/>
                <a:cs typeface="Calibri" panose="020F0502020204030204" pitchFamily="34" charset="0"/>
              </a:rPr>
              <a:t>chuối</a:t>
            </a:r>
          </a:p>
        </p:txBody>
      </p:sp>
      <p:pic>
        <p:nvPicPr>
          <p:cNvPr id="64" name="Picture 63">
            <a:extLst>
              <a:ext uri="{FF2B5EF4-FFF2-40B4-BE49-F238E27FC236}">
                <a16:creationId xmlns:a16="http://schemas.microsoft.com/office/drawing/2014/main" id="{E1C912F1-C3C8-4AD3-B54B-F704C3C1F9D2}"/>
              </a:ext>
            </a:extLst>
          </p:cNvPr>
          <p:cNvPicPr>
            <a:picLocks noChangeAspect="1"/>
          </p:cNvPicPr>
          <p:nvPr/>
        </p:nvPicPr>
        <p:blipFill>
          <a:blip r:embed="rId24"/>
          <a:stretch>
            <a:fillRect/>
          </a:stretch>
        </p:blipFill>
        <p:spPr>
          <a:xfrm>
            <a:off x="1993107" y="2831210"/>
            <a:ext cx="3271262" cy="2143125"/>
          </a:xfrm>
          <a:prstGeom prst="rect">
            <a:avLst/>
          </a:prstGeom>
        </p:spPr>
      </p:pic>
      <p:pic>
        <p:nvPicPr>
          <p:cNvPr id="65" name="Picture 64">
            <a:extLst>
              <a:ext uri="{FF2B5EF4-FFF2-40B4-BE49-F238E27FC236}">
                <a16:creationId xmlns:a16="http://schemas.microsoft.com/office/drawing/2014/main" id="{9CCD87C6-A101-4BF9-947B-81DF0D548FD2}"/>
              </a:ext>
            </a:extLst>
          </p:cNvPr>
          <p:cNvPicPr>
            <a:picLocks noChangeAspect="1"/>
          </p:cNvPicPr>
          <p:nvPr/>
        </p:nvPicPr>
        <p:blipFill>
          <a:blip r:embed="rId25"/>
          <a:stretch>
            <a:fillRect/>
          </a:stretch>
        </p:blipFill>
        <p:spPr>
          <a:xfrm>
            <a:off x="10271791" y="1796568"/>
            <a:ext cx="3515919" cy="2793970"/>
          </a:xfrm>
          <a:prstGeom prst="rect">
            <a:avLst/>
          </a:prstGeom>
        </p:spPr>
      </p:pic>
      <p:pic>
        <p:nvPicPr>
          <p:cNvPr id="66" name="Picture 65">
            <a:extLst>
              <a:ext uri="{FF2B5EF4-FFF2-40B4-BE49-F238E27FC236}">
                <a16:creationId xmlns:a16="http://schemas.microsoft.com/office/drawing/2014/main" id="{0B6F1646-BE10-43AC-862A-7E59A00223BF}"/>
              </a:ext>
            </a:extLst>
          </p:cNvPr>
          <p:cNvPicPr>
            <a:picLocks noChangeAspect="1"/>
          </p:cNvPicPr>
          <p:nvPr/>
        </p:nvPicPr>
        <p:blipFill>
          <a:blip r:embed="rId26"/>
          <a:stretch>
            <a:fillRect/>
          </a:stretch>
        </p:blipFill>
        <p:spPr>
          <a:xfrm>
            <a:off x="2003392" y="6289862"/>
            <a:ext cx="3271262" cy="3315270"/>
          </a:xfrm>
          <a:prstGeom prst="rect">
            <a:avLst/>
          </a:prstGeom>
        </p:spPr>
      </p:pic>
      <p:pic>
        <p:nvPicPr>
          <p:cNvPr id="67" name="Picture 66">
            <a:extLst>
              <a:ext uri="{FF2B5EF4-FFF2-40B4-BE49-F238E27FC236}">
                <a16:creationId xmlns:a16="http://schemas.microsoft.com/office/drawing/2014/main" id="{A87027A3-6E03-41A3-ACC1-997CA698B090}"/>
              </a:ext>
            </a:extLst>
          </p:cNvPr>
          <p:cNvPicPr>
            <a:picLocks noChangeAspect="1"/>
          </p:cNvPicPr>
          <p:nvPr/>
        </p:nvPicPr>
        <p:blipFill>
          <a:blip r:embed="rId27"/>
          <a:stretch>
            <a:fillRect/>
          </a:stretch>
        </p:blipFill>
        <p:spPr>
          <a:xfrm>
            <a:off x="10314197" y="6456098"/>
            <a:ext cx="3515919" cy="2633546"/>
          </a:xfrm>
          <a:prstGeom prst="rect">
            <a:avLst/>
          </a:prstGeom>
        </p:spPr>
      </p:pic>
      <p:pic>
        <p:nvPicPr>
          <p:cNvPr id="5" name="anchovy sauce">
            <a:hlinkClick r:id="" action="ppaction://media"/>
            <a:extLst>
              <a:ext uri="{FF2B5EF4-FFF2-40B4-BE49-F238E27FC236}">
                <a16:creationId xmlns:a16="http://schemas.microsoft.com/office/drawing/2014/main" id="{38782E6D-8EE1-409D-8F43-BCFEC5F20A1A}"/>
              </a:ext>
            </a:extLst>
          </p:cNvPr>
          <p:cNvPicPr>
            <a:picLocks noChangeAspect="1"/>
          </p:cNvPicPr>
          <p:nvPr>
            <a:audioFile r:link="rId2"/>
            <p:extLst>
              <p:ext uri="{DAA4B4D4-6D71-4841-9C94-3DE7FCFB9230}">
                <p14:media xmlns:p14="http://schemas.microsoft.com/office/powerpoint/2010/main" r:embed="rId1"/>
              </p:ext>
            </p:extLst>
          </p:nvPr>
        </p:nvPicPr>
        <p:blipFill>
          <a:blip r:embed="rId28"/>
          <a:stretch>
            <a:fillRect/>
          </a:stretch>
        </p:blipFill>
        <p:spPr>
          <a:xfrm>
            <a:off x="3546520" y="620653"/>
            <a:ext cx="609600" cy="609600"/>
          </a:xfrm>
          <a:prstGeom prst="rect">
            <a:avLst/>
          </a:prstGeom>
        </p:spPr>
      </p:pic>
      <p:pic>
        <p:nvPicPr>
          <p:cNvPr id="6" name="fish sauce">
            <a:hlinkClick r:id="" action="ppaction://media"/>
            <a:extLst>
              <a:ext uri="{FF2B5EF4-FFF2-40B4-BE49-F238E27FC236}">
                <a16:creationId xmlns:a16="http://schemas.microsoft.com/office/drawing/2014/main" id="{6AD87EBB-A335-49FE-A829-079818B393EB}"/>
              </a:ext>
            </a:extLst>
          </p:cNvPr>
          <p:cNvPicPr>
            <a:picLocks noChangeAspect="1"/>
          </p:cNvPicPr>
          <p:nvPr>
            <a:audioFile r:link="rId4"/>
            <p:extLst>
              <p:ext uri="{DAA4B4D4-6D71-4841-9C94-3DE7FCFB9230}">
                <p14:media xmlns:p14="http://schemas.microsoft.com/office/powerpoint/2010/main" r:embed="rId3"/>
              </p:ext>
            </p:extLst>
          </p:nvPr>
        </p:nvPicPr>
        <p:blipFill>
          <a:blip r:embed="rId28"/>
          <a:stretch>
            <a:fillRect/>
          </a:stretch>
        </p:blipFill>
        <p:spPr>
          <a:xfrm>
            <a:off x="2423101" y="2673377"/>
            <a:ext cx="609600" cy="609600"/>
          </a:xfrm>
          <a:prstGeom prst="rect">
            <a:avLst/>
          </a:prstGeom>
        </p:spPr>
      </p:pic>
      <p:pic>
        <p:nvPicPr>
          <p:cNvPr id="7" name="apple">
            <a:hlinkClick r:id="" action="ppaction://media"/>
            <a:extLst>
              <a:ext uri="{FF2B5EF4-FFF2-40B4-BE49-F238E27FC236}">
                <a16:creationId xmlns:a16="http://schemas.microsoft.com/office/drawing/2014/main" id="{8C0631D8-AC1A-4E4B-BBC5-9A405463CFFC}"/>
              </a:ext>
            </a:extLst>
          </p:cNvPr>
          <p:cNvPicPr>
            <a:picLocks noChangeAspect="1"/>
          </p:cNvPicPr>
          <p:nvPr>
            <a:audioFile r:link="rId6"/>
            <p:extLst>
              <p:ext uri="{DAA4B4D4-6D71-4841-9C94-3DE7FCFB9230}">
                <p14:media xmlns:p14="http://schemas.microsoft.com/office/powerpoint/2010/main" r:embed="rId5"/>
              </p:ext>
            </p:extLst>
          </p:nvPr>
        </p:nvPicPr>
        <p:blipFill>
          <a:blip r:embed="rId28"/>
          <a:stretch>
            <a:fillRect/>
          </a:stretch>
        </p:blipFill>
        <p:spPr>
          <a:xfrm>
            <a:off x="13887306" y="2742407"/>
            <a:ext cx="609600" cy="609600"/>
          </a:xfrm>
          <a:prstGeom prst="rect">
            <a:avLst/>
          </a:prstGeom>
        </p:spPr>
      </p:pic>
      <p:pic>
        <p:nvPicPr>
          <p:cNvPr id="8" name="bamboo shoot">
            <a:hlinkClick r:id="" action="ppaction://media"/>
            <a:extLst>
              <a:ext uri="{FF2B5EF4-FFF2-40B4-BE49-F238E27FC236}">
                <a16:creationId xmlns:a16="http://schemas.microsoft.com/office/drawing/2014/main" id="{3AE42399-AE02-410E-95C7-8F117C1B78D3}"/>
              </a:ext>
            </a:extLst>
          </p:cNvPr>
          <p:cNvPicPr>
            <a:picLocks noChangeAspect="1"/>
          </p:cNvPicPr>
          <p:nvPr>
            <a:audioFile r:link="rId8"/>
            <p:extLst>
              <p:ext uri="{DAA4B4D4-6D71-4841-9C94-3DE7FCFB9230}">
                <p14:media xmlns:p14="http://schemas.microsoft.com/office/powerpoint/2010/main" r:embed="rId7"/>
              </p:ext>
            </p:extLst>
          </p:nvPr>
        </p:nvPicPr>
        <p:blipFill>
          <a:blip r:embed="rId28"/>
          <a:stretch>
            <a:fillRect/>
          </a:stretch>
        </p:blipFill>
        <p:spPr>
          <a:xfrm>
            <a:off x="2841521" y="5997984"/>
            <a:ext cx="609600" cy="609600"/>
          </a:xfrm>
          <a:prstGeom prst="rect">
            <a:avLst/>
          </a:prstGeom>
        </p:spPr>
      </p:pic>
      <p:pic>
        <p:nvPicPr>
          <p:cNvPr id="9" name="banana">
            <a:hlinkClick r:id="" action="ppaction://media"/>
            <a:extLst>
              <a:ext uri="{FF2B5EF4-FFF2-40B4-BE49-F238E27FC236}">
                <a16:creationId xmlns:a16="http://schemas.microsoft.com/office/drawing/2014/main" id="{F2993567-C924-4821-A7CB-71B196604E0F}"/>
              </a:ext>
            </a:extLst>
          </p:cNvPr>
          <p:cNvPicPr>
            <a:picLocks noChangeAspect="1"/>
          </p:cNvPicPr>
          <p:nvPr>
            <a:audioFile r:link="rId10"/>
            <p:extLst>
              <p:ext uri="{DAA4B4D4-6D71-4841-9C94-3DE7FCFB9230}">
                <p14:media xmlns:p14="http://schemas.microsoft.com/office/powerpoint/2010/main" r:embed="rId9"/>
              </p:ext>
            </p:extLst>
          </p:nvPr>
        </p:nvPicPr>
        <p:blipFill>
          <a:blip r:embed="rId28"/>
          <a:stretch>
            <a:fillRect/>
          </a:stretch>
        </p:blipFill>
        <p:spPr>
          <a:xfrm>
            <a:off x="14211167" y="7138383"/>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56"/>
                                        </p:tgtEl>
                                        <p:attrNameLst>
                                          <p:attrName>style.visibility</p:attrName>
                                        </p:attrNameLst>
                                      </p:cBhvr>
                                      <p:to>
                                        <p:strVal val="visible"/>
                                      </p:to>
                                    </p:set>
                                    <p:anim calcmode="lin" valueType="num">
                                      <p:cBhvr additive="base">
                                        <p:cTn id="44" dur="500" fill="hold"/>
                                        <p:tgtEl>
                                          <p:spTgt spid="56"/>
                                        </p:tgtEl>
                                        <p:attrNameLst>
                                          <p:attrName>ppt_x</p:attrName>
                                        </p:attrNameLst>
                                      </p:cBhvr>
                                      <p:tavLst>
                                        <p:tav tm="0">
                                          <p:val>
                                            <p:strVal val="#ppt_x"/>
                                          </p:val>
                                        </p:tav>
                                        <p:tav tm="100000">
                                          <p:val>
                                            <p:strVal val="#ppt_x"/>
                                          </p:val>
                                        </p:tav>
                                      </p:tavLst>
                                    </p:anim>
                                    <p:anim calcmode="lin" valueType="num">
                                      <p:cBhvr additive="base">
                                        <p:cTn id="45" dur="500" fill="hold"/>
                                        <p:tgtEl>
                                          <p:spTgt spid="56"/>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500" fill="hold"/>
                                        <p:tgtEl>
                                          <p:spTgt spid="5"/>
                                        </p:tgtEl>
                                        <p:attrNameLst>
                                          <p:attrName>ppt_x</p:attrName>
                                        </p:attrNameLst>
                                      </p:cBhvr>
                                      <p:tavLst>
                                        <p:tav tm="0">
                                          <p:val>
                                            <p:strVal val="#ppt_x"/>
                                          </p:val>
                                        </p:tav>
                                        <p:tav tm="100000">
                                          <p:val>
                                            <p:strVal val="#ppt_x"/>
                                          </p:val>
                                        </p:tav>
                                      </p:tavLst>
                                    </p:anim>
                                    <p:anim calcmode="lin" valueType="num">
                                      <p:cBhvr additive="base">
                                        <p:cTn id="49" dur="500" fill="hold"/>
                                        <p:tgtEl>
                                          <p:spTgt spid="5"/>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fill="hold"/>
                                        <p:tgtEl>
                                          <p:spTgt spid="6"/>
                                        </p:tgtEl>
                                        <p:attrNameLst>
                                          <p:attrName>ppt_x</p:attrName>
                                        </p:attrNameLst>
                                      </p:cBhvr>
                                      <p:tavLst>
                                        <p:tav tm="0">
                                          <p:val>
                                            <p:strVal val="#ppt_x"/>
                                          </p:val>
                                        </p:tav>
                                        <p:tav tm="100000">
                                          <p:val>
                                            <p:strVal val="#ppt_x"/>
                                          </p:val>
                                        </p:tav>
                                      </p:tavLst>
                                    </p:anim>
                                    <p:anim calcmode="lin" valueType="num">
                                      <p:cBhvr additive="base">
                                        <p:cTn id="53" dur="500" fill="hold"/>
                                        <p:tgtEl>
                                          <p:spTgt spid="6"/>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64"/>
                                        </p:tgtEl>
                                        <p:attrNameLst>
                                          <p:attrName>style.visibility</p:attrName>
                                        </p:attrNameLst>
                                      </p:cBhvr>
                                      <p:to>
                                        <p:strVal val="visible"/>
                                      </p:to>
                                    </p:set>
                                    <p:anim calcmode="lin" valueType="num">
                                      <p:cBhvr additive="base">
                                        <p:cTn id="56" dur="500" fill="hold"/>
                                        <p:tgtEl>
                                          <p:spTgt spid="64"/>
                                        </p:tgtEl>
                                        <p:attrNameLst>
                                          <p:attrName>ppt_x</p:attrName>
                                        </p:attrNameLst>
                                      </p:cBhvr>
                                      <p:tavLst>
                                        <p:tav tm="0">
                                          <p:val>
                                            <p:strVal val="#ppt_x"/>
                                          </p:val>
                                        </p:tav>
                                        <p:tav tm="100000">
                                          <p:val>
                                            <p:strVal val="#ppt_x"/>
                                          </p:val>
                                        </p:tav>
                                      </p:tavLst>
                                    </p:anim>
                                    <p:anim calcmode="lin" valueType="num">
                                      <p:cBhvr additive="base">
                                        <p:cTn id="57"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57"/>
                                        </p:tgtEl>
                                        <p:attrNameLst>
                                          <p:attrName>style.visibility</p:attrName>
                                        </p:attrNameLst>
                                      </p:cBhvr>
                                      <p:to>
                                        <p:strVal val="visible"/>
                                      </p:to>
                                    </p:set>
                                    <p:anim calcmode="lin" valueType="num">
                                      <p:cBhvr additive="base">
                                        <p:cTn id="62" dur="500" fill="hold"/>
                                        <p:tgtEl>
                                          <p:spTgt spid="57"/>
                                        </p:tgtEl>
                                        <p:attrNameLst>
                                          <p:attrName>ppt_x</p:attrName>
                                        </p:attrNameLst>
                                      </p:cBhvr>
                                      <p:tavLst>
                                        <p:tav tm="0">
                                          <p:val>
                                            <p:strVal val="#ppt_x"/>
                                          </p:val>
                                        </p:tav>
                                        <p:tav tm="100000">
                                          <p:val>
                                            <p:strVal val="#ppt_x"/>
                                          </p:val>
                                        </p:tav>
                                      </p:tavLst>
                                    </p:anim>
                                    <p:anim calcmode="lin" valueType="num">
                                      <p:cBhvr additive="base">
                                        <p:cTn id="63"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additive="base">
                                        <p:cTn id="68" dur="500" fill="hold"/>
                                        <p:tgtEl>
                                          <p:spTgt spid="65"/>
                                        </p:tgtEl>
                                        <p:attrNameLst>
                                          <p:attrName>ppt_x</p:attrName>
                                        </p:attrNameLst>
                                      </p:cBhvr>
                                      <p:tavLst>
                                        <p:tav tm="0">
                                          <p:val>
                                            <p:strVal val="#ppt_x"/>
                                          </p:val>
                                        </p:tav>
                                        <p:tav tm="100000">
                                          <p:val>
                                            <p:strVal val="#ppt_x"/>
                                          </p:val>
                                        </p:tav>
                                      </p:tavLst>
                                    </p:anim>
                                    <p:anim calcmode="lin" valueType="num">
                                      <p:cBhvr additive="base">
                                        <p:cTn id="69" dur="500" fill="hold"/>
                                        <p:tgtEl>
                                          <p:spTgt spid="65"/>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additive="base">
                                        <p:cTn id="72" dur="500" fill="hold"/>
                                        <p:tgtEl>
                                          <p:spTgt spid="7"/>
                                        </p:tgtEl>
                                        <p:attrNameLst>
                                          <p:attrName>ppt_x</p:attrName>
                                        </p:attrNameLst>
                                      </p:cBhvr>
                                      <p:tavLst>
                                        <p:tav tm="0">
                                          <p:val>
                                            <p:strVal val="#ppt_x"/>
                                          </p:val>
                                        </p:tav>
                                        <p:tav tm="100000">
                                          <p:val>
                                            <p:strVal val="#ppt_x"/>
                                          </p:val>
                                        </p:tav>
                                      </p:tavLst>
                                    </p:anim>
                                    <p:anim calcmode="lin" valueType="num">
                                      <p:cBhvr additive="base">
                                        <p:cTn id="73" dur="500" fill="hold"/>
                                        <p:tgtEl>
                                          <p:spTgt spid="7"/>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58"/>
                                        </p:tgtEl>
                                        <p:attrNameLst>
                                          <p:attrName>style.visibility</p:attrName>
                                        </p:attrNameLst>
                                      </p:cBhvr>
                                      <p:to>
                                        <p:strVal val="visible"/>
                                      </p:to>
                                    </p:set>
                                    <p:anim calcmode="lin" valueType="num">
                                      <p:cBhvr additive="base">
                                        <p:cTn id="76" dur="500" fill="hold"/>
                                        <p:tgtEl>
                                          <p:spTgt spid="58"/>
                                        </p:tgtEl>
                                        <p:attrNameLst>
                                          <p:attrName>ppt_x</p:attrName>
                                        </p:attrNameLst>
                                      </p:cBhvr>
                                      <p:tavLst>
                                        <p:tav tm="0">
                                          <p:val>
                                            <p:strVal val="#ppt_x"/>
                                          </p:val>
                                        </p:tav>
                                        <p:tav tm="100000">
                                          <p:val>
                                            <p:strVal val="#ppt_x"/>
                                          </p:val>
                                        </p:tav>
                                      </p:tavLst>
                                    </p:anim>
                                    <p:anim calcmode="lin" valueType="num">
                                      <p:cBhvr additive="base">
                                        <p:cTn id="77"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59"/>
                                        </p:tgtEl>
                                        <p:attrNameLst>
                                          <p:attrName>style.visibility</p:attrName>
                                        </p:attrNameLst>
                                      </p:cBhvr>
                                      <p:to>
                                        <p:strVal val="visible"/>
                                      </p:to>
                                    </p:set>
                                    <p:anim calcmode="lin" valueType="num">
                                      <p:cBhvr additive="base">
                                        <p:cTn id="82" dur="500" fill="hold"/>
                                        <p:tgtEl>
                                          <p:spTgt spid="59"/>
                                        </p:tgtEl>
                                        <p:attrNameLst>
                                          <p:attrName>ppt_x</p:attrName>
                                        </p:attrNameLst>
                                      </p:cBhvr>
                                      <p:tavLst>
                                        <p:tav tm="0">
                                          <p:val>
                                            <p:strVal val="#ppt_x"/>
                                          </p:val>
                                        </p:tav>
                                        <p:tav tm="100000">
                                          <p:val>
                                            <p:strVal val="#ppt_x"/>
                                          </p:val>
                                        </p:tav>
                                      </p:tavLst>
                                    </p:anim>
                                    <p:anim calcmode="lin" valueType="num">
                                      <p:cBhvr additive="base">
                                        <p:cTn id="83"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nodeType="clickEffect">
                                  <p:stCondLst>
                                    <p:cond delay="0"/>
                                  </p:stCondLst>
                                  <p:childTnLst>
                                    <p:set>
                                      <p:cBhvr>
                                        <p:cTn id="87" dur="1" fill="hold">
                                          <p:stCondLst>
                                            <p:cond delay="0"/>
                                          </p:stCondLst>
                                        </p:cTn>
                                        <p:tgtEl>
                                          <p:spTgt spid="66"/>
                                        </p:tgtEl>
                                        <p:attrNameLst>
                                          <p:attrName>style.visibility</p:attrName>
                                        </p:attrNameLst>
                                      </p:cBhvr>
                                      <p:to>
                                        <p:strVal val="visible"/>
                                      </p:to>
                                    </p:set>
                                    <p:anim calcmode="lin" valueType="num">
                                      <p:cBhvr additive="base">
                                        <p:cTn id="88" dur="500" fill="hold"/>
                                        <p:tgtEl>
                                          <p:spTgt spid="66"/>
                                        </p:tgtEl>
                                        <p:attrNameLst>
                                          <p:attrName>ppt_x</p:attrName>
                                        </p:attrNameLst>
                                      </p:cBhvr>
                                      <p:tavLst>
                                        <p:tav tm="0">
                                          <p:val>
                                            <p:strVal val="#ppt_x"/>
                                          </p:val>
                                        </p:tav>
                                        <p:tav tm="100000">
                                          <p:val>
                                            <p:strVal val="#ppt_x"/>
                                          </p:val>
                                        </p:tav>
                                      </p:tavLst>
                                    </p:anim>
                                    <p:anim calcmode="lin" valueType="num">
                                      <p:cBhvr additive="base">
                                        <p:cTn id="89" dur="500" fill="hold"/>
                                        <p:tgtEl>
                                          <p:spTgt spid="66"/>
                                        </p:tgtEl>
                                        <p:attrNameLst>
                                          <p:attrName>ppt_y</p:attrName>
                                        </p:attrNameLst>
                                      </p:cBhvr>
                                      <p:tavLst>
                                        <p:tav tm="0">
                                          <p:val>
                                            <p:strVal val="1+#ppt_h/2"/>
                                          </p:val>
                                        </p:tav>
                                        <p:tav tm="100000">
                                          <p:val>
                                            <p:strVal val="#ppt_y"/>
                                          </p:val>
                                        </p:tav>
                                      </p:tavLst>
                                    </p:anim>
                                  </p:childTnLst>
                                </p:cTn>
                              </p:par>
                              <p:par>
                                <p:cTn id="90" presetID="2" presetClass="entr" presetSubtype="4" fill="hold" nodeType="withEffect">
                                  <p:stCondLst>
                                    <p:cond delay="0"/>
                                  </p:stCondLst>
                                  <p:childTnLst>
                                    <p:set>
                                      <p:cBhvr>
                                        <p:cTn id="91" dur="1" fill="hold">
                                          <p:stCondLst>
                                            <p:cond delay="0"/>
                                          </p:stCondLst>
                                        </p:cTn>
                                        <p:tgtEl>
                                          <p:spTgt spid="8"/>
                                        </p:tgtEl>
                                        <p:attrNameLst>
                                          <p:attrName>style.visibility</p:attrName>
                                        </p:attrNameLst>
                                      </p:cBhvr>
                                      <p:to>
                                        <p:strVal val="visible"/>
                                      </p:to>
                                    </p:set>
                                    <p:anim calcmode="lin" valueType="num">
                                      <p:cBhvr additive="base">
                                        <p:cTn id="92" dur="500" fill="hold"/>
                                        <p:tgtEl>
                                          <p:spTgt spid="8"/>
                                        </p:tgtEl>
                                        <p:attrNameLst>
                                          <p:attrName>ppt_x</p:attrName>
                                        </p:attrNameLst>
                                      </p:cBhvr>
                                      <p:tavLst>
                                        <p:tav tm="0">
                                          <p:val>
                                            <p:strVal val="#ppt_x"/>
                                          </p:val>
                                        </p:tav>
                                        <p:tav tm="100000">
                                          <p:val>
                                            <p:strVal val="#ppt_x"/>
                                          </p:val>
                                        </p:tav>
                                      </p:tavLst>
                                    </p:anim>
                                    <p:anim calcmode="lin" valueType="num">
                                      <p:cBhvr additive="base">
                                        <p:cTn id="93" dur="500" fill="hold"/>
                                        <p:tgtEl>
                                          <p:spTgt spid="8"/>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60"/>
                                        </p:tgtEl>
                                        <p:attrNameLst>
                                          <p:attrName>style.visibility</p:attrName>
                                        </p:attrNameLst>
                                      </p:cBhvr>
                                      <p:to>
                                        <p:strVal val="visible"/>
                                      </p:to>
                                    </p:set>
                                    <p:anim calcmode="lin" valueType="num">
                                      <p:cBhvr additive="base">
                                        <p:cTn id="96" dur="500" fill="hold"/>
                                        <p:tgtEl>
                                          <p:spTgt spid="60"/>
                                        </p:tgtEl>
                                        <p:attrNameLst>
                                          <p:attrName>ppt_x</p:attrName>
                                        </p:attrNameLst>
                                      </p:cBhvr>
                                      <p:tavLst>
                                        <p:tav tm="0">
                                          <p:val>
                                            <p:strVal val="#ppt_x"/>
                                          </p:val>
                                        </p:tav>
                                        <p:tav tm="100000">
                                          <p:val>
                                            <p:strVal val="#ppt_x"/>
                                          </p:val>
                                        </p:tav>
                                      </p:tavLst>
                                    </p:anim>
                                    <p:anim calcmode="lin" valueType="num">
                                      <p:cBhvr additive="base">
                                        <p:cTn id="97"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grpId="0" nodeType="clickEffect">
                                  <p:stCondLst>
                                    <p:cond delay="0"/>
                                  </p:stCondLst>
                                  <p:childTnLst>
                                    <p:set>
                                      <p:cBhvr>
                                        <p:cTn id="101" dur="1" fill="hold">
                                          <p:stCondLst>
                                            <p:cond delay="0"/>
                                          </p:stCondLst>
                                        </p:cTn>
                                        <p:tgtEl>
                                          <p:spTgt spid="61"/>
                                        </p:tgtEl>
                                        <p:attrNameLst>
                                          <p:attrName>style.visibility</p:attrName>
                                        </p:attrNameLst>
                                      </p:cBhvr>
                                      <p:to>
                                        <p:strVal val="visible"/>
                                      </p:to>
                                    </p:set>
                                    <p:anim calcmode="lin" valueType="num">
                                      <p:cBhvr additive="base">
                                        <p:cTn id="102" dur="500" fill="hold"/>
                                        <p:tgtEl>
                                          <p:spTgt spid="61"/>
                                        </p:tgtEl>
                                        <p:attrNameLst>
                                          <p:attrName>ppt_x</p:attrName>
                                        </p:attrNameLst>
                                      </p:cBhvr>
                                      <p:tavLst>
                                        <p:tav tm="0">
                                          <p:val>
                                            <p:strVal val="#ppt_x"/>
                                          </p:val>
                                        </p:tav>
                                        <p:tav tm="100000">
                                          <p:val>
                                            <p:strVal val="#ppt_x"/>
                                          </p:val>
                                        </p:tav>
                                      </p:tavLst>
                                    </p:anim>
                                    <p:anim calcmode="lin" valueType="num">
                                      <p:cBhvr additive="base">
                                        <p:cTn id="103"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grpId="0" nodeType="clickEffect">
                                  <p:stCondLst>
                                    <p:cond delay="0"/>
                                  </p:stCondLst>
                                  <p:childTnLst>
                                    <p:set>
                                      <p:cBhvr>
                                        <p:cTn id="107" dur="1" fill="hold">
                                          <p:stCondLst>
                                            <p:cond delay="0"/>
                                          </p:stCondLst>
                                        </p:cTn>
                                        <p:tgtEl>
                                          <p:spTgt spid="62"/>
                                        </p:tgtEl>
                                        <p:attrNameLst>
                                          <p:attrName>style.visibility</p:attrName>
                                        </p:attrNameLst>
                                      </p:cBhvr>
                                      <p:to>
                                        <p:strVal val="visible"/>
                                      </p:to>
                                    </p:set>
                                    <p:anim calcmode="lin" valueType="num">
                                      <p:cBhvr additive="base">
                                        <p:cTn id="108" dur="500" fill="hold"/>
                                        <p:tgtEl>
                                          <p:spTgt spid="62"/>
                                        </p:tgtEl>
                                        <p:attrNameLst>
                                          <p:attrName>ppt_x</p:attrName>
                                        </p:attrNameLst>
                                      </p:cBhvr>
                                      <p:tavLst>
                                        <p:tav tm="0">
                                          <p:val>
                                            <p:strVal val="#ppt_x"/>
                                          </p:val>
                                        </p:tav>
                                        <p:tav tm="100000">
                                          <p:val>
                                            <p:strVal val="#ppt_x"/>
                                          </p:val>
                                        </p:tav>
                                      </p:tavLst>
                                    </p:anim>
                                    <p:anim calcmode="lin" valueType="num">
                                      <p:cBhvr additive="base">
                                        <p:cTn id="109" dur="500" fill="hold"/>
                                        <p:tgtEl>
                                          <p:spTgt spid="62"/>
                                        </p:tgtEl>
                                        <p:attrNameLst>
                                          <p:attrName>ppt_y</p:attrName>
                                        </p:attrNameLst>
                                      </p:cBhvr>
                                      <p:tavLst>
                                        <p:tav tm="0">
                                          <p:val>
                                            <p:strVal val="1+#ppt_h/2"/>
                                          </p:val>
                                        </p:tav>
                                        <p:tav tm="100000">
                                          <p:val>
                                            <p:strVal val="#ppt_y"/>
                                          </p:val>
                                        </p:tav>
                                      </p:tavLst>
                                    </p:anim>
                                  </p:childTnLst>
                                </p:cTn>
                              </p:par>
                              <p:par>
                                <p:cTn id="110" presetID="2" presetClass="entr" presetSubtype="4" fill="hold" nodeType="withEffect">
                                  <p:stCondLst>
                                    <p:cond delay="0"/>
                                  </p:stCondLst>
                                  <p:childTnLst>
                                    <p:set>
                                      <p:cBhvr>
                                        <p:cTn id="111" dur="1" fill="hold">
                                          <p:stCondLst>
                                            <p:cond delay="0"/>
                                          </p:stCondLst>
                                        </p:cTn>
                                        <p:tgtEl>
                                          <p:spTgt spid="67"/>
                                        </p:tgtEl>
                                        <p:attrNameLst>
                                          <p:attrName>style.visibility</p:attrName>
                                        </p:attrNameLst>
                                      </p:cBhvr>
                                      <p:to>
                                        <p:strVal val="visible"/>
                                      </p:to>
                                    </p:set>
                                    <p:anim calcmode="lin" valueType="num">
                                      <p:cBhvr additive="base">
                                        <p:cTn id="112" dur="500" fill="hold"/>
                                        <p:tgtEl>
                                          <p:spTgt spid="67"/>
                                        </p:tgtEl>
                                        <p:attrNameLst>
                                          <p:attrName>ppt_x</p:attrName>
                                        </p:attrNameLst>
                                      </p:cBhvr>
                                      <p:tavLst>
                                        <p:tav tm="0">
                                          <p:val>
                                            <p:strVal val="#ppt_x"/>
                                          </p:val>
                                        </p:tav>
                                        <p:tav tm="100000">
                                          <p:val>
                                            <p:strVal val="#ppt_x"/>
                                          </p:val>
                                        </p:tav>
                                      </p:tavLst>
                                    </p:anim>
                                    <p:anim calcmode="lin" valueType="num">
                                      <p:cBhvr additive="base">
                                        <p:cTn id="113" dur="500" fill="hold"/>
                                        <p:tgtEl>
                                          <p:spTgt spid="67"/>
                                        </p:tgtEl>
                                        <p:attrNameLst>
                                          <p:attrName>ppt_y</p:attrName>
                                        </p:attrNameLst>
                                      </p:cBhvr>
                                      <p:tavLst>
                                        <p:tav tm="0">
                                          <p:val>
                                            <p:strVal val="1+#ppt_h/2"/>
                                          </p:val>
                                        </p:tav>
                                        <p:tav tm="100000">
                                          <p:val>
                                            <p:strVal val="#ppt_y"/>
                                          </p:val>
                                        </p:tav>
                                      </p:tavLst>
                                    </p:anim>
                                  </p:childTnLst>
                                </p:cTn>
                              </p:par>
                              <p:par>
                                <p:cTn id="114" presetID="2" presetClass="entr" presetSubtype="4" fill="hold" nodeType="withEffect">
                                  <p:stCondLst>
                                    <p:cond delay="0"/>
                                  </p:stCondLst>
                                  <p:childTnLst>
                                    <p:set>
                                      <p:cBhvr>
                                        <p:cTn id="115" dur="1" fill="hold">
                                          <p:stCondLst>
                                            <p:cond delay="0"/>
                                          </p:stCondLst>
                                        </p:cTn>
                                        <p:tgtEl>
                                          <p:spTgt spid="9"/>
                                        </p:tgtEl>
                                        <p:attrNameLst>
                                          <p:attrName>style.visibility</p:attrName>
                                        </p:attrNameLst>
                                      </p:cBhvr>
                                      <p:to>
                                        <p:strVal val="visible"/>
                                      </p:to>
                                    </p:set>
                                    <p:anim calcmode="lin" valueType="num">
                                      <p:cBhvr additive="base">
                                        <p:cTn id="116" dur="500" fill="hold"/>
                                        <p:tgtEl>
                                          <p:spTgt spid="9"/>
                                        </p:tgtEl>
                                        <p:attrNameLst>
                                          <p:attrName>ppt_x</p:attrName>
                                        </p:attrNameLst>
                                      </p:cBhvr>
                                      <p:tavLst>
                                        <p:tav tm="0">
                                          <p:val>
                                            <p:strVal val="#ppt_x"/>
                                          </p:val>
                                        </p:tav>
                                        <p:tav tm="100000">
                                          <p:val>
                                            <p:strVal val="#ppt_x"/>
                                          </p:val>
                                        </p:tav>
                                      </p:tavLst>
                                    </p:anim>
                                    <p:anim calcmode="lin" valueType="num">
                                      <p:cBhvr additive="base">
                                        <p:cTn id="1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2" presetClass="entr" presetSubtype="4" fill="hold" grpId="0" nodeType="clickEffect">
                                  <p:stCondLst>
                                    <p:cond delay="0"/>
                                  </p:stCondLst>
                                  <p:childTnLst>
                                    <p:set>
                                      <p:cBhvr>
                                        <p:cTn id="121" dur="1" fill="hold">
                                          <p:stCondLst>
                                            <p:cond delay="0"/>
                                          </p:stCondLst>
                                        </p:cTn>
                                        <p:tgtEl>
                                          <p:spTgt spid="63"/>
                                        </p:tgtEl>
                                        <p:attrNameLst>
                                          <p:attrName>style.visibility</p:attrName>
                                        </p:attrNameLst>
                                      </p:cBhvr>
                                      <p:to>
                                        <p:strVal val="visible"/>
                                      </p:to>
                                    </p:set>
                                    <p:anim calcmode="lin" valueType="num">
                                      <p:cBhvr additive="base">
                                        <p:cTn id="122" dur="500" fill="hold"/>
                                        <p:tgtEl>
                                          <p:spTgt spid="63"/>
                                        </p:tgtEl>
                                        <p:attrNameLst>
                                          <p:attrName>ppt_x</p:attrName>
                                        </p:attrNameLst>
                                      </p:cBhvr>
                                      <p:tavLst>
                                        <p:tav tm="0">
                                          <p:val>
                                            <p:strVal val="#ppt_x"/>
                                          </p:val>
                                        </p:tav>
                                        <p:tav tm="100000">
                                          <p:val>
                                            <p:strVal val="#ppt_x"/>
                                          </p:val>
                                        </p:tav>
                                      </p:tavLst>
                                    </p:anim>
                                    <p:anim calcmode="lin" valueType="num">
                                      <p:cBhvr additive="base">
                                        <p:cTn id="123"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4" fill="hold" display="0">
                  <p:stCondLst>
                    <p:cond delay="indefinite"/>
                  </p:stCondLst>
                  <p:endCondLst>
                    <p:cond evt="onStopAudio" delay="0">
                      <p:tgtEl>
                        <p:sldTgt/>
                      </p:tgtEl>
                    </p:cond>
                  </p:endCondLst>
                </p:cTn>
                <p:tgtEl>
                  <p:spTgt spid="5"/>
                </p:tgtEl>
              </p:cMediaNode>
            </p:audio>
            <p:audio>
              <p:cMediaNode vol="80000">
                <p:cTn id="125" fill="hold" display="0">
                  <p:stCondLst>
                    <p:cond delay="indefinite"/>
                  </p:stCondLst>
                  <p:endCondLst>
                    <p:cond evt="onStopAudio" delay="0">
                      <p:tgtEl>
                        <p:sldTgt/>
                      </p:tgtEl>
                    </p:cond>
                  </p:endCondLst>
                </p:cTn>
                <p:tgtEl>
                  <p:spTgt spid="6"/>
                </p:tgtEl>
              </p:cMediaNode>
            </p:audio>
            <p:audio>
              <p:cMediaNode vol="80000">
                <p:cTn id="126" fill="hold" display="0">
                  <p:stCondLst>
                    <p:cond delay="indefinite"/>
                  </p:stCondLst>
                  <p:endCondLst>
                    <p:cond evt="onStopAudio" delay="0">
                      <p:tgtEl>
                        <p:sldTgt/>
                      </p:tgtEl>
                    </p:cond>
                  </p:endCondLst>
                </p:cTn>
                <p:tgtEl>
                  <p:spTgt spid="7"/>
                </p:tgtEl>
              </p:cMediaNode>
            </p:audio>
            <p:audio>
              <p:cMediaNode vol="80000">
                <p:cTn id="127" fill="hold" display="0">
                  <p:stCondLst>
                    <p:cond delay="indefinite"/>
                  </p:stCondLst>
                  <p:endCondLst>
                    <p:cond evt="onStopAudio" delay="0">
                      <p:tgtEl>
                        <p:sldTgt/>
                      </p:tgtEl>
                    </p:cond>
                  </p:endCondLst>
                </p:cTn>
                <p:tgtEl>
                  <p:spTgt spid="8"/>
                </p:tgtEl>
              </p:cMediaNode>
            </p:audio>
            <p:audio>
              <p:cMediaNode vol="80000">
                <p:cTn id="128" fill="hold" display="0">
                  <p:stCondLst>
                    <p:cond delay="indefinite"/>
                  </p:stCondLst>
                  <p:endCondLst>
                    <p:cond evt="onStopAudio" delay="0">
                      <p:tgtEl>
                        <p:sldTgt/>
                      </p:tgtEl>
                    </p:cond>
                  </p:endCondLst>
                </p:cTn>
                <p:tgtEl>
                  <p:spTgt spid="9"/>
                </p:tgtEl>
              </p:cMediaNode>
            </p:audio>
          </p:childTnLst>
        </p:cTn>
      </p:par>
    </p:tnLst>
    <p:bldLst>
      <p:bldP spid="56" grpId="0"/>
      <p:bldP spid="57" grpId="0"/>
      <p:bldP spid="58" grpId="0"/>
      <p:bldP spid="59" grpId="0"/>
      <p:bldP spid="60" grpId="0"/>
      <p:bldP spid="61" grpId="0"/>
      <p:bldP spid="62" grpId="0"/>
      <p:bldP spid="6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2">
            <a:extLst>
              <a:ext uri="{FF2B5EF4-FFF2-40B4-BE49-F238E27FC236}">
                <a16:creationId xmlns:a16="http://schemas.microsoft.com/office/drawing/2014/main" id="{4A104939-F546-4189-A707-ECF709962E60}"/>
              </a:ext>
            </a:extLst>
          </p:cNvPr>
          <p:cNvSpPr/>
          <p:nvPr/>
        </p:nvSpPr>
        <p:spPr>
          <a:xfrm>
            <a:off x="488393" y="310160"/>
            <a:ext cx="17330369" cy="9635688"/>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 name="Freeform 2"/>
          <p:cNvSpPr/>
          <p:nvPr/>
        </p:nvSpPr>
        <p:spPr>
          <a:xfrm>
            <a:off x="-52905" y="8398783"/>
            <a:ext cx="2106057" cy="2258134"/>
          </a:xfrm>
          <a:custGeom>
            <a:avLst/>
            <a:gdLst/>
            <a:ahLst/>
            <a:cxnLst/>
            <a:rect l="l" t="t" r="r" b="b"/>
            <a:pathLst>
              <a:path w="3978762" h="3711100">
                <a:moveTo>
                  <a:pt x="0" y="0"/>
                </a:moveTo>
                <a:lnTo>
                  <a:pt x="3978762" y="0"/>
                </a:lnTo>
                <a:lnTo>
                  <a:pt x="3978762" y="3711099"/>
                </a:lnTo>
                <a:lnTo>
                  <a:pt x="0" y="3711099"/>
                </a:lnTo>
                <a:lnTo>
                  <a:pt x="0" y="0"/>
                </a:lnTo>
                <a:close/>
              </a:path>
            </a:pathLst>
          </a:custGeom>
          <a:blipFill>
            <a:blip r:embed="rId12">
              <a:duotone>
                <a:prstClr val="black"/>
                <a:schemeClr val="accent2">
                  <a:tint val="45000"/>
                  <a:satMod val="400000"/>
                </a:schemeClr>
              </a:duotone>
              <a:extLst>
                <a:ext uri="{96DAC541-7B7A-43D3-8B79-37D633B846F1}">
                  <asvg:svgBlip xmlns:asvg="http://schemas.microsoft.com/office/drawing/2016/SVG/main" r:embed="rId13"/>
                </a:ext>
              </a:extLst>
            </a:blip>
            <a:stretch>
              <a:fillRect/>
            </a:stretch>
          </a:blipFill>
        </p:spPr>
      </p:sp>
      <p:sp>
        <p:nvSpPr>
          <p:cNvPr id="3" name="Freeform 3"/>
          <p:cNvSpPr/>
          <p:nvPr/>
        </p:nvSpPr>
        <p:spPr>
          <a:xfrm rot="-4014166">
            <a:off x="9383002" y="-364038"/>
            <a:ext cx="1006333" cy="1348396"/>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12">
              <a:duotone>
                <a:prstClr val="black"/>
                <a:schemeClr val="accent2">
                  <a:tint val="45000"/>
                  <a:satMod val="400000"/>
                </a:schemeClr>
              </a:duotone>
              <a:extLst>
                <a:ext uri="{96DAC541-7B7A-43D3-8B79-37D633B846F1}">
                  <asvg:svgBlip xmlns:asvg="http://schemas.microsoft.com/office/drawing/2016/SVG/main" r:embed="rId13"/>
                </a:ext>
              </a:extLst>
            </a:blip>
            <a:stretch>
              <a:fillRect/>
            </a:stretch>
          </a:blipFill>
        </p:spPr>
      </p:sp>
      <p:sp>
        <p:nvSpPr>
          <p:cNvPr id="4" name="Freeform 4"/>
          <p:cNvSpPr/>
          <p:nvPr/>
        </p:nvSpPr>
        <p:spPr>
          <a:xfrm rot="7719284">
            <a:off x="6868240" y="8013825"/>
            <a:ext cx="2678118" cy="3263889"/>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3" name="Freeform 33"/>
          <p:cNvSpPr/>
          <p:nvPr/>
        </p:nvSpPr>
        <p:spPr>
          <a:xfrm rot="226809">
            <a:off x="15929574" y="-247629"/>
            <a:ext cx="2762560" cy="2517235"/>
          </a:xfrm>
          <a:custGeom>
            <a:avLst/>
            <a:gdLst/>
            <a:ahLst/>
            <a:cxnLst/>
            <a:rect l="l" t="t" r="r" b="b"/>
            <a:pathLst>
              <a:path w="4501533" h="3740365">
                <a:moveTo>
                  <a:pt x="0" y="0"/>
                </a:moveTo>
                <a:lnTo>
                  <a:pt x="4501533" y="0"/>
                </a:lnTo>
                <a:lnTo>
                  <a:pt x="4501533" y="3740364"/>
                </a:lnTo>
                <a:lnTo>
                  <a:pt x="0" y="374036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36" name="Freeform 36"/>
          <p:cNvSpPr/>
          <p:nvPr/>
        </p:nvSpPr>
        <p:spPr>
          <a:xfrm rot="-449104">
            <a:off x="-376462" y="-402084"/>
            <a:ext cx="2546144" cy="1874958"/>
          </a:xfrm>
          <a:custGeom>
            <a:avLst/>
            <a:gdLst/>
            <a:ahLst/>
            <a:cxnLst/>
            <a:rect l="l" t="t" r="r" b="b"/>
            <a:pathLst>
              <a:path w="5870464" h="4643003">
                <a:moveTo>
                  <a:pt x="0" y="0"/>
                </a:moveTo>
                <a:lnTo>
                  <a:pt x="5870464" y="0"/>
                </a:lnTo>
                <a:lnTo>
                  <a:pt x="5870464" y="4643003"/>
                </a:lnTo>
                <a:lnTo>
                  <a:pt x="0" y="464300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37" name="Freeform 37"/>
          <p:cNvSpPr/>
          <p:nvPr/>
        </p:nvSpPr>
        <p:spPr>
          <a:xfrm rot="2407902">
            <a:off x="16611356" y="8307370"/>
            <a:ext cx="1703620" cy="2040746"/>
          </a:xfrm>
          <a:custGeom>
            <a:avLst/>
            <a:gdLst/>
            <a:ahLst/>
            <a:cxnLst/>
            <a:rect l="l" t="t" r="r" b="b"/>
            <a:pathLst>
              <a:path w="2095383" h="2473092">
                <a:moveTo>
                  <a:pt x="0" y="0"/>
                </a:moveTo>
                <a:lnTo>
                  <a:pt x="2095383" y="0"/>
                </a:lnTo>
                <a:lnTo>
                  <a:pt x="2095383" y="2473092"/>
                </a:lnTo>
                <a:lnTo>
                  <a:pt x="0" y="247309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56" name="TextBox 8">
            <a:extLst>
              <a:ext uri="{FF2B5EF4-FFF2-40B4-BE49-F238E27FC236}">
                <a16:creationId xmlns:a16="http://schemas.microsoft.com/office/drawing/2014/main" id="{84D7860B-43B5-4B4A-9F6A-AADAB666B0DA}"/>
              </a:ext>
            </a:extLst>
          </p:cNvPr>
          <p:cNvSpPr txBox="1"/>
          <p:nvPr/>
        </p:nvSpPr>
        <p:spPr>
          <a:xfrm>
            <a:off x="-25602" y="907415"/>
            <a:ext cx="7495893" cy="854978"/>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5. biscuit (n): </a:t>
            </a:r>
          </a:p>
        </p:txBody>
      </p:sp>
      <p:sp>
        <p:nvSpPr>
          <p:cNvPr id="57" name="Rectangle 56">
            <a:extLst>
              <a:ext uri="{FF2B5EF4-FFF2-40B4-BE49-F238E27FC236}">
                <a16:creationId xmlns:a16="http://schemas.microsoft.com/office/drawing/2014/main" id="{95F50A88-B844-440F-8DDB-D6975CB89DFF}"/>
              </a:ext>
            </a:extLst>
          </p:cNvPr>
          <p:cNvSpPr/>
          <p:nvPr/>
        </p:nvSpPr>
        <p:spPr>
          <a:xfrm>
            <a:off x="5364048" y="853334"/>
            <a:ext cx="9144000" cy="1870640"/>
          </a:xfrm>
          <a:prstGeom prst="rect">
            <a:avLst/>
          </a:prstGeom>
        </p:spPr>
        <p:txBody>
          <a:bodyPr>
            <a:spAutoFit/>
          </a:bodyPr>
          <a:lstStyle/>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/'bɪskɪt/</a:t>
            </a:r>
          </a:p>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bánh quy</a:t>
            </a:r>
          </a:p>
        </p:txBody>
      </p:sp>
      <p:sp>
        <p:nvSpPr>
          <p:cNvPr id="58" name="TextBox 8">
            <a:extLst>
              <a:ext uri="{FF2B5EF4-FFF2-40B4-BE49-F238E27FC236}">
                <a16:creationId xmlns:a16="http://schemas.microsoft.com/office/drawing/2014/main" id="{EB65E8FC-8EFC-410E-BDB9-20D3E54956DC}"/>
              </a:ext>
            </a:extLst>
          </p:cNvPr>
          <p:cNvSpPr txBox="1"/>
          <p:nvPr/>
        </p:nvSpPr>
        <p:spPr>
          <a:xfrm>
            <a:off x="8689102" y="876707"/>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6. bread (n): </a:t>
            </a:r>
          </a:p>
        </p:txBody>
      </p:sp>
      <p:sp>
        <p:nvSpPr>
          <p:cNvPr id="59" name="Rectangle 58">
            <a:extLst>
              <a:ext uri="{FF2B5EF4-FFF2-40B4-BE49-F238E27FC236}">
                <a16:creationId xmlns:a16="http://schemas.microsoft.com/office/drawing/2014/main" id="{3CE0F9A8-10D7-40C7-A642-B99D06515899}"/>
              </a:ext>
            </a:extLst>
          </p:cNvPr>
          <p:cNvSpPr/>
          <p:nvPr/>
        </p:nvSpPr>
        <p:spPr>
          <a:xfrm>
            <a:off x="14002232" y="983040"/>
            <a:ext cx="9144000" cy="1569660"/>
          </a:xfrm>
          <a:prstGeom prst="rect">
            <a:avLst/>
          </a:prstGeom>
        </p:spPr>
        <p:txBody>
          <a:bodyPr>
            <a:spAutoFit/>
          </a:bodyPr>
          <a:lstStyle/>
          <a:p>
            <a:r>
              <a:rPr lang="en-US" sz="4800" b="1">
                <a:solidFill>
                  <a:schemeClr val="tx1">
                    <a:lumMod val="95000"/>
                    <a:lumOff val="5000"/>
                  </a:schemeClr>
                </a:solidFill>
                <a:latin typeface="Calibri" panose="020F0502020204030204" pitchFamily="34" charset="0"/>
                <a:cs typeface="Calibri" panose="020F0502020204030204" pitchFamily="34" charset="0"/>
              </a:rPr>
              <a:t>/bred/</a:t>
            </a:r>
          </a:p>
          <a:p>
            <a:r>
              <a:rPr lang="en-US" sz="4800" b="1">
                <a:solidFill>
                  <a:schemeClr val="tx1">
                    <a:lumMod val="95000"/>
                    <a:lumOff val="5000"/>
                  </a:schemeClr>
                </a:solidFill>
                <a:latin typeface="Calibri" panose="020F0502020204030204" pitchFamily="34" charset="0"/>
                <a:cs typeface="Calibri" panose="020F0502020204030204" pitchFamily="34" charset="0"/>
              </a:rPr>
              <a:t>bánh mì</a:t>
            </a:r>
          </a:p>
        </p:txBody>
      </p:sp>
      <p:sp>
        <p:nvSpPr>
          <p:cNvPr id="60" name="TextBox 8">
            <a:extLst>
              <a:ext uri="{FF2B5EF4-FFF2-40B4-BE49-F238E27FC236}">
                <a16:creationId xmlns:a16="http://schemas.microsoft.com/office/drawing/2014/main" id="{AE055071-7BF3-4A2C-BE8A-9A50345C1220}"/>
              </a:ext>
            </a:extLst>
          </p:cNvPr>
          <p:cNvSpPr txBox="1"/>
          <p:nvPr/>
        </p:nvSpPr>
        <p:spPr>
          <a:xfrm>
            <a:off x="488393" y="5158666"/>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7. butter (n): </a:t>
            </a:r>
          </a:p>
        </p:txBody>
      </p:sp>
      <p:sp>
        <p:nvSpPr>
          <p:cNvPr id="61" name="Rectangle 60">
            <a:extLst>
              <a:ext uri="{FF2B5EF4-FFF2-40B4-BE49-F238E27FC236}">
                <a16:creationId xmlns:a16="http://schemas.microsoft.com/office/drawing/2014/main" id="{0E41F7DF-73B5-4455-AD7C-93E78872C8FF}"/>
              </a:ext>
            </a:extLst>
          </p:cNvPr>
          <p:cNvSpPr/>
          <p:nvPr/>
        </p:nvSpPr>
        <p:spPr>
          <a:xfrm>
            <a:off x="5715000" y="5217288"/>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/'bʌtə(r)/</a:t>
            </a:r>
          </a:p>
          <a:p>
            <a:r>
              <a:rPr lang="vi-VN" sz="4800" b="1">
                <a:solidFill>
                  <a:schemeClr val="tx1">
                    <a:lumMod val="95000"/>
                    <a:lumOff val="5000"/>
                  </a:schemeClr>
                </a:solidFill>
                <a:latin typeface="Calibri" panose="020F0502020204030204" pitchFamily="34" charset="0"/>
                <a:cs typeface="Calibri" panose="020F0502020204030204" pitchFamily="34" charset="0"/>
              </a:rPr>
              <a:t>bơ</a:t>
            </a:r>
          </a:p>
        </p:txBody>
      </p:sp>
      <p:sp>
        <p:nvSpPr>
          <p:cNvPr id="62" name="TextBox 8">
            <a:extLst>
              <a:ext uri="{FF2B5EF4-FFF2-40B4-BE49-F238E27FC236}">
                <a16:creationId xmlns:a16="http://schemas.microsoft.com/office/drawing/2014/main" id="{48AA1075-BF63-47BF-8587-1244F163D131}"/>
              </a:ext>
            </a:extLst>
          </p:cNvPr>
          <p:cNvSpPr txBox="1"/>
          <p:nvPr/>
        </p:nvSpPr>
        <p:spPr>
          <a:xfrm>
            <a:off x="8883802" y="5067300"/>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8. cheese (n): </a:t>
            </a:r>
          </a:p>
        </p:txBody>
      </p:sp>
      <p:sp>
        <p:nvSpPr>
          <p:cNvPr id="63" name="Rectangle 62">
            <a:extLst>
              <a:ext uri="{FF2B5EF4-FFF2-40B4-BE49-F238E27FC236}">
                <a16:creationId xmlns:a16="http://schemas.microsoft.com/office/drawing/2014/main" id="{5FABE162-EA7E-4211-A78B-514CBDE5CE1F}"/>
              </a:ext>
            </a:extLst>
          </p:cNvPr>
          <p:cNvSpPr/>
          <p:nvPr/>
        </p:nvSpPr>
        <p:spPr>
          <a:xfrm>
            <a:off x="14379915" y="5109808"/>
            <a:ext cx="9144000" cy="1569660"/>
          </a:xfrm>
          <a:prstGeom prst="rect">
            <a:avLst/>
          </a:prstGeom>
        </p:spPr>
        <p:txBody>
          <a:bodyPr>
            <a:spAutoFit/>
          </a:bodyPr>
          <a:lstStyle/>
          <a:p>
            <a:r>
              <a:rPr lang="en-US" sz="4800" b="1">
                <a:solidFill>
                  <a:schemeClr val="tx1">
                    <a:lumMod val="95000"/>
                    <a:lumOff val="5000"/>
                  </a:schemeClr>
                </a:solidFill>
                <a:latin typeface="Calibri" panose="020F0502020204030204" pitchFamily="34" charset="0"/>
                <a:cs typeface="Calibri" panose="020F0502020204030204" pitchFamily="34" charset="0"/>
              </a:rPr>
              <a:t>/tʃkz/</a:t>
            </a:r>
          </a:p>
          <a:p>
            <a:r>
              <a:rPr lang="en-US" sz="4800" b="1">
                <a:solidFill>
                  <a:schemeClr val="tx1">
                    <a:lumMod val="95000"/>
                    <a:lumOff val="5000"/>
                  </a:schemeClr>
                </a:solidFill>
                <a:latin typeface="Calibri" panose="020F0502020204030204" pitchFamily="34" charset="0"/>
                <a:cs typeface="Calibri" panose="020F0502020204030204" pitchFamily="34" charset="0"/>
              </a:rPr>
              <a:t>phô mai</a:t>
            </a:r>
          </a:p>
        </p:txBody>
      </p:sp>
      <p:pic>
        <p:nvPicPr>
          <p:cNvPr id="5" name="Picture 4">
            <a:extLst>
              <a:ext uri="{FF2B5EF4-FFF2-40B4-BE49-F238E27FC236}">
                <a16:creationId xmlns:a16="http://schemas.microsoft.com/office/drawing/2014/main" id="{A363823D-9A38-4FF5-B6B5-3E0DCABBE9CC}"/>
              </a:ext>
            </a:extLst>
          </p:cNvPr>
          <p:cNvPicPr>
            <a:picLocks noChangeAspect="1"/>
          </p:cNvPicPr>
          <p:nvPr/>
        </p:nvPicPr>
        <p:blipFill>
          <a:blip r:embed="rId22"/>
          <a:stretch>
            <a:fillRect/>
          </a:stretch>
        </p:blipFill>
        <p:spPr>
          <a:xfrm>
            <a:off x="1003535" y="1838897"/>
            <a:ext cx="4221672" cy="3319769"/>
          </a:xfrm>
          <a:prstGeom prst="rect">
            <a:avLst/>
          </a:prstGeom>
        </p:spPr>
      </p:pic>
      <p:pic>
        <p:nvPicPr>
          <p:cNvPr id="6" name="Picture 5">
            <a:extLst>
              <a:ext uri="{FF2B5EF4-FFF2-40B4-BE49-F238E27FC236}">
                <a16:creationId xmlns:a16="http://schemas.microsoft.com/office/drawing/2014/main" id="{5DBF594A-8FFC-4529-8596-07DB17C9E964}"/>
              </a:ext>
            </a:extLst>
          </p:cNvPr>
          <p:cNvPicPr>
            <a:picLocks noChangeAspect="1"/>
          </p:cNvPicPr>
          <p:nvPr/>
        </p:nvPicPr>
        <p:blipFill>
          <a:blip r:embed="rId23"/>
          <a:stretch>
            <a:fillRect/>
          </a:stretch>
        </p:blipFill>
        <p:spPr>
          <a:xfrm>
            <a:off x="9552388" y="1752011"/>
            <a:ext cx="4221671" cy="2969523"/>
          </a:xfrm>
          <a:prstGeom prst="rect">
            <a:avLst/>
          </a:prstGeom>
        </p:spPr>
      </p:pic>
      <p:pic>
        <p:nvPicPr>
          <p:cNvPr id="7" name="Picture 6">
            <a:extLst>
              <a:ext uri="{FF2B5EF4-FFF2-40B4-BE49-F238E27FC236}">
                <a16:creationId xmlns:a16="http://schemas.microsoft.com/office/drawing/2014/main" id="{DBD9201C-EB09-447D-9EA8-525D12330CE2}"/>
              </a:ext>
            </a:extLst>
          </p:cNvPr>
          <p:cNvPicPr>
            <a:picLocks noChangeAspect="1"/>
          </p:cNvPicPr>
          <p:nvPr/>
        </p:nvPicPr>
        <p:blipFill>
          <a:blip r:embed="rId24"/>
          <a:stretch>
            <a:fillRect/>
          </a:stretch>
        </p:blipFill>
        <p:spPr>
          <a:xfrm>
            <a:off x="1567145" y="6120247"/>
            <a:ext cx="3933334" cy="2969523"/>
          </a:xfrm>
          <a:prstGeom prst="rect">
            <a:avLst/>
          </a:prstGeom>
        </p:spPr>
      </p:pic>
      <p:pic>
        <p:nvPicPr>
          <p:cNvPr id="8" name="Picture 7">
            <a:extLst>
              <a:ext uri="{FF2B5EF4-FFF2-40B4-BE49-F238E27FC236}">
                <a16:creationId xmlns:a16="http://schemas.microsoft.com/office/drawing/2014/main" id="{62DD1AFA-D595-4C24-B495-8A19A23A15D8}"/>
              </a:ext>
            </a:extLst>
          </p:cNvPr>
          <p:cNvPicPr>
            <a:picLocks noChangeAspect="1"/>
          </p:cNvPicPr>
          <p:nvPr/>
        </p:nvPicPr>
        <p:blipFill>
          <a:blip r:embed="rId25"/>
          <a:stretch>
            <a:fillRect/>
          </a:stretch>
        </p:blipFill>
        <p:spPr>
          <a:xfrm>
            <a:off x="9049508" y="6073182"/>
            <a:ext cx="5134471" cy="3016587"/>
          </a:xfrm>
          <a:prstGeom prst="rect">
            <a:avLst/>
          </a:prstGeom>
        </p:spPr>
      </p:pic>
      <p:pic>
        <p:nvPicPr>
          <p:cNvPr id="9" name="biscuit">
            <a:hlinkClick r:id="" action="ppaction://media"/>
            <a:extLst>
              <a:ext uri="{FF2B5EF4-FFF2-40B4-BE49-F238E27FC236}">
                <a16:creationId xmlns:a16="http://schemas.microsoft.com/office/drawing/2014/main" id="{D7D8BF65-4DF2-4896-8C3E-3B9AACECF4BC}"/>
              </a:ext>
            </a:extLst>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5591738" y="2841690"/>
            <a:ext cx="609600" cy="609600"/>
          </a:xfrm>
          <a:prstGeom prst="rect">
            <a:avLst/>
          </a:prstGeom>
        </p:spPr>
      </p:pic>
      <p:pic>
        <p:nvPicPr>
          <p:cNvPr id="10" name="bread">
            <a:hlinkClick r:id="" action="ppaction://media"/>
            <a:extLst>
              <a:ext uri="{FF2B5EF4-FFF2-40B4-BE49-F238E27FC236}">
                <a16:creationId xmlns:a16="http://schemas.microsoft.com/office/drawing/2014/main" id="{16817A3A-F7CE-4C0D-A05B-026B21AD2248}"/>
              </a:ext>
            </a:extLst>
          </p:cNvPr>
          <p:cNvPicPr>
            <a:picLocks noChangeAspect="1"/>
          </p:cNvPicPr>
          <p:nvPr>
            <a:audioFile r:link="rId4"/>
            <p:extLst>
              <p:ext uri="{DAA4B4D4-6D71-4841-9C94-3DE7FCFB9230}">
                <p14:media xmlns:p14="http://schemas.microsoft.com/office/powerpoint/2010/main" r:embed="rId3"/>
              </p:ext>
            </p:extLst>
          </p:nvPr>
        </p:nvPicPr>
        <p:blipFill>
          <a:blip r:embed="rId26"/>
          <a:stretch>
            <a:fillRect/>
          </a:stretch>
        </p:blipFill>
        <p:spPr>
          <a:xfrm>
            <a:off x="14379915" y="2787254"/>
            <a:ext cx="609600" cy="609600"/>
          </a:xfrm>
          <a:prstGeom prst="rect">
            <a:avLst/>
          </a:prstGeom>
        </p:spPr>
      </p:pic>
      <p:pic>
        <p:nvPicPr>
          <p:cNvPr id="11" name="butter">
            <a:hlinkClick r:id="" action="ppaction://media"/>
            <a:extLst>
              <a:ext uri="{FF2B5EF4-FFF2-40B4-BE49-F238E27FC236}">
                <a16:creationId xmlns:a16="http://schemas.microsoft.com/office/drawing/2014/main" id="{936AAC26-4388-48D3-BFAB-93FC5EB2A616}"/>
              </a:ext>
            </a:extLst>
          </p:cNvPr>
          <p:cNvPicPr>
            <a:picLocks noChangeAspect="1"/>
          </p:cNvPicPr>
          <p:nvPr>
            <a:audioFile r:link="rId6"/>
            <p:extLst>
              <p:ext uri="{DAA4B4D4-6D71-4841-9C94-3DE7FCFB9230}">
                <p14:media xmlns:p14="http://schemas.microsoft.com/office/powerpoint/2010/main" r:embed="rId5"/>
              </p:ext>
            </p:extLst>
          </p:nvPr>
        </p:nvPicPr>
        <p:blipFill>
          <a:blip r:embed="rId26"/>
          <a:stretch>
            <a:fillRect/>
          </a:stretch>
        </p:blipFill>
        <p:spPr>
          <a:xfrm>
            <a:off x="5828461" y="6985148"/>
            <a:ext cx="609600" cy="609600"/>
          </a:xfrm>
          <a:prstGeom prst="rect">
            <a:avLst/>
          </a:prstGeom>
        </p:spPr>
      </p:pic>
      <p:pic>
        <p:nvPicPr>
          <p:cNvPr id="12" name="cheese">
            <a:hlinkClick r:id="" action="ppaction://media"/>
            <a:extLst>
              <a:ext uri="{FF2B5EF4-FFF2-40B4-BE49-F238E27FC236}">
                <a16:creationId xmlns:a16="http://schemas.microsoft.com/office/drawing/2014/main" id="{BD9E3C16-1598-4B4D-9BB4-BC3EB689CFBE}"/>
              </a:ext>
            </a:extLst>
          </p:cNvPr>
          <p:cNvPicPr>
            <a:picLocks noChangeAspect="1"/>
          </p:cNvPicPr>
          <p:nvPr>
            <a:audioFile r:link="rId8"/>
            <p:extLst>
              <p:ext uri="{DAA4B4D4-6D71-4841-9C94-3DE7FCFB9230}">
                <p14:media xmlns:p14="http://schemas.microsoft.com/office/powerpoint/2010/main" r:embed="rId7"/>
              </p:ext>
            </p:extLst>
          </p:nvPr>
        </p:nvPicPr>
        <p:blipFill>
          <a:blip r:embed="rId26"/>
          <a:stretch>
            <a:fillRect/>
          </a:stretch>
        </p:blipFill>
        <p:spPr>
          <a:xfrm>
            <a:off x="14550510" y="6932770"/>
            <a:ext cx="609600" cy="609600"/>
          </a:xfrm>
          <a:prstGeom prst="rect">
            <a:avLst/>
          </a:prstGeom>
        </p:spPr>
      </p:pic>
    </p:spTree>
    <p:extLst>
      <p:ext uri="{BB962C8B-B14F-4D97-AF65-F5344CB8AC3E}">
        <p14:creationId xmlns:p14="http://schemas.microsoft.com/office/powerpoint/2010/main" val="578128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ppt_x"/>
                                          </p:val>
                                        </p:tav>
                                        <p:tav tm="100000">
                                          <p:val>
                                            <p:strVal val="#ppt_x"/>
                                          </p:val>
                                        </p:tav>
                                      </p:tavLst>
                                    </p:anim>
                                    <p:anim calcmode="lin" valueType="num">
                                      <p:cBhvr additive="base">
                                        <p:cTn id="45" dur="500" fill="hold"/>
                                        <p:tgtEl>
                                          <p:spTgt spid="5"/>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ppt_x"/>
                                          </p:val>
                                        </p:tav>
                                        <p:tav tm="100000">
                                          <p:val>
                                            <p:strVal val="#ppt_x"/>
                                          </p:val>
                                        </p:tav>
                                      </p:tavLst>
                                    </p:anim>
                                    <p:anim calcmode="lin" valueType="num">
                                      <p:cBhvr additive="base">
                                        <p:cTn id="49" dur="500" fill="hold"/>
                                        <p:tgtEl>
                                          <p:spTgt spid="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fill="hold"/>
                                        <p:tgtEl>
                                          <p:spTgt spid="56"/>
                                        </p:tgtEl>
                                        <p:attrNameLst>
                                          <p:attrName>ppt_x</p:attrName>
                                        </p:attrNameLst>
                                      </p:cBhvr>
                                      <p:tavLst>
                                        <p:tav tm="0">
                                          <p:val>
                                            <p:strVal val="#ppt_x"/>
                                          </p:val>
                                        </p:tav>
                                        <p:tav tm="100000">
                                          <p:val>
                                            <p:strVal val="#ppt_x"/>
                                          </p:val>
                                        </p:tav>
                                      </p:tavLst>
                                    </p:anim>
                                    <p:anim calcmode="lin" valueType="num">
                                      <p:cBhvr additive="base">
                                        <p:cTn id="53"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ppt_x"/>
                                          </p:val>
                                        </p:tav>
                                        <p:tav tm="100000">
                                          <p:val>
                                            <p:strVal val="#ppt_x"/>
                                          </p:val>
                                        </p:tav>
                                      </p:tavLst>
                                    </p:anim>
                                    <p:anim calcmode="lin" valueType="num">
                                      <p:cBhvr additive="base">
                                        <p:cTn id="59"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ppt_x"/>
                                          </p:val>
                                        </p:tav>
                                        <p:tav tm="100000">
                                          <p:val>
                                            <p:strVal val="#ppt_x"/>
                                          </p:val>
                                        </p:tav>
                                      </p:tavLst>
                                    </p:anim>
                                    <p:anim calcmode="lin" valueType="num">
                                      <p:cBhvr additive="base">
                                        <p:cTn id="65" dur="500" fill="hold"/>
                                        <p:tgtEl>
                                          <p:spTgt spid="6"/>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additive="base">
                                        <p:cTn id="68" dur="500" fill="hold"/>
                                        <p:tgtEl>
                                          <p:spTgt spid="10"/>
                                        </p:tgtEl>
                                        <p:attrNameLst>
                                          <p:attrName>ppt_x</p:attrName>
                                        </p:attrNameLst>
                                      </p:cBhvr>
                                      <p:tavLst>
                                        <p:tav tm="0">
                                          <p:val>
                                            <p:strVal val="#ppt_x"/>
                                          </p:val>
                                        </p:tav>
                                        <p:tav tm="100000">
                                          <p:val>
                                            <p:strVal val="#ppt_x"/>
                                          </p:val>
                                        </p:tav>
                                      </p:tavLst>
                                    </p:anim>
                                    <p:anim calcmode="lin" valueType="num">
                                      <p:cBhvr additive="base">
                                        <p:cTn id="69" dur="500" fill="hold"/>
                                        <p:tgtEl>
                                          <p:spTgt spid="10"/>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58"/>
                                        </p:tgtEl>
                                        <p:attrNameLst>
                                          <p:attrName>style.visibility</p:attrName>
                                        </p:attrNameLst>
                                      </p:cBhvr>
                                      <p:to>
                                        <p:strVal val="visible"/>
                                      </p:to>
                                    </p:set>
                                    <p:anim calcmode="lin" valueType="num">
                                      <p:cBhvr additive="base">
                                        <p:cTn id="72" dur="500" fill="hold"/>
                                        <p:tgtEl>
                                          <p:spTgt spid="58"/>
                                        </p:tgtEl>
                                        <p:attrNameLst>
                                          <p:attrName>ppt_x</p:attrName>
                                        </p:attrNameLst>
                                      </p:cBhvr>
                                      <p:tavLst>
                                        <p:tav tm="0">
                                          <p:val>
                                            <p:strVal val="#ppt_x"/>
                                          </p:val>
                                        </p:tav>
                                        <p:tav tm="100000">
                                          <p:val>
                                            <p:strVal val="#ppt_x"/>
                                          </p:val>
                                        </p:tav>
                                      </p:tavLst>
                                    </p:anim>
                                    <p:anim calcmode="lin" valueType="num">
                                      <p:cBhvr additive="base">
                                        <p:cTn id="73"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500" fill="hold"/>
                                        <p:tgtEl>
                                          <p:spTgt spid="59"/>
                                        </p:tgtEl>
                                        <p:attrNameLst>
                                          <p:attrName>ppt_x</p:attrName>
                                        </p:attrNameLst>
                                      </p:cBhvr>
                                      <p:tavLst>
                                        <p:tav tm="0">
                                          <p:val>
                                            <p:strVal val="#ppt_x"/>
                                          </p:val>
                                        </p:tav>
                                        <p:tav tm="100000">
                                          <p:val>
                                            <p:strVal val="#ppt_x"/>
                                          </p:val>
                                        </p:tav>
                                      </p:tavLst>
                                    </p:anim>
                                    <p:anim calcmode="lin" valueType="num">
                                      <p:cBhvr additive="base">
                                        <p:cTn id="79"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7"/>
                                        </p:tgtEl>
                                        <p:attrNameLst>
                                          <p:attrName>style.visibility</p:attrName>
                                        </p:attrNameLst>
                                      </p:cBhvr>
                                      <p:to>
                                        <p:strVal val="visible"/>
                                      </p:to>
                                    </p:set>
                                    <p:anim calcmode="lin" valueType="num">
                                      <p:cBhvr additive="base">
                                        <p:cTn id="84" dur="500" fill="hold"/>
                                        <p:tgtEl>
                                          <p:spTgt spid="7"/>
                                        </p:tgtEl>
                                        <p:attrNameLst>
                                          <p:attrName>ppt_x</p:attrName>
                                        </p:attrNameLst>
                                      </p:cBhvr>
                                      <p:tavLst>
                                        <p:tav tm="0">
                                          <p:val>
                                            <p:strVal val="#ppt_x"/>
                                          </p:val>
                                        </p:tav>
                                        <p:tav tm="100000">
                                          <p:val>
                                            <p:strVal val="#ppt_x"/>
                                          </p:val>
                                        </p:tav>
                                      </p:tavLst>
                                    </p:anim>
                                    <p:anim calcmode="lin" valueType="num">
                                      <p:cBhvr additive="base">
                                        <p:cTn id="85" dur="500" fill="hold"/>
                                        <p:tgtEl>
                                          <p:spTgt spid="7"/>
                                        </p:tgtEl>
                                        <p:attrNameLst>
                                          <p:attrName>ppt_y</p:attrName>
                                        </p:attrNameLst>
                                      </p:cBhvr>
                                      <p:tavLst>
                                        <p:tav tm="0">
                                          <p:val>
                                            <p:strVal val="1+#ppt_h/2"/>
                                          </p:val>
                                        </p:tav>
                                        <p:tav tm="100000">
                                          <p:val>
                                            <p:strVal val="#ppt_y"/>
                                          </p:val>
                                        </p:tav>
                                      </p:tavLst>
                                    </p:anim>
                                  </p:childTnLst>
                                </p:cTn>
                              </p:par>
                              <p:par>
                                <p:cTn id="86" presetID="2" presetClass="entr" presetSubtype="4" fill="hold" nodeType="withEffect">
                                  <p:stCondLst>
                                    <p:cond delay="0"/>
                                  </p:stCondLst>
                                  <p:childTnLst>
                                    <p:set>
                                      <p:cBhvr>
                                        <p:cTn id="87" dur="1" fill="hold">
                                          <p:stCondLst>
                                            <p:cond delay="0"/>
                                          </p:stCondLst>
                                        </p:cTn>
                                        <p:tgtEl>
                                          <p:spTgt spid="11"/>
                                        </p:tgtEl>
                                        <p:attrNameLst>
                                          <p:attrName>style.visibility</p:attrName>
                                        </p:attrNameLst>
                                      </p:cBhvr>
                                      <p:to>
                                        <p:strVal val="visible"/>
                                      </p:to>
                                    </p:set>
                                    <p:anim calcmode="lin" valueType="num">
                                      <p:cBhvr additive="base">
                                        <p:cTn id="88" dur="500" fill="hold"/>
                                        <p:tgtEl>
                                          <p:spTgt spid="11"/>
                                        </p:tgtEl>
                                        <p:attrNameLst>
                                          <p:attrName>ppt_x</p:attrName>
                                        </p:attrNameLst>
                                      </p:cBhvr>
                                      <p:tavLst>
                                        <p:tav tm="0">
                                          <p:val>
                                            <p:strVal val="#ppt_x"/>
                                          </p:val>
                                        </p:tav>
                                        <p:tav tm="100000">
                                          <p:val>
                                            <p:strVal val="#ppt_x"/>
                                          </p:val>
                                        </p:tav>
                                      </p:tavLst>
                                    </p:anim>
                                    <p:anim calcmode="lin" valueType="num">
                                      <p:cBhvr additive="base">
                                        <p:cTn id="89" dur="500" fill="hold"/>
                                        <p:tgtEl>
                                          <p:spTgt spid="11"/>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additive="base">
                                        <p:cTn id="92" dur="500" fill="hold"/>
                                        <p:tgtEl>
                                          <p:spTgt spid="60"/>
                                        </p:tgtEl>
                                        <p:attrNameLst>
                                          <p:attrName>ppt_x</p:attrName>
                                        </p:attrNameLst>
                                      </p:cBhvr>
                                      <p:tavLst>
                                        <p:tav tm="0">
                                          <p:val>
                                            <p:strVal val="#ppt_x"/>
                                          </p:val>
                                        </p:tav>
                                        <p:tav tm="100000">
                                          <p:val>
                                            <p:strVal val="#ppt_x"/>
                                          </p:val>
                                        </p:tav>
                                      </p:tavLst>
                                    </p:anim>
                                    <p:anim calcmode="lin" valueType="num">
                                      <p:cBhvr additive="base">
                                        <p:cTn id="93"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grpId="0" nodeType="clickEffect">
                                  <p:stCondLst>
                                    <p:cond delay="0"/>
                                  </p:stCondLst>
                                  <p:childTnLst>
                                    <p:set>
                                      <p:cBhvr>
                                        <p:cTn id="97" dur="1" fill="hold">
                                          <p:stCondLst>
                                            <p:cond delay="0"/>
                                          </p:stCondLst>
                                        </p:cTn>
                                        <p:tgtEl>
                                          <p:spTgt spid="61"/>
                                        </p:tgtEl>
                                        <p:attrNameLst>
                                          <p:attrName>style.visibility</p:attrName>
                                        </p:attrNameLst>
                                      </p:cBhvr>
                                      <p:to>
                                        <p:strVal val="visible"/>
                                      </p:to>
                                    </p:set>
                                    <p:anim calcmode="lin" valueType="num">
                                      <p:cBhvr additive="base">
                                        <p:cTn id="98" dur="500" fill="hold"/>
                                        <p:tgtEl>
                                          <p:spTgt spid="61"/>
                                        </p:tgtEl>
                                        <p:attrNameLst>
                                          <p:attrName>ppt_x</p:attrName>
                                        </p:attrNameLst>
                                      </p:cBhvr>
                                      <p:tavLst>
                                        <p:tav tm="0">
                                          <p:val>
                                            <p:strVal val="#ppt_x"/>
                                          </p:val>
                                        </p:tav>
                                        <p:tav tm="100000">
                                          <p:val>
                                            <p:strVal val="#ppt_x"/>
                                          </p:val>
                                        </p:tav>
                                      </p:tavLst>
                                    </p:anim>
                                    <p:anim calcmode="lin" valueType="num">
                                      <p:cBhvr additive="base">
                                        <p:cTn id="9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nodeType="clickEffect">
                                  <p:stCondLst>
                                    <p:cond delay="0"/>
                                  </p:stCondLst>
                                  <p:childTnLst>
                                    <p:set>
                                      <p:cBhvr>
                                        <p:cTn id="103" dur="1" fill="hold">
                                          <p:stCondLst>
                                            <p:cond delay="0"/>
                                          </p:stCondLst>
                                        </p:cTn>
                                        <p:tgtEl>
                                          <p:spTgt spid="8"/>
                                        </p:tgtEl>
                                        <p:attrNameLst>
                                          <p:attrName>style.visibility</p:attrName>
                                        </p:attrNameLst>
                                      </p:cBhvr>
                                      <p:to>
                                        <p:strVal val="visible"/>
                                      </p:to>
                                    </p:set>
                                    <p:anim calcmode="lin" valueType="num">
                                      <p:cBhvr additive="base">
                                        <p:cTn id="104" dur="500" fill="hold"/>
                                        <p:tgtEl>
                                          <p:spTgt spid="8"/>
                                        </p:tgtEl>
                                        <p:attrNameLst>
                                          <p:attrName>ppt_x</p:attrName>
                                        </p:attrNameLst>
                                      </p:cBhvr>
                                      <p:tavLst>
                                        <p:tav tm="0">
                                          <p:val>
                                            <p:strVal val="#ppt_x"/>
                                          </p:val>
                                        </p:tav>
                                        <p:tav tm="100000">
                                          <p:val>
                                            <p:strVal val="#ppt_x"/>
                                          </p:val>
                                        </p:tav>
                                      </p:tavLst>
                                    </p:anim>
                                    <p:anim calcmode="lin" valueType="num">
                                      <p:cBhvr additive="base">
                                        <p:cTn id="105" dur="500" fill="hold"/>
                                        <p:tgtEl>
                                          <p:spTgt spid="8"/>
                                        </p:tgtEl>
                                        <p:attrNameLst>
                                          <p:attrName>ppt_y</p:attrName>
                                        </p:attrNameLst>
                                      </p:cBhvr>
                                      <p:tavLst>
                                        <p:tav tm="0">
                                          <p:val>
                                            <p:strVal val="1+#ppt_h/2"/>
                                          </p:val>
                                        </p:tav>
                                        <p:tav tm="100000">
                                          <p:val>
                                            <p:strVal val="#ppt_y"/>
                                          </p:val>
                                        </p:tav>
                                      </p:tavLst>
                                    </p:anim>
                                  </p:childTnLst>
                                </p:cTn>
                              </p:par>
                              <p:par>
                                <p:cTn id="106" presetID="2" presetClass="entr" presetSubtype="4" fill="hold" nodeType="withEffect">
                                  <p:stCondLst>
                                    <p:cond delay="0"/>
                                  </p:stCondLst>
                                  <p:childTnLst>
                                    <p:set>
                                      <p:cBhvr>
                                        <p:cTn id="107" dur="1" fill="hold">
                                          <p:stCondLst>
                                            <p:cond delay="0"/>
                                          </p:stCondLst>
                                        </p:cTn>
                                        <p:tgtEl>
                                          <p:spTgt spid="12"/>
                                        </p:tgtEl>
                                        <p:attrNameLst>
                                          <p:attrName>style.visibility</p:attrName>
                                        </p:attrNameLst>
                                      </p:cBhvr>
                                      <p:to>
                                        <p:strVal val="visible"/>
                                      </p:to>
                                    </p:set>
                                    <p:anim calcmode="lin" valueType="num">
                                      <p:cBhvr additive="base">
                                        <p:cTn id="108" dur="500" fill="hold"/>
                                        <p:tgtEl>
                                          <p:spTgt spid="12"/>
                                        </p:tgtEl>
                                        <p:attrNameLst>
                                          <p:attrName>ppt_x</p:attrName>
                                        </p:attrNameLst>
                                      </p:cBhvr>
                                      <p:tavLst>
                                        <p:tav tm="0">
                                          <p:val>
                                            <p:strVal val="#ppt_x"/>
                                          </p:val>
                                        </p:tav>
                                        <p:tav tm="100000">
                                          <p:val>
                                            <p:strVal val="#ppt_x"/>
                                          </p:val>
                                        </p:tav>
                                      </p:tavLst>
                                    </p:anim>
                                    <p:anim calcmode="lin" valueType="num">
                                      <p:cBhvr additive="base">
                                        <p:cTn id="109" dur="500" fill="hold"/>
                                        <p:tgtEl>
                                          <p:spTgt spid="12"/>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 calcmode="lin" valueType="num">
                                      <p:cBhvr additive="base">
                                        <p:cTn id="112" dur="500" fill="hold"/>
                                        <p:tgtEl>
                                          <p:spTgt spid="62"/>
                                        </p:tgtEl>
                                        <p:attrNameLst>
                                          <p:attrName>ppt_x</p:attrName>
                                        </p:attrNameLst>
                                      </p:cBhvr>
                                      <p:tavLst>
                                        <p:tav tm="0">
                                          <p:val>
                                            <p:strVal val="#ppt_x"/>
                                          </p:val>
                                        </p:tav>
                                        <p:tav tm="100000">
                                          <p:val>
                                            <p:strVal val="#ppt_x"/>
                                          </p:val>
                                        </p:tav>
                                      </p:tavLst>
                                    </p:anim>
                                    <p:anim calcmode="lin" valueType="num">
                                      <p:cBhvr additive="base">
                                        <p:cTn id="113"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2" presetClass="entr" presetSubtype="4" fill="hold" grpId="0" nodeType="clickEffect">
                                  <p:stCondLst>
                                    <p:cond delay="0"/>
                                  </p:stCondLst>
                                  <p:childTnLst>
                                    <p:set>
                                      <p:cBhvr>
                                        <p:cTn id="117" dur="1" fill="hold">
                                          <p:stCondLst>
                                            <p:cond delay="0"/>
                                          </p:stCondLst>
                                        </p:cTn>
                                        <p:tgtEl>
                                          <p:spTgt spid="63"/>
                                        </p:tgtEl>
                                        <p:attrNameLst>
                                          <p:attrName>style.visibility</p:attrName>
                                        </p:attrNameLst>
                                      </p:cBhvr>
                                      <p:to>
                                        <p:strVal val="visible"/>
                                      </p:to>
                                    </p:set>
                                    <p:anim calcmode="lin" valueType="num">
                                      <p:cBhvr additive="base">
                                        <p:cTn id="118" dur="500" fill="hold"/>
                                        <p:tgtEl>
                                          <p:spTgt spid="63"/>
                                        </p:tgtEl>
                                        <p:attrNameLst>
                                          <p:attrName>ppt_x</p:attrName>
                                        </p:attrNameLst>
                                      </p:cBhvr>
                                      <p:tavLst>
                                        <p:tav tm="0">
                                          <p:val>
                                            <p:strVal val="#ppt_x"/>
                                          </p:val>
                                        </p:tav>
                                        <p:tav tm="100000">
                                          <p:val>
                                            <p:strVal val="#ppt_x"/>
                                          </p:val>
                                        </p:tav>
                                      </p:tavLst>
                                    </p:anim>
                                    <p:anim calcmode="lin" valueType="num">
                                      <p:cBhvr additive="base">
                                        <p:cTn id="119"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0" fill="hold" display="0">
                  <p:stCondLst>
                    <p:cond delay="indefinite"/>
                  </p:stCondLst>
                  <p:endCondLst>
                    <p:cond evt="onStopAudio" delay="0">
                      <p:tgtEl>
                        <p:sldTgt/>
                      </p:tgtEl>
                    </p:cond>
                  </p:endCondLst>
                </p:cTn>
                <p:tgtEl>
                  <p:spTgt spid="9"/>
                </p:tgtEl>
              </p:cMediaNode>
            </p:audio>
            <p:audio>
              <p:cMediaNode vol="80000">
                <p:cTn id="121" fill="hold" display="0">
                  <p:stCondLst>
                    <p:cond delay="indefinite"/>
                  </p:stCondLst>
                  <p:endCondLst>
                    <p:cond evt="onStopAudio" delay="0">
                      <p:tgtEl>
                        <p:sldTgt/>
                      </p:tgtEl>
                    </p:cond>
                  </p:endCondLst>
                </p:cTn>
                <p:tgtEl>
                  <p:spTgt spid="10"/>
                </p:tgtEl>
              </p:cMediaNode>
            </p:audio>
            <p:audio>
              <p:cMediaNode vol="80000">
                <p:cTn id="122" fill="hold" display="0">
                  <p:stCondLst>
                    <p:cond delay="indefinite"/>
                  </p:stCondLst>
                  <p:endCondLst>
                    <p:cond evt="onStopAudio" delay="0">
                      <p:tgtEl>
                        <p:sldTgt/>
                      </p:tgtEl>
                    </p:cond>
                  </p:endCondLst>
                </p:cTn>
                <p:tgtEl>
                  <p:spTgt spid="11"/>
                </p:tgtEl>
              </p:cMediaNode>
            </p:audio>
            <p:audio>
              <p:cMediaNode vol="80000">
                <p:cTn id="123" fill="hold" display="0">
                  <p:stCondLst>
                    <p:cond delay="indefinite"/>
                  </p:stCondLst>
                  <p:endCondLst>
                    <p:cond evt="onStopAudio" delay="0">
                      <p:tgtEl>
                        <p:sldTgt/>
                      </p:tgtEl>
                    </p:cond>
                  </p:endCondLst>
                </p:cTn>
                <p:tgtEl>
                  <p:spTgt spid="12"/>
                </p:tgtEl>
              </p:cMediaNode>
            </p:audio>
          </p:childTnLst>
        </p:cTn>
      </p:par>
    </p:tnLst>
    <p:bldLst>
      <p:bldP spid="56" grpId="0"/>
      <p:bldP spid="57" grpId="0"/>
      <p:bldP spid="58" grpId="0"/>
      <p:bldP spid="59" grpId="0"/>
      <p:bldP spid="60" grpId="0"/>
      <p:bldP spid="61" grpId="0"/>
      <p:bldP spid="62" grpId="0"/>
      <p:bldP spid="6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2">
            <a:extLst>
              <a:ext uri="{FF2B5EF4-FFF2-40B4-BE49-F238E27FC236}">
                <a16:creationId xmlns:a16="http://schemas.microsoft.com/office/drawing/2014/main" id="{4A104939-F546-4189-A707-ECF709962E60}"/>
              </a:ext>
            </a:extLst>
          </p:cNvPr>
          <p:cNvSpPr/>
          <p:nvPr/>
        </p:nvSpPr>
        <p:spPr>
          <a:xfrm>
            <a:off x="666302" y="310160"/>
            <a:ext cx="17330369" cy="9635688"/>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 name="Freeform 2"/>
          <p:cNvSpPr/>
          <p:nvPr/>
        </p:nvSpPr>
        <p:spPr>
          <a:xfrm>
            <a:off x="-52905" y="8398783"/>
            <a:ext cx="2106057" cy="2258134"/>
          </a:xfrm>
          <a:custGeom>
            <a:avLst/>
            <a:gdLst/>
            <a:ahLst/>
            <a:cxnLst/>
            <a:rect l="l" t="t" r="r" b="b"/>
            <a:pathLst>
              <a:path w="3978762" h="3711100">
                <a:moveTo>
                  <a:pt x="0" y="0"/>
                </a:moveTo>
                <a:lnTo>
                  <a:pt x="3978762" y="0"/>
                </a:lnTo>
                <a:lnTo>
                  <a:pt x="3978762" y="3711099"/>
                </a:lnTo>
                <a:lnTo>
                  <a:pt x="0" y="3711099"/>
                </a:lnTo>
                <a:lnTo>
                  <a:pt x="0" y="0"/>
                </a:lnTo>
                <a:close/>
              </a:path>
            </a:pathLst>
          </a:custGeom>
          <a:blipFill>
            <a:blip r:embed="rId12">
              <a:duotone>
                <a:prstClr val="black"/>
                <a:schemeClr val="accent2">
                  <a:tint val="45000"/>
                  <a:satMod val="400000"/>
                </a:schemeClr>
              </a:duotone>
              <a:extLst>
                <a:ext uri="{96DAC541-7B7A-43D3-8B79-37D633B846F1}">
                  <asvg:svgBlip xmlns:asvg="http://schemas.microsoft.com/office/drawing/2016/SVG/main" r:embed="rId13"/>
                </a:ext>
              </a:extLst>
            </a:blip>
            <a:stretch>
              <a:fillRect/>
            </a:stretch>
          </a:blipFill>
        </p:spPr>
      </p:sp>
      <p:sp>
        <p:nvSpPr>
          <p:cNvPr id="3" name="Freeform 3"/>
          <p:cNvSpPr/>
          <p:nvPr/>
        </p:nvSpPr>
        <p:spPr>
          <a:xfrm rot="-4014166">
            <a:off x="9383002" y="-364038"/>
            <a:ext cx="1006333" cy="1348396"/>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12">
              <a:duotone>
                <a:prstClr val="black"/>
                <a:schemeClr val="accent2">
                  <a:tint val="45000"/>
                  <a:satMod val="400000"/>
                </a:schemeClr>
              </a:duotone>
              <a:extLst>
                <a:ext uri="{96DAC541-7B7A-43D3-8B79-37D633B846F1}">
                  <asvg:svgBlip xmlns:asvg="http://schemas.microsoft.com/office/drawing/2016/SVG/main" r:embed="rId13"/>
                </a:ext>
              </a:extLst>
            </a:blip>
            <a:stretch>
              <a:fillRect/>
            </a:stretch>
          </a:blipFill>
        </p:spPr>
      </p:sp>
      <p:sp>
        <p:nvSpPr>
          <p:cNvPr id="4" name="Freeform 4"/>
          <p:cNvSpPr/>
          <p:nvPr/>
        </p:nvSpPr>
        <p:spPr>
          <a:xfrm rot="7719284">
            <a:off x="6868240" y="8013825"/>
            <a:ext cx="2678118" cy="3263889"/>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3" name="Freeform 33"/>
          <p:cNvSpPr/>
          <p:nvPr/>
        </p:nvSpPr>
        <p:spPr>
          <a:xfrm rot="226809">
            <a:off x="15929574" y="-247629"/>
            <a:ext cx="2762560" cy="2517235"/>
          </a:xfrm>
          <a:custGeom>
            <a:avLst/>
            <a:gdLst/>
            <a:ahLst/>
            <a:cxnLst/>
            <a:rect l="l" t="t" r="r" b="b"/>
            <a:pathLst>
              <a:path w="4501533" h="3740365">
                <a:moveTo>
                  <a:pt x="0" y="0"/>
                </a:moveTo>
                <a:lnTo>
                  <a:pt x="4501533" y="0"/>
                </a:lnTo>
                <a:lnTo>
                  <a:pt x="4501533" y="3740364"/>
                </a:lnTo>
                <a:lnTo>
                  <a:pt x="0" y="374036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36" name="Freeform 36"/>
          <p:cNvSpPr/>
          <p:nvPr/>
        </p:nvSpPr>
        <p:spPr>
          <a:xfrm rot="-449104">
            <a:off x="-376462" y="-402084"/>
            <a:ext cx="2546144" cy="1874958"/>
          </a:xfrm>
          <a:custGeom>
            <a:avLst/>
            <a:gdLst/>
            <a:ahLst/>
            <a:cxnLst/>
            <a:rect l="l" t="t" r="r" b="b"/>
            <a:pathLst>
              <a:path w="5870464" h="4643003">
                <a:moveTo>
                  <a:pt x="0" y="0"/>
                </a:moveTo>
                <a:lnTo>
                  <a:pt x="5870464" y="0"/>
                </a:lnTo>
                <a:lnTo>
                  <a:pt x="5870464" y="4643003"/>
                </a:lnTo>
                <a:lnTo>
                  <a:pt x="0" y="464300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37" name="Freeform 37"/>
          <p:cNvSpPr/>
          <p:nvPr/>
        </p:nvSpPr>
        <p:spPr>
          <a:xfrm rot="2407902">
            <a:off x="16611356" y="8307370"/>
            <a:ext cx="1703620" cy="2040746"/>
          </a:xfrm>
          <a:custGeom>
            <a:avLst/>
            <a:gdLst/>
            <a:ahLst/>
            <a:cxnLst/>
            <a:rect l="l" t="t" r="r" b="b"/>
            <a:pathLst>
              <a:path w="2095383" h="2473092">
                <a:moveTo>
                  <a:pt x="0" y="0"/>
                </a:moveTo>
                <a:lnTo>
                  <a:pt x="2095383" y="0"/>
                </a:lnTo>
                <a:lnTo>
                  <a:pt x="2095383" y="2473092"/>
                </a:lnTo>
                <a:lnTo>
                  <a:pt x="0" y="247309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56" name="TextBox 8">
            <a:extLst>
              <a:ext uri="{FF2B5EF4-FFF2-40B4-BE49-F238E27FC236}">
                <a16:creationId xmlns:a16="http://schemas.microsoft.com/office/drawing/2014/main" id="{84D7860B-43B5-4B4A-9F6A-AADAB666B0DA}"/>
              </a:ext>
            </a:extLst>
          </p:cNvPr>
          <p:cNvSpPr txBox="1"/>
          <p:nvPr/>
        </p:nvSpPr>
        <p:spPr>
          <a:xfrm>
            <a:off x="282743" y="907415"/>
            <a:ext cx="7495893" cy="854978"/>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9. chicken (n): </a:t>
            </a:r>
          </a:p>
        </p:txBody>
      </p:sp>
      <p:sp>
        <p:nvSpPr>
          <p:cNvPr id="57" name="Rectangle 56">
            <a:extLst>
              <a:ext uri="{FF2B5EF4-FFF2-40B4-BE49-F238E27FC236}">
                <a16:creationId xmlns:a16="http://schemas.microsoft.com/office/drawing/2014/main" id="{95F50A88-B844-440F-8DDB-D6975CB89DFF}"/>
              </a:ext>
            </a:extLst>
          </p:cNvPr>
          <p:cNvSpPr/>
          <p:nvPr/>
        </p:nvSpPr>
        <p:spPr>
          <a:xfrm>
            <a:off x="5672393" y="853334"/>
            <a:ext cx="9144000" cy="1870640"/>
          </a:xfrm>
          <a:prstGeom prst="rect">
            <a:avLst/>
          </a:prstGeom>
        </p:spPr>
        <p:txBody>
          <a:bodyPr>
            <a:spAutoFit/>
          </a:bodyPr>
          <a:lstStyle/>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/tʃɪkɪn/</a:t>
            </a:r>
          </a:p>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gà</a:t>
            </a:r>
          </a:p>
        </p:txBody>
      </p:sp>
      <p:sp>
        <p:nvSpPr>
          <p:cNvPr id="58" name="TextBox 8">
            <a:extLst>
              <a:ext uri="{FF2B5EF4-FFF2-40B4-BE49-F238E27FC236}">
                <a16:creationId xmlns:a16="http://schemas.microsoft.com/office/drawing/2014/main" id="{EB65E8FC-8EFC-410E-BDB9-20D3E54956DC}"/>
              </a:ext>
            </a:extLst>
          </p:cNvPr>
          <p:cNvSpPr txBox="1"/>
          <p:nvPr/>
        </p:nvSpPr>
        <p:spPr>
          <a:xfrm>
            <a:off x="8139185" y="887089"/>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10. chocolate (n): </a:t>
            </a:r>
          </a:p>
        </p:txBody>
      </p:sp>
      <p:sp>
        <p:nvSpPr>
          <p:cNvPr id="59" name="Rectangle 58">
            <a:extLst>
              <a:ext uri="{FF2B5EF4-FFF2-40B4-BE49-F238E27FC236}">
                <a16:creationId xmlns:a16="http://schemas.microsoft.com/office/drawing/2014/main" id="{3CE0F9A8-10D7-40C7-A642-B99D06515899}"/>
              </a:ext>
            </a:extLst>
          </p:cNvPr>
          <p:cNvSpPr/>
          <p:nvPr/>
        </p:nvSpPr>
        <p:spPr>
          <a:xfrm>
            <a:off x="14052989" y="959830"/>
            <a:ext cx="9144000" cy="1569660"/>
          </a:xfrm>
          <a:prstGeom prst="rect">
            <a:avLst/>
          </a:prstGeom>
        </p:spPr>
        <p:txBody>
          <a:bodyPr>
            <a:spAutoFit/>
          </a:bodyPr>
          <a:lstStyle/>
          <a:p>
            <a:r>
              <a:rPr lang="en-US" sz="4800" b="1">
                <a:solidFill>
                  <a:schemeClr val="tx1">
                    <a:lumMod val="95000"/>
                    <a:lumOff val="5000"/>
                  </a:schemeClr>
                </a:solidFill>
                <a:latin typeface="Calibri" panose="020F0502020204030204" pitchFamily="34" charset="0"/>
                <a:cs typeface="Calibri" panose="020F0502020204030204" pitchFamily="34" charset="0"/>
              </a:rPr>
              <a:t>/'tʃɒklət/</a:t>
            </a:r>
          </a:p>
          <a:p>
            <a:r>
              <a:rPr lang="en-US" sz="4800" b="1">
                <a:solidFill>
                  <a:schemeClr val="tx1">
                    <a:lumMod val="95000"/>
                    <a:lumOff val="5000"/>
                  </a:schemeClr>
                </a:solidFill>
                <a:latin typeface="Calibri" panose="020F0502020204030204" pitchFamily="34" charset="0"/>
                <a:cs typeface="Calibri" panose="020F0502020204030204" pitchFamily="34" charset="0"/>
              </a:rPr>
              <a:t>sô cô la</a:t>
            </a:r>
          </a:p>
        </p:txBody>
      </p:sp>
      <p:sp>
        <p:nvSpPr>
          <p:cNvPr id="60" name="TextBox 8">
            <a:extLst>
              <a:ext uri="{FF2B5EF4-FFF2-40B4-BE49-F238E27FC236}">
                <a16:creationId xmlns:a16="http://schemas.microsoft.com/office/drawing/2014/main" id="{AE055071-7BF3-4A2C-BE8A-9A50345C1220}"/>
              </a:ext>
            </a:extLst>
          </p:cNvPr>
          <p:cNvSpPr txBox="1"/>
          <p:nvPr/>
        </p:nvSpPr>
        <p:spPr>
          <a:xfrm>
            <a:off x="-76480" y="5517382"/>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11. cooking oil (n): </a:t>
            </a:r>
          </a:p>
        </p:txBody>
      </p:sp>
      <p:sp>
        <p:nvSpPr>
          <p:cNvPr id="61" name="Rectangle 60">
            <a:extLst>
              <a:ext uri="{FF2B5EF4-FFF2-40B4-BE49-F238E27FC236}">
                <a16:creationId xmlns:a16="http://schemas.microsoft.com/office/drawing/2014/main" id="{0E41F7DF-73B5-4455-AD7C-93E78872C8FF}"/>
              </a:ext>
            </a:extLst>
          </p:cNvPr>
          <p:cNvSpPr/>
          <p:nvPr/>
        </p:nvSpPr>
        <p:spPr>
          <a:xfrm>
            <a:off x="6019800" y="5550341"/>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/'kʊkɪr</a:t>
            </a:r>
            <a:r>
              <a:rPr lang="el-GR" sz="4800" b="1">
                <a:solidFill>
                  <a:schemeClr val="tx1">
                    <a:lumMod val="95000"/>
                    <a:lumOff val="5000"/>
                  </a:schemeClr>
                </a:solidFill>
                <a:latin typeface="Calibri" panose="020F0502020204030204" pitchFamily="34" charset="0"/>
                <a:cs typeface="Calibri" panose="020F0502020204030204" pitchFamily="34" charset="0"/>
              </a:rPr>
              <a:t>η </a:t>
            </a:r>
            <a:r>
              <a:rPr lang="vi-VN" sz="4800" b="1">
                <a:solidFill>
                  <a:schemeClr val="tx1">
                    <a:lumMod val="95000"/>
                    <a:lumOff val="5000"/>
                  </a:schemeClr>
                </a:solidFill>
                <a:latin typeface="Calibri" panose="020F0502020204030204" pitchFamily="34" charset="0"/>
                <a:cs typeface="Calibri" panose="020F0502020204030204" pitchFamily="34" charset="0"/>
              </a:rPr>
              <a:t>ɔɪl/</a:t>
            </a:r>
          </a:p>
          <a:p>
            <a:r>
              <a:rPr lang="vi-VN" sz="4800" b="1">
                <a:solidFill>
                  <a:schemeClr val="tx1">
                    <a:lumMod val="95000"/>
                    <a:lumOff val="5000"/>
                  </a:schemeClr>
                </a:solidFill>
                <a:latin typeface="Calibri" panose="020F0502020204030204" pitchFamily="34" charset="0"/>
                <a:cs typeface="Calibri" panose="020F0502020204030204" pitchFamily="34" charset="0"/>
              </a:rPr>
              <a:t>dâu ăn</a:t>
            </a:r>
          </a:p>
        </p:txBody>
      </p:sp>
      <p:sp>
        <p:nvSpPr>
          <p:cNvPr id="62" name="TextBox 8">
            <a:extLst>
              <a:ext uri="{FF2B5EF4-FFF2-40B4-BE49-F238E27FC236}">
                <a16:creationId xmlns:a16="http://schemas.microsoft.com/office/drawing/2014/main" id="{48AA1075-BF63-47BF-8587-1244F163D131}"/>
              </a:ext>
            </a:extLst>
          </p:cNvPr>
          <p:cNvSpPr txBox="1"/>
          <p:nvPr/>
        </p:nvSpPr>
        <p:spPr>
          <a:xfrm>
            <a:off x="8883802" y="5426016"/>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12. cream (n): </a:t>
            </a:r>
          </a:p>
        </p:txBody>
      </p:sp>
      <p:sp>
        <p:nvSpPr>
          <p:cNvPr id="63" name="Rectangle 62">
            <a:extLst>
              <a:ext uri="{FF2B5EF4-FFF2-40B4-BE49-F238E27FC236}">
                <a16:creationId xmlns:a16="http://schemas.microsoft.com/office/drawing/2014/main" id="{5FABE162-EA7E-4211-A78B-514CBDE5CE1F}"/>
              </a:ext>
            </a:extLst>
          </p:cNvPr>
          <p:cNvSpPr/>
          <p:nvPr/>
        </p:nvSpPr>
        <p:spPr>
          <a:xfrm>
            <a:off x="14379915" y="5468524"/>
            <a:ext cx="9144000" cy="1569660"/>
          </a:xfrm>
          <a:prstGeom prst="rect">
            <a:avLst/>
          </a:prstGeom>
        </p:spPr>
        <p:txBody>
          <a:bodyPr>
            <a:spAutoFit/>
          </a:bodyPr>
          <a:lstStyle/>
          <a:p>
            <a:r>
              <a:rPr lang="en-US" sz="4800" b="1">
                <a:solidFill>
                  <a:schemeClr val="tx1">
                    <a:lumMod val="95000"/>
                    <a:lumOff val="5000"/>
                  </a:schemeClr>
                </a:solidFill>
                <a:latin typeface="Calibri" panose="020F0502020204030204" pitchFamily="34" charset="0"/>
                <a:cs typeface="Calibri" panose="020F0502020204030204" pitchFamily="34" charset="0"/>
              </a:rPr>
              <a:t>/kri:m/</a:t>
            </a:r>
          </a:p>
          <a:p>
            <a:r>
              <a:rPr lang="en-US" sz="4800" b="1">
                <a:solidFill>
                  <a:schemeClr val="tx1">
                    <a:lumMod val="95000"/>
                    <a:lumOff val="5000"/>
                  </a:schemeClr>
                </a:solidFill>
                <a:latin typeface="Calibri" panose="020F0502020204030204" pitchFamily="34" charset="0"/>
                <a:cs typeface="Calibri" panose="020F0502020204030204" pitchFamily="34" charset="0"/>
              </a:rPr>
              <a:t>kem</a:t>
            </a:r>
          </a:p>
        </p:txBody>
      </p:sp>
      <p:pic>
        <p:nvPicPr>
          <p:cNvPr id="5" name="Picture 4">
            <a:extLst>
              <a:ext uri="{FF2B5EF4-FFF2-40B4-BE49-F238E27FC236}">
                <a16:creationId xmlns:a16="http://schemas.microsoft.com/office/drawing/2014/main" id="{9774A51D-04FE-48DE-91AE-5969ED2E4981}"/>
              </a:ext>
            </a:extLst>
          </p:cNvPr>
          <p:cNvPicPr>
            <a:picLocks noChangeAspect="1"/>
          </p:cNvPicPr>
          <p:nvPr/>
        </p:nvPicPr>
        <p:blipFill>
          <a:blip r:embed="rId22"/>
          <a:stretch>
            <a:fillRect/>
          </a:stretch>
        </p:blipFill>
        <p:spPr>
          <a:xfrm>
            <a:off x="1560570" y="1894958"/>
            <a:ext cx="3803478" cy="3490757"/>
          </a:xfrm>
          <a:prstGeom prst="rect">
            <a:avLst/>
          </a:prstGeom>
        </p:spPr>
      </p:pic>
      <p:pic>
        <p:nvPicPr>
          <p:cNvPr id="6" name="Picture 5">
            <a:extLst>
              <a:ext uri="{FF2B5EF4-FFF2-40B4-BE49-F238E27FC236}">
                <a16:creationId xmlns:a16="http://schemas.microsoft.com/office/drawing/2014/main" id="{649846E6-E118-432B-BDB8-F36AD8FF4FB4}"/>
              </a:ext>
            </a:extLst>
          </p:cNvPr>
          <p:cNvPicPr>
            <a:picLocks noChangeAspect="1"/>
          </p:cNvPicPr>
          <p:nvPr/>
        </p:nvPicPr>
        <p:blipFill>
          <a:blip r:embed="rId23"/>
          <a:stretch>
            <a:fillRect/>
          </a:stretch>
        </p:blipFill>
        <p:spPr>
          <a:xfrm>
            <a:off x="9471132" y="1573321"/>
            <a:ext cx="4315470" cy="3570179"/>
          </a:xfrm>
          <a:prstGeom prst="rect">
            <a:avLst/>
          </a:prstGeom>
        </p:spPr>
      </p:pic>
      <p:pic>
        <p:nvPicPr>
          <p:cNvPr id="7" name="Picture 6">
            <a:extLst>
              <a:ext uri="{FF2B5EF4-FFF2-40B4-BE49-F238E27FC236}">
                <a16:creationId xmlns:a16="http://schemas.microsoft.com/office/drawing/2014/main" id="{FFD48880-D6DA-43FA-8BFD-9884324372AF}"/>
              </a:ext>
            </a:extLst>
          </p:cNvPr>
          <p:cNvPicPr>
            <a:picLocks noChangeAspect="1"/>
          </p:cNvPicPr>
          <p:nvPr/>
        </p:nvPicPr>
        <p:blipFill>
          <a:blip r:embed="rId24"/>
          <a:stretch>
            <a:fillRect/>
          </a:stretch>
        </p:blipFill>
        <p:spPr>
          <a:xfrm>
            <a:off x="1831376" y="6517011"/>
            <a:ext cx="3880079" cy="2906314"/>
          </a:xfrm>
          <a:prstGeom prst="rect">
            <a:avLst/>
          </a:prstGeom>
        </p:spPr>
      </p:pic>
      <p:pic>
        <p:nvPicPr>
          <p:cNvPr id="8" name="Picture 7">
            <a:extLst>
              <a:ext uri="{FF2B5EF4-FFF2-40B4-BE49-F238E27FC236}">
                <a16:creationId xmlns:a16="http://schemas.microsoft.com/office/drawing/2014/main" id="{13FF61DB-36B1-4474-B848-D4A6FC88BE47}"/>
              </a:ext>
            </a:extLst>
          </p:cNvPr>
          <p:cNvPicPr>
            <a:picLocks noChangeAspect="1"/>
          </p:cNvPicPr>
          <p:nvPr/>
        </p:nvPicPr>
        <p:blipFill>
          <a:blip r:embed="rId25"/>
          <a:stretch>
            <a:fillRect/>
          </a:stretch>
        </p:blipFill>
        <p:spPr>
          <a:xfrm>
            <a:off x="9140608" y="6361164"/>
            <a:ext cx="5129589" cy="2916655"/>
          </a:xfrm>
          <a:prstGeom prst="rect">
            <a:avLst/>
          </a:prstGeom>
        </p:spPr>
      </p:pic>
      <p:pic>
        <p:nvPicPr>
          <p:cNvPr id="9" name="chicken">
            <a:hlinkClick r:id="" action="ppaction://media"/>
            <a:extLst>
              <a:ext uri="{FF2B5EF4-FFF2-40B4-BE49-F238E27FC236}">
                <a16:creationId xmlns:a16="http://schemas.microsoft.com/office/drawing/2014/main" id="{90F713A0-558B-4A06-A6FF-94421450DB72}"/>
              </a:ext>
            </a:extLst>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5637342" y="2870516"/>
            <a:ext cx="609600" cy="609600"/>
          </a:xfrm>
          <a:prstGeom prst="rect">
            <a:avLst/>
          </a:prstGeom>
        </p:spPr>
      </p:pic>
      <p:pic>
        <p:nvPicPr>
          <p:cNvPr id="10" name="chocolate">
            <a:hlinkClick r:id="" action="ppaction://media"/>
            <a:extLst>
              <a:ext uri="{FF2B5EF4-FFF2-40B4-BE49-F238E27FC236}">
                <a16:creationId xmlns:a16="http://schemas.microsoft.com/office/drawing/2014/main" id="{B02E03F7-F48E-4197-BAF4-EA3805037004}"/>
              </a:ext>
            </a:extLst>
          </p:cNvPr>
          <p:cNvPicPr>
            <a:picLocks noChangeAspect="1"/>
          </p:cNvPicPr>
          <p:nvPr>
            <a:audioFile r:link="rId4"/>
            <p:extLst>
              <p:ext uri="{DAA4B4D4-6D71-4841-9C94-3DE7FCFB9230}">
                <p14:media xmlns:p14="http://schemas.microsoft.com/office/powerpoint/2010/main" r:embed="rId3"/>
              </p:ext>
            </p:extLst>
          </p:nvPr>
        </p:nvPicPr>
        <p:blipFill>
          <a:blip r:embed="rId26"/>
          <a:stretch>
            <a:fillRect/>
          </a:stretch>
        </p:blipFill>
        <p:spPr>
          <a:xfrm>
            <a:off x="14949575" y="2647206"/>
            <a:ext cx="609600" cy="609600"/>
          </a:xfrm>
          <a:prstGeom prst="rect">
            <a:avLst/>
          </a:prstGeom>
        </p:spPr>
      </p:pic>
      <p:pic>
        <p:nvPicPr>
          <p:cNvPr id="11" name="cooking oil">
            <a:hlinkClick r:id="" action="ppaction://media"/>
            <a:extLst>
              <a:ext uri="{FF2B5EF4-FFF2-40B4-BE49-F238E27FC236}">
                <a16:creationId xmlns:a16="http://schemas.microsoft.com/office/drawing/2014/main" id="{AE4B5059-1430-467A-AC46-E5ED6699C9FC}"/>
              </a:ext>
            </a:extLst>
          </p:cNvPr>
          <p:cNvPicPr>
            <a:picLocks noChangeAspect="1"/>
          </p:cNvPicPr>
          <p:nvPr>
            <a:audioFile r:link="rId6"/>
            <p:extLst>
              <p:ext uri="{DAA4B4D4-6D71-4841-9C94-3DE7FCFB9230}">
                <p14:media xmlns:p14="http://schemas.microsoft.com/office/powerpoint/2010/main" r:embed="rId5"/>
              </p:ext>
            </p:extLst>
          </p:nvPr>
        </p:nvPicPr>
        <p:blipFill>
          <a:blip r:embed="rId26"/>
          <a:stretch>
            <a:fillRect/>
          </a:stretch>
        </p:blipFill>
        <p:spPr>
          <a:xfrm>
            <a:off x="5184773" y="7734059"/>
            <a:ext cx="609600" cy="609600"/>
          </a:xfrm>
          <a:prstGeom prst="rect">
            <a:avLst/>
          </a:prstGeom>
        </p:spPr>
      </p:pic>
      <p:pic>
        <p:nvPicPr>
          <p:cNvPr id="12" name="cream">
            <a:hlinkClick r:id="" action="ppaction://media"/>
            <a:extLst>
              <a:ext uri="{FF2B5EF4-FFF2-40B4-BE49-F238E27FC236}">
                <a16:creationId xmlns:a16="http://schemas.microsoft.com/office/drawing/2014/main" id="{317796FA-1D04-4924-91AD-8A882ACBE17D}"/>
              </a:ext>
            </a:extLst>
          </p:cNvPr>
          <p:cNvPicPr>
            <a:picLocks noChangeAspect="1"/>
          </p:cNvPicPr>
          <p:nvPr>
            <a:audioFile r:link="rId8"/>
            <p:extLst>
              <p:ext uri="{DAA4B4D4-6D71-4841-9C94-3DE7FCFB9230}">
                <p14:media xmlns:p14="http://schemas.microsoft.com/office/powerpoint/2010/main" r:embed="rId7"/>
              </p:ext>
            </p:extLst>
          </p:nvPr>
        </p:nvPicPr>
        <p:blipFill>
          <a:blip r:embed="rId26"/>
          <a:stretch>
            <a:fillRect/>
          </a:stretch>
        </p:blipFill>
        <p:spPr>
          <a:xfrm>
            <a:off x="14602610" y="7244326"/>
            <a:ext cx="609600" cy="609600"/>
          </a:xfrm>
          <a:prstGeom prst="rect">
            <a:avLst/>
          </a:prstGeom>
        </p:spPr>
      </p:pic>
    </p:spTree>
    <p:extLst>
      <p:ext uri="{BB962C8B-B14F-4D97-AF65-F5344CB8AC3E}">
        <p14:creationId xmlns:p14="http://schemas.microsoft.com/office/powerpoint/2010/main" val="159299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ppt_x"/>
                                          </p:val>
                                        </p:tav>
                                        <p:tav tm="100000">
                                          <p:val>
                                            <p:strVal val="#ppt_x"/>
                                          </p:val>
                                        </p:tav>
                                      </p:tavLst>
                                    </p:anim>
                                    <p:anim calcmode="lin" valueType="num">
                                      <p:cBhvr additive="base">
                                        <p:cTn id="45" dur="500" fill="hold"/>
                                        <p:tgtEl>
                                          <p:spTgt spid="5"/>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ppt_x"/>
                                          </p:val>
                                        </p:tav>
                                        <p:tav tm="100000">
                                          <p:val>
                                            <p:strVal val="#ppt_x"/>
                                          </p:val>
                                        </p:tav>
                                      </p:tavLst>
                                    </p:anim>
                                    <p:anim calcmode="lin" valueType="num">
                                      <p:cBhvr additive="base">
                                        <p:cTn id="49" dur="500" fill="hold"/>
                                        <p:tgtEl>
                                          <p:spTgt spid="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fill="hold"/>
                                        <p:tgtEl>
                                          <p:spTgt spid="56"/>
                                        </p:tgtEl>
                                        <p:attrNameLst>
                                          <p:attrName>ppt_x</p:attrName>
                                        </p:attrNameLst>
                                      </p:cBhvr>
                                      <p:tavLst>
                                        <p:tav tm="0">
                                          <p:val>
                                            <p:strVal val="#ppt_x"/>
                                          </p:val>
                                        </p:tav>
                                        <p:tav tm="100000">
                                          <p:val>
                                            <p:strVal val="#ppt_x"/>
                                          </p:val>
                                        </p:tav>
                                      </p:tavLst>
                                    </p:anim>
                                    <p:anim calcmode="lin" valueType="num">
                                      <p:cBhvr additive="base">
                                        <p:cTn id="53"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ppt_x"/>
                                          </p:val>
                                        </p:tav>
                                        <p:tav tm="100000">
                                          <p:val>
                                            <p:strVal val="#ppt_x"/>
                                          </p:val>
                                        </p:tav>
                                      </p:tavLst>
                                    </p:anim>
                                    <p:anim calcmode="lin" valueType="num">
                                      <p:cBhvr additive="base">
                                        <p:cTn id="59"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ppt_x"/>
                                          </p:val>
                                        </p:tav>
                                        <p:tav tm="100000">
                                          <p:val>
                                            <p:strVal val="#ppt_x"/>
                                          </p:val>
                                        </p:tav>
                                      </p:tavLst>
                                    </p:anim>
                                    <p:anim calcmode="lin" valueType="num">
                                      <p:cBhvr additive="base">
                                        <p:cTn id="65" dur="500" fill="hold"/>
                                        <p:tgtEl>
                                          <p:spTgt spid="6"/>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additive="base">
                                        <p:cTn id="68" dur="500" fill="hold"/>
                                        <p:tgtEl>
                                          <p:spTgt spid="10"/>
                                        </p:tgtEl>
                                        <p:attrNameLst>
                                          <p:attrName>ppt_x</p:attrName>
                                        </p:attrNameLst>
                                      </p:cBhvr>
                                      <p:tavLst>
                                        <p:tav tm="0">
                                          <p:val>
                                            <p:strVal val="#ppt_x"/>
                                          </p:val>
                                        </p:tav>
                                        <p:tav tm="100000">
                                          <p:val>
                                            <p:strVal val="#ppt_x"/>
                                          </p:val>
                                        </p:tav>
                                      </p:tavLst>
                                    </p:anim>
                                    <p:anim calcmode="lin" valueType="num">
                                      <p:cBhvr additive="base">
                                        <p:cTn id="69" dur="500" fill="hold"/>
                                        <p:tgtEl>
                                          <p:spTgt spid="10"/>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58"/>
                                        </p:tgtEl>
                                        <p:attrNameLst>
                                          <p:attrName>style.visibility</p:attrName>
                                        </p:attrNameLst>
                                      </p:cBhvr>
                                      <p:to>
                                        <p:strVal val="visible"/>
                                      </p:to>
                                    </p:set>
                                    <p:anim calcmode="lin" valueType="num">
                                      <p:cBhvr additive="base">
                                        <p:cTn id="72" dur="500" fill="hold"/>
                                        <p:tgtEl>
                                          <p:spTgt spid="58"/>
                                        </p:tgtEl>
                                        <p:attrNameLst>
                                          <p:attrName>ppt_x</p:attrName>
                                        </p:attrNameLst>
                                      </p:cBhvr>
                                      <p:tavLst>
                                        <p:tav tm="0">
                                          <p:val>
                                            <p:strVal val="#ppt_x"/>
                                          </p:val>
                                        </p:tav>
                                        <p:tav tm="100000">
                                          <p:val>
                                            <p:strVal val="#ppt_x"/>
                                          </p:val>
                                        </p:tav>
                                      </p:tavLst>
                                    </p:anim>
                                    <p:anim calcmode="lin" valueType="num">
                                      <p:cBhvr additive="base">
                                        <p:cTn id="73"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500" fill="hold"/>
                                        <p:tgtEl>
                                          <p:spTgt spid="59"/>
                                        </p:tgtEl>
                                        <p:attrNameLst>
                                          <p:attrName>ppt_x</p:attrName>
                                        </p:attrNameLst>
                                      </p:cBhvr>
                                      <p:tavLst>
                                        <p:tav tm="0">
                                          <p:val>
                                            <p:strVal val="#ppt_x"/>
                                          </p:val>
                                        </p:tav>
                                        <p:tav tm="100000">
                                          <p:val>
                                            <p:strVal val="#ppt_x"/>
                                          </p:val>
                                        </p:tav>
                                      </p:tavLst>
                                    </p:anim>
                                    <p:anim calcmode="lin" valueType="num">
                                      <p:cBhvr additive="base">
                                        <p:cTn id="79"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additive="base">
                                        <p:cTn id="84" dur="500" fill="hold"/>
                                        <p:tgtEl>
                                          <p:spTgt spid="11"/>
                                        </p:tgtEl>
                                        <p:attrNameLst>
                                          <p:attrName>ppt_x</p:attrName>
                                        </p:attrNameLst>
                                      </p:cBhvr>
                                      <p:tavLst>
                                        <p:tav tm="0">
                                          <p:val>
                                            <p:strVal val="#ppt_x"/>
                                          </p:val>
                                        </p:tav>
                                        <p:tav tm="100000">
                                          <p:val>
                                            <p:strVal val="#ppt_x"/>
                                          </p:val>
                                        </p:tav>
                                      </p:tavLst>
                                    </p:anim>
                                    <p:anim calcmode="lin" valueType="num">
                                      <p:cBhvr additive="base">
                                        <p:cTn id="85" dur="500" fill="hold"/>
                                        <p:tgtEl>
                                          <p:spTgt spid="11"/>
                                        </p:tgtEl>
                                        <p:attrNameLst>
                                          <p:attrName>ppt_y</p:attrName>
                                        </p:attrNameLst>
                                      </p:cBhvr>
                                      <p:tavLst>
                                        <p:tav tm="0">
                                          <p:val>
                                            <p:strVal val="1+#ppt_h/2"/>
                                          </p:val>
                                        </p:tav>
                                        <p:tav tm="100000">
                                          <p:val>
                                            <p:strVal val="#ppt_y"/>
                                          </p:val>
                                        </p:tav>
                                      </p:tavLst>
                                    </p:anim>
                                  </p:childTnLst>
                                </p:cTn>
                              </p:par>
                              <p:par>
                                <p:cTn id="86" presetID="2" presetClass="entr" presetSubtype="4" fill="hold" nodeType="withEffect">
                                  <p:stCondLst>
                                    <p:cond delay="0"/>
                                  </p:stCondLst>
                                  <p:childTnLst>
                                    <p:set>
                                      <p:cBhvr>
                                        <p:cTn id="87" dur="1" fill="hold">
                                          <p:stCondLst>
                                            <p:cond delay="0"/>
                                          </p:stCondLst>
                                        </p:cTn>
                                        <p:tgtEl>
                                          <p:spTgt spid="7"/>
                                        </p:tgtEl>
                                        <p:attrNameLst>
                                          <p:attrName>style.visibility</p:attrName>
                                        </p:attrNameLst>
                                      </p:cBhvr>
                                      <p:to>
                                        <p:strVal val="visible"/>
                                      </p:to>
                                    </p:set>
                                    <p:anim calcmode="lin" valueType="num">
                                      <p:cBhvr additive="base">
                                        <p:cTn id="88" dur="500" fill="hold"/>
                                        <p:tgtEl>
                                          <p:spTgt spid="7"/>
                                        </p:tgtEl>
                                        <p:attrNameLst>
                                          <p:attrName>ppt_x</p:attrName>
                                        </p:attrNameLst>
                                      </p:cBhvr>
                                      <p:tavLst>
                                        <p:tav tm="0">
                                          <p:val>
                                            <p:strVal val="#ppt_x"/>
                                          </p:val>
                                        </p:tav>
                                        <p:tav tm="100000">
                                          <p:val>
                                            <p:strVal val="#ppt_x"/>
                                          </p:val>
                                        </p:tav>
                                      </p:tavLst>
                                    </p:anim>
                                    <p:anim calcmode="lin" valueType="num">
                                      <p:cBhvr additive="base">
                                        <p:cTn id="89" dur="500" fill="hold"/>
                                        <p:tgtEl>
                                          <p:spTgt spid="7"/>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additive="base">
                                        <p:cTn id="92" dur="500" fill="hold"/>
                                        <p:tgtEl>
                                          <p:spTgt spid="60"/>
                                        </p:tgtEl>
                                        <p:attrNameLst>
                                          <p:attrName>ppt_x</p:attrName>
                                        </p:attrNameLst>
                                      </p:cBhvr>
                                      <p:tavLst>
                                        <p:tav tm="0">
                                          <p:val>
                                            <p:strVal val="#ppt_x"/>
                                          </p:val>
                                        </p:tav>
                                        <p:tav tm="100000">
                                          <p:val>
                                            <p:strVal val="#ppt_x"/>
                                          </p:val>
                                        </p:tav>
                                      </p:tavLst>
                                    </p:anim>
                                    <p:anim calcmode="lin" valueType="num">
                                      <p:cBhvr additive="base">
                                        <p:cTn id="93"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grpId="0" nodeType="clickEffect">
                                  <p:stCondLst>
                                    <p:cond delay="0"/>
                                  </p:stCondLst>
                                  <p:childTnLst>
                                    <p:set>
                                      <p:cBhvr>
                                        <p:cTn id="97" dur="1" fill="hold">
                                          <p:stCondLst>
                                            <p:cond delay="0"/>
                                          </p:stCondLst>
                                        </p:cTn>
                                        <p:tgtEl>
                                          <p:spTgt spid="61"/>
                                        </p:tgtEl>
                                        <p:attrNameLst>
                                          <p:attrName>style.visibility</p:attrName>
                                        </p:attrNameLst>
                                      </p:cBhvr>
                                      <p:to>
                                        <p:strVal val="visible"/>
                                      </p:to>
                                    </p:set>
                                    <p:anim calcmode="lin" valueType="num">
                                      <p:cBhvr additive="base">
                                        <p:cTn id="98" dur="500" fill="hold"/>
                                        <p:tgtEl>
                                          <p:spTgt spid="61"/>
                                        </p:tgtEl>
                                        <p:attrNameLst>
                                          <p:attrName>ppt_x</p:attrName>
                                        </p:attrNameLst>
                                      </p:cBhvr>
                                      <p:tavLst>
                                        <p:tav tm="0">
                                          <p:val>
                                            <p:strVal val="#ppt_x"/>
                                          </p:val>
                                        </p:tav>
                                        <p:tav tm="100000">
                                          <p:val>
                                            <p:strVal val="#ppt_x"/>
                                          </p:val>
                                        </p:tav>
                                      </p:tavLst>
                                    </p:anim>
                                    <p:anim calcmode="lin" valueType="num">
                                      <p:cBhvr additive="base">
                                        <p:cTn id="9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nodeType="clickEffect">
                                  <p:stCondLst>
                                    <p:cond delay="0"/>
                                  </p:stCondLst>
                                  <p:childTnLst>
                                    <p:set>
                                      <p:cBhvr>
                                        <p:cTn id="103" dur="1" fill="hold">
                                          <p:stCondLst>
                                            <p:cond delay="0"/>
                                          </p:stCondLst>
                                        </p:cTn>
                                        <p:tgtEl>
                                          <p:spTgt spid="8"/>
                                        </p:tgtEl>
                                        <p:attrNameLst>
                                          <p:attrName>style.visibility</p:attrName>
                                        </p:attrNameLst>
                                      </p:cBhvr>
                                      <p:to>
                                        <p:strVal val="visible"/>
                                      </p:to>
                                    </p:set>
                                    <p:anim calcmode="lin" valueType="num">
                                      <p:cBhvr additive="base">
                                        <p:cTn id="104" dur="500" fill="hold"/>
                                        <p:tgtEl>
                                          <p:spTgt spid="8"/>
                                        </p:tgtEl>
                                        <p:attrNameLst>
                                          <p:attrName>ppt_x</p:attrName>
                                        </p:attrNameLst>
                                      </p:cBhvr>
                                      <p:tavLst>
                                        <p:tav tm="0">
                                          <p:val>
                                            <p:strVal val="#ppt_x"/>
                                          </p:val>
                                        </p:tav>
                                        <p:tav tm="100000">
                                          <p:val>
                                            <p:strVal val="#ppt_x"/>
                                          </p:val>
                                        </p:tav>
                                      </p:tavLst>
                                    </p:anim>
                                    <p:anim calcmode="lin" valueType="num">
                                      <p:cBhvr additive="base">
                                        <p:cTn id="105" dur="500" fill="hold"/>
                                        <p:tgtEl>
                                          <p:spTgt spid="8"/>
                                        </p:tgtEl>
                                        <p:attrNameLst>
                                          <p:attrName>ppt_y</p:attrName>
                                        </p:attrNameLst>
                                      </p:cBhvr>
                                      <p:tavLst>
                                        <p:tav tm="0">
                                          <p:val>
                                            <p:strVal val="1+#ppt_h/2"/>
                                          </p:val>
                                        </p:tav>
                                        <p:tav tm="100000">
                                          <p:val>
                                            <p:strVal val="#ppt_y"/>
                                          </p:val>
                                        </p:tav>
                                      </p:tavLst>
                                    </p:anim>
                                  </p:childTnLst>
                                </p:cTn>
                              </p:par>
                              <p:par>
                                <p:cTn id="106" presetID="2" presetClass="entr" presetSubtype="4" fill="hold" nodeType="withEffect">
                                  <p:stCondLst>
                                    <p:cond delay="0"/>
                                  </p:stCondLst>
                                  <p:childTnLst>
                                    <p:set>
                                      <p:cBhvr>
                                        <p:cTn id="107" dur="1" fill="hold">
                                          <p:stCondLst>
                                            <p:cond delay="0"/>
                                          </p:stCondLst>
                                        </p:cTn>
                                        <p:tgtEl>
                                          <p:spTgt spid="12"/>
                                        </p:tgtEl>
                                        <p:attrNameLst>
                                          <p:attrName>style.visibility</p:attrName>
                                        </p:attrNameLst>
                                      </p:cBhvr>
                                      <p:to>
                                        <p:strVal val="visible"/>
                                      </p:to>
                                    </p:set>
                                    <p:anim calcmode="lin" valueType="num">
                                      <p:cBhvr additive="base">
                                        <p:cTn id="108" dur="500" fill="hold"/>
                                        <p:tgtEl>
                                          <p:spTgt spid="12"/>
                                        </p:tgtEl>
                                        <p:attrNameLst>
                                          <p:attrName>ppt_x</p:attrName>
                                        </p:attrNameLst>
                                      </p:cBhvr>
                                      <p:tavLst>
                                        <p:tav tm="0">
                                          <p:val>
                                            <p:strVal val="#ppt_x"/>
                                          </p:val>
                                        </p:tav>
                                        <p:tav tm="100000">
                                          <p:val>
                                            <p:strVal val="#ppt_x"/>
                                          </p:val>
                                        </p:tav>
                                      </p:tavLst>
                                    </p:anim>
                                    <p:anim calcmode="lin" valueType="num">
                                      <p:cBhvr additive="base">
                                        <p:cTn id="109" dur="500" fill="hold"/>
                                        <p:tgtEl>
                                          <p:spTgt spid="12"/>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 calcmode="lin" valueType="num">
                                      <p:cBhvr additive="base">
                                        <p:cTn id="112" dur="500" fill="hold"/>
                                        <p:tgtEl>
                                          <p:spTgt spid="62"/>
                                        </p:tgtEl>
                                        <p:attrNameLst>
                                          <p:attrName>ppt_x</p:attrName>
                                        </p:attrNameLst>
                                      </p:cBhvr>
                                      <p:tavLst>
                                        <p:tav tm="0">
                                          <p:val>
                                            <p:strVal val="#ppt_x"/>
                                          </p:val>
                                        </p:tav>
                                        <p:tav tm="100000">
                                          <p:val>
                                            <p:strVal val="#ppt_x"/>
                                          </p:val>
                                        </p:tav>
                                      </p:tavLst>
                                    </p:anim>
                                    <p:anim calcmode="lin" valueType="num">
                                      <p:cBhvr additive="base">
                                        <p:cTn id="113"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2" presetClass="entr" presetSubtype="4" fill="hold" grpId="0" nodeType="clickEffect">
                                  <p:stCondLst>
                                    <p:cond delay="0"/>
                                  </p:stCondLst>
                                  <p:childTnLst>
                                    <p:set>
                                      <p:cBhvr>
                                        <p:cTn id="117" dur="1" fill="hold">
                                          <p:stCondLst>
                                            <p:cond delay="0"/>
                                          </p:stCondLst>
                                        </p:cTn>
                                        <p:tgtEl>
                                          <p:spTgt spid="63"/>
                                        </p:tgtEl>
                                        <p:attrNameLst>
                                          <p:attrName>style.visibility</p:attrName>
                                        </p:attrNameLst>
                                      </p:cBhvr>
                                      <p:to>
                                        <p:strVal val="visible"/>
                                      </p:to>
                                    </p:set>
                                    <p:anim calcmode="lin" valueType="num">
                                      <p:cBhvr additive="base">
                                        <p:cTn id="118" dur="500" fill="hold"/>
                                        <p:tgtEl>
                                          <p:spTgt spid="63"/>
                                        </p:tgtEl>
                                        <p:attrNameLst>
                                          <p:attrName>ppt_x</p:attrName>
                                        </p:attrNameLst>
                                      </p:cBhvr>
                                      <p:tavLst>
                                        <p:tav tm="0">
                                          <p:val>
                                            <p:strVal val="#ppt_x"/>
                                          </p:val>
                                        </p:tav>
                                        <p:tav tm="100000">
                                          <p:val>
                                            <p:strVal val="#ppt_x"/>
                                          </p:val>
                                        </p:tav>
                                      </p:tavLst>
                                    </p:anim>
                                    <p:anim calcmode="lin" valueType="num">
                                      <p:cBhvr additive="base">
                                        <p:cTn id="119"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0" fill="hold" display="0">
                  <p:stCondLst>
                    <p:cond delay="indefinite"/>
                  </p:stCondLst>
                  <p:endCondLst>
                    <p:cond evt="onStopAudio" delay="0">
                      <p:tgtEl>
                        <p:sldTgt/>
                      </p:tgtEl>
                    </p:cond>
                  </p:endCondLst>
                </p:cTn>
                <p:tgtEl>
                  <p:spTgt spid="9"/>
                </p:tgtEl>
              </p:cMediaNode>
            </p:audio>
            <p:audio>
              <p:cMediaNode vol="80000">
                <p:cTn id="121" fill="hold" display="0">
                  <p:stCondLst>
                    <p:cond delay="indefinite"/>
                  </p:stCondLst>
                  <p:endCondLst>
                    <p:cond evt="onStopAudio" delay="0">
                      <p:tgtEl>
                        <p:sldTgt/>
                      </p:tgtEl>
                    </p:cond>
                  </p:endCondLst>
                </p:cTn>
                <p:tgtEl>
                  <p:spTgt spid="10"/>
                </p:tgtEl>
              </p:cMediaNode>
            </p:audio>
            <p:audio>
              <p:cMediaNode vol="80000">
                <p:cTn id="122" fill="hold" display="0">
                  <p:stCondLst>
                    <p:cond delay="indefinite"/>
                  </p:stCondLst>
                  <p:endCondLst>
                    <p:cond evt="onStopAudio" delay="0">
                      <p:tgtEl>
                        <p:sldTgt/>
                      </p:tgtEl>
                    </p:cond>
                  </p:endCondLst>
                </p:cTn>
                <p:tgtEl>
                  <p:spTgt spid="11"/>
                </p:tgtEl>
              </p:cMediaNode>
            </p:audio>
            <p:audio>
              <p:cMediaNode vol="80000">
                <p:cTn id="123" fill="hold" display="0">
                  <p:stCondLst>
                    <p:cond delay="indefinite"/>
                  </p:stCondLst>
                  <p:endCondLst>
                    <p:cond evt="onStopAudio" delay="0">
                      <p:tgtEl>
                        <p:sldTgt/>
                      </p:tgtEl>
                    </p:cond>
                  </p:endCondLst>
                </p:cTn>
                <p:tgtEl>
                  <p:spTgt spid="12"/>
                </p:tgtEl>
              </p:cMediaNode>
            </p:audio>
          </p:childTnLst>
        </p:cTn>
      </p:par>
    </p:tnLst>
    <p:bldLst>
      <p:bldP spid="56" grpId="0"/>
      <p:bldP spid="57" grpId="0"/>
      <p:bldP spid="58" grpId="0"/>
      <p:bldP spid="59" grpId="0"/>
      <p:bldP spid="60" grpId="0"/>
      <p:bldP spid="61" grpId="0"/>
      <p:bldP spid="62" grpId="0"/>
      <p:bldP spid="6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2">
            <a:extLst>
              <a:ext uri="{FF2B5EF4-FFF2-40B4-BE49-F238E27FC236}">
                <a16:creationId xmlns:a16="http://schemas.microsoft.com/office/drawing/2014/main" id="{4A104939-F546-4189-A707-ECF709962E60}"/>
              </a:ext>
            </a:extLst>
          </p:cNvPr>
          <p:cNvSpPr/>
          <p:nvPr/>
        </p:nvSpPr>
        <p:spPr>
          <a:xfrm>
            <a:off x="556749" y="310160"/>
            <a:ext cx="17330369" cy="9635688"/>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 name="Freeform 2"/>
          <p:cNvSpPr/>
          <p:nvPr/>
        </p:nvSpPr>
        <p:spPr>
          <a:xfrm>
            <a:off x="-52905" y="8398783"/>
            <a:ext cx="2106057" cy="2258134"/>
          </a:xfrm>
          <a:custGeom>
            <a:avLst/>
            <a:gdLst/>
            <a:ahLst/>
            <a:cxnLst/>
            <a:rect l="l" t="t" r="r" b="b"/>
            <a:pathLst>
              <a:path w="3978762" h="3711100">
                <a:moveTo>
                  <a:pt x="0" y="0"/>
                </a:moveTo>
                <a:lnTo>
                  <a:pt x="3978762" y="0"/>
                </a:lnTo>
                <a:lnTo>
                  <a:pt x="3978762" y="3711099"/>
                </a:lnTo>
                <a:lnTo>
                  <a:pt x="0" y="3711099"/>
                </a:lnTo>
                <a:lnTo>
                  <a:pt x="0" y="0"/>
                </a:lnTo>
                <a:close/>
              </a:path>
            </a:pathLst>
          </a:custGeom>
          <a:blipFill>
            <a:blip r:embed="rId12">
              <a:duotone>
                <a:prstClr val="black"/>
                <a:schemeClr val="accent2">
                  <a:tint val="45000"/>
                  <a:satMod val="400000"/>
                </a:schemeClr>
              </a:duotone>
              <a:extLst>
                <a:ext uri="{96DAC541-7B7A-43D3-8B79-37D633B846F1}">
                  <asvg:svgBlip xmlns:asvg="http://schemas.microsoft.com/office/drawing/2016/SVG/main" r:embed="rId13"/>
                </a:ext>
              </a:extLst>
            </a:blip>
            <a:stretch>
              <a:fillRect/>
            </a:stretch>
          </a:blipFill>
        </p:spPr>
      </p:sp>
      <p:sp>
        <p:nvSpPr>
          <p:cNvPr id="3" name="Freeform 3"/>
          <p:cNvSpPr/>
          <p:nvPr/>
        </p:nvSpPr>
        <p:spPr>
          <a:xfrm rot="-4014166">
            <a:off x="9383002" y="-364038"/>
            <a:ext cx="1006333" cy="1348396"/>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12">
              <a:duotone>
                <a:prstClr val="black"/>
                <a:schemeClr val="accent2">
                  <a:tint val="45000"/>
                  <a:satMod val="400000"/>
                </a:schemeClr>
              </a:duotone>
              <a:extLst>
                <a:ext uri="{96DAC541-7B7A-43D3-8B79-37D633B846F1}">
                  <asvg:svgBlip xmlns:asvg="http://schemas.microsoft.com/office/drawing/2016/SVG/main" r:embed="rId13"/>
                </a:ext>
              </a:extLst>
            </a:blip>
            <a:stretch>
              <a:fillRect/>
            </a:stretch>
          </a:blipFill>
        </p:spPr>
      </p:sp>
      <p:sp>
        <p:nvSpPr>
          <p:cNvPr id="4" name="Freeform 4"/>
          <p:cNvSpPr/>
          <p:nvPr/>
        </p:nvSpPr>
        <p:spPr>
          <a:xfrm rot="7719284">
            <a:off x="6868240" y="8013825"/>
            <a:ext cx="2678118" cy="3263889"/>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3" name="Freeform 33"/>
          <p:cNvSpPr/>
          <p:nvPr/>
        </p:nvSpPr>
        <p:spPr>
          <a:xfrm rot="226809">
            <a:off x="15929574" y="-247629"/>
            <a:ext cx="2762560" cy="2517235"/>
          </a:xfrm>
          <a:custGeom>
            <a:avLst/>
            <a:gdLst/>
            <a:ahLst/>
            <a:cxnLst/>
            <a:rect l="l" t="t" r="r" b="b"/>
            <a:pathLst>
              <a:path w="4501533" h="3740365">
                <a:moveTo>
                  <a:pt x="0" y="0"/>
                </a:moveTo>
                <a:lnTo>
                  <a:pt x="4501533" y="0"/>
                </a:lnTo>
                <a:lnTo>
                  <a:pt x="4501533" y="3740364"/>
                </a:lnTo>
                <a:lnTo>
                  <a:pt x="0" y="374036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36" name="Freeform 36"/>
          <p:cNvSpPr/>
          <p:nvPr/>
        </p:nvSpPr>
        <p:spPr>
          <a:xfrm rot="-449104">
            <a:off x="-376462" y="-402084"/>
            <a:ext cx="2546144" cy="1874958"/>
          </a:xfrm>
          <a:custGeom>
            <a:avLst/>
            <a:gdLst/>
            <a:ahLst/>
            <a:cxnLst/>
            <a:rect l="l" t="t" r="r" b="b"/>
            <a:pathLst>
              <a:path w="5870464" h="4643003">
                <a:moveTo>
                  <a:pt x="0" y="0"/>
                </a:moveTo>
                <a:lnTo>
                  <a:pt x="5870464" y="0"/>
                </a:lnTo>
                <a:lnTo>
                  <a:pt x="5870464" y="4643003"/>
                </a:lnTo>
                <a:lnTo>
                  <a:pt x="0" y="464300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37" name="Freeform 37"/>
          <p:cNvSpPr/>
          <p:nvPr/>
        </p:nvSpPr>
        <p:spPr>
          <a:xfrm rot="2407902">
            <a:off x="16611356" y="8307370"/>
            <a:ext cx="1703620" cy="2040746"/>
          </a:xfrm>
          <a:custGeom>
            <a:avLst/>
            <a:gdLst/>
            <a:ahLst/>
            <a:cxnLst/>
            <a:rect l="l" t="t" r="r" b="b"/>
            <a:pathLst>
              <a:path w="2095383" h="2473092">
                <a:moveTo>
                  <a:pt x="0" y="0"/>
                </a:moveTo>
                <a:lnTo>
                  <a:pt x="2095383" y="0"/>
                </a:lnTo>
                <a:lnTo>
                  <a:pt x="2095383" y="2473092"/>
                </a:lnTo>
                <a:lnTo>
                  <a:pt x="0" y="247309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56" name="TextBox 8">
            <a:extLst>
              <a:ext uri="{FF2B5EF4-FFF2-40B4-BE49-F238E27FC236}">
                <a16:creationId xmlns:a16="http://schemas.microsoft.com/office/drawing/2014/main" id="{84D7860B-43B5-4B4A-9F6A-AADAB666B0DA}"/>
              </a:ext>
            </a:extLst>
          </p:cNvPr>
          <p:cNvSpPr txBox="1"/>
          <p:nvPr/>
        </p:nvSpPr>
        <p:spPr>
          <a:xfrm>
            <a:off x="-418368" y="808707"/>
            <a:ext cx="7495893" cy="854978"/>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13. cucumber (n): </a:t>
            </a:r>
          </a:p>
        </p:txBody>
      </p:sp>
      <p:sp>
        <p:nvSpPr>
          <p:cNvPr id="57" name="Rectangle 56">
            <a:extLst>
              <a:ext uri="{FF2B5EF4-FFF2-40B4-BE49-F238E27FC236}">
                <a16:creationId xmlns:a16="http://schemas.microsoft.com/office/drawing/2014/main" id="{95F50A88-B844-440F-8DDB-D6975CB89DFF}"/>
              </a:ext>
            </a:extLst>
          </p:cNvPr>
          <p:cNvSpPr/>
          <p:nvPr/>
        </p:nvSpPr>
        <p:spPr>
          <a:xfrm>
            <a:off x="5649269" y="743376"/>
            <a:ext cx="9144000" cy="1870640"/>
          </a:xfrm>
          <a:prstGeom prst="rect">
            <a:avLst/>
          </a:prstGeom>
        </p:spPr>
        <p:txBody>
          <a:bodyPr>
            <a:spAutoFit/>
          </a:bodyPr>
          <a:lstStyle/>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/'kju:kʌmbə(r)/</a:t>
            </a:r>
          </a:p>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dưa chuột</a:t>
            </a:r>
          </a:p>
        </p:txBody>
      </p:sp>
      <p:sp>
        <p:nvSpPr>
          <p:cNvPr id="58" name="TextBox 8">
            <a:extLst>
              <a:ext uri="{FF2B5EF4-FFF2-40B4-BE49-F238E27FC236}">
                <a16:creationId xmlns:a16="http://schemas.microsoft.com/office/drawing/2014/main" id="{EB65E8FC-8EFC-410E-BDB9-20D3E54956DC}"/>
              </a:ext>
            </a:extLst>
          </p:cNvPr>
          <p:cNvSpPr txBox="1"/>
          <p:nvPr/>
        </p:nvSpPr>
        <p:spPr>
          <a:xfrm>
            <a:off x="8458200" y="815025"/>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14. delicious (adj): </a:t>
            </a:r>
          </a:p>
        </p:txBody>
      </p:sp>
      <p:sp>
        <p:nvSpPr>
          <p:cNvPr id="59" name="Rectangle 58">
            <a:extLst>
              <a:ext uri="{FF2B5EF4-FFF2-40B4-BE49-F238E27FC236}">
                <a16:creationId xmlns:a16="http://schemas.microsoft.com/office/drawing/2014/main" id="{3CE0F9A8-10D7-40C7-A642-B99D06515899}"/>
              </a:ext>
            </a:extLst>
          </p:cNvPr>
          <p:cNvSpPr/>
          <p:nvPr/>
        </p:nvSpPr>
        <p:spPr>
          <a:xfrm>
            <a:off x="14454576" y="807750"/>
            <a:ext cx="9144000" cy="1569660"/>
          </a:xfrm>
          <a:prstGeom prst="rect">
            <a:avLst/>
          </a:prstGeom>
        </p:spPr>
        <p:txBody>
          <a:bodyPr>
            <a:spAutoFit/>
          </a:bodyPr>
          <a:lstStyle/>
          <a:p>
            <a:r>
              <a:rPr lang="en-US" sz="4800" b="1">
                <a:solidFill>
                  <a:schemeClr val="tx1">
                    <a:lumMod val="95000"/>
                    <a:lumOff val="5000"/>
                  </a:schemeClr>
                </a:solidFill>
                <a:latin typeface="Calibri" panose="020F0502020204030204" pitchFamily="34" charset="0"/>
                <a:cs typeface="Calibri" panose="020F0502020204030204" pitchFamily="34" charset="0"/>
              </a:rPr>
              <a:t>/dɪ'lɪʃəs/</a:t>
            </a:r>
          </a:p>
          <a:p>
            <a:r>
              <a:rPr lang="en-US" sz="4800" b="1">
                <a:solidFill>
                  <a:schemeClr val="tx1">
                    <a:lumMod val="95000"/>
                    <a:lumOff val="5000"/>
                  </a:schemeClr>
                </a:solidFill>
                <a:latin typeface="Calibri" panose="020F0502020204030204" pitchFamily="34" charset="0"/>
                <a:cs typeface="Calibri" panose="020F0502020204030204" pitchFamily="34" charset="0"/>
              </a:rPr>
              <a:t>ngon</a:t>
            </a:r>
          </a:p>
        </p:txBody>
      </p:sp>
      <p:sp>
        <p:nvSpPr>
          <p:cNvPr id="60" name="TextBox 8">
            <a:extLst>
              <a:ext uri="{FF2B5EF4-FFF2-40B4-BE49-F238E27FC236}">
                <a16:creationId xmlns:a16="http://schemas.microsoft.com/office/drawing/2014/main" id="{AE055071-7BF3-4A2C-BE8A-9A50345C1220}"/>
              </a:ext>
            </a:extLst>
          </p:cNvPr>
          <p:cNvSpPr txBox="1"/>
          <p:nvPr/>
        </p:nvSpPr>
        <p:spPr>
          <a:xfrm>
            <a:off x="-384825" y="5006266"/>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15. egg (n): </a:t>
            </a:r>
          </a:p>
        </p:txBody>
      </p:sp>
      <p:sp>
        <p:nvSpPr>
          <p:cNvPr id="61" name="Rectangle 60">
            <a:extLst>
              <a:ext uri="{FF2B5EF4-FFF2-40B4-BE49-F238E27FC236}">
                <a16:creationId xmlns:a16="http://schemas.microsoft.com/office/drawing/2014/main" id="{0E41F7DF-73B5-4455-AD7C-93E78872C8FF}"/>
              </a:ext>
            </a:extLst>
          </p:cNvPr>
          <p:cNvSpPr/>
          <p:nvPr/>
        </p:nvSpPr>
        <p:spPr>
          <a:xfrm>
            <a:off x="4790326" y="5014946"/>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/eg/</a:t>
            </a:r>
          </a:p>
          <a:p>
            <a:r>
              <a:rPr lang="vi-VN" sz="4800" b="1">
                <a:solidFill>
                  <a:schemeClr val="tx1">
                    <a:lumMod val="95000"/>
                    <a:lumOff val="5000"/>
                  </a:schemeClr>
                </a:solidFill>
                <a:latin typeface="Calibri" panose="020F0502020204030204" pitchFamily="34" charset="0"/>
                <a:cs typeface="Calibri" panose="020F0502020204030204" pitchFamily="34" charset="0"/>
              </a:rPr>
              <a:t>trứng</a:t>
            </a:r>
          </a:p>
        </p:txBody>
      </p:sp>
      <p:sp>
        <p:nvSpPr>
          <p:cNvPr id="62" name="TextBox 8">
            <a:extLst>
              <a:ext uri="{FF2B5EF4-FFF2-40B4-BE49-F238E27FC236}">
                <a16:creationId xmlns:a16="http://schemas.microsoft.com/office/drawing/2014/main" id="{48AA1075-BF63-47BF-8587-1244F163D131}"/>
              </a:ext>
            </a:extLst>
          </p:cNvPr>
          <p:cNvSpPr txBox="1"/>
          <p:nvPr/>
        </p:nvSpPr>
        <p:spPr>
          <a:xfrm>
            <a:off x="8883802" y="4914900"/>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16. flour (n): </a:t>
            </a:r>
          </a:p>
        </p:txBody>
      </p:sp>
      <p:sp>
        <p:nvSpPr>
          <p:cNvPr id="63" name="Rectangle 62">
            <a:extLst>
              <a:ext uri="{FF2B5EF4-FFF2-40B4-BE49-F238E27FC236}">
                <a16:creationId xmlns:a16="http://schemas.microsoft.com/office/drawing/2014/main" id="{5FABE162-EA7E-4211-A78B-514CBDE5CE1F}"/>
              </a:ext>
            </a:extLst>
          </p:cNvPr>
          <p:cNvSpPr/>
          <p:nvPr/>
        </p:nvSpPr>
        <p:spPr>
          <a:xfrm>
            <a:off x="14200108" y="4954382"/>
            <a:ext cx="9144000" cy="1569660"/>
          </a:xfrm>
          <a:prstGeom prst="rect">
            <a:avLst/>
          </a:prstGeom>
        </p:spPr>
        <p:txBody>
          <a:bodyPr>
            <a:spAutoFit/>
          </a:bodyPr>
          <a:lstStyle/>
          <a:p>
            <a:r>
              <a:rPr lang="en-US" sz="4800" b="1">
                <a:solidFill>
                  <a:schemeClr val="tx1">
                    <a:lumMod val="95000"/>
                    <a:lumOff val="5000"/>
                  </a:schemeClr>
                </a:solidFill>
                <a:latin typeface="Calibri" panose="020F0502020204030204" pitchFamily="34" charset="0"/>
                <a:cs typeface="Calibri" panose="020F0502020204030204" pitchFamily="34" charset="0"/>
              </a:rPr>
              <a:t>/'flaʊə(r)/</a:t>
            </a:r>
          </a:p>
          <a:p>
            <a:r>
              <a:rPr lang="en-US" sz="4800" b="1">
                <a:solidFill>
                  <a:schemeClr val="tx1">
                    <a:lumMod val="95000"/>
                    <a:lumOff val="5000"/>
                  </a:schemeClr>
                </a:solidFill>
                <a:latin typeface="Calibri" panose="020F0502020204030204" pitchFamily="34" charset="0"/>
                <a:cs typeface="Calibri" panose="020F0502020204030204" pitchFamily="34" charset="0"/>
              </a:rPr>
              <a:t>bột mỳ</a:t>
            </a:r>
          </a:p>
        </p:txBody>
      </p:sp>
      <p:pic>
        <p:nvPicPr>
          <p:cNvPr id="5" name="Picture 4">
            <a:extLst>
              <a:ext uri="{FF2B5EF4-FFF2-40B4-BE49-F238E27FC236}">
                <a16:creationId xmlns:a16="http://schemas.microsoft.com/office/drawing/2014/main" id="{9C763BF3-4145-4AB0-90D5-014047BA7362}"/>
              </a:ext>
            </a:extLst>
          </p:cNvPr>
          <p:cNvPicPr>
            <a:picLocks noChangeAspect="1"/>
          </p:cNvPicPr>
          <p:nvPr/>
        </p:nvPicPr>
        <p:blipFill>
          <a:blip r:embed="rId22"/>
          <a:stretch>
            <a:fillRect/>
          </a:stretch>
        </p:blipFill>
        <p:spPr>
          <a:xfrm>
            <a:off x="1602988" y="1729016"/>
            <a:ext cx="3453179" cy="2916534"/>
          </a:xfrm>
          <a:prstGeom prst="rect">
            <a:avLst/>
          </a:prstGeom>
        </p:spPr>
      </p:pic>
      <p:pic>
        <p:nvPicPr>
          <p:cNvPr id="6" name="Picture 5">
            <a:extLst>
              <a:ext uri="{FF2B5EF4-FFF2-40B4-BE49-F238E27FC236}">
                <a16:creationId xmlns:a16="http://schemas.microsoft.com/office/drawing/2014/main" id="{15FE128F-1A93-478A-9C5E-EEDAC1453B5B}"/>
              </a:ext>
            </a:extLst>
          </p:cNvPr>
          <p:cNvPicPr>
            <a:picLocks noChangeAspect="1"/>
          </p:cNvPicPr>
          <p:nvPr/>
        </p:nvPicPr>
        <p:blipFill>
          <a:blip r:embed="rId23"/>
          <a:stretch>
            <a:fillRect/>
          </a:stretch>
        </p:blipFill>
        <p:spPr>
          <a:xfrm>
            <a:off x="9068625" y="1697604"/>
            <a:ext cx="4963148" cy="2606273"/>
          </a:xfrm>
          <a:prstGeom prst="rect">
            <a:avLst/>
          </a:prstGeom>
        </p:spPr>
      </p:pic>
      <p:pic>
        <p:nvPicPr>
          <p:cNvPr id="7" name="Picture 6">
            <a:extLst>
              <a:ext uri="{FF2B5EF4-FFF2-40B4-BE49-F238E27FC236}">
                <a16:creationId xmlns:a16="http://schemas.microsoft.com/office/drawing/2014/main" id="{CEF3C486-01E1-44DB-9BBF-E3496FBF0F31}"/>
              </a:ext>
            </a:extLst>
          </p:cNvPr>
          <p:cNvPicPr>
            <a:picLocks noChangeAspect="1"/>
          </p:cNvPicPr>
          <p:nvPr/>
        </p:nvPicPr>
        <p:blipFill>
          <a:blip r:embed="rId24"/>
          <a:stretch>
            <a:fillRect/>
          </a:stretch>
        </p:blipFill>
        <p:spPr>
          <a:xfrm>
            <a:off x="1738256" y="6242286"/>
            <a:ext cx="2681190" cy="2964079"/>
          </a:xfrm>
          <a:prstGeom prst="rect">
            <a:avLst/>
          </a:prstGeom>
        </p:spPr>
      </p:pic>
      <p:pic>
        <p:nvPicPr>
          <p:cNvPr id="8" name="Picture 7">
            <a:extLst>
              <a:ext uri="{FF2B5EF4-FFF2-40B4-BE49-F238E27FC236}">
                <a16:creationId xmlns:a16="http://schemas.microsoft.com/office/drawing/2014/main" id="{33D77B01-3D40-4CB4-A216-66CFBD5D76F3}"/>
              </a:ext>
            </a:extLst>
          </p:cNvPr>
          <p:cNvPicPr>
            <a:picLocks noChangeAspect="1"/>
          </p:cNvPicPr>
          <p:nvPr/>
        </p:nvPicPr>
        <p:blipFill>
          <a:blip r:embed="rId25"/>
          <a:stretch>
            <a:fillRect/>
          </a:stretch>
        </p:blipFill>
        <p:spPr>
          <a:xfrm>
            <a:off x="9008447" y="5981250"/>
            <a:ext cx="5023326" cy="3004286"/>
          </a:xfrm>
          <a:prstGeom prst="rect">
            <a:avLst/>
          </a:prstGeom>
        </p:spPr>
      </p:pic>
      <p:pic>
        <p:nvPicPr>
          <p:cNvPr id="9" name="cucumber">
            <a:hlinkClick r:id="" action="ppaction://media"/>
            <a:extLst>
              <a:ext uri="{FF2B5EF4-FFF2-40B4-BE49-F238E27FC236}">
                <a16:creationId xmlns:a16="http://schemas.microsoft.com/office/drawing/2014/main" id="{DB8478D4-0F20-496A-923E-877491D26FA8}"/>
              </a:ext>
            </a:extLst>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5791663" y="2874512"/>
            <a:ext cx="609600" cy="609600"/>
          </a:xfrm>
          <a:prstGeom prst="rect">
            <a:avLst/>
          </a:prstGeom>
        </p:spPr>
      </p:pic>
      <p:pic>
        <p:nvPicPr>
          <p:cNvPr id="10" name="delicious">
            <a:hlinkClick r:id="" action="ppaction://media"/>
            <a:extLst>
              <a:ext uri="{FF2B5EF4-FFF2-40B4-BE49-F238E27FC236}">
                <a16:creationId xmlns:a16="http://schemas.microsoft.com/office/drawing/2014/main" id="{A0CE1E33-23B4-4BA6-B8A8-040ED6B04289}"/>
              </a:ext>
            </a:extLst>
          </p:cNvPr>
          <p:cNvPicPr>
            <a:picLocks noChangeAspect="1"/>
          </p:cNvPicPr>
          <p:nvPr>
            <a:audioFile r:link="rId4"/>
            <p:extLst>
              <p:ext uri="{DAA4B4D4-6D71-4841-9C94-3DE7FCFB9230}">
                <p14:media xmlns:p14="http://schemas.microsoft.com/office/powerpoint/2010/main" r:embed="rId3"/>
              </p:ext>
            </p:extLst>
          </p:nvPr>
        </p:nvPicPr>
        <p:blipFill>
          <a:blip r:embed="rId26"/>
          <a:stretch>
            <a:fillRect/>
          </a:stretch>
        </p:blipFill>
        <p:spPr>
          <a:xfrm>
            <a:off x="14641427" y="2791632"/>
            <a:ext cx="609600" cy="609600"/>
          </a:xfrm>
          <a:prstGeom prst="rect">
            <a:avLst/>
          </a:prstGeom>
        </p:spPr>
      </p:pic>
      <p:pic>
        <p:nvPicPr>
          <p:cNvPr id="11" name="egg">
            <a:hlinkClick r:id="" action="ppaction://media"/>
            <a:extLst>
              <a:ext uri="{FF2B5EF4-FFF2-40B4-BE49-F238E27FC236}">
                <a16:creationId xmlns:a16="http://schemas.microsoft.com/office/drawing/2014/main" id="{BEEB53F2-7897-46DC-B041-2C800F61C70B}"/>
              </a:ext>
            </a:extLst>
          </p:cNvPr>
          <p:cNvPicPr>
            <a:picLocks noChangeAspect="1"/>
          </p:cNvPicPr>
          <p:nvPr>
            <a:audioFile r:link="rId6"/>
            <p:extLst>
              <p:ext uri="{DAA4B4D4-6D71-4841-9C94-3DE7FCFB9230}">
                <p14:media xmlns:p14="http://schemas.microsoft.com/office/powerpoint/2010/main" r:embed="rId5"/>
              </p:ext>
            </p:extLst>
          </p:nvPr>
        </p:nvPicPr>
        <p:blipFill>
          <a:blip r:embed="rId26"/>
          <a:stretch>
            <a:fillRect/>
          </a:stretch>
        </p:blipFill>
        <p:spPr>
          <a:xfrm>
            <a:off x="4485526" y="7311922"/>
            <a:ext cx="609600" cy="609600"/>
          </a:xfrm>
          <a:prstGeom prst="rect">
            <a:avLst/>
          </a:prstGeom>
        </p:spPr>
      </p:pic>
      <p:pic>
        <p:nvPicPr>
          <p:cNvPr id="12" name="flour">
            <a:hlinkClick r:id="" action="ppaction://media"/>
            <a:extLst>
              <a:ext uri="{FF2B5EF4-FFF2-40B4-BE49-F238E27FC236}">
                <a16:creationId xmlns:a16="http://schemas.microsoft.com/office/drawing/2014/main" id="{B4128D9D-2E0F-4891-9BD8-CCD8B8674134}"/>
              </a:ext>
            </a:extLst>
          </p:cNvPr>
          <p:cNvPicPr>
            <a:picLocks noChangeAspect="1"/>
          </p:cNvPicPr>
          <p:nvPr>
            <a:audioFile r:link="rId8"/>
            <p:extLst>
              <p:ext uri="{DAA4B4D4-6D71-4841-9C94-3DE7FCFB9230}">
                <p14:media xmlns:p14="http://schemas.microsoft.com/office/powerpoint/2010/main" r:embed="rId7"/>
              </p:ext>
            </p:extLst>
          </p:nvPr>
        </p:nvPicPr>
        <p:blipFill>
          <a:blip r:embed="rId26"/>
          <a:stretch>
            <a:fillRect/>
          </a:stretch>
        </p:blipFill>
        <p:spPr>
          <a:xfrm>
            <a:off x="14702090" y="6956506"/>
            <a:ext cx="609600" cy="609600"/>
          </a:xfrm>
          <a:prstGeom prst="rect">
            <a:avLst/>
          </a:prstGeom>
        </p:spPr>
      </p:pic>
    </p:spTree>
    <p:extLst>
      <p:ext uri="{BB962C8B-B14F-4D97-AF65-F5344CB8AC3E}">
        <p14:creationId xmlns:p14="http://schemas.microsoft.com/office/powerpoint/2010/main" val="1631242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ppt_x"/>
                                          </p:val>
                                        </p:tav>
                                        <p:tav tm="100000">
                                          <p:val>
                                            <p:strVal val="#ppt_x"/>
                                          </p:val>
                                        </p:tav>
                                      </p:tavLst>
                                    </p:anim>
                                    <p:anim calcmode="lin" valueType="num">
                                      <p:cBhvr additive="base">
                                        <p:cTn id="45" dur="500" fill="hold"/>
                                        <p:tgtEl>
                                          <p:spTgt spid="5"/>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ppt_x"/>
                                          </p:val>
                                        </p:tav>
                                        <p:tav tm="100000">
                                          <p:val>
                                            <p:strVal val="#ppt_x"/>
                                          </p:val>
                                        </p:tav>
                                      </p:tavLst>
                                    </p:anim>
                                    <p:anim calcmode="lin" valueType="num">
                                      <p:cBhvr additive="base">
                                        <p:cTn id="49" dur="500" fill="hold"/>
                                        <p:tgtEl>
                                          <p:spTgt spid="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fill="hold"/>
                                        <p:tgtEl>
                                          <p:spTgt spid="56"/>
                                        </p:tgtEl>
                                        <p:attrNameLst>
                                          <p:attrName>ppt_x</p:attrName>
                                        </p:attrNameLst>
                                      </p:cBhvr>
                                      <p:tavLst>
                                        <p:tav tm="0">
                                          <p:val>
                                            <p:strVal val="#ppt_x"/>
                                          </p:val>
                                        </p:tav>
                                        <p:tav tm="100000">
                                          <p:val>
                                            <p:strVal val="#ppt_x"/>
                                          </p:val>
                                        </p:tav>
                                      </p:tavLst>
                                    </p:anim>
                                    <p:anim calcmode="lin" valueType="num">
                                      <p:cBhvr additive="base">
                                        <p:cTn id="53"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ppt_x"/>
                                          </p:val>
                                        </p:tav>
                                        <p:tav tm="100000">
                                          <p:val>
                                            <p:strVal val="#ppt_x"/>
                                          </p:val>
                                        </p:tav>
                                      </p:tavLst>
                                    </p:anim>
                                    <p:anim calcmode="lin" valueType="num">
                                      <p:cBhvr additive="base">
                                        <p:cTn id="59"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ppt_x"/>
                                          </p:val>
                                        </p:tav>
                                        <p:tav tm="100000">
                                          <p:val>
                                            <p:strVal val="#ppt_x"/>
                                          </p:val>
                                        </p:tav>
                                      </p:tavLst>
                                    </p:anim>
                                    <p:anim calcmode="lin" valueType="num">
                                      <p:cBhvr additive="base">
                                        <p:cTn id="65" dur="500" fill="hold"/>
                                        <p:tgtEl>
                                          <p:spTgt spid="6"/>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additive="base">
                                        <p:cTn id="68" dur="500" fill="hold"/>
                                        <p:tgtEl>
                                          <p:spTgt spid="10"/>
                                        </p:tgtEl>
                                        <p:attrNameLst>
                                          <p:attrName>ppt_x</p:attrName>
                                        </p:attrNameLst>
                                      </p:cBhvr>
                                      <p:tavLst>
                                        <p:tav tm="0">
                                          <p:val>
                                            <p:strVal val="#ppt_x"/>
                                          </p:val>
                                        </p:tav>
                                        <p:tav tm="100000">
                                          <p:val>
                                            <p:strVal val="#ppt_x"/>
                                          </p:val>
                                        </p:tav>
                                      </p:tavLst>
                                    </p:anim>
                                    <p:anim calcmode="lin" valueType="num">
                                      <p:cBhvr additive="base">
                                        <p:cTn id="69" dur="500" fill="hold"/>
                                        <p:tgtEl>
                                          <p:spTgt spid="10"/>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58"/>
                                        </p:tgtEl>
                                        <p:attrNameLst>
                                          <p:attrName>style.visibility</p:attrName>
                                        </p:attrNameLst>
                                      </p:cBhvr>
                                      <p:to>
                                        <p:strVal val="visible"/>
                                      </p:to>
                                    </p:set>
                                    <p:anim calcmode="lin" valueType="num">
                                      <p:cBhvr additive="base">
                                        <p:cTn id="72" dur="500" fill="hold"/>
                                        <p:tgtEl>
                                          <p:spTgt spid="58"/>
                                        </p:tgtEl>
                                        <p:attrNameLst>
                                          <p:attrName>ppt_x</p:attrName>
                                        </p:attrNameLst>
                                      </p:cBhvr>
                                      <p:tavLst>
                                        <p:tav tm="0">
                                          <p:val>
                                            <p:strVal val="#ppt_x"/>
                                          </p:val>
                                        </p:tav>
                                        <p:tav tm="100000">
                                          <p:val>
                                            <p:strVal val="#ppt_x"/>
                                          </p:val>
                                        </p:tav>
                                      </p:tavLst>
                                    </p:anim>
                                    <p:anim calcmode="lin" valueType="num">
                                      <p:cBhvr additive="base">
                                        <p:cTn id="73"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500" fill="hold"/>
                                        <p:tgtEl>
                                          <p:spTgt spid="59"/>
                                        </p:tgtEl>
                                        <p:attrNameLst>
                                          <p:attrName>ppt_x</p:attrName>
                                        </p:attrNameLst>
                                      </p:cBhvr>
                                      <p:tavLst>
                                        <p:tav tm="0">
                                          <p:val>
                                            <p:strVal val="#ppt_x"/>
                                          </p:val>
                                        </p:tav>
                                        <p:tav tm="100000">
                                          <p:val>
                                            <p:strVal val="#ppt_x"/>
                                          </p:val>
                                        </p:tav>
                                      </p:tavLst>
                                    </p:anim>
                                    <p:anim calcmode="lin" valueType="num">
                                      <p:cBhvr additive="base">
                                        <p:cTn id="79"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7"/>
                                        </p:tgtEl>
                                        <p:attrNameLst>
                                          <p:attrName>style.visibility</p:attrName>
                                        </p:attrNameLst>
                                      </p:cBhvr>
                                      <p:to>
                                        <p:strVal val="visible"/>
                                      </p:to>
                                    </p:set>
                                    <p:anim calcmode="lin" valueType="num">
                                      <p:cBhvr additive="base">
                                        <p:cTn id="84" dur="500" fill="hold"/>
                                        <p:tgtEl>
                                          <p:spTgt spid="7"/>
                                        </p:tgtEl>
                                        <p:attrNameLst>
                                          <p:attrName>ppt_x</p:attrName>
                                        </p:attrNameLst>
                                      </p:cBhvr>
                                      <p:tavLst>
                                        <p:tav tm="0">
                                          <p:val>
                                            <p:strVal val="#ppt_x"/>
                                          </p:val>
                                        </p:tav>
                                        <p:tav tm="100000">
                                          <p:val>
                                            <p:strVal val="#ppt_x"/>
                                          </p:val>
                                        </p:tav>
                                      </p:tavLst>
                                    </p:anim>
                                    <p:anim calcmode="lin" valueType="num">
                                      <p:cBhvr additive="base">
                                        <p:cTn id="85" dur="500" fill="hold"/>
                                        <p:tgtEl>
                                          <p:spTgt spid="7"/>
                                        </p:tgtEl>
                                        <p:attrNameLst>
                                          <p:attrName>ppt_y</p:attrName>
                                        </p:attrNameLst>
                                      </p:cBhvr>
                                      <p:tavLst>
                                        <p:tav tm="0">
                                          <p:val>
                                            <p:strVal val="1+#ppt_h/2"/>
                                          </p:val>
                                        </p:tav>
                                        <p:tav tm="100000">
                                          <p:val>
                                            <p:strVal val="#ppt_y"/>
                                          </p:val>
                                        </p:tav>
                                      </p:tavLst>
                                    </p:anim>
                                  </p:childTnLst>
                                </p:cTn>
                              </p:par>
                              <p:par>
                                <p:cTn id="86" presetID="2" presetClass="entr" presetSubtype="4" fill="hold" nodeType="withEffect">
                                  <p:stCondLst>
                                    <p:cond delay="0"/>
                                  </p:stCondLst>
                                  <p:childTnLst>
                                    <p:set>
                                      <p:cBhvr>
                                        <p:cTn id="87" dur="1" fill="hold">
                                          <p:stCondLst>
                                            <p:cond delay="0"/>
                                          </p:stCondLst>
                                        </p:cTn>
                                        <p:tgtEl>
                                          <p:spTgt spid="11"/>
                                        </p:tgtEl>
                                        <p:attrNameLst>
                                          <p:attrName>style.visibility</p:attrName>
                                        </p:attrNameLst>
                                      </p:cBhvr>
                                      <p:to>
                                        <p:strVal val="visible"/>
                                      </p:to>
                                    </p:set>
                                    <p:anim calcmode="lin" valueType="num">
                                      <p:cBhvr additive="base">
                                        <p:cTn id="88" dur="500" fill="hold"/>
                                        <p:tgtEl>
                                          <p:spTgt spid="11"/>
                                        </p:tgtEl>
                                        <p:attrNameLst>
                                          <p:attrName>ppt_x</p:attrName>
                                        </p:attrNameLst>
                                      </p:cBhvr>
                                      <p:tavLst>
                                        <p:tav tm="0">
                                          <p:val>
                                            <p:strVal val="#ppt_x"/>
                                          </p:val>
                                        </p:tav>
                                        <p:tav tm="100000">
                                          <p:val>
                                            <p:strVal val="#ppt_x"/>
                                          </p:val>
                                        </p:tav>
                                      </p:tavLst>
                                    </p:anim>
                                    <p:anim calcmode="lin" valueType="num">
                                      <p:cBhvr additive="base">
                                        <p:cTn id="89" dur="500" fill="hold"/>
                                        <p:tgtEl>
                                          <p:spTgt spid="11"/>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additive="base">
                                        <p:cTn id="92" dur="500" fill="hold"/>
                                        <p:tgtEl>
                                          <p:spTgt spid="60"/>
                                        </p:tgtEl>
                                        <p:attrNameLst>
                                          <p:attrName>ppt_x</p:attrName>
                                        </p:attrNameLst>
                                      </p:cBhvr>
                                      <p:tavLst>
                                        <p:tav tm="0">
                                          <p:val>
                                            <p:strVal val="#ppt_x"/>
                                          </p:val>
                                        </p:tav>
                                        <p:tav tm="100000">
                                          <p:val>
                                            <p:strVal val="#ppt_x"/>
                                          </p:val>
                                        </p:tav>
                                      </p:tavLst>
                                    </p:anim>
                                    <p:anim calcmode="lin" valueType="num">
                                      <p:cBhvr additive="base">
                                        <p:cTn id="93"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grpId="0" nodeType="clickEffect">
                                  <p:stCondLst>
                                    <p:cond delay="0"/>
                                  </p:stCondLst>
                                  <p:childTnLst>
                                    <p:set>
                                      <p:cBhvr>
                                        <p:cTn id="97" dur="1" fill="hold">
                                          <p:stCondLst>
                                            <p:cond delay="0"/>
                                          </p:stCondLst>
                                        </p:cTn>
                                        <p:tgtEl>
                                          <p:spTgt spid="61"/>
                                        </p:tgtEl>
                                        <p:attrNameLst>
                                          <p:attrName>style.visibility</p:attrName>
                                        </p:attrNameLst>
                                      </p:cBhvr>
                                      <p:to>
                                        <p:strVal val="visible"/>
                                      </p:to>
                                    </p:set>
                                    <p:anim calcmode="lin" valueType="num">
                                      <p:cBhvr additive="base">
                                        <p:cTn id="98" dur="500" fill="hold"/>
                                        <p:tgtEl>
                                          <p:spTgt spid="61"/>
                                        </p:tgtEl>
                                        <p:attrNameLst>
                                          <p:attrName>ppt_x</p:attrName>
                                        </p:attrNameLst>
                                      </p:cBhvr>
                                      <p:tavLst>
                                        <p:tav tm="0">
                                          <p:val>
                                            <p:strVal val="#ppt_x"/>
                                          </p:val>
                                        </p:tav>
                                        <p:tav tm="100000">
                                          <p:val>
                                            <p:strVal val="#ppt_x"/>
                                          </p:val>
                                        </p:tav>
                                      </p:tavLst>
                                    </p:anim>
                                    <p:anim calcmode="lin" valueType="num">
                                      <p:cBhvr additive="base">
                                        <p:cTn id="9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nodeType="clickEffect">
                                  <p:stCondLst>
                                    <p:cond delay="0"/>
                                  </p:stCondLst>
                                  <p:childTnLst>
                                    <p:set>
                                      <p:cBhvr>
                                        <p:cTn id="103" dur="1" fill="hold">
                                          <p:stCondLst>
                                            <p:cond delay="0"/>
                                          </p:stCondLst>
                                        </p:cTn>
                                        <p:tgtEl>
                                          <p:spTgt spid="12"/>
                                        </p:tgtEl>
                                        <p:attrNameLst>
                                          <p:attrName>style.visibility</p:attrName>
                                        </p:attrNameLst>
                                      </p:cBhvr>
                                      <p:to>
                                        <p:strVal val="visible"/>
                                      </p:to>
                                    </p:set>
                                    <p:anim calcmode="lin" valueType="num">
                                      <p:cBhvr additive="base">
                                        <p:cTn id="104" dur="500" fill="hold"/>
                                        <p:tgtEl>
                                          <p:spTgt spid="12"/>
                                        </p:tgtEl>
                                        <p:attrNameLst>
                                          <p:attrName>ppt_x</p:attrName>
                                        </p:attrNameLst>
                                      </p:cBhvr>
                                      <p:tavLst>
                                        <p:tav tm="0">
                                          <p:val>
                                            <p:strVal val="#ppt_x"/>
                                          </p:val>
                                        </p:tav>
                                        <p:tav tm="100000">
                                          <p:val>
                                            <p:strVal val="#ppt_x"/>
                                          </p:val>
                                        </p:tav>
                                      </p:tavLst>
                                    </p:anim>
                                    <p:anim calcmode="lin" valueType="num">
                                      <p:cBhvr additive="base">
                                        <p:cTn id="105" dur="500" fill="hold"/>
                                        <p:tgtEl>
                                          <p:spTgt spid="12"/>
                                        </p:tgtEl>
                                        <p:attrNameLst>
                                          <p:attrName>ppt_y</p:attrName>
                                        </p:attrNameLst>
                                      </p:cBhvr>
                                      <p:tavLst>
                                        <p:tav tm="0">
                                          <p:val>
                                            <p:strVal val="1+#ppt_h/2"/>
                                          </p:val>
                                        </p:tav>
                                        <p:tav tm="100000">
                                          <p:val>
                                            <p:strVal val="#ppt_y"/>
                                          </p:val>
                                        </p:tav>
                                      </p:tavLst>
                                    </p:anim>
                                  </p:childTnLst>
                                </p:cTn>
                              </p:par>
                              <p:par>
                                <p:cTn id="106" presetID="2" presetClass="entr" presetSubtype="4" fill="hold" nodeType="withEffect">
                                  <p:stCondLst>
                                    <p:cond delay="0"/>
                                  </p:stCondLst>
                                  <p:childTnLst>
                                    <p:set>
                                      <p:cBhvr>
                                        <p:cTn id="107" dur="1" fill="hold">
                                          <p:stCondLst>
                                            <p:cond delay="0"/>
                                          </p:stCondLst>
                                        </p:cTn>
                                        <p:tgtEl>
                                          <p:spTgt spid="8"/>
                                        </p:tgtEl>
                                        <p:attrNameLst>
                                          <p:attrName>style.visibility</p:attrName>
                                        </p:attrNameLst>
                                      </p:cBhvr>
                                      <p:to>
                                        <p:strVal val="visible"/>
                                      </p:to>
                                    </p:set>
                                    <p:anim calcmode="lin" valueType="num">
                                      <p:cBhvr additive="base">
                                        <p:cTn id="108" dur="500" fill="hold"/>
                                        <p:tgtEl>
                                          <p:spTgt spid="8"/>
                                        </p:tgtEl>
                                        <p:attrNameLst>
                                          <p:attrName>ppt_x</p:attrName>
                                        </p:attrNameLst>
                                      </p:cBhvr>
                                      <p:tavLst>
                                        <p:tav tm="0">
                                          <p:val>
                                            <p:strVal val="#ppt_x"/>
                                          </p:val>
                                        </p:tav>
                                        <p:tav tm="100000">
                                          <p:val>
                                            <p:strVal val="#ppt_x"/>
                                          </p:val>
                                        </p:tav>
                                      </p:tavLst>
                                    </p:anim>
                                    <p:anim calcmode="lin" valueType="num">
                                      <p:cBhvr additive="base">
                                        <p:cTn id="109" dur="500" fill="hold"/>
                                        <p:tgtEl>
                                          <p:spTgt spid="8"/>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 calcmode="lin" valueType="num">
                                      <p:cBhvr additive="base">
                                        <p:cTn id="112" dur="500" fill="hold"/>
                                        <p:tgtEl>
                                          <p:spTgt spid="62"/>
                                        </p:tgtEl>
                                        <p:attrNameLst>
                                          <p:attrName>ppt_x</p:attrName>
                                        </p:attrNameLst>
                                      </p:cBhvr>
                                      <p:tavLst>
                                        <p:tav tm="0">
                                          <p:val>
                                            <p:strVal val="#ppt_x"/>
                                          </p:val>
                                        </p:tav>
                                        <p:tav tm="100000">
                                          <p:val>
                                            <p:strVal val="#ppt_x"/>
                                          </p:val>
                                        </p:tav>
                                      </p:tavLst>
                                    </p:anim>
                                    <p:anim calcmode="lin" valueType="num">
                                      <p:cBhvr additive="base">
                                        <p:cTn id="113"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2" presetClass="entr" presetSubtype="4" fill="hold" grpId="0" nodeType="clickEffect">
                                  <p:stCondLst>
                                    <p:cond delay="0"/>
                                  </p:stCondLst>
                                  <p:childTnLst>
                                    <p:set>
                                      <p:cBhvr>
                                        <p:cTn id="117" dur="1" fill="hold">
                                          <p:stCondLst>
                                            <p:cond delay="0"/>
                                          </p:stCondLst>
                                        </p:cTn>
                                        <p:tgtEl>
                                          <p:spTgt spid="63"/>
                                        </p:tgtEl>
                                        <p:attrNameLst>
                                          <p:attrName>style.visibility</p:attrName>
                                        </p:attrNameLst>
                                      </p:cBhvr>
                                      <p:to>
                                        <p:strVal val="visible"/>
                                      </p:to>
                                    </p:set>
                                    <p:anim calcmode="lin" valueType="num">
                                      <p:cBhvr additive="base">
                                        <p:cTn id="118" dur="500" fill="hold"/>
                                        <p:tgtEl>
                                          <p:spTgt spid="63"/>
                                        </p:tgtEl>
                                        <p:attrNameLst>
                                          <p:attrName>ppt_x</p:attrName>
                                        </p:attrNameLst>
                                      </p:cBhvr>
                                      <p:tavLst>
                                        <p:tav tm="0">
                                          <p:val>
                                            <p:strVal val="#ppt_x"/>
                                          </p:val>
                                        </p:tav>
                                        <p:tav tm="100000">
                                          <p:val>
                                            <p:strVal val="#ppt_x"/>
                                          </p:val>
                                        </p:tav>
                                      </p:tavLst>
                                    </p:anim>
                                    <p:anim calcmode="lin" valueType="num">
                                      <p:cBhvr additive="base">
                                        <p:cTn id="119"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0" fill="hold" display="0">
                  <p:stCondLst>
                    <p:cond delay="indefinite"/>
                  </p:stCondLst>
                  <p:endCondLst>
                    <p:cond evt="onStopAudio" delay="0">
                      <p:tgtEl>
                        <p:sldTgt/>
                      </p:tgtEl>
                    </p:cond>
                  </p:endCondLst>
                </p:cTn>
                <p:tgtEl>
                  <p:spTgt spid="9"/>
                </p:tgtEl>
              </p:cMediaNode>
            </p:audio>
            <p:audio>
              <p:cMediaNode vol="80000">
                <p:cTn id="121" fill="hold" display="0">
                  <p:stCondLst>
                    <p:cond delay="indefinite"/>
                  </p:stCondLst>
                  <p:endCondLst>
                    <p:cond evt="onStopAudio" delay="0">
                      <p:tgtEl>
                        <p:sldTgt/>
                      </p:tgtEl>
                    </p:cond>
                  </p:endCondLst>
                </p:cTn>
                <p:tgtEl>
                  <p:spTgt spid="10"/>
                </p:tgtEl>
              </p:cMediaNode>
            </p:audio>
            <p:audio>
              <p:cMediaNode vol="80000">
                <p:cTn id="122" fill="hold" display="0">
                  <p:stCondLst>
                    <p:cond delay="indefinite"/>
                  </p:stCondLst>
                  <p:endCondLst>
                    <p:cond evt="onStopAudio" delay="0">
                      <p:tgtEl>
                        <p:sldTgt/>
                      </p:tgtEl>
                    </p:cond>
                  </p:endCondLst>
                </p:cTn>
                <p:tgtEl>
                  <p:spTgt spid="11"/>
                </p:tgtEl>
              </p:cMediaNode>
            </p:audio>
            <p:audio>
              <p:cMediaNode vol="80000">
                <p:cTn id="123" fill="hold" display="0">
                  <p:stCondLst>
                    <p:cond delay="indefinite"/>
                  </p:stCondLst>
                  <p:endCondLst>
                    <p:cond evt="onStopAudio" delay="0">
                      <p:tgtEl>
                        <p:sldTgt/>
                      </p:tgtEl>
                    </p:cond>
                  </p:endCondLst>
                </p:cTn>
                <p:tgtEl>
                  <p:spTgt spid="12"/>
                </p:tgtEl>
              </p:cMediaNode>
            </p:audio>
          </p:childTnLst>
        </p:cTn>
      </p:par>
    </p:tnLst>
    <p:bldLst>
      <p:bldP spid="56" grpId="0"/>
      <p:bldP spid="57" grpId="0"/>
      <p:bldP spid="58" grpId="0"/>
      <p:bldP spid="59" grpId="0"/>
      <p:bldP spid="60" grpId="0"/>
      <p:bldP spid="61" grpId="0"/>
      <p:bldP spid="62" grpId="0"/>
      <p:bldP spid="6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2">
            <a:extLst>
              <a:ext uri="{FF2B5EF4-FFF2-40B4-BE49-F238E27FC236}">
                <a16:creationId xmlns:a16="http://schemas.microsoft.com/office/drawing/2014/main" id="{4A104939-F546-4189-A707-ECF709962E60}"/>
              </a:ext>
            </a:extLst>
          </p:cNvPr>
          <p:cNvSpPr/>
          <p:nvPr/>
        </p:nvSpPr>
        <p:spPr>
          <a:xfrm>
            <a:off x="685800" y="337109"/>
            <a:ext cx="17330369" cy="9635688"/>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 name="Freeform 3"/>
          <p:cNvSpPr/>
          <p:nvPr/>
        </p:nvSpPr>
        <p:spPr>
          <a:xfrm rot="-4014166">
            <a:off x="9383002" y="-364038"/>
            <a:ext cx="1006333" cy="1348396"/>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12">
              <a:duotone>
                <a:prstClr val="black"/>
                <a:schemeClr val="accent2">
                  <a:tint val="45000"/>
                  <a:satMod val="400000"/>
                </a:schemeClr>
              </a:duotone>
              <a:extLst>
                <a:ext uri="{96DAC541-7B7A-43D3-8B79-37D633B846F1}">
                  <asvg:svgBlip xmlns:asvg="http://schemas.microsoft.com/office/drawing/2016/SVG/main" r:embed="rId13"/>
                </a:ext>
              </a:extLst>
            </a:blip>
            <a:stretch>
              <a:fillRect/>
            </a:stretch>
          </a:blipFill>
        </p:spPr>
      </p:sp>
      <p:sp>
        <p:nvSpPr>
          <p:cNvPr id="4" name="Freeform 4"/>
          <p:cNvSpPr/>
          <p:nvPr/>
        </p:nvSpPr>
        <p:spPr>
          <a:xfrm rot="7719284">
            <a:off x="6868240" y="8013825"/>
            <a:ext cx="2678118" cy="3263889"/>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3" name="Freeform 33"/>
          <p:cNvSpPr/>
          <p:nvPr/>
        </p:nvSpPr>
        <p:spPr>
          <a:xfrm rot="226809">
            <a:off x="15929574" y="-247629"/>
            <a:ext cx="2762560" cy="2517235"/>
          </a:xfrm>
          <a:custGeom>
            <a:avLst/>
            <a:gdLst/>
            <a:ahLst/>
            <a:cxnLst/>
            <a:rect l="l" t="t" r="r" b="b"/>
            <a:pathLst>
              <a:path w="4501533" h="3740365">
                <a:moveTo>
                  <a:pt x="0" y="0"/>
                </a:moveTo>
                <a:lnTo>
                  <a:pt x="4501533" y="0"/>
                </a:lnTo>
                <a:lnTo>
                  <a:pt x="4501533" y="3740364"/>
                </a:lnTo>
                <a:lnTo>
                  <a:pt x="0" y="374036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36" name="Freeform 36"/>
          <p:cNvSpPr/>
          <p:nvPr/>
        </p:nvSpPr>
        <p:spPr>
          <a:xfrm rot="-449104">
            <a:off x="-376462" y="-402084"/>
            <a:ext cx="2546144" cy="1874958"/>
          </a:xfrm>
          <a:custGeom>
            <a:avLst/>
            <a:gdLst/>
            <a:ahLst/>
            <a:cxnLst/>
            <a:rect l="l" t="t" r="r" b="b"/>
            <a:pathLst>
              <a:path w="5870464" h="4643003">
                <a:moveTo>
                  <a:pt x="0" y="0"/>
                </a:moveTo>
                <a:lnTo>
                  <a:pt x="5870464" y="0"/>
                </a:lnTo>
                <a:lnTo>
                  <a:pt x="5870464" y="4643003"/>
                </a:lnTo>
                <a:lnTo>
                  <a:pt x="0" y="464300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37" name="Freeform 37"/>
          <p:cNvSpPr/>
          <p:nvPr/>
        </p:nvSpPr>
        <p:spPr>
          <a:xfrm rot="2407902">
            <a:off x="16611356" y="8307370"/>
            <a:ext cx="1703620" cy="2040746"/>
          </a:xfrm>
          <a:custGeom>
            <a:avLst/>
            <a:gdLst/>
            <a:ahLst/>
            <a:cxnLst/>
            <a:rect l="l" t="t" r="r" b="b"/>
            <a:pathLst>
              <a:path w="2095383" h="2473092">
                <a:moveTo>
                  <a:pt x="0" y="0"/>
                </a:moveTo>
                <a:lnTo>
                  <a:pt x="2095383" y="0"/>
                </a:lnTo>
                <a:lnTo>
                  <a:pt x="2095383" y="2473092"/>
                </a:lnTo>
                <a:lnTo>
                  <a:pt x="0" y="247309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56" name="TextBox 8">
            <a:extLst>
              <a:ext uri="{FF2B5EF4-FFF2-40B4-BE49-F238E27FC236}">
                <a16:creationId xmlns:a16="http://schemas.microsoft.com/office/drawing/2014/main" id="{84D7860B-43B5-4B4A-9F6A-AADAB666B0DA}"/>
              </a:ext>
            </a:extLst>
          </p:cNvPr>
          <p:cNvSpPr txBox="1"/>
          <p:nvPr/>
        </p:nvSpPr>
        <p:spPr>
          <a:xfrm>
            <a:off x="240931" y="875794"/>
            <a:ext cx="7495893" cy="854978"/>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17. fried vegetables (n): </a:t>
            </a:r>
          </a:p>
        </p:txBody>
      </p:sp>
      <p:sp>
        <p:nvSpPr>
          <p:cNvPr id="57" name="Rectangle 56">
            <a:extLst>
              <a:ext uri="{FF2B5EF4-FFF2-40B4-BE49-F238E27FC236}">
                <a16:creationId xmlns:a16="http://schemas.microsoft.com/office/drawing/2014/main" id="{95F50A88-B844-440F-8DDB-D6975CB89DFF}"/>
              </a:ext>
            </a:extLst>
          </p:cNvPr>
          <p:cNvSpPr/>
          <p:nvPr/>
        </p:nvSpPr>
        <p:spPr>
          <a:xfrm>
            <a:off x="6915688" y="760231"/>
            <a:ext cx="9144000" cy="1870640"/>
          </a:xfrm>
          <a:prstGeom prst="rect">
            <a:avLst/>
          </a:prstGeom>
        </p:spPr>
        <p:txBody>
          <a:bodyPr>
            <a:spAutoFit/>
          </a:bodyPr>
          <a:lstStyle/>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/fraɪd 'vedʒtəblz/</a:t>
            </a:r>
          </a:p>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rau xào</a:t>
            </a:r>
          </a:p>
        </p:txBody>
      </p:sp>
      <p:sp>
        <p:nvSpPr>
          <p:cNvPr id="58" name="TextBox 8">
            <a:extLst>
              <a:ext uri="{FF2B5EF4-FFF2-40B4-BE49-F238E27FC236}">
                <a16:creationId xmlns:a16="http://schemas.microsoft.com/office/drawing/2014/main" id="{EB65E8FC-8EFC-410E-BDB9-20D3E54956DC}"/>
              </a:ext>
            </a:extLst>
          </p:cNvPr>
          <p:cNvSpPr txBox="1"/>
          <p:nvPr/>
        </p:nvSpPr>
        <p:spPr>
          <a:xfrm>
            <a:off x="9957805" y="762097"/>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18. fry (v): </a:t>
            </a:r>
          </a:p>
        </p:txBody>
      </p:sp>
      <p:sp>
        <p:nvSpPr>
          <p:cNvPr id="59" name="Rectangle 58">
            <a:extLst>
              <a:ext uri="{FF2B5EF4-FFF2-40B4-BE49-F238E27FC236}">
                <a16:creationId xmlns:a16="http://schemas.microsoft.com/office/drawing/2014/main" id="{3CE0F9A8-10D7-40C7-A642-B99D06515899}"/>
              </a:ext>
            </a:extLst>
          </p:cNvPr>
          <p:cNvSpPr/>
          <p:nvPr/>
        </p:nvSpPr>
        <p:spPr>
          <a:xfrm>
            <a:off x="15050018" y="855468"/>
            <a:ext cx="9144000" cy="2308324"/>
          </a:xfrm>
          <a:prstGeom prst="rect">
            <a:avLst/>
          </a:prstGeom>
        </p:spPr>
        <p:txBody>
          <a:bodyPr>
            <a:spAutoFit/>
          </a:bodyPr>
          <a:lstStyle/>
          <a:p>
            <a:r>
              <a:rPr lang="en-US" sz="4800" b="1">
                <a:solidFill>
                  <a:schemeClr val="tx1">
                    <a:lumMod val="95000"/>
                    <a:lumOff val="5000"/>
                  </a:schemeClr>
                </a:solidFill>
                <a:latin typeface="Calibri" panose="020F0502020204030204" pitchFamily="34" charset="0"/>
                <a:cs typeface="Calibri" panose="020F0502020204030204" pitchFamily="34" charset="0"/>
              </a:rPr>
              <a:t>/fraɪ/</a:t>
            </a:r>
          </a:p>
          <a:p>
            <a:r>
              <a:rPr lang="en-US" sz="4800" b="1">
                <a:solidFill>
                  <a:schemeClr val="tx1">
                    <a:lumMod val="95000"/>
                    <a:lumOff val="5000"/>
                  </a:schemeClr>
                </a:solidFill>
                <a:latin typeface="Calibri" panose="020F0502020204030204" pitchFamily="34" charset="0"/>
                <a:cs typeface="Calibri" panose="020F0502020204030204" pitchFamily="34" charset="0"/>
              </a:rPr>
              <a:t>rán, </a:t>
            </a:r>
          </a:p>
          <a:p>
            <a:r>
              <a:rPr lang="en-US" sz="4800" b="1">
                <a:solidFill>
                  <a:schemeClr val="tx1">
                    <a:lumMod val="95000"/>
                    <a:lumOff val="5000"/>
                  </a:schemeClr>
                </a:solidFill>
                <a:latin typeface="Calibri" panose="020F0502020204030204" pitchFamily="34" charset="0"/>
                <a:cs typeface="Calibri" panose="020F0502020204030204" pitchFamily="34" charset="0"/>
              </a:rPr>
              <a:t>chiên</a:t>
            </a:r>
          </a:p>
        </p:txBody>
      </p:sp>
      <p:sp>
        <p:nvSpPr>
          <p:cNvPr id="60" name="TextBox 8">
            <a:extLst>
              <a:ext uri="{FF2B5EF4-FFF2-40B4-BE49-F238E27FC236}">
                <a16:creationId xmlns:a16="http://schemas.microsoft.com/office/drawing/2014/main" id="{AE055071-7BF3-4A2C-BE8A-9A50345C1220}"/>
              </a:ext>
            </a:extLst>
          </p:cNvPr>
          <p:cNvSpPr txBox="1"/>
          <p:nvPr/>
        </p:nvSpPr>
        <p:spPr>
          <a:xfrm>
            <a:off x="-384825" y="5006266"/>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19. ginger(n): </a:t>
            </a:r>
          </a:p>
        </p:txBody>
      </p:sp>
      <p:sp>
        <p:nvSpPr>
          <p:cNvPr id="61" name="Rectangle 60">
            <a:extLst>
              <a:ext uri="{FF2B5EF4-FFF2-40B4-BE49-F238E27FC236}">
                <a16:creationId xmlns:a16="http://schemas.microsoft.com/office/drawing/2014/main" id="{0E41F7DF-73B5-4455-AD7C-93E78872C8FF}"/>
              </a:ext>
            </a:extLst>
          </p:cNvPr>
          <p:cNvSpPr/>
          <p:nvPr/>
        </p:nvSpPr>
        <p:spPr>
          <a:xfrm>
            <a:off x="5056108" y="5039225"/>
            <a:ext cx="9144000" cy="1569660"/>
          </a:xfrm>
          <a:prstGeom prst="rect">
            <a:avLst/>
          </a:prstGeom>
        </p:spPr>
        <p:txBody>
          <a:bodyPr>
            <a:spAutoFit/>
          </a:bodyPr>
          <a:lstStyle/>
          <a:p>
            <a:r>
              <a:rPr lang="en-US" sz="4800" b="1">
                <a:solidFill>
                  <a:schemeClr val="tx1">
                    <a:lumMod val="95000"/>
                    <a:lumOff val="5000"/>
                  </a:schemeClr>
                </a:solidFill>
                <a:latin typeface="Calibri" panose="020F0502020204030204" pitchFamily="34" charset="0"/>
                <a:cs typeface="Calibri" panose="020F0502020204030204" pitchFamily="34" charset="0"/>
              </a:rPr>
              <a:t>/</a:t>
            </a:r>
            <a:r>
              <a:rPr lang="vi-VN" sz="4800" b="1">
                <a:solidFill>
                  <a:schemeClr val="tx1">
                    <a:lumMod val="95000"/>
                    <a:lumOff val="5000"/>
                  </a:schemeClr>
                </a:solidFill>
                <a:latin typeface="Calibri" panose="020F0502020204030204" pitchFamily="34" charset="0"/>
                <a:cs typeface="Calibri" panose="020F0502020204030204" pitchFamily="34" charset="0"/>
              </a:rPr>
              <a:t>'dʒɪndʒə(r)/</a:t>
            </a:r>
          </a:p>
          <a:p>
            <a:r>
              <a:rPr lang="vi-VN" sz="4800" b="1">
                <a:solidFill>
                  <a:schemeClr val="tx1">
                    <a:lumMod val="95000"/>
                    <a:lumOff val="5000"/>
                  </a:schemeClr>
                </a:solidFill>
                <a:latin typeface="Calibri" panose="020F0502020204030204" pitchFamily="34" charset="0"/>
                <a:cs typeface="Calibri" panose="020F0502020204030204" pitchFamily="34" charset="0"/>
              </a:rPr>
              <a:t>gừng</a:t>
            </a:r>
          </a:p>
        </p:txBody>
      </p:sp>
      <p:sp>
        <p:nvSpPr>
          <p:cNvPr id="62" name="TextBox 8">
            <a:extLst>
              <a:ext uri="{FF2B5EF4-FFF2-40B4-BE49-F238E27FC236}">
                <a16:creationId xmlns:a16="http://schemas.microsoft.com/office/drawing/2014/main" id="{48AA1075-BF63-47BF-8587-1244F163D131}"/>
              </a:ext>
            </a:extLst>
          </p:cNvPr>
          <p:cNvSpPr txBox="1"/>
          <p:nvPr/>
        </p:nvSpPr>
        <p:spPr>
          <a:xfrm>
            <a:off x="8207299" y="4940426"/>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20. grapefruit (n): </a:t>
            </a:r>
          </a:p>
        </p:txBody>
      </p:sp>
      <p:sp>
        <p:nvSpPr>
          <p:cNvPr id="63" name="Rectangle 62">
            <a:extLst>
              <a:ext uri="{FF2B5EF4-FFF2-40B4-BE49-F238E27FC236}">
                <a16:creationId xmlns:a16="http://schemas.microsoft.com/office/drawing/2014/main" id="{5FABE162-EA7E-4211-A78B-514CBDE5CE1F}"/>
              </a:ext>
            </a:extLst>
          </p:cNvPr>
          <p:cNvSpPr/>
          <p:nvPr/>
        </p:nvSpPr>
        <p:spPr>
          <a:xfrm>
            <a:off x="14200108" y="4954382"/>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/'greɪpfru:t/</a:t>
            </a:r>
          </a:p>
          <a:p>
            <a:r>
              <a:rPr lang="vi-VN" sz="4800" b="1">
                <a:solidFill>
                  <a:schemeClr val="tx1">
                    <a:lumMod val="95000"/>
                    <a:lumOff val="5000"/>
                  </a:schemeClr>
                </a:solidFill>
                <a:latin typeface="Calibri" panose="020F0502020204030204" pitchFamily="34" charset="0"/>
                <a:cs typeface="Calibri" panose="020F0502020204030204" pitchFamily="34" charset="0"/>
              </a:rPr>
              <a:t>bưởi</a:t>
            </a:r>
          </a:p>
        </p:txBody>
      </p:sp>
      <p:pic>
        <p:nvPicPr>
          <p:cNvPr id="5" name="Picture 4">
            <a:extLst>
              <a:ext uri="{FF2B5EF4-FFF2-40B4-BE49-F238E27FC236}">
                <a16:creationId xmlns:a16="http://schemas.microsoft.com/office/drawing/2014/main" id="{E0A31589-A629-4528-8D50-116E9BFFCDDB}"/>
              </a:ext>
            </a:extLst>
          </p:cNvPr>
          <p:cNvPicPr>
            <a:picLocks noChangeAspect="1"/>
          </p:cNvPicPr>
          <p:nvPr/>
        </p:nvPicPr>
        <p:blipFill>
          <a:blip r:embed="rId22"/>
          <a:stretch>
            <a:fillRect/>
          </a:stretch>
        </p:blipFill>
        <p:spPr>
          <a:xfrm>
            <a:off x="1859602" y="1753609"/>
            <a:ext cx="4966284" cy="3210236"/>
          </a:xfrm>
          <a:prstGeom prst="rect">
            <a:avLst/>
          </a:prstGeom>
        </p:spPr>
      </p:pic>
      <p:pic>
        <p:nvPicPr>
          <p:cNvPr id="6" name="Picture 5">
            <a:extLst>
              <a:ext uri="{FF2B5EF4-FFF2-40B4-BE49-F238E27FC236}">
                <a16:creationId xmlns:a16="http://schemas.microsoft.com/office/drawing/2014/main" id="{6CD10D73-48FC-4BF1-81D2-7CC5DBD1861C}"/>
              </a:ext>
            </a:extLst>
          </p:cNvPr>
          <p:cNvPicPr>
            <a:picLocks noChangeAspect="1"/>
          </p:cNvPicPr>
          <p:nvPr/>
        </p:nvPicPr>
        <p:blipFill>
          <a:blip r:embed="rId23"/>
          <a:stretch>
            <a:fillRect/>
          </a:stretch>
        </p:blipFill>
        <p:spPr>
          <a:xfrm>
            <a:off x="10631036" y="1807333"/>
            <a:ext cx="4019191" cy="2987721"/>
          </a:xfrm>
          <a:prstGeom prst="rect">
            <a:avLst/>
          </a:prstGeom>
        </p:spPr>
      </p:pic>
      <p:pic>
        <p:nvPicPr>
          <p:cNvPr id="7" name="Picture 6">
            <a:extLst>
              <a:ext uri="{FF2B5EF4-FFF2-40B4-BE49-F238E27FC236}">
                <a16:creationId xmlns:a16="http://schemas.microsoft.com/office/drawing/2014/main" id="{9D2E21C3-6032-4E94-99B7-EDE9175BA7F1}"/>
              </a:ext>
            </a:extLst>
          </p:cNvPr>
          <p:cNvPicPr>
            <a:picLocks noChangeAspect="1"/>
          </p:cNvPicPr>
          <p:nvPr/>
        </p:nvPicPr>
        <p:blipFill>
          <a:blip r:embed="rId24"/>
          <a:stretch>
            <a:fillRect/>
          </a:stretch>
        </p:blipFill>
        <p:spPr>
          <a:xfrm>
            <a:off x="1188768" y="5923991"/>
            <a:ext cx="3831908" cy="3643854"/>
          </a:xfrm>
          <a:prstGeom prst="rect">
            <a:avLst/>
          </a:prstGeom>
        </p:spPr>
      </p:pic>
      <p:sp>
        <p:nvSpPr>
          <p:cNvPr id="2" name="Freeform 2"/>
          <p:cNvSpPr/>
          <p:nvPr/>
        </p:nvSpPr>
        <p:spPr>
          <a:xfrm>
            <a:off x="-52905" y="8398783"/>
            <a:ext cx="2106057" cy="2258134"/>
          </a:xfrm>
          <a:custGeom>
            <a:avLst/>
            <a:gdLst/>
            <a:ahLst/>
            <a:cxnLst/>
            <a:rect l="l" t="t" r="r" b="b"/>
            <a:pathLst>
              <a:path w="3978762" h="3711100">
                <a:moveTo>
                  <a:pt x="0" y="0"/>
                </a:moveTo>
                <a:lnTo>
                  <a:pt x="3978762" y="0"/>
                </a:lnTo>
                <a:lnTo>
                  <a:pt x="3978762" y="3711099"/>
                </a:lnTo>
                <a:lnTo>
                  <a:pt x="0" y="3711099"/>
                </a:lnTo>
                <a:lnTo>
                  <a:pt x="0" y="0"/>
                </a:lnTo>
                <a:close/>
              </a:path>
            </a:pathLst>
          </a:custGeom>
          <a:blipFill>
            <a:blip r:embed="rId12">
              <a:duotone>
                <a:prstClr val="black"/>
                <a:schemeClr val="accent2">
                  <a:tint val="45000"/>
                  <a:satMod val="400000"/>
                </a:schemeClr>
              </a:duotone>
              <a:extLst>
                <a:ext uri="{96DAC541-7B7A-43D3-8B79-37D633B846F1}">
                  <asvg:svgBlip xmlns:asvg="http://schemas.microsoft.com/office/drawing/2016/SVG/main" r:embed="rId13"/>
                </a:ext>
              </a:extLst>
            </a:blip>
            <a:stretch>
              <a:fillRect/>
            </a:stretch>
          </a:blipFill>
        </p:spPr>
      </p:sp>
      <p:pic>
        <p:nvPicPr>
          <p:cNvPr id="8" name="Picture 7">
            <a:extLst>
              <a:ext uri="{FF2B5EF4-FFF2-40B4-BE49-F238E27FC236}">
                <a16:creationId xmlns:a16="http://schemas.microsoft.com/office/drawing/2014/main" id="{0F0DEF03-3F24-4FB0-834D-C7CAEC494144}"/>
              </a:ext>
            </a:extLst>
          </p:cNvPr>
          <p:cNvPicPr>
            <a:picLocks noChangeAspect="1"/>
          </p:cNvPicPr>
          <p:nvPr/>
        </p:nvPicPr>
        <p:blipFill>
          <a:blip r:embed="rId25"/>
          <a:stretch>
            <a:fillRect/>
          </a:stretch>
        </p:blipFill>
        <p:spPr>
          <a:xfrm>
            <a:off x="8621450" y="5898356"/>
            <a:ext cx="5356223" cy="3475589"/>
          </a:xfrm>
          <a:prstGeom prst="rect">
            <a:avLst/>
          </a:prstGeom>
        </p:spPr>
      </p:pic>
      <p:pic>
        <p:nvPicPr>
          <p:cNvPr id="9" name="fried vegetables">
            <a:hlinkClick r:id="" action="ppaction://media"/>
            <a:extLst>
              <a:ext uri="{FF2B5EF4-FFF2-40B4-BE49-F238E27FC236}">
                <a16:creationId xmlns:a16="http://schemas.microsoft.com/office/drawing/2014/main" id="{67AC57D5-6F3F-45A2-A0CF-C216E870FF80}"/>
              </a:ext>
            </a:extLst>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7289157" y="2890286"/>
            <a:ext cx="609600" cy="609600"/>
          </a:xfrm>
          <a:prstGeom prst="rect">
            <a:avLst/>
          </a:prstGeom>
        </p:spPr>
      </p:pic>
      <p:pic>
        <p:nvPicPr>
          <p:cNvPr id="10" name="fry">
            <a:hlinkClick r:id="" action="ppaction://media"/>
            <a:extLst>
              <a:ext uri="{FF2B5EF4-FFF2-40B4-BE49-F238E27FC236}">
                <a16:creationId xmlns:a16="http://schemas.microsoft.com/office/drawing/2014/main" id="{CEDB89A2-DAEE-49D1-B724-BE6028522F1C}"/>
              </a:ext>
            </a:extLst>
          </p:cNvPr>
          <p:cNvPicPr>
            <a:picLocks noChangeAspect="1"/>
          </p:cNvPicPr>
          <p:nvPr>
            <a:audioFile r:link="rId4"/>
            <p:extLst>
              <p:ext uri="{DAA4B4D4-6D71-4841-9C94-3DE7FCFB9230}">
                <p14:media xmlns:p14="http://schemas.microsoft.com/office/powerpoint/2010/main" r:embed="rId3"/>
              </p:ext>
            </p:extLst>
          </p:nvPr>
        </p:nvPicPr>
        <p:blipFill>
          <a:blip r:embed="rId26"/>
          <a:stretch>
            <a:fillRect/>
          </a:stretch>
        </p:blipFill>
        <p:spPr>
          <a:xfrm>
            <a:off x="15084132" y="3080336"/>
            <a:ext cx="609600" cy="609600"/>
          </a:xfrm>
          <a:prstGeom prst="rect">
            <a:avLst/>
          </a:prstGeom>
        </p:spPr>
      </p:pic>
      <p:pic>
        <p:nvPicPr>
          <p:cNvPr id="11" name="ginger">
            <a:hlinkClick r:id="" action="ppaction://media"/>
            <a:extLst>
              <a:ext uri="{FF2B5EF4-FFF2-40B4-BE49-F238E27FC236}">
                <a16:creationId xmlns:a16="http://schemas.microsoft.com/office/drawing/2014/main" id="{29C6ED99-23FE-44A5-9349-88636B3F1928}"/>
              </a:ext>
            </a:extLst>
          </p:cNvPr>
          <p:cNvPicPr>
            <a:picLocks noChangeAspect="1"/>
          </p:cNvPicPr>
          <p:nvPr>
            <a:audioFile r:link="rId6"/>
            <p:extLst>
              <p:ext uri="{DAA4B4D4-6D71-4841-9C94-3DE7FCFB9230}">
                <p14:media xmlns:p14="http://schemas.microsoft.com/office/powerpoint/2010/main" r:embed="rId5"/>
              </p:ext>
            </p:extLst>
          </p:nvPr>
        </p:nvPicPr>
        <p:blipFill>
          <a:blip r:embed="rId26"/>
          <a:stretch>
            <a:fillRect/>
          </a:stretch>
        </p:blipFill>
        <p:spPr>
          <a:xfrm>
            <a:off x="5382569" y="7275911"/>
            <a:ext cx="609600" cy="609600"/>
          </a:xfrm>
          <a:prstGeom prst="rect">
            <a:avLst/>
          </a:prstGeom>
        </p:spPr>
      </p:pic>
      <p:pic>
        <p:nvPicPr>
          <p:cNvPr id="12" name="grapefruit">
            <a:hlinkClick r:id="" action="ppaction://media"/>
            <a:extLst>
              <a:ext uri="{FF2B5EF4-FFF2-40B4-BE49-F238E27FC236}">
                <a16:creationId xmlns:a16="http://schemas.microsoft.com/office/drawing/2014/main" id="{E93FBCC8-72ED-4E49-8C95-6092018A09C7}"/>
              </a:ext>
            </a:extLst>
          </p:cNvPr>
          <p:cNvPicPr>
            <a:picLocks noChangeAspect="1"/>
          </p:cNvPicPr>
          <p:nvPr>
            <a:audioFile r:link="rId8"/>
            <p:extLst>
              <p:ext uri="{DAA4B4D4-6D71-4841-9C94-3DE7FCFB9230}">
                <p14:media xmlns:p14="http://schemas.microsoft.com/office/powerpoint/2010/main" r:embed="rId7"/>
              </p:ext>
            </p:extLst>
          </p:nvPr>
        </p:nvPicPr>
        <p:blipFill>
          <a:blip r:embed="rId26"/>
          <a:stretch>
            <a:fillRect/>
          </a:stretch>
        </p:blipFill>
        <p:spPr>
          <a:xfrm>
            <a:off x="14474532" y="6892308"/>
            <a:ext cx="609600" cy="609600"/>
          </a:xfrm>
          <a:prstGeom prst="rect">
            <a:avLst/>
          </a:prstGeom>
        </p:spPr>
      </p:pic>
    </p:spTree>
    <p:extLst>
      <p:ext uri="{BB962C8B-B14F-4D97-AF65-F5344CB8AC3E}">
        <p14:creationId xmlns:p14="http://schemas.microsoft.com/office/powerpoint/2010/main" val="1756330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ppt_x"/>
                                          </p:val>
                                        </p:tav>
                                        <p:tav tm="100000">
                                          <p:val>
                                            <p:strVal val="#ppt_x"/>
                                          </p:val>
                                        </p:tav>
                                      </p:tavLst>
                                    </p:anim>
                                    <p:anim calcmode="lin" valueType="num">
                                      <p:cBhvr additive="base">
                                        <p:cTn id="45" dur="500" fill="hold"/>
                                        <p:tgtEl>
                                          <p:spTgt spid="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56"/>
                                        </p:tgtEl>
                                        <p:attrNameLst>
                                          <p:attrName>style.visibility</p:attrName>
                                        </p:attrNameLst>
                                      </p:cBhvr>
                                      <p:to>
                                        <p:strVal val="visible"/>
                                      </p:to>
                                    </p:set>
                                    <p:anim calcmode="lin" valueType="num">
                                      <p:cBhvr additive="base">
                                        <p:cTn id="48" dur="500" fill="hold"/>
                                        <p:tgtEl>
                                          <p:spTgt spid="56"/>
                                        </p:tgtEl>
                                        <p:attrNameLst>
                                          <p:attrName>ppt_x</p:attrName>
                                        </p:attrNameLst>
                                      </p:cBhvr>
                                      <p:tavLst>
                                        <p:tav tm="0">
                                          <p:val>
                                            <p:strVal val="#ppt_x"/>
                                          </p:val>
                                        </p:tav>
                                        <p:tav tm="100000">
                                          <p:val>
                                            <p:strVal val="#ppt_x"/>
                                          </p:val>
                                        </p:tav>
                                      </p:tavLst>
                                    </p:anim>
                                    <p:anim calcmode="lin" valueType="num">
                                      <p:cBhvr additive="base">
                                        <p:cTn id="49" dur="500" fill="hold"/>
                                        <p:tgtEl>
                                          <p:spTgt spid="56"/>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ppt_x"/>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ppt_x"/>
                                          </p:val>
                                        </p:tav>
                                        <p:tav tm="100000">
                                          <p:val>
                                            <p:strVal val="#ppt_x"/>
                                          </p:val>
                                        </p:tav>
                                      </p:tavLst>
                                    </p:anim>
                                    <p:anim calcmode="lin" valueType="num">
                                      <p:cBhvr additive="base">
                                        <p:cTn id="59"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ppt_x"/>
                                          </p:val>
                                        </p:tav>
                                        <p:tav tm="100000">
                                          <p:val>
                                            <p:strVal val="#ppt_x"/>
                                          </p:val>
                                        </p:tav>
                                      </p:tavLst>
                                    </p:anim>
                                    <p:anim calcmode="lin" valueType="num">
                                      <p:cBhvr additive="base">
                                        <p:cTn id="65" dur="500" fill="hold"/>
                                        <p:tgtEl>
                                          <p:spTgt spid="6"/>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additive="base">
                                        <p:cTn id="68" dur="500" fill="hold"/>
                                        <p:tgtEl>
                                          <p:spTgt spid="10"/>
                                        </p:tgtEl>
                                        <p:attrNameLst>
                                          <p:attrName>ppt_x</p:attrName>
                                        </p:attrNameLst>
                                      </p:cBhvr>
                                      <p:tavLst>
                                        <p:tav tm="0">
                                          <p:val>
                                            <p:strVal val="#ppt_x"/>
                                          </p:val>
                                        </p:tav>
                                        <p:tav tm="100000">
                                          <p:val>
                                            <p:strVal val="#ppt_x"/>
                                          </p:val>
                                        </p:tav>
                                      </p:tavLst>
                                    </p:anim>
                                    <p:anim calcmode="lin" valueType="num">
                                      <p:cBhvr additive="base">
                                        <p:cTn id="69" dur="500" fill="hold"/>
                                        <p:tgtEl>
                                          <p:spTgt spid="10"/>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58"/>
                                        </p:tgtEl>
                                        <p:attrNameLst>
                                          <p:attrName>style.visibility</p:attrName>
                                        </p:attrNameLst>
                                      </p:cBhvr>
                                      <p:to>
                                        <p:strVal val="visible"/>
                                      </p:to>
                                    </p:set>
                                    <p:anim calcmode="lin" valueType="num">
                                      <p:cBhvr additive="base">
                                        <p:cTn id="72" dur="500" fill="hold"/>
                                        <p:tgtEl>
                                          <p:spTgt spid="58"/>
                                        </p:tgtEl>
                                        <p:attrNameLst>
                                          <p:attrName>ppt_x</p:attrName>
                                        </p:attrNameLst>
                                      </p:cBhvr>
                                      <p:tavLst>
                                        <p:tav tm="0">
                                          <p:val>
                                            <p:strVal val="#ppt_x"/>
                                          </p:val>
                                        </p:tav>
                                        <p:tav tm="100000">
                                          <p:val>
                                            <p:strVal val="#ppt_x"/>
                                          </p:val>
                                        </p:tav>
                                      </p:tavLst>
                                    </p:anim>
                                    <p:anim calcmode="lin" valueType="num">
                                      <p:cBhvr additive="base">
                                        <p:cTn id="73"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500" fill="hold"/>
                                        <p:tgtEl>
                                          <p:spTgt spid="59"/>
                                        </p:tgtEl>
                                        <p:attrNameLst>
                                          <p:attrName>ppt_x</p:attrName>
                                        </p:attrNameLst>
                                      </p:cBhvr>
                                      <p:tavLst>
                                        <p:tav tm="0">
                                          <p:val>
                                            <p:strVal val="#ppt_x"/>
                                          </p:val>
                                        </p:tav>
                                        <p:tav tm="100000">
                                          <p:val>
                                            <p:strVal val="#ppt_x"/>
                                          </p:val>
                                        </p:tav>
                                      </p:tavLst>
                                    </p:anim>
                                    <p:anim calcmode="lin" valueType="num">
                                      <p:cBhvr additive="base">
                                        <p:cTn id="79"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7"/>
                                        </p:tgtEl>
                                        <p:attrNameLst>
                                          <p:attrName>style.visibility</p:attrName>
                                        </p:attrNameLst>
                                      </p:cBhvr>
                                      <p:to>
                                        <p:strVal val="visible"/>
                                      </p:to>
                                    </p:set>
                                    <p:anim calcmode="lin" valueType="num">
                                      <p:cBhvr additive="base">
                                        <p:cTn id="84" dur="500" fill="hold"/>
                                        <p:tgtEl>
                                          <p:spTgt spid="7"/>
                                        </p:tgtEl>
                                        <p:attrNameLst>
                                          <p:attrName>ppt_x</p:attrName>
                                        </p:attrNameLst>
                                      </p:cBhvr>
                                      <p:tavLst>
                                        <p:tav tm="0">
                                          <p:val>
                                            <p:strVal val="#ppt_x"/>
                                          </p:val>
                                        </p:tav>
                                        <p:tav tm="100000">
                                          <p:val>
                                            <p:strVal val="#ppt_x"/>
                                          </p:val>
                                        </p:tav>
                                      </p:tavLst>
                                    </p:anim>
                                    <p:anim calcmode="lin" valueType="num">
                                      <p:cBhvr additive="base">
                                        <p:cTn id="85" dur="500" fill="hold"/>
                                        <p:tgtEl>
                                          <p:spTgt spid="7"/>
                                        </p:tgtEl>
                                        <p:attrNameLst>
                                          <p:attrName>ppt_y</p:attrName>
                                        </p:attrNameLst>
                                      </p:cBhvr>
                                      <p:tavLst>
                                        <p:tav tm="0">
                                          <p:val>
                                            <p:strVal val="1+#ppt_h/2"/>
                                          </p:val>
                                        </p:tav>
                                        <p:tav tm="100000">
                                          <p:val>
                                            <p:strVal val="#ppt_y"/>
                                          </p:val>
                                        </p:tav>
                                      </p:tavLst>
                                    </p:anim>
                                  </p:childTnLst>
                                </p:cTn>
                              </p:par>
                              <p:par>
                                <p:cTn id="86" presetID="2" presetClass="entr" presetSubtype="4" fill="hold" nodeType="withEffect">
                                  <p:stCondLst>
                                    <p:cond delay="0"/>
                                  </p:stCondLst>
                                  <p:childTnLst>
                                    <p:set>
                                      <p:cBhvr>
                                        <p:cTn id="87" dur="1" fill="hold">
                                          <p:stCondLst>
                                            <p:cond delay="0"/>
                                          </p:stCondLst>
                                        </p:cTn>
                                        <p:tgtEl>
                                          <p:spTgt spid="11"/>
                                        </p:tgtEl>
                                        <p:attrNameLst>
                                          <p:attrName>style.visibility</p:attrName>
                                        </p:attrNameLst>
                                      </p:cBhvr>
                                      <p:to>
                                        <p:strVal val="visible"/>
                                      </p:to>
                                    </p:set>
                                    <p:anim calcmode="lin" valueType="num">
                                      <p:cBhvr additive="base">
                                        <p:cTn id="88" dur="500" fill="hold"/>
                                        <p:tgtEl>
                                          <p:spTgt spid="11"/>
                                        </p:tgtEl>
                                        <p:attrNameLst>
                                          <p:attrName>ppt_x</p:attrName>
                                        </p:attrNameLst>
                                      </p:cBhvr>
                                      <p:tavLst>
                                        <p:tav tm="0">
                                          <p:val>
                                            <p:strVal val="#ppt_x"/>
                                          </p:val>
                                        </p:tav>
                                        <p:tav tm="100000">
                                          <p:val>
                                            <p:strVal val="#ppt_x"/>
                                          </p:val>
                                        </p:tav>
                                      </p:tavLst>
                                    </p:anim>
                                    <p:anim calcmode="lin" valueType="num">
                                      <p:cBhvr additive="base">
                                        <p:cTn id="89" dur="500" fill="hold"/>
                                        <p:tgtEl>
                                          <p:spTgt spid="11"/>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additive="base">
                                        <p:cTn id="92" dur="500" fill="hold"/>
                                        <p:tgtEl>
                                          <p:spTgt spid="60"/>
                                        </p:tgtEl>
                                        <p:attrNameLst>
                                          <p:attrName>ppt_x</p:attrName>
                                        </p:attrNameLst>
                                      </p:cBhvr>
                                      <p:tavLst>
                                        <p:tav tm="0">
                                          <p:val>
                                            <p:strVal val="#ppt_x"/>
                                          </p:val>
                                        </p:tav>
                                        <p:tav tm="100000">
                                          <p:val>
                                            <p:strVal val="#ppt_x"/>
                                          </p:val>
                                        </p:tav>
                                      </p:tavLst>
                                    </p:anim>
                                    <p:anim calcmode="lin" valueType="num">
                                      <p:cBhvr additive="base">
                                        <p:cTn id="93"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grpId="0" nodeType="clickEffect">
                                  <p:stCondLst>
                                    <p:cond delay="0"/>
                                  </p:stCondLst>
                                  <p:childTnLst>
                                    <p:set>
                                      <p:cBhvr>
                                        <p:cTn id="97" dur="1" fill="hold">
                                          <p:stCondLst>
                                            <p:cond delay="0"/>
                                          </p:stCondLst>
                                        </p:cTn>
                                        <p:tgtEl>
                                          <p:spTgt spid="61"/>
                                        </p:tgtEl>
                                        <p:attrNameLst>
                                          <p:attrName>style.visibility</p:attrName>
                                        </p:attrNameLst>
                                      </p:cBhvr>
                                      <p:to>
                                        <p:strVal val="visible"/>
                                      </p:to>
                                    </p:set>
                                    <p:anim calcmode="lin" valueType="num">
                                      <p:cBhvr additive="base">
                                        <p:cTn id="98" dur="500" fill="hold"/>
                                        <p:tgtEl>
                                          <p:spTgt spid="61"/>
                                        </p:tgtEl>
                                        <p:attrNameLst>
                                          <p:attrName>ppt_x</p:attrName>
                                        </p:attrNameLst>
                                      </p:cBhvr>
                                      <p:tavLst>
                                        <p:tav tm="0">
                                          <p:val>
                                            <p:strVal val="#ppt_x"/>
                                          </p:val>
                                        </p:tav>
                                        <p:tav tm="100000">
                                          <p:val>
                                            <p:strVal val="#ppt_x"/>
                                          </p:val>
                                        </p:tav>
                                      </p:tavLst>
                                    </p:anim>
                                    <p:anim calcmode="lin" valueType="num">
                                      <p:cBhvr additive="base">
                                        <p:cTn id="9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nodeType="clickEffect">
                                  <p:stCondLst>
                                    <p:cond delay="0"/>
                                  </p:stCondLst>
                                  <p:childTnLst>
                                    <p:set>
                                      <p:cBhvr>
                                        <p:cTn id="103" dur="1" fill="hold">
                                          <p:stCondLst>
                                            <p:cond delay="0"/>
                                          </p:stCondLst>
                                        </p:cTn>
                                        <p:tgtEl>
                                          <p:spTgt spid="8"/>
                                        </p:tgtEl>
                                        <p:attrNameLst>
                                          <p:attrName>style.visibility</p:attrName>
                                        </p:attrNameLst>
                                      </p:cBhvr>
                                      <p:to>
                                        <p:strVal val="visible"/>
                                      </p:to>
                                    </p:set>
                                    <p:anim calcmode="lin" valueType="num">
                                      <p:cBhvr additive="base">
                                        <p:cTn id="104" dur="500" fill="hold"/>
                                        <p:tgtEl>
                                          <p:spTgt spid="8"/>
                                        </p:tgtEl>
                                        <p:attrNameLst>
                                          <p:attrName>ppt_x</p:attrName>
                                        </p:attrNameLst>
                                      </p:cBhvr>
                                      <p:tavLst>
                                        <p:tav tm="0">
                                          <p:val>
                                            <p:strVal val="#ppt_x"/>
                                          </p:val>
                                        </p:tav>
                                        <p:tav tm="100000">
                                          <p:val>
                                            <p:strVal val="#ppt_x"/>
                                          </p:val>
                                        </p:tav>
                                      </p:tavLst>
                                    </p:anim>
                                    <p:anim calcmode="lin" valueType="num">
                                      <p:cBhvr additive="base">
                                        <p:cTn id="105" dur="500" fill="hold"/>
                                        <p:tgtEl>
                                          <p:spTgt spid="8"/>
                                        </p:tgtEl>
                                        <p:attrNameLst>
                                          <p:attrName>ppt_y</p:attrName>
                                        </p:attrNameLst>
                                      </p:cBhvr>
                                      <p:tavLst>
                                        <p:tav tm="0">
                                          <p:val>
                                            <p:strVal val="1+#ppt_h/2"/>
                                          </p:val>
                                        </p:tav>
                                        <p:tav tm="100000">
                                          <p:val>
                                            <p:strVal val="#ppt_y"/>
                                          </p:val>
                                        </p:tav>
                                      </p:tavLst>
                                    </p:anim>
                                  </p:childTnLst>
                                </p:cTn>
                              </p:par>
                              <p:par>
                                <p:cTn id="106" presetID="2" presetClass="entr" presetSubtype="4" fill="hold" nodeType="withEffect">
                                  <p:stCondLst>
                                    <p:cond delay="0"/>
                                  </p:stCondLst>
                                  <p:childTnLst>
                                    <p:set>
                                      <p:cBhvr>
                                        <p:cTn id="107" dur="1" fill="hold">
                                          <p:stCondLst>
                                            <p:cond delay="0"/>
                                          </p:stCondLst>
                                        </p:cTn>
                                        <p:tgtEl>
                                          <p:spTgt spid="12"/>
                                        </p:tgtEl>
                                        <p:attrNameLst>
                                          <p:attrName>style.visibility</p:attrName>
                                        </p:attrNameLst>
                                      </p:cBhvr>
                                      <p:to>
                                        <p:strVal val="visible"/>
                                      </p:to>
                                    </p:set>
                                    <p:anim calcmode="lin" valueType="num">
                                      <p:cBhvr additive="base">
                                        <p:cTn id="108" dur="500" fill="hold"/>
                                        <p:tgtEl>
                                          <p:spTgt spid="12"/>
                                        </p:tgtEl>
                                        <p:attrNameLst>
                                          <p:attrName>ppt_x</p:attrName>
                                        </p:attrNameLst>
                                      </p:cBhvr>
                                      <p:tavLst>
                                        <p:tav tm="0">
                                          <p:val>
                                            <p:strVal val="#ppt_x"/>
                                          </p:val>
                                        </p:tav>
                                        <p:tav tm="100000">
                                          <p:val>
                                            <p:strVal val="#ppt_x"/>
                                          </p:val>
                                        </p:tav>
                                      </p:tavLst>
                                    </p:anim>
                                    <p:anim calcmode="lin" valueType="num">
                                      <p:cBhvr additive="base">
                                        <p:cTn id="109" dur="500" fill="hold"/>
                                        <p:tgtEl>
                                          <p:spTgt spid="12"/>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 calcmode="lin" valueType="num">
                                      <p:cBhvr additive="base">
                                        <p:cTn id="112" dur="500" fill="hold"/>
                                        <p:tgtEl>
                                          <p:spTgt spid="62"/>
                                        </p:tgtEl>
                                        <p:attrNameLst>
                                          <p:attrName>ppt_x</p:attrName>
                                        </p:attrNameLst>
                                      </p:cBhvr>
                                      <p:tavLst>
                                        <p:tav tm="0">
                                          <p:val>
                                            <p:strVal val="#ppt_x"/>
                                          </p:val>
                                        </p:tav>
                                        <p:tav tm="100000">
                                          <p:val>
                                            <p:strVal val="#ppt_x"/>
                                          </p:val>
                                        </p:tav>
                                      </p:tavLst>
                                    </p:anim>
                                    <p:anim calcmode="lin" valueType="num">
                                      <p:cBhvr additive="base">
                                        <p:cTn id="113"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2" presetClass="entr" presetSubtype="4" fill="hold" grpId="0" nodeType="clickEffect">
                                  <p:stCondLst>
                                    <p:cond delay="0"/>
                                  </p:stCondLst>
                                  <p:childTnLst>
                                    <p:set>
                                      <p:cBhvr>
                                        <p:cTn id="117" dur="1" fill="hold">
                                          <p:stCondLst>
                                            <p:cond delay="0"/>
                                          </p:stCondLst>
                                        </p:cTn>
                                        <p:tgtEl>
                                          <p:spTgt spid="63"/>
                                        </p:tgtEl>
                                        <p:attrNameLst>
                                          <p:attrName>style.visibility</p:attrName>
                                        </p:attrNameLst>
                                      </p:cBhvr>
                                      <p:to>
                                        <p:strVal val="visible"/>
                                      </p:to>
                                    </p:set>
                                    <p:anim calcmode="lin" valueType="num">
                                      <p:cBhvr additive="base">
                                        <p:cTn id="118" dur="500" fill="hold"/>
                                        <p:tgtEl>
                                          <p:spTgt spid="63"/>
                                        </p:tgtEl>
                                        <p:attrNameLst>
                                          <p:attrName>ppt_x</p:attrName>
                                        </p:attrNameLst>
                                      </p:cBhvr>
                                      <p:tavLst>
                                        <p:tav tm="0">
                                          <p:val>
                                            <p:strVal val="#ppt_x"/>
                                          </p:val>
                                        </p:tav>
                                        <p:tav tm="100000">
                                          <p:val>
                                            <p:strVal val="#ppt_x"/>
                                          </p:val>
                                        </p:tav>
                                      </p:tavLst>
                                    </p:anim>
                                    <p:anim calcmode="lin" valueType="num">
                                      <p:cBhvr additive="base">
                                        <p:cTn id="119"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0" fill="hold" display="0">
                  <p:stCondLst>
                    <p:cond delay="indefinite"/>
                  </p:stCondLst>
                  <p:endCondLst>
                    <p:cond evt="onStopAudio" delay="0">
                      <p:tgtEl>
                        <p:sldTgt/>
                      </p:tgtEl>
                    </p:cond>
                  </p:endCondLst>
                </p:cTn>
                <p:tgtEl>
                  <p:spTgt spid="9"/>
                </p:tgtEl>
              </p:cMediaNode>
            </p:audio>
            <p:audio>
              <p:cMediaNode vol="80000">
                <p:cTn id="121" fill="hold" display="0">
                  <p:stCondLst>
                    <p:cond delay="indefinite"/>
                  </p:stCondLst>
                  <p:endCondLst>
                    <p:cond evt="onStopAudio" delay="0">
                      <p:tgtEl>
                        <p:sldTgt/>
                      </p:tgtEl>
                    </p:cond>
                  </p:endCondLst>
                </p:cTn>
                <p:tgtEl>
                  <p:spTgt spid="10"/>
                </p:tgtEl>
              </p:cMediaNode>
            </p:audio>
            <p:audio>
              <p:cMediaNode vol="80000">
                <p:cTn id="122" fill="hold" display="0">
                  <p:stCondLst>
                    <p:cond delay="indefinite"/>
                  </p:stCondLst>
                  <p:endCondLst>
                    <p:cond evt="onStopAudio" delay="0">
                      <p:tgtEl>
                        <p:sldTgt/>
                      </p:tgtEl>
                    </p:cond>
                  </p:endCondLst>
                </p:cTn>
                <p:tgtEl>
                  <p:spTgt spid="11"/>
                </p:tgtEl>
              </p:cMediaNode>
            </p:audio>
            <p:audio>
              <p:cMediaNode vol="80000">
                <p:cTn id="123" fill="hold" display="0">
                  <p:stCondLst>
                    <p:cond delay="indefinite"/>
                  </p:stCondLst>
                  <p:endCondLst>
                    <p:cond evt="onStopAudio" delay="0">
                      <p:tgtEl>
                        <p:sldTgt/>
                      </p:tgtEl>
                    </p:cond>
                  </p:endCondLst>
                </p:cTn>
                <p:tgtEl>
                  <p:spTgt spid="12"/>
                </p:tgtEl>
              </p:cMediaNode>
            </p:audio>
          </p:childTnLst>
        </p:cTn>
      </p:par>
    </p:tnLst>
    <p:bldLst>
      <p:bldP spid="56" grpId="0"/>
      <p:bldP spid="57" grpId="0"/>
      <p:bldP spid="58" grpId="0"/>
      <p:bldP spid="59" grpId="0"/>
      <p:bldP spid="60" grpId="0"/>
      <p:bldP spid="61" grpId="0"/>
      <p:bldP spid="62" grpId="0"/>
      <p:bldP spid="6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2">
            <a:extLst>
              <a:ext uri="{FF2B5EF4-FFF2-40B4-BE49-F238E27FC236}">
                <a16:creationId xmlns:a16="http://schemas.microsoft.com/office/drawing/2014/main" id="{4A104939-F546-4189-A707-ECF709962E60}"/>
              </a:ext>
            </a:extLst>
          </p:cNvPr>
          <p:cNvSpPr/>
          <p:nvPr/>
        </p:nvSpPr>
        <p:spPr>
          <a:xfrm>
            <a:off x="688822" y="310160"/>
            <a:ext cx="17330369" cy="9635688"/>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 name="Freeform 2"/>
          <p:cNvSpPr/>
          <p:nvPr/>
        </p:nvSpPr>
        <p:spPr>
          <a:xfrm>
            <a:off x="-52905" y="8398783"/>
            <a:ext cx="2106057" cy="2258134"/>
          </a:xfrm>
          <a:custGeom>
            <a:avLst/>
            <a:gdLst/>
            <a:ahLst/>
            <a:cxnLst/>
            <a:rect l="l" t="t" r="r" b="b"/>
            <a:pathLst>
              <a:path w="3978762" h="3711100">
                <a:moveTo>
                  <a:pt x="0" y="0"/>
                </a:moveTo>
                <a:lnTo>
                  <a:pt x="3978762" y="0"/>
                </a:lnTo>
                <a:lnTo>
                  <a:pt x="3978762" y="3711099"/>
                </a:lnTo>
                <a:lnTo>
                  <a:pt x="0" y="3711099"/>
                </a:lnTo>
                <a:lnTo>
                  <a:pt x="0" y="0"/>
                </a:lnTo>
                <a:close/>
              </a:path>
            </a:pathLst>
          </a:custGeom>
          <a:blipFill>
            <a:blip r:embed="rId12">
              <a:duotone>
                <a:prstClr val="black"/>
                <a:schemeClr val="accent2">
                  <a:tint val="45000"/>
                  <a:satMod val="400000"/>
                </a:schemeClr>
              </a:duotone>
              <a:extLst>
                <a:ext uri="{96DAC541-7B7A-43D3-8B79-37D633B846F1}">
                  <asvg:svgBlip xmlns:asvg="http://schemas.microsoft.com/office/drawing/2016/SVG/main" r:embed="rId13"/>
                </a:ext>
              </a:extLst>
            </a:blip>
            <a:stretch>
              <a:fillRect/>
            </a:stretch>
          </a:blipFill>
        </p:spPr>
      </p:sp>
      <p:sp>
        <p:nvSpPr>
          <p:cNvPr id="3" name="Freeform 3"/>
          <p:cNvSpPr/>
          <p:nvPr/>
        </p:nvSpPr>
        <p:spPr>
          <a:xfrm rot="-4014166">
            <a:off x="9383002" y="-364038"/>
            <a:ext cx="1006333" cy="1348396"/>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12">
              <a:duotone>
                <a:prstClr val="black"/>
                <a:schemeClr val="accent2">
                  <a:tint val="45000"/>
                  <a:satMod val="400000"/>
                </a:schemeClr>
              </a:duotone>
              <a:extLst>
                <a:ext uri="{96DAC541-7B7A-43D3-8B79-37D633B846F1}">
                  <asvg:svgBlip xmlns:asvg="http://schemas.microsoft.com/office/drawing/2016/SVG/main" r:embed="rId13"/>
                </a:ext>
              </a:extLst>
            </a:blip>
            <a:stretch>
              <a:fillRect/>
            </a:stretch>
          </a:blipFill>
        </p:spPr>
      </p:sp>
      <p:sp>
        <p:nvSpPr>
          <p:cNvPr id="4" name="Freeform 4"/>
          <p:cNvSpPr/>
          <p:nvPr/>
        </p:nvSpPr>
        <p:spPr>
          <a:xfrm rot="7719284">
            <a:off x="6868240" y="8013825"/>
            <a:ext cx="2678118" cy="3263889"/>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3" name="Freeform 33"/>
          <p:cNvSpPr/>
          <p:nvPr/>
        </p:nvSpPr>
        <p:spPr>
          <a:xfrm rot="226809">
            <a:off x="15929574" y="-247629"/>
            <a:ext cx="2762560" cy="2517235"/>
          </a:xfrm>
          <a:custGeom>
            <a:avLst/>
            <a:gdLst/>
            <a:ahLst/>
            <a:cxnLst/>
            <a:rect l="l" t="t" r="r" b="b"/>
            <a:pathLst>
              <a:path w="4501533" h="3740365">
                <a:moveTo>
                  <a:pt x="0" y="0"/>
                </a:moveTo>
                <a:lnTo>
                  <a:pt x="4501533" y="0"/>
                </a:lnTo>
                <a:lnTo>
                  <a:pt x="4501533" y="3740364"/>
                </a:lnTo>
                <a:lnTo>
                  <a:pt x="0" y="374036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36" name="Freeform 36"/>
          <p:cNvSpPr/>
          <p:nvPr/>
        </p:nvSpPr>
        <p:spPr>
          <a:xfrm rot="-449104">
            <a:off x="-376462" y="-402084"/>
            <a:ext cx="2546144" cy="1874958"/>
          </a:xfrm>
          <a:custGeom>
            <a:avLst/>
            <a:gdLst/>
            <a:ahLst/>
            <a:cxnLst/>
            <a:rect l="l" t="t" r="r" b="b"/>
            <a:pathLst>
              <a:path w="5870464" h="4643003">
                <a:moveTo>
                  <a:pt x="0" y="0"/>
                </a:moveTo>
                <a:lnTo>
                  <a:pt x="5870464" y="0"/>
                </a:lnTo>
                <a:lnTo>
                  <a:pt x="5870464" y="4643003"/>
                </a:lnTo>
                <a:lnTo>
                  <a:pt x="0" y="464300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37" name="Freeform 37"/>
          <p:cNvSpPr/>
          <p:nvPr/>
        </p:nvSpPr>
        <p:spPr>
          <a:xfrm rot="2407902">
            <a:off x="16611356" y="8307370"/>
            <a:ext cx="1703620" cy="2040746"/>
          </a:xfrm>
          <a:custGeom>
            <a:avLst/>
            <a:gdLst/>
            <a:ahLst/>
            <a:cxnLst/>
            <a:rect l="l" t="t" r="r" b="b"/>
            <a:pathLst>
              <a:path w="2095383" h="2473092">
                <a:moveTo>
                  <a:pt x="0" y="0"/>
                </a:moveTo>
                <a:lnTo>
                  <a:pt x="2095383" y="0"/>
                </a:lnTo>
                <a:lnTo>
                  <a:pt x="2095383" y="2473092"/>
                </a:lnTo>
                <a:lnTo>
                  <a:pt x="0" y="247309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56" name="TextBox 8">
            <a:extLst>
              <a:ext uri="{FF2B5EF4-FFF2-40B4-BE49-F238E27FC236}">
                <a16:creationId xmlns:a16="http://schemas.microsoft.com/office/drawing/2014/main" id="{84D7860B-43B5-4B4A-9F6A-AADAB666B0DA}"/>
              </a:ext>
            </a:extLst>
          </p:cNvPr>
          <p:cNvSpPr txBox="1"/>
          <p:nvPr/>
        </p:nvSpPr>
        <p:spPr>
          <a:xfrm>
            <a:off x="240931" y="875794"/>
            <a:ext cx="7495893" cy="854978"/>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21. lemon (n): </a:t>
            </a:r>
          </a:p>
        </p:txBody>
      </p:sp>
      <p:sp>
        <p:nvSpPr>
          <p:cNvPr id="57" name="Rectangle 56">
            <a:extLst>
              <a:ext uri="{FF2B5EF4-FFF2-40B4-BE49-F238E27FC236}">
                <a16:creationId xmlns:a16="http://schemas.microsoft.com/office/drawing/2014/main" id="{95F50A88-B844-440F-8DDB-D6975CB89DFF}"/>
              </a:ext>
            </a:extLst>
          </p:cNvPr>
          <p:cNvSpPr/>
          <p:nvPr/>
        </p:nvSpPr>
        <p:spPr>
          <a:xfrm>
            <a:off x="5746135" y="804052"/>
            <a:ext cx="9144000" cy="1870640"/>
          </a:xfrm>
          <a:prstGeom prst="rect">
            <a:avLst/>
          </a:prstGeom>
        </p:spPr>
        <p:txBody>
          <a:bodyPr>
            <a:spAutoFit/>
          </a:bodyPr>
          <a:lstStyle/>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/'lemən/</a:t>
            </a:r>
          </a:p>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chanh</a:t>
            </a:r>
          </a:p>
        </p:txBody>
      </p:sp>
      <p:sp>
        <p:nvSpPr>
          <p:cNvPr id="58" name="TextBox 8">
            <a:extLst>
              <a:ext uri="{FF2B5EF4-FFF2-40B4-BE49-F238E27FC236}">
                <a16:creationId xmlns:a16="http://schemas.microsoft.com/office/drawing/2014/main" id="{EB65E8FC-8EFC-410E-BDB9-20D3E54956DC}"/>
              </a:ext>
            </a:extLst>
          </p:cNvPr>
          <p:cNvSpPr txBox="1"/>
          <p:nvPr/>
        </p:nvSpPr>
        <p:spPr>
          <a:xfrm>
            <a:off x="7953916" y="771789"/>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22. mango (n): </a:t>
            </a:r>
          </a:p>
        </p:txBody>
      </p:sp>
      <p:sp>
        <p:nvSpPr>
          <p:cNvPr id="59" name="Rectangle 58">
            <a:extLst>
              <a:ext uri="{FF2B5EF4-FFF2-40B4-BE49-F238E27FC236}">
                <a16:creationId xmlns:a16="http://schemas.microsoft.com/office/drawing/2014/main" id="{3CE0F9A8-10D7-40C7-A642-B99D06515899}"/>
              </a:ext>
            </a:extLst>
          </p:cNvPr>
          <p:cNvSpPr/>
          <p:nvPr/>
        </p:nvSpPr>
        <p:spPr>
          <a:xfrm>
            <a:off x="13511629" y="788274"/>
            <a:ext cx="9144000" cy="1569660"/>
          </a:xfrm>
          <a:prstGeom prst="rect">
            <a:avLst/>
          </a:prstGeom>
        </p:spPr>
        <p:txBody>
          <a:bodyPr>
            <a:spAutoFit/>
          </a:bodyPr>
          <a:lstStyle/>
          <a:p>
            <a:r>
              <a:rPr lang="en-US" sz="4800" b="1">
                <a:solidFill>
                  <a:schemeClr val="tx1">
                    <a:lumMod val="95000"/>
                    <a:lumOff val="5000"/>
                  </a:schemeClr>
                </a:solidFill>
                <a:latin typeface="Calibri" panose="020F0502020204030204" pitchFamily="34" charset="0"/>
                <a:cs typeface="Calibri" panose="020F0502020204030204" pitchFamily="34" charset="0"/>
              </a:rPr>
              <a:t>/'mæ</a:t>
            </a:r>
            <a:r>
              <a:rPr lang="el-GR" sz="4800" b="1">
                <a:solidFill>
                  <a:schemeClr val="tx1">
                    <a:lumMod val="95000"/>
                    <a:lumOff val="5000"/>
                  </a:schemeClr>
                </a:solidFill>
                <a:latin typeface="Calibri" panose="020F0502020204030204" pitchFamily="34" charset="0"/>
                <a:cs typeface="Calibri" panose="020F0502020204030204" pitchFamily="34" charset="0"/>
              </a:rPr>
              <a:t>η</a:t>
            </a:r>
            <a:r>
              <a:rPr lang="en-US" sz="4800" b="1">
                <a:solidFill>
                  <a:schemeClr val="tx1">
                    <a:lumMod val="95000"/>
                    <a:lumOff val="5000"/>
                  </a:schemeClr>
                </a:solidFill>
                <a:latin typeface="Calibri" panose="020F0502020204030204" pitchFamily="34" charset="0"/>
                <a:cs typeface="Calibri" panose="020F0502020204030204" pitchFamily="34" charset="0"/>
              </a:rPr>
              <a:t>gəʊ/</a:t>
            </a:r>
          </a:p>
          <a:p>
            <a:r>
              <a:rPr lang="en-US" sz="4800" b="1">
                <a:solidFill>
                  <a:schemeClr val="tx1">
                    <a:lumMod val="95000"/>
                    <a:lumOff val="5000"/>
                  </a:schemeClr>
                </a:solidFill>
                <a:latin typeface="Calibri" panose="020F0502020204030204" pitchFamily="34" charset="0"/>
                <a:cs typeface="Calibri" panose="020F0502020204030204" pitchFamily="34" charset="0"/>
              </a:rPr>
              <a:t>xoài</a:t>
            </a:r>
          </a:p>
        </p:txBody>
      </p:sp>
      <p:sp>
        <p:nvSpPr>
          <p:cNvPr id="60" name="TextBox 8">
            <a:extLst>
              <a:ext uri="{FF2B5EF4-FFF2-40B4-BE49-F238E27FC236}">
                <a16:creationId xmlns:a16="http://schemas.microsoft.com/office/drawing/2014/main" id="{AE055071-7BF3-4A2C-BE8A-9A50345C1220}"/>
              </a:ext>
            </a:extLst>
          </p:cNvPr>
          <p:cNvSpPr txBox="1"/>
          <p:nvPr/>
        </p:nvSpPr>
        <p:spPr>
          <a:xfrm>
            <a:off x="297056" y="4599740"/>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23. menu (n): </a:t>
            </a:r>
          </a:p>
        </p:txBody>
      </p:sp>
      <p:sp>
        <p:nvSpPr>
          <p:cNvPr id="61" name="Rectangle 60">
            <a:extLst>
              <a:ext uri="{FF2B5EF4-FFF2-40B4-BE49-F238E27FC236}">
                <a16:creationId xmlns:a16="http://schemas.microsoft.com/office/drawing/2014/main" id="{0E41F7DF-73B5-4455-AD7C-93E78872C8FF}"/>
              </a:ext>
            </a:extLst>
          </p:cNvPr>
          <p:cNvSpPr/>
          <p:nvPr/>
        </p:nvSpPr>
        <p:spPr>
          <a:xfrm>
            <a:off x="5715000" y="4632699"/>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/'menju:/</a:t>
            </a:r>
          </a:p>
          <a:p>
            <a:r>
              <a:rPr lang="vi-VN" sz="4800" b="1">
                <a:solidFill>
                  <a:schemeClr val="tx1">
                    <a:lumMod val="95000"/>
                    <a:lumOff val="5000"/>
                  </a:schemeClr>
                </a:solidFill>
                <a:latin typeface="Calibri" panose="020F0502020204030204" pitchFamily="34" charset="0"/>
                <a:cs typeface="Calibri" panose="020F0502020204030204" pitchFamily="34" charset="0"/>
              </a:rPr>
              <a:t>thực đơn</a:t>
            </a:r>
          </a:p>
        </p:txBody>
      </p:sp>
      <p:sp>
        <p:nvSpPr>
          <p:cNvPr id="62" name="TextBox 8">
            <a:extLst>
              <a:ext uri="{FF2B5EF4-FFF2-40B4-BE49-F238E27FC236}">
                <a16:creationId xmlns:a16="http://schemas.microsoft.com/office/drawing/2014/main" id="{48AA1075-BF63-47BF-8587-1244F163D131}"/>
              </a:ext>
            </a:extLst>
          </p:cNvPr>
          <p:cNvSpPr txBox="1"/>
          <p:nvPr/>
        </p:nvSpPr>
        <p:spPr>
          <a:xfrm>
            <a:off x="8207299" y="4533900"/>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24. milk (n): </a:t>
            </a:r>
          </a:p>
        </p:txBody>
      </p:sp>
      <p:sp>
        <p:nvSpPr>
          <p:cNvPr id="63" name="Rectangle 62">
            <a:extLst>
              <a:ext uri="{FF2B5EF4-FFF2-40B4-BE49-F238E27FC236}">
                <a16:creationId xmlns:a16="http://schemas.microsoft.com/office/drawing/2014/main" id="{5FABE162-EA7E-4211-A78B-514CBDE5CE1F}"/>
              </a:ext>
            </a:extLst>
          </p:cNvPr>
          <p:cNvSpPr/>
          <p:nvPr/>
        </p:nvSpPr>
        <p:spPr>
          <a:xfrm>
            <a:off x="13507808" y="4566859"/>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/mɪlk/</a:t>
            </a:r>
          </a:p>
          <a:p>
            <a:r>
              <a:rPr lang="vi-VN" sz="4800" b="1">
                <a:solidFill>
                  <a:schemeClr val="tx1">
                    <a:lumMod val="95000"/>
                    <a:lumOff val="5000"/>
                  </a:schemeClr>
                </a:solidFill>
                <a:latin typeface="Calibri" panose="020F0502020204030204" pitchFamily="34" charset="0"/>
                <a:cs typeface="Calibri" panose="020F0502020204030204" pitchFamily="34" charset="0"/>
              </a:rPr>
              <a:t>sữa</a:t>
            </a:r>
          </a:p>
        </p:txBody>
      </p:sp>
      <p:pic>
        <p:nvPicPr>
          <p:cNvPr id="5" name="Picture 4">
            <a:extLst>
              <a:ext uri="{FF2B5EF4-FFF2-40B4-BE49-F238E27FC236}">
                <a16:creationId xmlns:a16="http://schemas.microsoft.com/office/drawing/2014/main" id="{3308A7F3-1086-43C9-8ABC-CDC0EAB83CA0}"/>
              </a:ext>
            </a:extLst>
          </p:cNvPr>
          <p:cNvPicPr>
            <a:picLocks noChangeAspect="1"/>
          </p:cNvPicPr>
          <p:nvPr/>
        </p:nvPicPr>
        <p:blipFill>
          <a:blip r:embed="rId22"/>
          <a:stretch>
            <a:fillRect/>
          </a:stretch>
        </p:blipFill>
        <p:spPr>
          <a:xfrm>
            <a:off x="1363435" y="1646090"/>
            <a:ext cx="4165607" cy="3116410"/>
          </a:xfrm>
          <a:prstGeom prst="rect">
            <a:avLst/>
          </a:prstGeom>
        </p:spPr>
      </p:pic>
      <p:pic>
        <p:nvPicPr>
          <p:cNvPr id="6" name="Picture 5">
            <a:extLst>
              <a:ext uri="{FF2B5EF4-FFF2-40B4-BE49-F238E27FC236}">
                <a16:creationId xmlns:a16="http://schemas.microsoft.com/office/drawing/2014/main" id="{EE4E6EDF-909E-4300-9F31-F46942DCEA71}"/>
              </a:ext>
            </a:extLst>
          </p:cNvPr>
          <p:cNvPicPr>
            <a:picLocks noChangeAspect="1"/>
          </p:cNvPicPr>
          <p:nvPr/>
        </p:nvPicPr>
        <p:blipFill>
          <a:blip r:embed="rId23"/>
          <a:stretch>
            <a:fillRect/>
          </a:stretch>
        </p:blipFill>
        <p:spPr>
          <a:xfrm>
            <a:off x="8573099" y="1668467"/>
            <a:ext cx="4378855" cy="3116410"/>
          </a:xfrm>
          <a:prstGeom prst="rect">
            <a:avLst/>
          </a:prstGeom>
        </p:spPr>
      </p:pic>
      <p:pic>
        <p:nvPicPr>
          <p:cNvPr id="7" name="Picture 6">
            <a:extLst>
              <a:ext uri="{FF2B5EF4-FFF2-40B4-BE49-F238E27FC236}">
                <a16:creationId xmlns:a16="http://schemas.microsoft.com/office/drawing/2014/main" id="{065008E3-F203-470D-A420-AB3D0F65C00F}"/>
              </a:ext>
            </a:extLst>
          </p:cNvPr>
          <p:cNvPicPr>
            <a:picLocks noChangeAspect="1"/>
          </p:cNvPicPr>
          <p:nvPr/>
        </p:nvPicPr>
        <p:blipFill>
          <a:blip r:embed="rId24"/>
          <a:stretch>
            <a:fillRect/>
          </a:stretch>
        </p:blipFill>
        <p:spPr>
          <a:xfrm>
            <a:off x="1773505" y="5625147"/>
            <a:ext cx="3813660" cy="3784007"/>
          </a:xfrm>
          <a:prstGeom prst="rect">
            <a:avLst/>
          </a:prstGeom>
        </p:spPr>
      </p:pic>
      <p:pic>
        <p:nvPicPr>
          <p:cNvPr id="8" name="Picture 7">
            <a:extLst>
              <a:ext uri="{FF2B5EF4-FFF2-40B4-BE49-F238E27FC236}">
                <a16:creationId xmlns:a16="http://schemas.microsoft.com/office/drawing/2014/main" id="{159356F2-C7AE-4113-B053-EB0A08BA4090}"/>
              </a:ext>
            </a:extLst>
          </p:cNvPr>
          <p:cNvPicPr>
            <a:picLocks noChangeAspect="1"/>
          </p:cNvPicPr>
          <p:nvPr/>
        </p:nvPicPr>
        <p:blipFill>
          <a:blip r:embed="rId25"/>
          <a:stretch>
            <a:fillRect/>
          </a:stretch>
        </p:blipFill>
        <p:spPr>
          <a:xfrm>
            <a:off x="8891054" y="5534401"/>
            <a:ext cx="4221672" cy="3784007"/>
          </a:xfrm>
          <a:prstGeom prst="rect">
            <a:avLst/>
          </a:prstGeom>
        </p:spPr>
      </p:pic>
      <p:pic>
        <p:nvPicPr>
          <p:cNvPr id="9" name="lemon">
            <a:hlinkClick r:id="" action="ppaction://media"/>
            <a:extLst>
              <a:ext uri="{FF2B5EF4-FFF2-40B4-BE49-F238E27FC236}">
                <a16:creationId xmlns:a16="http://schemas.microsoft.com/office/drawing/2014/main" id="{1904E290-2091-4C6E-B1E0-EC65D35E25E6}"/>
              </a:ext>
            </a:extLst>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6000996" y="2743412"/>
            <a:ext cx="609600" cy="609600"/>
          </a:xfrm>
          <a:prstGeom prst="rect">
            <a:avLst/>
          </a:prstGeom>
        </p:spPr>
      </p:pic>
      <p:pic>
        <p:nvPicPr>
          <p:cNvPr id="10" name="mango">
            <a:hlinkClick r:id="" action="ppaction://media"/>
            <a:extLst>
              <a:ext uri="{FF2B5EF4-FFF2-40B4-BE49-F238E27FC236}">
                <a16:creationId xmlns:a16="http://schemas.microsoft.com/office/drawing/2014/main" id="{A3142230-E604-4A94-ACA5-3C029DDA5EB6}"/>
              </a:ext>
            </a:extLst>
          </p:cNvPr>
          <p:cNvPicPr>
            <a:picLocks noChangeAspect="1"/>
          </p:cNvPicPr>
          <p:nvPr>
            <a:audioFile r:link="rId4"/>
            <p:extLst>
              <p:ext uri="{DAA4B4D4-6D71-4841-9C94-3DE7FCFB9230}">
                <p14:media xmlns:p14="http://schemas.microsoft.com/office/powerpoint/2010/main" r:embed="rId3"/>
              </p:ext>
            </p:extLst>
          </p:nvPr>
        </p:nvPicPr>
        <p:blipFill>
          <a:blip r:embed="rId26"/>
          <a:stretch>
            <a:fillRect/>
          </a:stretch>
        </p:blipFill>
        <p:spPr>
          <a:xfrm>
            <a:off x="13507808" y="2598421"/>
            <a:ext cx="609600" cy="609600"/>
          </a:xfrm>
          <a:prstGeom prst="rect">
            <a:avLst/>
          </a:prstGeom>
        </p:spPr>
      </p:pic>
      <p:pic>
        <p:nvPicPr>
          <p:cNvPr id="11" name="menu">
            <a:hlinkClick r:id="" action="ppaction://media"/>
            <a:extLst>
              <a:ext uri="{FF2B5EF4-FFF2-40B4-BE49-F238E27FC236}">
                <a16:creationId xmlns:a16="http://schemas.microsoft.com/office/drawing/2014/main" id="{7684218A-5E8C-4DDA-948B-0F229ACCB894}"/>
              </a:ext>
            </a:extLst>
          </p:cNvPr>
          <p:cNvPicPr>
            <a:picLocks noChangeAspect="1"/>
          </p:cNvPicPr>
          <p:nvPr>
            <a:audioFile r:link="rId6"/>
            <p:extLst>
              <p:ext uri="{DAA4B4D4-6D71-4841-9C94-3DE7FCFB9230}">
                <p14:media xmlns:p14="http://schemas.microsoft.com/office/powerpoint/2010/main" r:embed="rId5"/>
              </p:ext>
            </p:extLst>
          </p:nvPr>
        </p:nvPicPr>
        <p:blipFill>
          <a:blip r:embed="rId26"/>
          <a:stretch>
            <a:fillRect/>
          </a:stretch>
        </p:blipFill>
        <p:spPr>
          <a:xfrm>
            <a:off x="5978931" y="6867616"/>
            <a:ext cx="609600" cy="609600"/>
          </a:xfrm>
          <a:prstGeom prst="rect">
            <a:avLst/>
          </a:prstGeom>
        </p:spPr>
      </p:pic>
      <p:pic>
        <p:nvPicPr>
          <p:cNvPr id="12" name="milk">
            <a:hlinkClick r:id="" action="ppaction://media"/>
            <a:extLst>
              <a:ext uri="{FF2B5EF4-FFF2-40B4-BE49-F238E27FC236}">
                <a16:creationId xmlns:a16="http://schemas.microsoft.com/office/drawing/2014/main" id="{1EA218C3-A1ED-40EE-B4E3-F912D4A8DE45}"/>
              </a:ext>
            </a:extLst>
          </p:cNvPr>
          <p:cNvPicPr>
            <a:picLocks noChangeAspect="1"/>
          </p:cNvPicPr>
          <p:nvPr>
            <a:audioFile r:link="rId8"/>
            <p:extLst>
              <p:ext uri="{DAA4B4D4-6D71-4841-9C94-3DE7FCFB9230}">
                <p14:media xmlns:p14="http://schemas.microsoft.com/office/powerpoint/2010/main" r:embed="rId7"/>
              </p:ext>
            </p:extLst>
          </p:nvPr>
        </p:nvPicPr>
        <p:blipFill>
          <a:blip r:embed="rId26"/>
          <a:stretch>
            <a:fillRect/>
          </a:stretch>
        </p:blipFill>
        <p:spPr>
          <a:xfrm>
            <a:off x="13984486" y="6565367"/>
            <a:ext cx="609600" cy="609600"/>
          </a:xfrm>
          <a:prstGeom prst="rect">
            <a:avLst/>
          </a:prstGeom>
        </p:spPr>
      </p:pic>
    </p:spTree>
    <p:extLst>
      <p:ext uri="{BB962C8B-B14F-4D97-AF65-F5344CB8AC3E}">
        <p14:creationId xmlns:p14="http://schemas.microsoft.com/office/powerpoint/2010/main" val="3711086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500" fill="hold"/>
                                        <p:tgtEl>
                                          <p:spTgt spid="5"/>
                                        </p:tgtEl>
                                        <p:attrNameLst>
                                          <p:attrName>ppt_x</p:attrName>
                                        </p:attrNameLst>
                                      </p:cBhvr>
                                      <p:tavLst>
                                        <p:tav tm="0">
                                          <p:val>
                                            <p:strVal val="#ppt_x"/>
                                          </p:val>
                                        </p:tav>
                                        <p:tav tm="100000">
                                          <p:val>
                                            <p:strVal val="#ppt_x"/>
                                          </p:val>
                                        </p:tav>
                                      </p:tavLst>
                                    </p:anim>
                                    <p:anim calcmode="lin" valueType="num">
                                      <p:cBhvr additive="base">
                                        <p:cTn id="49" dur="500" fill="hold"/>
                                        <p:tgtEl>
                                          <p:spTgt spid="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fill="hold"/>
                                        <p:tgtEl>
                                          <p:spTgt spid="56"/>
                                        </p:tgtEl>
                                        <p:attrNameLst>
                                          <p:attrName>ppt_x</p:attrName>
                                        </p:attrNameLst>
                                      </p:cBhvr>
                                      <p:tavLst>
                                        <p:tav tm="0">
                                          <p:val>
                                            <p:strVal val="#ppt_x"/>
                                          </p:val>
                                        </p:tav>
                                        <p:tav tm="100000">
                                          <p:val>
                                            <p:strVal val="#ppt_x"/>
                                          </p:val>
                                        </p:tav>
                                      </p:tavLst>
                                    </p:anim>
                                    <p:anim calcmode="lin" valueType="num">
                                      <p:cBhvr additive="base">
                                        <p:cTn id="53"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ppt_x"/>
                                          </p:val>
                                        </p:tav>
                                        <p:tav tm="100000">
                                          <p:val>
                                            <p:strVal val="#ppt_x"/>
                                          </p:val>
                                        </p:tav>
                                      </p:tavLst>
                                    </p:anim>
                                    <p:anim calcmode="lin" valueType="num">
                                      <p:cBhvr additive="base">
                                        <p:cTn id="59"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ppt_x"/>
                                          </p:val>
                                        </p:tav>
                                        <p:tav tm="100000">
                                          <p:val>
                                            <p:strVal val="#ppt_x"/>
                                          </p:val>
                                        </p:tav>
                                      </p:tavLst>
                                    </p:anim>
                                    <p:anim calcmode="lin" valueType="num">
                                      <p:cBhvr additive="base">
                                        <p:cTn id="65" dur="500" fill="hold"/>
                                        <p:tgtEl>
                                          <p:spTgt spid="6"/>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additive="base">
                                        <p:cTn id="68" dur="500" fill="hold"/>
                                        <p:tgtEl>
                                          <p:spTgt spid="10"/>
                                        </p:tgtEl>
                                        <p:attrNameLst>
                                          <p:attrName>ppt_x</p:attrName>
                                        </p:attrNameLst>
                                      </p:cBhvr>
                                      <p:tavLst>
                                        <p:tav tm="0">
                                          <p:val>
                                            <p:strVal val="#ppt_x"/>
                                          </p:val>
                                        </p:tav>
                                        <p:tav tm="100000">
                                          <p:val>
                                            <p:strVal val="#ppt_x"/>
                                          </p:val>
                                        </p:tav>
                                      </p:tavLst>
                                    </p:anim>
                                    <p:anim calcmode="lin" valueType="num">
                                      <p:cBhvr additive="base">
                                        <p:cTn id="69" dur="500" fill="hold"/>
                                        <p:tgtEl>
                                          <p:spTgt spid="10"/>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58"/>
                                        </p:tgtEl>
                                        <p:attrNameLst>
                                          <p:attrName>style.visibility</p:attrName>
                                        </p:attrNameLst>
                                      </p:cBhvr>
                                      <p:to>
                                        <p:strVal val="visible"/>
                                      </p:to>
                                    </p:set>
                                    <p:anim calcmode="lin" valueType="num">
                                      <p:cBhvr additive="base">
                                        <p:cTn id="72" dur="500" fill="hold"/>
                                        <p:tgtEl>
                                          <p:spTgt spid="58"/>
                                        </p:tgtEl>
                                        <p:attrNameLst>
                                          <p:attrName>ppt_x</p:attrName>
                                        </p:attrNameLst>
                                      </p:cBhvr>
                                      <p:tavLst>
                                        <p:tav tm="0">
                                          <p:val>
                                            <p:strVal val="#ppt_x"/>
                                          </p:val>
                                        </p:tav>
                                        <p:tav tm="100000">
                                          <p:val>
                                            <p:strVal val="#ppt_x"/>
                                          </p:val>
                                        </p:tav>
                                      </p:tavLst>
                                    </p:anim>
                                    <p:anim calcmode="lin" valueType="num">
                                      <p:cBhvr additive="base">
                                        <p:cTn id="73"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500" fill="hold"/>
                                        <p:tgtEl>
                                          <p:spTgt spid="59"/>
                                        </p:tgtEl>
                                        <p:attrNameLst>
                                          <p:attrName>ppt_x</p:attrName>
                                        </p:attrNameLst>
                                      </p:cBhvr>
                                      <p:tavLst>
                                        <p:tav tm="0">
                                          <p:val>
                                            <p:strVal val="#ppt_x"/>
                                          </p:val>
                                        </p:tav>
                                        <p:tav tm="100000">
                                          <p:val>
                                            <p:strVal val="#ppt_x"/>
                                          </p:val>
                                        </p:tav>
                                      </p:tavLst>
                                    </p:anim>
                                    <p:anim calcmode="lin" valueType="num">
                                      <p:cBhvr additive="base">
                                        <p:cTn id="79"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7"/>
                                        </p:tgtEl>
                                        <p:attrNameLst>
                                          <p:attrName>style.visibility</p:attrName>
                                        </p:attrNameLst>
                                      </p:cBhvr>
                                      <p:to>
                                        <p:strVal val="visible"/>
                                      </p:to>
                                    </p:set>
                                    <p:anim calcmode="lin" valueType="num">
                                      <p:cBhvr additive="base">
                                        <p:cTn id="84" dur="500" fill="hold"/>
                                        <p:tgtEl>
                                          <p:spTgt spid="7"/>
                                        </p:tgtEl>
                                        <p:attrNameLst>
                                          <p:attrName>ppt_x</p:attrName>
                                        </p:attrNameLst>
                                      </p:cBhvr>
                                      <p:tavLst>
                                        <p:tav tm="0">
                                          <p:val>
                                            <p:strVal val="#ppt_x"/>
                                          </p:val>
                                        </p:tav>
                                        <p:tav tm="100000">
                                          <p:val>
                                            <p:strVal val="#ppt_x"/>
                                          </p:val>
                                        </p:tav>
                                      </p:tavLst>
                                    </p:anim>
                                    <p:anim calcmode="lin" valueType="num">
                                      <p:cBhvr additive="base">
                                        <p:cTn id="85" dur="500" fill="hold"/>
                                        <p:tgtEl>
                                          <p:spTgt spid="7"/>
                                        </p:tgtEl>
                                        <p:attrNameLst>
                                          <p:attrName>ppt_y</p:attrName>
                                        </p:attrNameLst>
                                      </p:cBhvr>
                                      <p:tavLst>
                                        <p:tav tm="0">
                                          <p:val>
                                            <p:strVal val="1+#ppt_h/2"/>
                                          </p:val>
                                        </p:tav>
                                        <p:tav tm="100000">
                                          <p:val>
                                            <p:strVal val="#ppt_y"/>
                                          </p:val>
                                        </p:tav>
                                      </p:tavLst>
                                    </p:anim>
                                  </p:childTnLst>
                                </p:cTn>
                              </p:par>
                              <p:par>
                                <p:cTn id="86" presetID="2" presetClass="entr" presetSubtype="4" fill="hold" nodeType="withEffect">
                                  <p:stCondLst>
                                    <p:cond delay="0"/>
                                  </p:stCondLst>
                                  <p:childTnLst>
                                    <p:set>
                                      <p:cBhvr>
                                        <p:cTn id="87" dur="1" fill="hold">
                                          <p:stCondLst>
                                            <p:cond delay="0"/>
                                          </p:stCondLst>
                                        </p:cTn>
                                        <p:tgtEl>
                                          <p:spTgt spid="11"/>
                                        </p:tgtEl>
                                        <p:attrNameLst>
                                          <p:attrName>style.visibility</p:attrName>
                                        </p:attrNameLst>
                                      </p:cBhvr>
                                      <p:to>
                                        <p:strVal val="visible"/>
                                      </p:to>
                                    </p:set>
                                    <p:anim calcmode="lin" valueType="num">
                                      <p:cBhvr additive="base">
                                        <p:cTn id="88" dur="500" fill="hold"/>
                                        <p:tgtEl>
                                          <p:spTgt spid="11"/>
                                        </p:tgtEl>
                                        <p:attrNameLst>
                                          <p:attrName>ppt_x</p:attrName>
                                        </p:attrNameLst>
                                      </p:cBhvr>
                                      <p:tavLst>
                                        <p:tav tm="0">
                                          <p:val>
                                            <p:strVal val="#ppt_x"/>
                                          </p:val>
                                        </p:tav>
                                        <p:tav tm="100000">
                                          <p:val>
                                            <p:strVal val="#ppt_x"/>
                                          </p:val>
                                        </p:tav>
                                      </p:tavLst>
                                    </p:anim>
                                    <p:anim calcmode="lin" valueType="num">
                                      <p:cBhvr additive="base">
                                        <p:cTn id="89" dur="500" fill="hold"/>
                                        <p:tgtEl>
                                          <p:spTgt spid="11"/>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additive="base">
                                        <p:cTn id="92" dur="500" fill="hold"/>
                                        <p:tgtEl>
                                          <p:spTgt spid="60"/>
                                        </p:tgtEl>
                                        <p:attrNameLst>
                                          <p:attrName>ppt_x</p:attrName>
                                        </p:attrNameLst>
                                      </p:cBhvr>
                                      <p:tavLst>
                                        <p:tav tm="0">
                                          <p:val>
                                            <p:strVal val="#ppt_x"/>
                                          </p:val>
                                        </p:tav>
                                        <p:tav tm="100000">
                                          <p:val>
                                            <p:strVal val="#ppt_x"/>
                                          </p:val>
                                        </p:tav>
                                      </p:tavLst>
                                    </p:anim>
                                    <p:anim calcmode="lin" valueType="num">
                                      <p:cBhvr additive="base">
                                        <p:cTn id="93"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grpId="0" nodeType="clickEffect">
                                  <p:stCondLst>
                                    <p:cond delay="0"/>
                                  </p:stCondLst>
                                  <p:childTnLst>
                                    <p:set>
                                      <p:cBhvr>
                                        <p:cTn id="97" dur="1" fill="hold">
                                          <p:stCondLst>
                                            <p:cond delay="0"/>
                                          </p:stCondLst>
                                        </p:cTn>
                                        <p:tgtEl>
                                          <p:spTgt spid="61"/>
                                        </p:tgtEl>
                                        <p:attrNameLst>
                                          <p:attrName>style.visibility</p:attrName>
                                        </p:attrNameLst>
                                      </p:cBhvr>
                                      <p:to>
                                        <p:strVal val="visible"/>
                                      </p:to>
                                    </p:set>
                                    <p:anim calcmode="lin" valueType="num">
                                      <p:cBhvr additive="base">
                                        <p:cTn id="98" dur="500" fill="hold"/>
                                        <p:tgtEl>
                                          <p:spTgt spid="61"/>
                                        </p:tgtEl>
                                        <p:attrNameLst>
                                          <p:attrName>ppt_x</p:attrName>
                                        </p:attrNameLst>
                                      </p:cBhvr>
                                      <p:tavLst>
                                        <p:tav tm="0">
                                          <p:val>
                                            <p:strVal val="#ppt_x"/>
                                          </p:val>
                                        </p:tav>
                                        <p:tav tm="100000">
                                          <p:val>
                                            <p:strVal val="#ppt_x"/>
                                          </p:val>
                                        </p:tav>
                                      </p:tavLst>
                                    </p:anim>
                                    <p:anim calcmode="lin" valueType="num">
                                      <p:cBhvr additive="base">
                                        <p:cTn id="9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nodeType="clickEffect">
                                  <p:stCondLst>
                                    <p:cond delay="0"/>
                                  </p:stCondLst>
                                  <p:childTnLst>
                                    <p:set>
                                      <p:cBhvr>
                                        <p:cTn id="103" dur="1" fill="hold">
                                          <p:stCondLst>
                                            <p:cond delay="0"/>
                                          </p:stCondLst>
                                        </p:cTn>
                                        <p:tgtEl>
                                          <p:spTgt spid="8"/>
                                        </p:tgtEl>
                                        <p:attrNameLst>
                                          <p:attrName>style.visibility</p:attrName>
                                        </p:attrNameLst>
                                      </p:cBhvr>
                                      <p:to>
                                        <p:strVal val="visible"/>
                                      </p:to>
                                    </p:set>
                                    <p:anim calcmode="lin" valueType="num">
                                      <p:cBhvr additive="base">
                                        <p:cTn id="104" dur="500" fill="hold"/>
                                        <p:tgtEl>
                                          <p:spTgt spid="8"/>
                                        </p:tgtEl>
                                        <p:attrNameLst>
                                          <p:attrName>ppt_x</p:attrName>
                                        </p:attrNameLst>
                                      </p:cBhvr>
                                      <p:tavLst>
                                        <p:tav tm="0">
                                          <p:val>
                                            <p:strVal val="#ppt_x"/>
                                          </p:val>
                                        </p:tav>
                                        <p:tav tm="100000">
                                          <p:val>
                                            <p:strVal val="#ppt_x"/>
                                          </p:val>
                                        </p:tav>
                                      </p:tavLst>
                                    </p:anim>
                                    <p:anim calcmode="lin" valueType="num">
                                      <p:cBhvr additive="base">
                                        <p:cTn id="105" dur="500" fill="hold"/>
                                        <p:tgtEl>
                                          <p:spTgt spid="8"/>
                                        </p:tgtEl>
                                        <p:attrNameLst>
                                          <p:attrName>ppt_y</p:attrName>
                                        </p:attrNameLst>
                                      </p:cBhvr>
                                      <p:tavLst>
                                        <p:tav tm="0">
                                          <p:val>
                                            <p:strVal val="1+#ppt_h/2"/>
                                          </p:val>
                                        </p:tav>
                                        <p:tav tm="100000">
                                          <p:val>
                                            <p:strVal val="#ppt_y"/>
                                          </p:val>
                                        </p:tav>
                                      </p:tavLst>
                                    </p:anim>
                                  </p:childTnLst>
                                </p:cTn>
                              </p:par>
                              <p:par>
                                <p:cTn id="106" presetID="2" presetClass="entr" presetSubtype="4" fill="hold" nodeType="withEffect">
                                  <p:stCondLst>
                                    <p:cond delay="0"/>
                                  </p:stCondLst>
                                  <p:childTnLst>
                                    <p:set>
                                      <p:cBhvr>
                                        <p:cTn id="107" dur="1" fill="hold">
                                          <p:stCondLst>
                                            <p:cond delay="0"/>
                                          </p:stCondLst>
                                        </p:cTn>
                                        <p:tgtEl>
                                          <p:spTgt spid="12"/>
                                        </p:tgtEl>
                                        <p:attrNameLst>
                                          <p:attrName>style.visibility</p:attrName>
                                        </p:attrNameLst>
                                      </p:cBhvr>
                                      <p:to>
                                        <p:strVal val="visible"/>
                                      </p:to>
                                    </p:set>
                                    <p:anim calcmode="lin" valueType="num">
                                      <p:cBhvr additive="base">
                                        <p:cTn id="108" dur="500" fill="hold"/>
                                        <p:tgtEl>
                                          <p:spTgt spid="12"/>
                                        </p:tgtEl>
                                        <p:attrNameLst>
                                          <p:attrName>ppt_x</p:attrName>
                                        </p:attrNameLst>
                                      </p:cBhvr>
                                      <p:tavLst>
                                        <p:tav tm="0">
                                          <p:val>
                                            <p:strVal val="#ppt_x"/>
                                          </p:val>
                                        </p:tav>
                                        <p:tav tm="100000">
                                          <p:val>
                                            <p:strVal val="#ppt_x"/>
                                          </p:val>
                                        </p:tav>
                                      </p:tavLst>
                                    </p:anim>
                                    <p:anim calcmode="lin" valueType="num">
                                      <p:cBhvr additive="base">
                                        <p:cTn id="109" dur="500" fill="hold"/>
                                        <p:tgtEl>
                                          <p:spTgt spid="12"/>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 calcmode="lin" valueType="num">
                                      <p:cBhvr additive="base">
                                        <p:cTn id="112" dur="500" fill="hold"/>
                                        <p:tgtEl>
                                          <p:spTgt spid="62"/>
                                        </p:tgtEl>
                                        <p:attrNameLst>
                                          <p:attrName>ppt_x</p:attrName>
                                        </p:attrNameLst>
                                      </p:cBhvr>
                                      <p:tavLst>
                                        <p:tav tm="0">
                                          <p:val>
                                            <p:strVal val="#ppt_x"/>
                                          </p:val>
                                        </p:tav>
                                        <p:tav tm="100000">
                                          <p:val>
                                            <p:strVal val="#ppt_x"/>
                                          </p:val>
                                        </p:tav>
                                      </p:tavLst>
                                    </p:anim>
                                    <p:anim calcmode="lin" valueType="num">
                                      <p:cBhvr additive="base">
                                        <p:cTn id="113"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2" presetClass="entr" presetSubtype="4" fill="hold" grpId="0" nodeType="clickEffect">
                                  <p:stCondLst>
                                    <p:cond delay="0"/>
                                  </p:stCondLst>
                                  <p:childTnLst>
                                    <p:set>
                                      <p:cBhvr>
                                        <p:cTn id="117" dur="1" fill="hold">
                                          <p:stCondLst>
                                            <p:cond delay="0"/>
                                          </p:stCondLst>
                                        </p:cTn>
                                        <p:tgtEl>
                                          <p:spTgt spid="63"/>
                                        </p:tgtEl>
                                        <p:attrNameLst>
                                          <p:attrName>style.visibility</p:attrName>
                                        </p:attrNameLst>
                                      </p:cBhvr>
                                      <p:to>
                                        <p:strVal val="visible"/>
                                      </p:to>
                                    </p:set>
                                    <p:anim calcmode="lin" valueType="num">
                                      <p:cBhvr additive="base">
                                        <p:cTn id="118" dur="500" fill="hold"/>
                                        <p:tgtEl>
                                          <p:spTgt spid="63"/>
                                        </p:tgtEl>
                                        <p:attrNameLst>
                                          <p:attrName>ppt_x</p:attrName>
                                        </p:attrNameLst>
                                      </p:cBhvr>
                                      <p:tavLst>
                                        <p:tav tm="0">
                                          <p:val>
                                            <p:strVal val="#ppt_x"/>
                                          </p:val>
                                        </p:tav>
                                        <p:tav tm="100000">
                                          <p:val>
                                            <p:strVal val="#ppt_x"/>
                                          </p:val>
                                        </p:tav>
                                      </p:tavLst>
                                    </p:anim>
                                    <p:anim calcmode="lin" valueType="num">
                                      <p:cBhvr additive="base">
                                        <p:cTn id="119"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0" fill="hold" display="0">
                  <p:stCondLst>
                    <p:cond delay="indefinite"/>
                  </p:stCondLst>
                  <p:endCondLst>
                    <p:cond evt="onStopAudio" delay="0">
                      <p:tgtEl>
                        <p:sldTgt/>
                      </p:tgtEl>
                    </p:cond>
                  </p:endCondLst>
                </p:cTn>
                <p:tgtEl>
                  <p:spTgt spid="9"/>
                </p:tgtEl>
              </p:cMediaNode>
            </p:audio>
            <p:audio>
              <p:cMediaNode vol="80000">
                <p:cTn id="121" fill="hold" display="0">
                  <p:stCondLst>
                    <p:cond delay="indefinite"/>
                  </p:stCondLst>
                  <p:endCondLst>
                    <p:cond evt="onStopAudio" delay="0">
                      <p:tgtEl>
                        <p:sldTgt/>
                      </p:tgtEl>
                    </p:cond>
                  </p:endCondLst>
                </p:cTn>
                <p:tgtEl>
                  <p:spTgt spid="10"/>
                </p:tgtEl>
              </p:cMediaNode>
            </p:audio>
            <p:audio>
              <p:cMediaNode vol="80000">
                <p:cTn id="122" fill="hold" display="0">
                  <p:stCondLst>
                    <p:cond delay="indefinite"/>
                  </p:stCondLst>
                  <p:endCondLst>
                    <p:cond evt="onStopAudio" delay="0">
                      <p:tgtEl>
                        <p:sldTgt/>
                      </p:tgtEl>
                    </p:cond>
                  </p:endCondLst>
                </p:cTn>
                <p:tgtEl>
                  <p:spTgt spid="11"/>
                </p:tgtEl>
              </p:cMediaNode>
            </p:audio>
            <p:audio>
              <p:cMediaNode vol="80000">
                <p:cTn id="123" fill="hold" display="0">
                  <p:stCondLst>
                    <p:cond delay="indefinite"/>
                  </p:stCondLst>
                  <p:endCondLst>
                    <p:cond evt="onStopAudio" delay="0">
                      <p:tgtEl>
                        <p:sldTgt/>
                      </p:tgtEl>
                    </p:cond>
                  </p:endCondLst>
                </p:cTn>
                <p:tgtEl>
                  <p:spTgt spid="12"/>
                </p:tgtEl>
              </p:cMediaNode>
            </p:audio>
          </p:childTnLst>
        </p:cTn>
      </p:par>
    </p:tnLst>
    <p:bldLst>
      <p:bldP spid="56" grpId="0"/>
      <p:bldP spid="57" grpId="0"/>
      <p:bldP spid="58" grpId="0"/>
      <p:bldP spid="59" grpId="0"/>
      <p:bldP spid="60" grpId="0"/>
      <p:bldP spid="61" grpId="0"/>
      <p:bldP spid="62" grpId="0"/>
      <p:bldP spid="6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2">
            <a:extLst>
              <a:ext uri="{FF2B5EF4-FFF2-40B4-BE49-F238E27FC236}">
                <a16:creationId xmlns:a16="http://schemas.microsoft.com/office/drawing/2014/main" id="{4A104939-F546-4189-A707-ECF709962E60}"/>
              </a:ext>
            </a:extLst>
          </p:cNvPr>
          <p:cNvSpPr/>
          <p:nvPr/>
        </p:nvSpPr>
        <p:spPr>
          <a:xfrm>
            <a:off x="478815" y="310160"/>
            <a:ext cx="17330369" cy="9635688"/>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 name="Freeform 3"/>
          <p:cNvSpPr/>
          <p:nvPr/>
        </p:nvSpPr>
        <p:spPr>
          <a:xfrm rot="-4014166">
            <a:off x="9383002" y="-364038"/>
            <a:ext cx="1006333" cy="1348396"/>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12">
              <a:duotone>
                <a:prstClr val="black"/>
                <a:schemeClr val="accent2">
                  <a:tint val="45000"/>
                  <a:satMod val="400000"/>
                </a:schemeClr>
              </a:duotone>
              <a:extLst>
                <a:ext uri="{96DAC541-7B7A-43D3-8B79-37D633B846F1}">
                  <asvg:svgBlip xmlns:asvg="http://schemas.microsoft.com/office/drawing/2016/SVG/main" r:embed="rId13"/>
                </a:ext>
              </a:extLst>
            </a:blip>
            <a:stretch>
              <a:fillRect/>
            </a:stretch>
          </a:blipFill>
        </p:spPr>
      </p:sp>
      <p:sp>
        <p:nvSpPr>
          <p:cNvPr id="4" name="Freeform 4"/>
          <p:cNvSpPr/>
          <p:nvPr/>
        </p:nvSpPr>
        <p:spPr>
          <a:xfrm rot="7719284">
            <a:off x="6868240" y="8013825"/>
            <a:ext cx="2678118" cy="3263889"/>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3" name="Freeform 33"/>
          <p:cNvSpPr/>
          <p:nvPr/>
        </p:nvSpPr>
        <p:spPr>
          <a:xfrm rot="226809">
            <a:off x="15929574" y="-247629"/>
            <a:ext cx="2762560" cy="2517235"/>
          </a:xfrm>
          <a:custGeom>
            <a:avLst/>
            <a:gdLst/>
            <a:ahLst/>
            <a:cxnLst/>
            <a:rect l="l" t="t" r="r" b="b"/>
            <a:pathLst>
              <a:path w="4501533" h="3740365">
                <a:moveTo>
                  <a:pt x="0" y="0"/>
                </a:moveTo>
                <a:lnTo>
                  <a:pt x="4501533" y="0"/>
                </a:lnTo>
                <a:lnTo>
                  <a:pt x="4501533" y="3740364"/>
                </a:lnTo>
                <a:lnTo>
                  <a:pt x="0" y="374036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36" name="Freeform 36"/>
          <p:cNvSpPr/>
          <p:nvPr/>
        </p:nvSpPr>
        <p:spPr>
          <a:xfrm rot="-449104">
            <a:off x="-376462" y="-402084"/>
            <a:ext cx="2546144" cy="1874958"/>
          </a:xfrm>
          <a:custGeom>
            <a:avLst/>
            <a:gdLst/>
            <a:ahLst/>
            <a:cxnLst/>
            <a:rect l="l" t="t" r="r" b="b"/>
            <a:pathLst>
              <a:path w="5870464" h="4643003">
                <a:moveTo>
                  <a:pt x="0" y="0"/>
                </a:moveTo>
                <a:lnTo>
                  <a:pt x="5870464" y="0"/>
                </a:lnTo>
                <a:lnTo>
                  <a:pt x="5870464" y="4643003"/>
                </a:lnTo>
                <a:lnTo>
                  <a:pt x="0" y="464300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37" name="Freeform 37"/>
          <p:cNvSpPr/>
          <p:nvPr/>
        </p:nvSpPr>
        <p:spPr>
          <a:xfrm rot="2407902">
            <a:off x="16611356" y="8307370"/>
            <a:ext cx="1703620" cy="2040746"/>
          </a:xfrm>
          <a:custGeom>
            <a:avLst/>
            <a:gdLst/>
            <a:ahLst/>
            <a:cxnLst/>
            <a:rect l="l" t="t" r="r" b="b"/>
            <a:pathLst>
              <a:path w="2095383" h="2473092">
                <a:moveTo>
                  <a:pt x="0" y="0"/>
                </a:moveTo>
                <a:lnTo>
                  <a:pt x="2095383" y="0"/>
                </a:lnTo>
                <a:lnTo>
                  <a:pt x="2095383" y="2473092"/>
                </a:lnTo>
                <a:lnTo>
                  <a:pt x="0" y="247309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56" name="TextBox 8">
            <a:extLst>
              <a:ext uri="{FF2B5EF4-FFF2-40B4-BE49-F238E27FC236}">
                <a16:creationId xmlns:a16="http://schemas.microsoft.com/office/drawing/2014/main" id="{84D7860B-43B5-4B4A-9F6A-AADAB666B0DA}"/>
              </a:ext>
            </a:extLst>
          </p:cNvPr>
          <p:cNvSpPr txBox="1"/>
          <p:nvPr/>
        </p:nvSpPr>
        <p:spPr>
          <a:xfrm>
            <a:off x="240931" y="875794"/>
            <a:ext cx="7495893" cy="854978"/>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25. mushroom (n): </a:t>
            </a:r>
          </a:p>
        </p:txBody>
      </p:sp>
      <p:sp>
        <p:nvSpPr>
          <p:cNvPr id="57" name="Rectangle 56">
            <a:extLst>
              <a:ext uri="{FF2B5EF4-FFF2-40B4-BE49-F238E27FC236}">
                <a16:creationId xmlns:a16="http://schemas.microsoft.com/office/drawing/2014/main" id="{95F50A88-B844-440F-8DDB-D6975CB89DFF}"/>
              </a:ext>
            </a:extLst>
          </p:cNvPr>
          <p:cNvSpPr/>
          <p:nvPr/>
        </p:nvSpPr>
        <p:spPr>
          <a:xfrm>
            <a:off x="6260011" y="777613"/>
            <a:ext cx="9144000" cy="1870640"/>
          </a:xfrm>
          <a:prstGeom prst="rect">
            <a:avLst/>
          </a:prstGeom>
        </p:spPr>
        <p:txBody>
          <a:bodyPr>
            <a:spAutoFit/>
          </a:bodyPr>
          <a:lstStyle/>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/'mʌʃrʊm/</a:t>
            </a:r>
          </a:p>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nấm</a:t>
            </a:r>
          </a:p>
        </p:txBody>
      </p:sp>
      <p:sp>
        <p:nvSpPr>
          <p:cNvPr id="58" name="TextBox 8">
            <a:extLst>
              <a:ext uri="{FF2B5EF4-FFF2-40B4-BE49-F238E27FC236}">
                <a16:creationId xmlns:a16="http://schemas.microsoft.com/office/drawing/2014/main" id="{EB65E8FC-8EFC-410E-BDB9-20D3E54956DC}"/>
              </a:ext>
            </a:extLst>
          </p:cNvPr>
          <p:cNvSpPr txBox="1"/>
          <p:nvPr/>
        </p:nvSpPr>
        <p:spPr>
          <a:xfrm>
            <a:off x="7953916" y="771789"/>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26. noodles (n): </a:t>
            </a:r>
          </a:p>
        </p:txBody>
      </p:sp>
      <p:sp>
        <p:nvSpPr>
          <p:cNvPr id="59" name="Rectangle 58">
            <a:extLst>
              <a:ext uri="{FF2B5EF4-FFF2-40B4-BE49-F238E27FC236}">
                <a16:creationId xmlns:a16="http://schemas.microsoft.com/office/drawing/2014/main" id="{3CE0F9A8-10D7-40C7-A642-B99D06515899}"/>
              </a:ext>
            </a:extLst>
          </p:cNvPr>
          <p:cNvSpPr/>
          <p:nvPr/>
        </p:nvSpPr>
        <p:spPr>
          <a:xfrm>
            <a:off x="13686423" y="788274"/>
            <a:ext cx="9144000" cy="1569660"/>
          </a:xfrm>
          <a:prstGeom prst="rect">
            <a:avLst/>
          </a:prstGeom>
        </p:spPr>
        <p:txBody>
          <a:bodyPr>
            <a:spAutoFit/>
          </a:bodyPr>
          <a:lstStyle/>
          <a:p>
            <a:r>
              <a:rPr lang="en-US" sz="4800" b="1">
                <a:solidFill>
                  <a:schemeClr val="tx1">
                    <a:lumMod val="95000"/>
                    <a:lumOff val="5000"/>
                  </a:schemeClr>
                </a:solidFill>
                <a:latin typeface="Calibri" panose="020F0502020204030204" pitchFamily="34" charset="0"/>
                <a:cs typeface="Calibri" panose="020F0502020204030204" pitchFamily="34" charset="0"/>
              </a:rPr>
              <a:t>/'nu:dlz/</a:t>
            </a:r>
          </a:p>
          <a:p>
            <a:r>
              <a:rPr lang="en-US" sz="4800" b="1">
                <a:solidFill>
                  <a:schemeClr val="tx1">
                    <a:lumMod val="95000"/>
                    <a:lumOff val="5000"/>
                  </a:schemeClr>
                </a:solidFill>
                <a:latin typeface="Calibri" panose="020F0502020204030204" pitchFamily="34" charset="0"/>
                <a:cs typeface="Calibri" panose="020F0502020204030204" pitchFamily="34" charset="0"/>
              </a:rPr>
              <a:t>mỳ</a:t>
            </a:r>
          </a:p>
        </p:txBody>
      </p:sp>
      <p:sp>
        <p:nvSpPr>
          <p:cNvPr id="60" name="TextBox 8">
            <a:extLst>
              <a:ext uri="{FF2B5EF4-FFF2-40B4-BE49-F238E27FC236}">
                <a16:creationId xmlns:a16="http://schemas.microsoft.com/office/drawing/2014/main" id="{AE055071-7BF3-4A2C-BE8A-9A50345C1220}"/>
              </a:ext>
            </a:extLst>
          </p:cNvPr>
          <p:cNvSpPr txBox="1"/>
          <p:nvPr/>
        </p:nvSpPr>
        <p:spPr>
          <a:xfrm>
            <a:off x="-50448" y="4675940"/>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27. olive oil (n): </a:t>
            </a:r>
          </a:p>
        </p:txBody>
      </p:sp>
      <p:sp>
        <p:nvSpPr>
          <p:cNvPr id="61" name="Rectangle 60">
            <a:extLst>
              <a:ext uri="{FF2B5EF4-FFF2-40B4-BE49-F238E27FC236}">
                <a16:creationId xmlns:a16="http://schemas.microsoft.com/office/drawing/2014/main" id="{0E41F7DF-73B5-4455-AD7C-93E78872C8FF}"/>
              </a:ext>
            </a:extLst>
          </p:cNvPr>
          <p:cNvSpPr/>
          <p:nvPr/>
        </p:nvSpPr>
        <p:spPr>
          <a:xfrm>
            <a:off x="5648545" y="4707799"/>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/'ɒlɪv ɔɪl/</a:t>
            </a:r>
          </a:p>
          <a:p>
            <a:r>
              <a:rPr lang="vi-VN" sz="4800" b="1">
                <a:solidFill>
                  <a:schemeClr val="tx1">
                    <a:lumMod val="95000"/>
                    <a:lumOff val="5000"/>
                  </a:schemeClr>
                </a:solidFill>
                <a:latin typeface="Calibri" panose="020F0502020204030204" pitchFamily="34" charset="0"/>
                <a:cs typeface="Calibri" panose="020F0502020204030204" pitchFamily="34" charset="0"/>
              </a:rPr>
              <a:t>dấu ô liu</a:t>
            </a:r>
          </a:p>
        </p:txBody>
      </p:sp>
      <p:sp>
        <p:nvSpPr>
          <p:cNvPr id="62" name="TextBox 8">
            <a:extLst>
              <a:ext uri="{FF2B5EF4-FFF2-40B4-BE49-F238E27FC236}">
                <a16:creationId xmlns:a16="http://schemas.microsoft.com/office/drawing/2014/main" id="{48AA1075-BF63-47BF-8587-1244F163D131}"/>
              </a:ext>
            </a:extLst>
          </p:cNvPr>
          <p:cNvSpPr txBox="1"/>
          <p:nvPr/>
        </p:nvSpPr>
        <p:spPr>
          <a:xfrm>
            <a:off x="8187831" y="4610100"/>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28. omelette (n): </a:t>
            </a:r>
          </a:p>
        </p:txBody>
      </p:sp>
      <p:sp>
        <p:nvSpPr>
          <p:cNvPr id="63" name="Rectangle 62">
            <a:extLst>
              <a:ext uri="{FF2B5EF4-FFF2-40B4-BE49-F238E27FC236}">
                <a16:creationId xmlns:a16="http://schemas.microsoft.com/office/drawing/2014/main" id="{5FABE162-EA7E-4211-A78B-514CBDE5CE1F}"/>
              </a:ext>
            </a:extLst>
          </p:cNvPr>
          <p:cNvSpPr/>
          <p:nvPr/>
        </p:nvSpPr>
        <p:spPr>
          <a:xfrm>
            <a:off x="14020800" y="4610100"/>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/'ɑːmlət/</a:t>
            </a:r>
          </a:p>
          <a:p>
            <a:r>
              <a:rPr lang="vi-VN" sz="4800" b="1">
                <a:solidFill>
                  <a:schemeClr val="tx1">
                    <a:lumMod val="95000"/>
                    <a:lumOff val="5000"/>
                  </a:schemeClr>
                </a:solidFill>
                <a:latin typeface="Calibri" panose="020F0502020204030204" pitchFamily="34" charset="0"/>
                <a:cs typeface="Calibri" panose="020F0502020204030204" pitchFamily="34" charset="0"/>
              </a:rPr>
              <a:t>trứng ốp la</a:t>
            </a:r>
          </a:p>
        </p:txBody>
      </p:sp>
      <p:pic>
        <p:nvPicPr>
          <p:cNvPr id="5" name="Picture 4">
            <a:extLst>
              <a:ext uri="{FF2B5EF4-FFF2-40B4-BE49-F238E27FC236}">
                <a16:creationId xmlns:a16="http://schemas.microsoft.com/office/drawing/2014/main" id="{8D73EBCC-8998-4E3A-BB8F-99A0C9B04BD7}"/>
              </a:ext>
            </a:extLst>
          </p:cNvPr>
          <p:cNvPicPr>
            <a:picLocks noChangeAspect="1"/>
          </p:cNvPicPr>
          <p:nvPr/>
        </p:nvPicPr>
        <p:blipFill>
          <a:blip r:embed="rId22"/>
          <a:stretch>
            <a:fillRect/>
          </a:stretch>
        </p:blipFill>
        <p:spPr>
          <a:xfrm>
            <a:off x="1313318" y="1689336"/>
            <a:ext cx="4783145" cy="3086649"/>
          </a:xfrm>
          <a:prstGeom prst="rect">
            <a:avLst/>
          </a:prstGeom>
        </p:spPr>
      </p:pic>
      <p:pic>
        <p:nvPicPr>
          <p:cNvPr id="6" name="Picture 5">
            <a:extLst>
              <a:ext uri="{FF2B5EF4-FFF2-40B4-BE49-F238E27FC236}">
                <a16:creationId xmlns:a16="http://schemas.microsoft.com/office/drawing/2014/main" id="{E510FD81-5BFD-407E-9CDA-7620F8482FAD}"/>
              </a:ext>
            </a:extLst>
          </p:cNvPr>
          <p:cNvPicPr>
            <a:picLocks noChangeAspect="1"/>
          </p:cNvPicPr>
          <p:nvPr/>
        </p:nvPicPr>
        <p:blipFill>
          <a:blip r:embed="rId23"/>
          <a:stretch>
            <a:fillRect/>
          </a:stretch>
        </p:blipFill>
        <p:spPr>
          <a:xfrm>
            <a:off x="9132449" y="1726723"/>
            <a:ext cx="4398806" cy="2658018"/>
          </a:xfrm>
          <a:prstGeom prst="rect">
            <a:avLst/>
          </a:prstGeom>
        </p:spPr>
      </p:pic>
      <p:pic>
        <p:nvPicPr>
          <p:cNvPr id="7" name="Picture 6">
            <a:extLst>
              <a:ext uri="{FF2B5EF4-FFF2-40B4-BE49-F238E27FC236}">
                <a16:creationId xmlns:a16="http://schemas.microsoft.com/office/drawing/2014/main" id="{AD043A28-79CD-4B1D-9C5A-938063BB4D2B}"/>
              </a:ext>
            </a:extLst>
          </p:cNvPr>
          <p:cNvPicPr>
            <a:picLocks noChangeAspect="1"/>
          </p:cNvPicPr>
          <p:nvPr/>
        </p:nvPicPr>
        <p:blipFill>
          <a:blip r:embed="rId24"/>
          <a:stretch>
            <a:fillRect/>
          </a:stretch>
        </p:blipFill>
        <p:spPr>
          <a:xfrm>
            <a:off x="1346460" y="5511016"/>
            <a:ext cx="4302085" cy="3900190"/>
          </a:xfrm>
          <a:prstGeom prst="rect">
            <a:avLst/>
          </a:prstGeom>
        </p:spPr>
      </p:pic>
      <p:sp>
        <p:nvSpPr>
          <p:cNvPr id="2" name="Freeform 2"/>
          <p:cNvSpPr/>
          <p:nvPr/>
        </p:nvSpPr>
        <p:spPr>
          <a:xfrm>
            <a:off x="-52905" y="8398783"/>
            <a:ext cx="2106057" cy="2258134"/>
          </a:xfrm>
          <a:custGeom>
            <a:avLst/>
            <a:gdLst/>
            <a:ahLst/>
            <a:cxnLst/>
            <a:rect l="l" t="t" r="r" b="b"/>
            <a:pathLst>
              <a:path w="3978762" h="3711100">
                <a:moveTo>
                  <a:pt x="0" y="0"/>
                </a:moveTo>
                <a:lnTo>
                  <a:pt x="3978762" y="0"/>
                </a:lnTo>
                <a:lnTo>
                  <a:pt x="3978762" y="3711099"/>
                </a:lnTo>
                <a:lnTo>
                  <a:pt x="0" y="3711099"/>
                </a:lnTo>
                <a:lnTo>
                  <a:pt x="0" y="0"/>
                </a:lnTo>
                <a:close/>
              </a:path>
            </a:pathLst>
          </a:custGeom>
          <a:blipFill>
            <a:blip r:embed="rId12">
              <a:duotone>
                <a:prstClr val="black"/>
                <a:schemeClr val="accent2">
                  <a:tint val="45000"/>
                  <a:satMod val="400000"/>
                </a:schemeClr>
              </a:duotone>
              <a:extLst>
                <a:ext uri="{96DAC541-7B7A-43D3-8B79-37D633B846F1}">
                  <asvg:svgBlip xmlns:asvg="http://schemas.microsoft.com/office/drawing/2016/SVG/main" r:embed="rId13"/>
                </a:ext>
              </a:extLst>
            </a:blip>
            <a:stretch>
              <a:fillRect/>
            </a:stretch>
          </a:blipFill>
        </p:spPr>
      </p:sp>
      <p:pic>
        <p:nvPicPr>
          <p:cNvPr id="8" name="Picture 7">
            <a:extLst>
              <a:ext uri="{FF2B5EF4-FFF2-40B4-BE49-F238E27FC236}">
                <a16:creationId xmlns:a16="http://schemas.microsoft.com/office/drawing/2014/main" id="{87022454-785C-43D1-9546-DD465CD0EED8}"/>
              </a:ext>
            </a:extLst>
          </p:cNvPr>
          <p:cNvPicPr>
            <a:picLocks noChangeAspect="1"/>
          </p:cNvPicPr>
          <p:nvPr/>
        </p:nvPicPr>
        <p:blipFill>
          <a:blip r:embed="rId25"/>
          <a:stretch>
            <a:fillRect/>
          </a:stretch>
        </p:blipFill>
        <p:spPr>
          <a:xfrm>
            <a:off x="9143999" y="5690193"/>
            <a:ext cx="4302085" cy="3236407"/>
          </a:xfrm>
          <a:prstGeom prst="rect">
            <a:avLst/>
          </a:prstGeom>
        </p:spPr>
      </p:pic>
      <p:pic>
        <p:nvPicPr>
          <p:cNvPr id="9" name="mushroom">
            <a:hlinkClick r:id="" action="ppaction://media"/>
            <a:extLst>
              <a:ext uri="{FF2B5EF4-FFF2-40B4-BE49-F238E27FC236}">
                <a16:creationId xmlns:a16="http://schemas.microsoft.com/office/drawing/2014/main" id="{70999DAD-E2B4-41FB-869B-577F2F8B2177}"/>
              </a:ext>
            </a:extLst>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6487032" y="2848533"/>
            <a:ext cx="609600" cy="609600"/>
          </a:xfrm>
          <a:prstGeom prst="rect">
            <a:avLst/>
          </a:prstGeom>
        </p:spPr>
      </p:pic>
      <p:pic>
        <p:nvPicPr>
          <p:cNvPr id="10" name="noodles">
            <a:hlinkClick r:id="" action="ppaction://media"/>
            <a:extLst>
              <a:ext uri="{FF2B5EF4-FFF2-40B4-BE49-F238E27FC236}">
                <a16:creationId xmlns:a16="http://schemas.microsoft.com/office/drawing/2014/main" id="{7B2F4758-95CD-4BF7-B333-BB1B8F5CF3DE}"/>
              </a:ext>
            </a:extLst>
          </p:cNvPr>
          <p:cNvPicPr>
            <a:picLocks noChangeAspect="1"/>
          </p:cNvPicPr>
          <p:nvPr>
            <a:audioFile r:link="rId4"/>
            <p:extLst>
              <p:ext uri="{DAA4B4D4-6D71-4841-9C94-3DE7FCFB9230}">
                <p14:media xmlns:p14="http://schemas.microsoft.com/office/powerpoint/2010/main" r:embed="rId3"/>
              </p:ext>
            </p:extLst>
          </p:nvPr>
        </p:nvPicPr>
        <p:blipFill>
          <a:blip r:embed="rId26"/>
          <a:stretch>
            <a:fillRect/>
          </a:stretch>
        </p:blipFill>
        <p:spPr>
          <a:xfrm>
            <a:off x="14018453" y="2697248"/>
            <a:ext cx="609600" cy="609600"/>
          </a:xfrm>
          <a:prstGeom prst="rect">
            <a:avLst/>
          </a:prstGeom>
        </p:spPr>
      </p:pic>
      <p:pic>
        <p:nvPicPr>
          <p:cNvPr id="11" name="olive oil">
            <a:hlinkClick r:id="" action="ppaction://media"/>
            <a:extLst>
              <a:ext uri="{FF2B5EF4-FFF2-40B4-BE49-F238E27FC236}">
                <a16:creationId xmlns:a16="http://schemas.microsoft.com/office/drawing/2014/main" id="{20EA36B1-E92E-4141-BDFF-1707442E797E}"/>
              </a:ext>
            </a:extLst>
          </p:cNvPr>
          <p:cNvPicPr>
            <a:picLocks noChangeAspect="1"/>
          </p:cNvPicPr>
          <p:nvPr>
            <a:audioFile r:link="rId6"/>
            <p:extLst>
              <p:ext uri="{DAA4B4D4-6D71-4841-9C94-3DE7FCFB9230}">
                <p14:media xmlns:p14="http://schemas.microsoft.com/office/powerpoint/2010/main" r:embed="rId5"/>
              </p:ext>
            </p:extLst>
          </p:nvPr>
        </p:nvPicPr>
        <p:blipFill>
          <a:blip r:embed="rId26"/>
          <a:stretch>
            <a:fillRect/>
          </a:stretch>
        </p:blipFill>
        <p:spPr>
          <a:xfrm>
            <a:off x="6139694" y="7074622"/>
            <a:ext cx="609600" cy="609600"/>
          </a:xfrm>
          <a:prstGeom prst="rect">
            <a:avLst/>
          </a:prstGeom>
        </p:spPr>
      </p:pic>
      <p:pic>
        <p:nvPicPr>
          <p:cNvPr id="12" name="omelette">
            <a:hlinkClick r:id="" action="ppaction://media"/>
            <a:extLst>
              <a:ext uri="{FF2B5EF4-FFF2-40B4-BE49-F238E27FC236}">
                <a16:creationId xmlns:a16="http://schemas.microsoft.com/office/drawing/2014/main" id="{D987FA2C-AD4C-457B-A759-A0AE93B54250}"/>
              </a:ext>
            </a:extLst>
          </p:cNvPr>
          <p:cNvPicPr>
            <a:picLocks noChangeAspect="1"/>
          </p:cNvPicPr>
          <p:nvPr>
            <a:audioFile r:link="rId8"/>
            <p:extLst>
              <p:ext uri="{DAA4B4D4-6D71-4841-9C94-3DE7FCFB9230}">
                <p14:media xmlns:p14="http://schemas.microsoft.com/office/powerpoint/2010/main" r:embed="rId7"/>
              </p:ext>
            </p:extLst>
          </p:nvPr>
        </p:nvPicPr>
        <p:blipFill>
          <a:blip r:embed="rId26"/>
          <a:stretch>
            <a:fillRect/>
          </a:stretch>
        </p:blipFill>
        <p:spPr>
          <a:xfrm>
            <a:off x="13970326" y="6720761"/>
            <a:ext cx="609600" cy="609600"/>
          </a:xfrm>
          <a:prstGeom prst="rect">
            <a:avLst/>
          </a:prstGeom>
        </p:spPr>
      </p:pic>
    </p:spTree>
    <p:extLst>
      <p:ext uri="{BB962C8B-B14F-4D97-AF65-F5344CB8AC3E}">
        <p14:creationId xmlns:p14="http://schemas.microsoft.com/office/powerpoint/2010/main" val="3873092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ppt_x"/>
                                          </p:val>
                                        </p:tav>
                                        <p:tav tm="100000">
                                          <p:val>
                                            <p:strVal val="#ppt_x"/>
                                          </p:val>
                                        </p:tav>
                                      </p:tavLst>
                                    </p:anim>
                                    <p:anim calcmode="lin" valueType="num">
                                      <p:cBhvr additive="base">
                                        <p:cTn id="45" dur="500" fill="hold"/>
                                        <p:tgtEl>
                                          <p:spTgt spid="5"/>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ppt_x"/>
                                          </p:val>
                                        </p:tav>
                                        <p:tav tm="100000">
                                          <p:val>
                                            <p:strVal val="#ppt_x"/>
                                          </p:val>
                                        </p:tav>
                                      </p:tavLst>
                                    </p:anim>
                                    <p:anim calcmode="lin" valueType="num">
                                      <p:cBhvr additive="base">
                                        <p:cTn id="49" dur="500" fill="hold"/>
                                        <p:tgtEl>
                                          <p:spTgt spid="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fill="hold"/>
                                        <p:tgtEl>
                                          <p:spTgt spid="56"/>
                                        </p:tgtEl>
                                        <p:attrNameLst>
                                          <p:attrName>ppt_x</p:attrName>
                                        </p:attrNameLst>
                                      </p:cBhvr>
                                      <p:tavLst>
                                        <p:tav tm="0">
                                          <p:val>
                                            <p:strVal val="#ppt_x"/>
                                          </p:val>
                                        </p:tav>
                                        <p:tav tm="100000">
                                          <p:val>
                                            <p:strVal val="#ppt_x"/>
                                          </p:val>
                                        </p:tav>
                                      </p:tavLst>
                                    </p:anim>
                                    <p:anim calcmode="lin" valueType="num">
                                      <p:cBhvr additive="base">
                                        <p:cTn id="53"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ppt_x"/>
                                          </p:val>
                                        </p:tav>
                                        <p:tav tm="100000">
                                          <p:val>
                                            <p:strVal val="#ppt_x"/>
                                          </p:val>
                                        </p:tav>
                                      </p:tavLst>
                                    </p:anim>
                                    <p:anim calcmode="lin" valueType="num">
                                      <p:cBhvr additive="base">
                                        <p:cTn id="59"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ppt_x"/>
                                          </p:val>
                                        </p:tav>
                                        <p:tav tm="100000">
                                          <p:val>
                                            <p:strVal val="#ppt_x"/>
                                          </p:val>
                                        </p:tav>
                                      </p:tavLst>
                                    </p:anim>
                                    <p:anim calcmode="lin" valueType="num">
                                      <p:cBhvr additive="base">
                                        <p:cTn id="65" dur="500" fill="hold"/>
                                        <p:tgtEl>
                                          <p:spTgt spid="6"/>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additive="base">
                                        <p:cTn id="68" dur="500" fill="hold"/>
                                        <p:tgtEl>
                                          <p:spTgt spid="10"/>
                                        </p:tgtEl>
                                        <p:attrNameLst>
                                          <p:attrName>ppt_x</p:attrName>
                                        </p:attrNameLst>
                                      </p:cBhvr>
                                      <p:tavLst>
                                        <p:tav tm="0">
                                          <p:val>
                                            <p:strVal val="#ppt_x"/>
                                          </p:val>
                                        </p:tav>
                                        <p:tav tm="100000">
                                          <p:val>
                                            <p:strVal val="#ppt_x"/>
                                          </p:val>
                                        </p:tav>
                                      </p:tavLst>
                                    </p:anim>
                                    <p:anim calcmode="lin" valueType="num">
                                      <p:cBhvr additive="base">
                                        <p:cTn id="69" dur="500" fill="hold"/>
                                        <p:tgtEl>
                                          <p:spTgt spid="10"/>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58"/>
                                        </p:tgtEl>
                                        <p:attrNameLst>
                                          <p:attrName>style.visibility</p:attrName>
                                        </p:attrNameLst>
                                      </p:cBhvr>
                                      <p:to>
                                        <p:strVal val="visible"/>
                                      </p:to>
                                    </p:set>
                                    <p:anim calcmode="lin" valueType="num">
                                      <p:cBhvr additive="base">
                                        <p:cTn id="72" dur="500" fill="hold"/>
                                        <p:tgtEl>
                                          <p:spTgt spid="58"/>
                                        </p:tgtEl>
                                        <p:attrNameLst>
                                          <p:attrName>ppt_x</p:attrName>
                                        </p:attrNameLst>
                                      </p:cBhvr>
                                      <p:tavLst>
                                        <p:tav tm="0">
                                          <p:val>
                                            <p:strVal val="#ppt_x"/>
                                          </p:val>
                                        </p:tav>
                                        <p:tav tm="100000">
                                          <p:val>
                                            <p:strVal val="#ppt_x"/>
                                          </p:val>
                                        </p:tav>
                                      </p:tavLst>
                                    </p:anim>
                                    <p:anim calcmode="lin" valueType="num">
                                      <p:cBhvr additive="base">
                                        <p:cTn id="73"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500" fill="hold"/>
                                        <p:tgtEl>
                                          <p:spTgt spid="59"/>
                                        </p:tgtEl>
                                        <p:attrNameLst>
                                          <p:attrName>ppt_x</p:attrName>
                                        </p:attrNameLst>
                                      </p:cBhvr>
                                      <p:tavLst>
                                        <p:tav tm="0">
                                          <p:val>
                                            <p:strVal val="#ppt_x"/>
                                          </p:val>
                                        </p:tav>
                                        <p:tav tm="100000">
                                          <p:val>
                                            <p:strVal val="#ppt_x"/>
                                          </p:val>
                                        </p:tav>
                                      </p:tavLst>
                                    </p:anim>
                                    <p:anim calcmode="lin" valueType="num">
                                      <p:cBhvr additive="base">
                                        <p:cTn id="79"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7"/>
                                        </p:tgtEl>
                                        <p:attrNameLst>
                                          <p:attrName>style.visibility</p:attrName>
                                        </p:attrNameLst>
                                      </p:cBhvr>
                                      <p:to>
                                        <p:strVal val="visible"/>
                                      </p:to>
                                    </p:set>
                                    <p:anim calcmode="lin" valueType="num">
                                      <p:cBhvr additive="base">
                                        <p:cTn id="84" dur="500" fill="hold"/>
                                        <p:tgtEl>
                                          <p:spTgt spid="7"/>
                                        </p:tgtEl>
                                        <p:attrNameLst>
                                          <p:attrName>ppt_x</p:attrName>
                                        </p:attrNameLst>
                                      </p:cBhvr>
                                      <p:tavLst>
                                        <p:tav tm="0">
                                          <p:val>
                                            <p:strVal val="#ppt_x"/>
                                          </p:val>
                                        </p:tav>
                                        <p:tav tm="100000">
                                          <p:val>
                                            <p:strVal val="#ppt_x"/>
                                          </p:val>
                                        </p:tav>
                                      </p:tavLst>
                                    </p:anim>
                                    <p:anim calcmode="lin" valueType="num">
                                      <p:cBhvr additive="base">
                                        <p:cTn id="85" dur="500" fill="hold"/>
                                        <p:tgtEl>
                                          <p:spTgt spid="7"/>
                                        </p:tgtEl>
                                        <p:attrNameLst>
                                          <p:attrName>ppt_y</p:attrName>
                                        </p:attrNameLst>
                                      </p:cBhvr>
                                      <p:tavLst>
                                        <p:tav tm="0">
                                          <p:val>
                                            <p:strVal val="1+#ppt_h/2"/>
                                          </p:val>
                                        </p:tav>
                                        <p:tav tm="100000">
                                          <p:val>
                                            <p:strVal val="#ppt_y"/>
                                          </p:val>
                                        </p:tav>
                                      </p:tavLst>
                                    </p:anim>
                                  </p:childTnLst>
                                </p:cTn>
                              </p:par>
                              <p:par>
                                <p:cTn id="86" presetID="2" presetClass="entr" presetSubtype="4" fill="hold" nodeType="withEffect">
                                  <p:stCondLst>
                                    <p:cond delay="0"/>
                                  </p:stCondLst>
                                  <p:childTnLst>
                                    <p:set>
                                      <p:cBhvr>
                                        <p:cTn id="87" dur="1" fill="hold">
                                          <p:stCondLst>
                                            <p:cond delay="0"/>
                                          </p:stCondLst>
                                        </p:cTn>
                                        <p:tgtEl>
                                          <p:spTgt spid="11"/>
                                        </p:tgtEl>
                                        <p:attrNameLst>
                                          <p:attrName>style.visibility</p:attrName>
                                        </p:attrNameLst>
                                      </p:cBhvr>
                                      <p:to>
                                        <p:strVal val="visible"/>
                                      </p:to>
                                    </p:set>
                                    <p:anim calcmode="lin" valueType="num">
                                      <p:cBhvr additive="base">
                                        <p:cTn id="88" dur="500" fill="hold"/>
                                        <p:tgtEl>
                                          <p:spTgt spid="11"/>
                                        </p:tgtEl>
                                        <p:attrNameLst>
                                          <p:attrName>ppt_x</p:attrName>
                                        </p:attrNameLst>
                                      </p:cBhvr>
                                      <p:tavLst>
                                        <p:tav tm="0">
                                          <p:val>
                                            <p:strVal val="#ppt_x"/>
                                          </p:val>
                                        </p:tav>
                                        <p:tav tm="100000">
                                          <p:val>
                                            <p:strVal val="#ppt_x"/>
                                          </p:val>
                                        </p:tav>
                                      </p:tavLst>
                                    </p:anim>
                                    <p:anim calcmode="lin" valueType="num">
                                      <p:cBhvr additive="base">
                                        <p:cTn id="89" dur="500" fill="hold"/>
                                        <p:tgtEl>
                                          <p:spTgt spid="11"/>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additive="base">
                                        <p:cTn id="92" dur="500" fill="hold"/>
                                        <p:tgtEl>
                                          <p:spTgt spid="60"/>
                                        </p:tgtEl>
                                        <p:attrNameLst>
                                          <p:attrName>ppt_x</p:attrName>
                                        </p:attrNameLst>
                                      </p:cBhvr>
                                      <p:tavLst>
                                        <p:tav tm="0">
                                          <p:val>
                                            <p:strVal val="#ppt_x"/>
                                          </p:val>
                                        </p:tav>
                                        <p:tav tm="100000">
                                          <p:val>
                                            <p:strVal val="#ppt_x"/>
                                          </p:val>
                                        </p:tav>
                                      </p:tavLst>
                                    </p:anim>
                                    <p:anim calcmode="lin" valueType="num">
                                      <p:cBhvr additive="base">
                                        <p:cTn id="93"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grpId="0" nodeType="clickEffect">
                                  <p:stCondLst>
                                    <p:cond delay="0"/>
                                  </p:stCondLst>
                                  <p:childTnLst>
                                    <p:set>
                                      <p:cBhvr>
                                        <p:cTn id="97" dur="1" fill="hold">
                                          <p:stCondLst>
                                            <p:cond delay="0"/>
                                          </p:stCondLst>
                                        </p:cTn>
                                        <p:tgtEl>
                                          <p:spTgt spid="61"/>
                                        </p:tgtEl>
                                        <p:attrNameLst>
                                          <p:attrName>style.visibility</p:attrName>
                                        </p:attrNameLst>
                                      </p:cBhvr>
                                      <p:to>
                                        <p:strVal val="visible"/>
                                      </p:to>
                                    </p:set>
                                    <p:anim calcmode="lin" valueType="num">
                                      <p:cBhvr additive="base">
                                        <p:cTn id="98" dur="500" fill="hold"/>
                                        <p:tgtEl>
                                          <p:spTgt spid="61"/>
                                        </p:tgtEl>
                                        <p:attrNameLst>
                                          <p:attrName>ppt_x</p:attrName>
                                        </p:attrNameLst>
                                      </p:cBhvr>
                                      <p:tavLst>
                                        <p:tav tm="0">
                                          <p:val>
                                            <p:strVal val="#ppt_x"/>
                                          </p:val>
                                        </p:tav>
                                        <p:tav tm="100000">
                                          <p:val>
                                            <p:strVal val="#ppt_x"/>
                                          </p:val>
                                        </p:tav>
                                      </p:tavLst>
                                    </p:anim>
                                    <p:anim calcmode="lin" valueType="num">
                                      <p:cBhvr additive="base">
                                        <p:cTn id="9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nodeType="clickEffect">
                                  <p:stCondLst>
                                    <p:cond delay="0"/>
                                  </p:stCondLst>
                                  <p:childTnLst>
                                    <p:set>
                                      <p:cBhvr>
                                        <p:cTn id="103" dur="1" fill="hold">
                                          <p:stCondLst>
                                            <p:cond delay="0"/>
                                          </p:stCondLst>
                                        </p:cTn>
                                        <p:tgtEl>
                                          <p:spTgt spid="8"/>
                                        </p:tgtEl>
                                        <p:attrNameLst>
                                          <p:attrName>style.visibility</p:attrName>
                                        </p:attrNameLst>
                                      </p:cBhvr>
                                      <p:to>
                                        <p:strVal val="visible"/>
                                      </p:to>
                                    </p:set>
                                    <p:anim calcmode="lin" valueType="num">
                                      <p:cBhvr additive="base">
                                        <p:cTn id="104" dur="500" fill="hold"/>
                                        <p:tgtEl>
                                          <p:spTgt spid="8"/>
                                        </p:tgtEl>
                                        <p:attrNameLst>
                                          <p:attrName>ppt_x</p:attrName>
                                        </p:attrNameLst>
                                      </p:cBhvr>
                                      <p:tavLst>
                                        <p:tav tm="0">
                                          <p:val>
                                            <p:strVal val="#ppt_x"/>
                                          </p:val>
                                        </p:tav>
                                        <p:tav tm="100000">
                                          <p:val>
                                            <p:strVal val="#ppt_x"/>
                                          </p:val>
                                        </p:tav>
                                      </p:tavLst>
                                    </p:anim>
                                    <p:anim calcmode="lin" valueType="num">
                                      <p:cBhvr additive="base">
                                        <p:cTn id="105" dur="500" fill="hold"/>
                                        <p:tgtEl>
                                          <p:spTgt spid="8"/>
                                        </p:tgtEl>
                                        <p:attrNameLst>
                                          <p:attrName>ppt_y</p:attrName>
                                        </p:attrNameLst>
                                      </p:cBhvr>
                                      <p:tavLst>
                                        <p:tav tm="0">
                                          <p:val>
                                            <p:strVal val="1+#ppt_h/2"/>
                                          </p:val>
                                        </p:tav>
                                        <p:tav tm="100000">
                                          <p:val>
                                            <p:strVal val="#ppt_y"/>
                                          </p:val>
                                        </p:tav>
                                      </p:tavLst>
                                    </p:anim>
                                  </p:childTnLst>
                                </p:cTn>
                              </p:par>
                              <p:par>
                                <p:cTn id="106" presetID="2" presetClass="entr" presetSubtype="4" fill="hold" nodeType="withEffect">
                                  <p:stCondLst>
                                    <p:cond delay="0"/>
                                  </p:stCondLst>
                                  <p:childTnLst>
                                    <p:set>
                                      <p:cBhvr>
                                        <p:cTn id="107" dur="1" fill="hold">
                                          <p:stCondLst>
                                            <p:cond delay="0"/>
                                          </p:stCondLst>
                                        </p:cTn>
                                        <p:tgtEl>
                                          <p:spTgt spid="12"/>
                                        </p:tgtEl>
                                        <p:attrNameLst>
                                          <p:attrName>style.visibility</p:attrName>
                                        </p:attrNameLst>
                                      </p:cBhvr>
                                      <p:to>
                                        <p:strVal val="visible"/>
                                      </p:to>
                                    </p:set>
                                    <p:anim calcmode="lin" valueType="num">
                                      <p:cBhvr additive="base">
                                        <p:cTn id="108" dur="500" fill="hold"/>
                                        <p:tgtEl>
                                          <p:spTgt spid="12"/>
                                        </p:tgtEl>
                                        <p:attrNameLst>
                                          <p:attrName>ppt_x</p:attrName>
                                        </p:attrNameLst>
                                      </p:cBhvr>
                                      <p:tavLst>
                                        <p:tav tm="0">
                                          <p:val>
                                            <p:strVal val="#ppt_x"/>
                                          </p:val>
                                        </p:tav>
                                        <p:tav tm="100000">
                                          <p:val>
                                            <p:strVal val="#ppt_x"/>
                                          </p:val>
                                        </p:tav>
                                      </p:tavLst>
                                    </p:anim>
                                    <p:anim calcmode="lin" valueType="num">
                                      <p:cBhvr additive="base">
                                        <p:cTn id="109" dur="500" fill="hold"/>
                                        <p:tgtEl>
                                          <p:spTgt spid="12"/>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 calcmode="lin" valueType="num">
                                      <p:cBhvr additive="base">
                                        <p:cTn id="112" dur="500" fill="hold"/>
                                        <p:tgtEl>
                                          <p:spTgt spid="62"/>
                                        </p:tgtEl>
                                        <p:attrNameLst>
                                          <p:attrName>ppt_x</p:attrName>
                                        </p:attrNameLst>
                                      </p:cBhvr>
                                      <p:tavLst>
                                        <p:tav tm="0">
                                          <p:val>
                                            <p:strVal val="#ppt_x"/>
                                          </p:val>
                                        </p:tav>
                                        <p:tav tm="100000">
                                          <p:val>
                                            <p:strVal val="#ppt_x"/>
                                          </p:val>
                                        </p:tav>
                                      </p:tavLst>
                                    </p:anim>
                                    <p:anim calcmode="lin" valueType="num">
                                      <p:cBhvr additive="base">
                                        <p:cTn id="113"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2" presetClass="entr" presetSubtype="4" fill="hold" grpId="0" nodeType="clickEffect">
                                  <p:stCondLst>
                                    <p:cond delay="0"/>
                                  </p:stCondLst>
                                  <p:childTnLst>
                                    <p:set>
                                      <p:cBhvr>
                                        <p:cTn id="117" dur="1" fill="hold">
                                          <p:stCondLst>
                                            <p:cond delay="0"/>
                                          </p:stCondLst>
                                        </p:cTn>
                                        <p:tgtEl>
                                          <p:spTgt spid="63"/>
                                        </p:tgtEl>
                                        <p:attrNameLst>
                                          <p:attrName>style.visibility</p:attrName>
                                        </p:attrNameLst>
                                      </p:cBhvr>
                                      <p:to>
                                        <p:strVal val="visible"/>
                                      </p:to>
                                    </p:set>
                                    <p:anim calcmode="lin" valueType="num">
                                      <p:cBhvr additive="base">
                                        <p:cTn id="118" dur="500" fill="hold"/>
                                        <p:tgtEl>
                                          <p:spTgt spid="63"/>
                                        </p:tgtEl>
                                        <p:attrNameLst>
                                          <p:attrName>ppt_x</p:attrName>
                                        </p:attrNameLst>
                                      </p:cBhvr>
                                      <p:tavLst>
                                        <p:tav tm="0">
                                          <p:val>
                                            <p:strVal val="#ppt_x"/>
                                          </p:val>
                                        </p:tav>
                                        <p:tav tm="100000">
                                          <p:val>
                                            <p:strVal val="#ppt_x"/>
                                          </p:val>
                                        </p:tav>
                                      </p:tavLst>
                                    </p:anim>
                                    <p:anim calcmode="lin" valueType="num">
                                      <p:cBhvr additive="base">
                                        <p:cTn id="119"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0" fill="hold" display="0">
                  <p:stCondLst>
                    <p:cond delay="indefinite"/>
                  </p:stCondLst>
                  <p:endCondLst>
                    <p:cond evt="onStopAudio" delay="0">
                      <p:tgtEl>
                        <p:sldTgt/>
                      </p:tgtEl>
                    </p:cond>
                  </p:endCondLst>
                </p:cTn>
                <p:tgtEl>
                  <p:spTgt spid="9"/>
                </p:tgtEl>
              </p:cMediaNode>
            </p:audio>
            <p:audio>
              <p:cMediaNode vol="80000">
                <p:cTn id="121" fill="hold" display="0">
                  <p:stCondLst>
                    <p:cond delay="indefinite"/>
                  </p:stCondLst>
                  <p:endCondLst>
                    <p:cond evt="onStopAudio" delay="0">
                      <p:tgtEl>
                        <p:sldTgt/>
                      </p:tgtEl>
                    </p:cond>
                  </p:endCondLst>
                </p:cTn>
                <p:tgtEl>
                  <p:spTgt spid="10"/>
                </p:tgtEl>
              </p:cMediaNode>
            </p:audio>
            <p:audio>
              <p:cMediaNode vol="80000">
                <p:cTn id="122" fill="hold" display="0">
                  <p:stCondLst>
                    <p:cond delay="indefinite"/>
                  </p:stCondLst>
                  <p:endCondLst>
                    <p:cond evt="onStopAudio" delay="0">
                      <p:tgtEl>
                        <p:sldTgt/>
                      </p:tgtEl>
                    </p:cond>
                  </p:endCondLst>
                </p:cTn>
                <p:tgtEl>
                  <p:spTgt spid="11"/>
                </p:tgtEl>
              </p:cMediaNode>
            </p:audio>
            <p:audio>
              <p:cMediaNode vol="80000">
                <p:cTn id="123" fill="hold" display="0">
                  <p:stCondLst>
                    <p:cond delay="indefinite"/>
                  </p:stCondLst>
                  <p:endCondLst>
                    <p:cond evt="onStopAudio" delay="0">
                      <p:tgtEl>
                        <p:sldTgt/>
                      </p:tgtEl>
                    </p:cond>
                  </p:endCondLst>
                </p:cTn>
                <p:tgtEl>
                  <p:spTgt spid="12"/>
                </p:tgtEl>
              </p:cMediaNode>
            </p:audio>
          </p:childTnLst>
        </p:cTn>
      </p:par>
    </p:tnLst>
    <p:bldLst>
      <p:bldP spid="56" grpId="0"/>
      <p:bldP spid="57" grpId="0"/>
      <p:bldP spid="58" grpId="0"/>
      <p:bldP spid="59" grpId="0"/>
      <p:bldP spid="60" grpId="0"/>
      <p:bldP spid="61" grpId="0"/>
      <p:bldP spid="62" grpId="0"/>
      <p:bldP spid="6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2">
            <a:extLst>
              <a:ext uri="{FF2B5EF4-FFF2-40B4-BE49-F238E27FC236}">
                <a16:creationId xmlns:a16="http://schemas.microsoft.com/office/drawing/2014/main" id="{4A104939-F546-4189-A707-ECF709962E60}"/>
              </a:ext>
            </a:extLst>
          </p:cNvPr>
          <p:cNvSpPr/>
          <p:nvPr/>
        </p:nvSpPr>
        <p:spPr>
          <a:xfrm>
            <a:off x="554190" y="338967"/>
            <a:ext cx="17330369" cy="9635688"/>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 name="Freeform 2"/>
          <p:cNvSpPr/>
          <p:nvPr/>
        </p:nvSpPr>
        <p:spPr>
          <a:xfrm>
            <a:off x="-52905" y="8398783"/>
            <a:ext cx="2106057" cy="2258134"/>
          </a:xfrm>
          <a:custGeom>
            <a:avLst/>
            <a:gdLst/>
            <a:ahLst/>
            <a:cxnLst/>
            <a:rect l="l" t="t" r="r" b="b"/>
            <a:pathLst>
              <a:path w="3978762" h="3711100">
                <a:moveTo>
                  <a:pt x="0" y="0"/>
                </a:moveTo>
                <a:lnTo>
                  <a:pt x="3978762" y="0"/>
                </a:lnTo>
                <a:lnTo>
                  <a:pt x="3978762" y="3711099"/>
                </a:lnTo>
                <a:lnTo>
                  <a:pt x="0" y="3711099"/>
                </a:lnTo>
                <a:lnTo>
                  <a:pt x="0" y="0"/>
                </a:lnTo>
                <a:close/>
              </a:path>
            </a:pathLst>
          </a:custGeom>
          <a:blipFill>
            <a:blip r:embed="rId12">
              <a:duotone>
                <a:prstClr val="black"/>
                <a:schemeClr val="accent2">
                  <a:tint val="45000"/>
                  <a:satMod val="400000"/>
                </a:schemeClr>
              </a:duotone>
              <a:extLst>
                <a:ext uri="{96DAC541-7B7A-43D3-8B79-37D633B846F1}">
                  <asvg:svgBlip xmlns:asvg="http://schemas.microsoft.com/office/drawing/2016/SVG/main" r:embed="rId13"/>
                </a:ext>
              </a:extLst>
            </a:blip>
            <a:stretch>
              <a:fillRect/>
            </a:stretch>
          </a:blipFill>
        </p:spPr>
      </p:sp>
      <p:sp>
        <p:nvSpPr>
          <p:cNvPr id="3" name="Freeform 3"/>
          <p:cNvSpPr/>
          <p:nvPr/>
        </p:nvSpPr>
        <p:spPr>
          <a:xfrm rot="-4014166">
            <a:off x="9383002" y="-364038"/>
            <a:ext cx="1006333" cy="1348396"/>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12">
              <a:duotone>
                <a:prstClr val="black"/>
                <a:schemeClr val="accent2">
                  <a:tint val="45000"/>
                  <a:satMod val="400000"/>
                </a:schemeClr>
              </a:duotone>
              <a:extLst>
                <a:ext uri="{96DAC541-7B7A-43D3-8B79-37D633B846F1}">
                  <asvg:svgBlip xmlns:asvg="http://schemas.microsoft.com/office/drawing/2016/SVG/main" r:embed="rId13"/>
                </a:ext>
              </a:extLst>
            </a:blip>
            <a:stretch>
              <a:fillRect/>
            </a:stretch>
          </a:blipFill>
        </p:spPr>
      </p:sp>
      <p:sp>
        <p:nvSpPr>
          <p:cNvPr id="4" name="Freeform 4"/>
          <p:cNvSpPr/>
          <p:nvPr/>
        </p:nvSpPr>
        <p:spPr>
          <a:xfrm rot="7719284">
            <a:off x="6868240" y="8013825"/>
            <a:ext cx="2678118" cy="3263889"/>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3" name="Freeform 33"/>
          <p:cNvSpPr/>
          <p:nvPr/>
        </p:nvSpPr>
        <p:spPr>
          <a:xfrm rot="226809">
            <a:off x="15929574" y="-247629"/>
            <a:ext cx="2762560" cy="2517235"/>
          </a:xfrm>
          <a:custGeom>
            <a:avLst/>
            <a:gdLst/>
            <a:ahLst/>
            <a:cxnLst/>
            <a:rect l="l" t="t" r="r" b="b"/>
            <a:pathLst>
              <a:path w="4501533" h="3740365">
                <a:moveTo>
                  <a:pt x="0" y="0"/>
                </a:moveTo>
                <a:lnTo>
                  <a:pt x="4501533" y="0"/>
                </a:lnTo>
                <a:lnTo>
                  <a:pt x="4501533" y="3740364"/>
                </a:lnTo>
                <a:lnTo>
                  <a:pt x="0" y="374036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36" name="Freeform 36"/>
          <p:cNvSpPr/>
          <p:nvPr/>
        </p:nvSpPr>
        <p:spPr>
          <a:xfrm rot="-449104">
            <a:off x="-376462" y="-402084"/>
            <a:ext cx="2546144" cy="1874958"/>
          </a:xfrm>
          <a:custGeom>
            <a:avLst/>
            <a:gdLst/>
            <a:ahLst/>
            <a:cxnLst/>
            <a:rect l="l" t="t" r="r" b="b"/>
            <a:pathLst>
              <a:path w="5870464" h="4643003">
                <a:moveTo>
                  <a:pt x="0" y="0"/>
                </a:moveTo>
                <a:lnTo>
                  <a:pt x="5870464" y="0"/>
                </a:lnTo>
                <a:lnTo>
                  <a:pt x="5870464" y="4643003"/>
                </a:lnTo>
                <a:lnTo>
                  <a:pt x="0" y="464300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37" name="Freeform 37"/>
          <p:cNvSpPr/>
          <p:nvPr/>
        </p:nvSpPr>
        <p:spPr>
          <a:xfrm rot="2407902">
            <a:off x="16611356" y="8307370"/>
            <a:ext cx="1703620" cy="2040746"/>
          </a:xfrm>
          <a:custGeom>
            <a:avLst/>
            <a:gdLst/>
            <a:ahLst/>
            <a:cxnLst/>
            <a:rect l="l" t="t" r="r" b="b"/>
            <a:pathLst>
              <a:path w="2095383" h="2473092">
                <a:moveTo>
                  <a:pt x="0" y="0"/>
                </a:moveTo>
                <a:lnTo>
                  <a:pt x="2095383" y="0"/>
                </a:lnTo>
                <a:lnTo>
                  <a:pt x="2095383" y="2473092"/>
                </a:lnTo>
                <a:lnTo>
                  <a:pt x="0" y="247309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56" name="TextBox 8">
            <a:extLst>
              <a:ext uri="{FF2B5EF4-FFF2-40B4-BE49-F238E27FC236}">
                <a16:creationId xmlns:a16="http://schemas.microsoft.com/office/drawing/2014/main" id="{84D7860B-43B5-4B4A-9F6A-AADAB666B0DA}"/>
              </a:ext>
            </a:extLst>
          </p:cNvPr>
          <p:cNvSpPr txBox="1"/>
          <p:nvPr/>
        </p:nvSpPr>
        <p:spPr>
          <a:xfrm>
            <a:off x="240931" y="875794"/>
            <a:ext cx="7495893" cy="854978"/>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29. onion (n): </a:t>
            </a:r>
          </a:p>
        </p:txBody>
      </p:sp>
      <p:sp>
        <p:nvSpPr>
          <p:cNvPr id="57" name="Rectangle 56">
            <a:extLst>
              <a:ext uri="{FF2B5EF4-FFF2-40B4-BE49-F238E27FC236}">
                <a16:creationId xmlns:a16="http://schemas.microsoft.com/office/drawing/2014/main" id="{95F50A88-B844-440F-8DDB-D6975CB89DFF}"/>
              </a:ext>
            </a:extLst>
          </p:cNvPr>
          <p:cNvSpPr/>
          <p:nvPr/>
        </p:nvSpPr>
        <p:spPr>
          <a:xfrm>
            <a:off x="5624012" y="829471"/>
            <a:ext cx="9144000" cy="1870640"/>
          </a:xfrm>
          <a:prstGeom prst="rect">
            <a:avLst/>
          </a:prstGeom>
        </p:spPr>
        <p:txBody>
          <a:bodyPr>
            <a:spAutoFit/>
          </a:bodyPr>
          <a:lstStyle/>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/'ʌnjən/</a:t>
            </a:r>
          </a:p>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hành</a:t>
            </a:r>
          </a:p>
        </p:txBody>
      </p:sp>
      <p:sp>
        <p:nvSpPr>
          <p:cNvPr id="58" name="TextBox 8">
            <a:extLst>
              <a:ext uri="{FF2B5EF4-FFF2-40B4-BE49-F238E27FC236}">
                <a16:creationId xmlns:a16="http://schemas.microsoft.com/office/drawing/2014/main" id="{EB65E8FC-8EFC-410E-BDB9-20D3E54956DC}"/>
              </a:ext>
            </a:extLst>
          </p:cNvPr>
          <p:cNvSpPr txBox="1"/>
          <p:nvPr/>
        </p:nvSpPr>
        <p:spPr>
          <a:xfrm>
            <a:off x="7953916" y="771789"/>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30. orange (n): </a:t>
            </a:r>
          </a:p>
        </p:txBody>
      </p:sp>
      <p:sp>
        <p:nvSpPr>
          <p:cNvPr id="59" name="Rectangle 58">
            <a:extLst>
              <a:ext uri="{FF2B5EF4-FFF2-40B4-BE49-F238E27FC236}">
                <a16:creationId xmlns:a16="http://schemas.microsoft.com/office/drawing/2014/main" id="{3CE0F9A8-10D7-40C7-A642-B99D06515899}"/>
              </a:ext>
            </a:extLst>
          </p:cNvPr>
          <p:cNvSpPr/>
          <p:nvPr/>
        </p:nvSpPr>
        <p:spPr>
          <a:xfrm>
            <a:off x="13686423" y="788274"/>
            <a:ext cx="9144000" cy="1569660"/>
          </a:xfrm>
          <a:prstGeom prst="rect">
            <a:avLst/>
          </a:prstGeom>
        </p:spPr>
        <p:txBody>
          <a:bodyPr>
            <a:spAutoFit/>
          </a:bodyPr>
          <a:lstStyle/>
          <a:p>
            <a:r>
              <a:rPr lang="en-US" sz="4800" b="1">
                <a:solidFill>
                  <a:schemeClr val="tx1">
                    <a:lumMod val="95000"/>
                    <a:lumOff val="5000"/>
                  </a:schemeClr>
                </a:solidFill>
                <a:latin typeface="Calibri" panose="020F0502020204030204" pitchFamily="34" charset="0"/>
                <a:cs typeface="Calibri" panose="020F0502020204030204" pitchFamily="34" charset="0"/>
              </a:rPr>
              <a:t>/'ɒrɪndʒ/</a:t>
            </a:r>
          </a:p>
          <a:p>
            <a:r>
              <a:rPr lang="en-US" sz="4800" b="1">
                <a:solidFill>
                  <a:schemeClr val="tx1">
                    <a:lumMod val="95000"/>
                    <a:lumOff val="5000"/>
                  </a:schemeClr>
                </a:solidFill>
                <a:latin typeface="Calibri" panose="020F0502020204030204" pitchFamily="34" charset="0"/>
                <a:cs typeface="Calibri" panose="020F0502020204030204" pitchFamily="34" charset="0"/>
              </a:rPr>
              <a:t>cam</a:t>
            </a:r>
          </a:p>
        </p:txBody>
      </p:sp>
      <p:sp>
        <p:nvSpPr>
          <p:cNvPr id="60" name="TextBox 8">
            <a:extLst>
              <a:ext uri="{FF2B5EF4-FFF2-40B4-BE49-F238E27FC236}">
                <a16:creationId xmlns:a16="http://schemas.microsoft.com/office/drawing/2014/main" id="{AE055071-7BF3-4A2C-BE8A-9A50345C1220}"/>
              </a:ext>
            </a:extLst>
          </p:cNvPr>
          <p:cNvSpPr txBox="1"/>
          <p:nvPr/>
        </p:nvSpPr>
        <p:spPr>
          <a:xfrm>
            <a:off x="475816" y="4675940"/>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31. pancake (n): </a:t>
            </a:r>
          </a:p>
        </p:txBody>
      </p:sp>
      <p:sp>
        <p:nvSpPr>
          <p:cNvPr id="61" name="Rectangle 60">
            <a:extLst>
              <a:ext uri="{FF2B5EF4-FFF2-40B4-BE49-F238E27FC236}">
                <a16:creationId xmlns:a16="http://schemas.microsoft.com/office/drawing/2014/main" id="{0E41F7DF-73B5-4455-AD7C-93E78872C8FF}"/>
              </a:ext>
            </a:extLst>
          </p:cNvPr>
          <p:cNvSpPr/>
          <p:nvPr/>
        </p:nvSpPr>
        <p:spPr>
          <a:xfrm>
            <a:off x="6253297" y="4707760"/>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/'pænkeɪk/</a:t>
            </a:r>
          </a:p>
          <a:p>
            <a:r>
              <a:rPr lang="vi-VN" sz="4800" b="1">
                <a:solidFill>
                  <a:schemeClr val="tx1">
                    <a:lumMod val="95000"/>
                    <a:lumOff val="5000"/>
                  </a:schemeClr>
                </a:solidFill>
                <a:latin typeface="Calibri" panose="020F0502020204030204" pitchFamily="34" charset="0"/>
                <a:cs typeface="Calibri" panose="020F0502020204030204" pitchFamily="34" charset="0"/>
              </a:rPr>
              <a:t>bánh kếp</a:t>
            </a:r>
          </a:p>
        </p:txBody>
      </p:sp>
      <p:sp>
        <p:nvSpPr>
          <p:cNvPr id="62" name="TextBox 8">
            <a:extLst>
              <a:ext uri="{FF2B5EF4-FFF2-40B4-BE49-F238E27FC236}">
                <a16:creationId xmlns:a16="http://schemas.microsoft.com/office/drawing/2014/main" id="{48AA1075-BF63-47BF-8587-1244F163D131}"/>
              </a:ext>
            </a:extLst>
          </p:cNvPr>
          <p:cNvSpPr txBox="1"/>
          <p:nvPr/>
        </p:nvSpPr>
        <p:spPr>
          <a:xfrm>
            <a:off x="8714095" y="4610100"/>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32. peach (n): </a:t>
            </a:r>
          </a:p>
        </p:txBody>
      </p:sp>
      <p:sp>
        <p:nvSpPr>
          <p:cNvPr id="63" name="Rectangle 62">
            <a:extLst>
              <a:ext uri="{FF2B5EF4-FFF2-40B4-BE49-F238E27FC236}">
                <a16:creationId xmlns:a16="http://schemas.microsoft.com/office/drawing/2014/main" id="{5FABE162-EA7E-4211-A78B-514CBDE5CE1F}"/>
              </a:ext>
            </a:extLst>
          </p:cNvPr>
          <p:cNvSpPr/>
          <p:nvPr/>
        </p:nvSpPr>
        <p:spPr>
          <a:xfrm>
            <a:off x="14173200" y="4665225"/>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/pi:tʃ/</a:t>
            </a:r>
          </a:p>
          <a:p>
            <a:r>
              <a:rPr lang="vi-VN" sz="4800" b="1">
                <a:solidFill>
                  <a:schemeClr val="tx1">
                    <a:lumMod val="95000"/>
                    <a:lumOff val="5000"/>
                  </a:schemeClr>
                </a:solidFill>
                <a:latin typeface="Calibri" panose="020F0502020204030204" pitchFamily="34" charset="0"/>
                <a:cs typeface="Calibri" panose="020F0502020204030204" pitchFamily="34" charset="0"/>
              </a:rPr>
              <a:t>đào</a:t>
            </a:r>
          </a:p>
        </p:txBody>
      </p:sp>
      <p:pic>
        <p:nvPicPr>
          <p:cNvPr id="5" name="Picture 4">
            <a:extLst>
              <a:ext uri="{FF2B5EF4-FFF2-40B4-BE49-F238E27FC236}">
                <a16:creationId xmlns:a16="http://schemas.microsoft.com/office/drawing/2014/main" id="{4924822E-C21F-492F-832F-28837D289504}"/>
              </a:ext>
            </a:extLst>
          </p:cNvPr>
          <p:cNvPicPr>
            <a:picLocks noChangeAspect="1"/>
          </p:cNvPicPr>
          <p:nvPr/>
        </p:nvPicPr>
        <p:blipFill>
          <a:blip r:embed="rId22"/>
          <a:stretch>
            <a:fillRect/>
          </a:stretch>
        </p:blipFill>
        <p:spPr>
          <a:xfrm>
            <a:off x="1686196" y="1647093"/>
            <a:ext cx="3937816" cy="3039207"/>
          </a:xfrm>
          <a:prstGeom prst="rect">
            <a:avLst/>
          </a:prstGeom>
        </p:spPr>
      </p:pic>
      <p:pic>
        <p:nvPicPr>
          <p:cNvPr id="1026" name="Picture 2" descr="Orange">
            <a:extLst>
              <a:ext uri="{FF2B5EF4-FFF2-40B4-BE49-F238E27FC236}">
                <a16:creationId xmlns:a16="http://schemas.microsoft.com/office/drawing/2014/main" id="{B599096C-9A5F-42F8-9E22-0C014E4D51DA}"/>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8932254" y="1710042"/>
            <a:ext cx="4537077" cy="259525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ách làm bánh pancake xốp mềm ai ăn cũng ghiền">
            <a:extLst>
              <a:ext uri="{FF2B5EF4-FFF2-40B4-BE49-F238E27FC236}">
                <a16:creationId xmlns:a16="http://schemas.microsoft.com/office/drawing/2014/main" id="{B9AAF93E-8D5E-46EE-AFC1-B69B92C6FF79}"/>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671048" y="5681194"/>
            <a:ext cx="4421698" cy="34961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DD23B7D-DD99-4918-B2AF-10B2048A792B}"/>
              </a:ext>
            </a:extLst>
          </p:cNvPr>
          <p:cNvPicPr>
            <a:picLocks noChangeAspect="1"/>
          </p:cNvPicPr>
          <p:nvPr/>
        </p:nvPicPr>
        <p:blipFill>
          <a:blip r:embed="rId25"/>
          <a:stretch>
            <a:fillRect/>
          </a:stretch>
        </p:blipFill>
        <p:spPr>
          <a:xfrm>
            <a:off x="9386100" y="5492590"/>
            <a:ext cx="4421697" cy="3891491"/>
          </a:xfrm>
          <a:prstGeom prst="rect">
            <a:avLst/>
          </a:prstGeom>
        </p:spPr>
      </p:pic>
      <p:pic>
        <p:nvPicPr>
          <p:cNvPr id="7" name="onion">
            <a:hlinkClick r:id="" action="ppaction://media"/>
            <a:extLst>
              <a:ext uri="{FF2B5EF4-FFF2-40B4-BE49-F238E27FC236}">
                <a16:creationId xmlns:a16="http://schemas.microsoft.com/office/drawing/2014/main" id="{B0AE8C6B-6BD8-457B-BC9A-C1F69FE665D7}"/>
              </a:ext>
            </a:extLst>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5968552" y="2793986"/>
            <a:ext cx="609600" cy="609600"/>
          </a:xfrm>
          <a:prstGeom prst="rect">
            <a:avLst/>
          </a:prstGeom>
        </p:spPr>
      </p:pic>
      <p:pic>
        <p:nvPicPr>
          <p:cNvPr id="8" name="orange">
            <a:hlinkClick r:id="" action="ppaction://media"/>
            <a:extLst>
              <a:ext uri="{FF2B5EF4-FFF2-40B4-BE49-F238E27FC236}">
                <a16:creationId xmlns:a16="http://schemas.microsoft.com/office/drawing/2014/main" id="{179E97DB-8177-4906-98BC-6D3CC1FE7F31}"/>
              </a:ext>
            </a:extLst>
          </p:cNvPr>
          <p:cNvPicPr>
            <a:picLocks noChangeAspect="1"/>
          </p:cNvPicPr>
          <p:nvPr>
            <a:audioFile r:link="rId4"/>
            <p:extLst>
              <p:ext uri="{DAA4B4D4-6D71-4841-9C94-3DE7FCFB9230}">
                <p14:media xmlns:p14="http://schemas.microsoft.com/office/powerpoint/2010/main" r:embed="rId3"/>
              </p:ext>
            </p:extLst>
          </p:nvPr>
        </p:nvPicPr>
        <p:blipFill>
          <a:blip r:embed="rId26"/>
          <a:stretch>
            <a:fillRect/>
          </a:stretch>
        </p:blipFill>
        <p:spPr>
          <a:xfrm>
            <a:off x="14031098" y="2746823"/>
            <a:ext cx="609600" cy="609600"/>
          </a:xfrm>
          <a:prstGeom prst="rect">
            <a:avLst/>
          </a:prstGeom>
        </p:spPr>
      </p:pic>
      <p:pic>
        <p:nvPicPr>
          <p:cNvPr id="9" name="pancake">
            <a:hlinkClick r:id="" action="ppaction://media"/>
            <a:extLst>
              <a:ext uri="{FF2B5EF4-FFF2-40B4-BE49-F238E27FC236}">
                <a16:creationId xmlns:a16="http://schemas.microsoft.com/office/drawing/2014/main" id="{88A5A5BA-7DE5-42DF-A378-BC10BF63AEEB}"/>
              </a:ext>
            </a:extLst>
          </p:cNvPr>
          <p:cNvPicPr>
            <a:picLocks noChangeAspect="1"/>
          </p:cNvPicPr>
          <p:nvPr>
            <a:audioFile r:link="rId6"/>
            <p:extLst>
              <p:ext uri="{DAA4B4D4-6D71-4841-9C94-3DE7FCFB9230}">
                <p14:media xmlns:p14="http://schemas.microsoft.com/office/powerpoint/2010/main" r:embed="rId5"/>
              </p:ext>
            </p:extLst>
          </p:nvPr>
        </p:nvPicPr>
        <p:blipFill>
          <a:blip r:embed="rId26"/>
          <a:stretch>
            <a:fillRect/>
          </a:stretch>
        </p:blipFill>
        <p:spPr>
          <a:xfrm>
            <a:off x="6578152" y="7033543"/>
            <a:ext cx="609600" cy="609600"/>
          </a:xfrm>
          <a:prstGeom prst="rect">
            <a:avLst/>
          </a:prstGeom>
        </p:spPr>
      </p:pic>
      <p:pic>
        <p:nvPicPr>
          <p:cNvPr id="10" name="peach">
            <a:hlinkClick r:id="" action="ppaction://media"/>
            <a:extLst>
              <a:ext uri="{FF2B5EF4-FFF2-40B4-BE49-F238E27FC236}">
                <a16:creationId xmlns:a16="http://schemas.microsoft.com/office/drawing/2014/main" id="{16C23BEA-110B-4134-90C8-526C5982B1C6}"/>
              </a:ext>
            </a:extLst>
          </p:cNvPr>
          <p:cNvPicPr>
            <a:picLocks noChangeAspect="1"/>
          </p:cNvPicPr>
          <p:nvPr>
            <a:audioFile r:link="rId8"/>
            <p:extLst>
              <p:ext uri="{DAA4B4D4-6D71-4841-9C94-3DE7FCFB9230}">
                <p14:media xmlns:p14="http://schemas.microsoft.com/office/powerpoint/2010/main" r:embed="rId7"/>
              </p:ext>
            </p:extLst>
          </p:nvPr>
        </p:nvPicPr>
        <p:blipFill>
          <a:blip r:embed="rId26"/>
          <a:stretch>
            <a:fillRect/>
          </a:stretch>
        </p:blipFill>
        <p:spPr>
          <a:xfrm>
            <a:off x="13723112" y="6883453"/>
            <a:ext cx="609600" cy="609600"/>
          </a:xfrm>
          <a:prstGeom prst="rect">
            <a:avLst/>
          </a:prstGeom>
        </p:spPr>
      </p:pic>
    </p:spTree>
    <p:extLst>
      <p:ext uri="{BB962C8B-B14F-4D97-AF65-F5344CB8AC3E}">
        <p14:creationId xmlns:p14="http://schemas.microsoft.com/office/powerpoint/2010/main" val="3654323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ppt_x"/>
                                          </p:val>
                                        </p:tav>
                                        <p:tav tm="100000">
                                          <p:val>
                                            <p:strVal val="#ppt_x"/>
                                          </p:val>
                                        </p:tav>
                                      </p:tavLst>
                                    </p:anim>
                                    <p:anim calcmode="lin" valueType="num">
                                      <p:cBhvr additive="base">
                                        <p:cTn id="45" dur="500" fill="hold"/>
                                        <p:tgtEl>
                                          <p:spTgt spid="5"/>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500" fill="hold"/>
                                        <p:tgtEl>
                                          <p:spTgt spid="7"/>
                                        </p:tgtEl>
                                        <p:attrNameLst>
                                          <p:attrName>ppt_x</p:attrName>
                                        </p:attrNameLst>
                                      </p:cBhvr>
                                      <p:tavLst>
                                        <p:tav tm="0">
                                          <p:val>
                                            <p:strVal val="#ppt_x"/>
                                          </p:val>
                                        </p:tav>
                                        <p:tav tm="100000">
                                          <p:val>
                                            <p:strVal val="#ppt_x"/>
                                          </p:val>
                                        </p:tav>
                                      </p:tavLst>
                                    </p:anim>
                                    <p:anim calcmode="lin" valueType="num">
                                      <p:cBhvr additive="base">
                                        <p:cTn id="49" dur="500" fill="hold"/>
                                        <p:tgtEl>
                                          <p:spTgt spid="7"/>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fill="hold"/>
                                        <p:tgtEl>
                                          <p:spTgt spid="56"/>
                                        </p:tgtEl>
                                        <p:attrNameLst>
                                          <p:attrName>ppt_x</p:attrName>
                                        </p:attrNameLst>
                                      </p:cBhvr>
                                      <p:tavLst>
                                        <p:tav tm="0">
                                          <p:val>
                                            <p:strVal val="#ppt_x"/>
                                          </p:val>
                                        </p:tav>
                                        <p:tav tm="100000">
                                          <p:val>
                                            <p:strVal val="#ppt_x"/>
                                          </p:val>
                                        </p:tav>
                                      </p:tavLst>
                                    </p:anim>
                                    <p:anim calcmode="lin" valueType="num">
                                      <p:cBhvr additive="base">
                                        <p:cTn id="53"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ppt_x"/>
                                          </p:val>
                                        </p:tav>
                                        <p:tav tm="100000">
                                          <p:val>
                                            <p:strVal val="#ppt_x"/>
                                          </p:val>
                                        </p:tav>
                                      </p:tavLst>
                                    </p:anim>
                                    <p:anim calcmode="lin" valueType="num">
                                      <p:cBhvr additive="base">
                                        <p:cTn id="59"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1026"/>
                                        </p:tgtEl>
                                        <p:attrNameLst>
                                          <p:attrName>style.visibility</p:attrName>
                                        </p:attrNameLst>
                                      </p:cBhvr>
                                      <p:to>
                                        <p:strVal val="visible"/>
                                      </p:to>
                                    </p:set>
                                    <p:anim calcmode="lin" valueType="num">
                                      <p:cBhvr additive="base">
                                        <p:cTn id="64" dur="500" fill="hold"/>
                                        <p:tgtEl>
                                          <p:spTgt spid="1026"/>
                                        </p:tgtEl>
                                        <p:attrNameLst>
                                          <p:attrName>ppt_x</p:attrName>
                                        </p:attrNameLst>
                                      </p:cBhvr>
                                      <p:tavLst>
                                        <p:tav tm="0">
                                          <p:val>
                                            <p:strVal val="#ppt_x"/>
                                          </p:val>
                                        </p:tav>
                                        <p:tav tm="100000">
                                          <p:val>
                                            <p:strVal val="#ppt_x"/>
                                          </p:val>
                                        </p:tav>
                                      </p:tavLst>
                                    </p:anim>
                                    <p:anim calcmode="lin" valueType="num">
                                      <p:cBhvr additive="base">
                                        <p:cTn id="65" dur="500" fill="hold"/>
                                        <p:tgtEl>
                                          <p:spTgt spid="1026"/>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8"/>
                                        </p:tgtEl>
                                        <p:attrNameLst>
                                          <p:attrName>style.visibility</p:attrName>
                                        </p:attrNameLst>
                                      </p:cBhvr>
                                      <p:to>
                                        <p:strVal val="visible"/>
                                      </p:to>
                                    </p:set>
                                    <p:anim calcmode="lin" valueType="num">
                                      <p:cBhvr additive="base">
                                        <p:cTn id="68" dur="500" fill="hold"/>
                                        <p:tgtEl>
                                          <p:spTgt spid="8"/>
                                        </p:tgtEl>
                                        <p:attrNameLst>
                                          <p:attrName>ppt_x</p:attrName>
                                        </p:attrNameLst>
                                      </p:cBhvr>
                                      <p:tavLst>
                                        <p:tav tm="0">
                                          <p:val>
                                            <p:strVal val="#ppt_x"/>
                                          </p:val>
                                        </p:tav>
                                        <p:tav tm="100000">
                                          <p:val>
                                            <p:strVal val="#ppt_x"/>
                                          </p:val>
                                        </p:tav>
                                      </p:tavLst>
                                    </p:anim>
                                    <p:anim calcmode="lin" valueType="num">
                                      <p:cBhvr additive="base">
                                        <p:cTn id="69" dur="500" fill="hold"/>
                                        <p:tgtEl>
                                          <p:spTgt spid="8"/>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58"/>
                                        </p:tgtEl>
                                        <p:attrNameLst>
                                          <p:attrName>style.visibility</p:attrName>
                                        </p:attrNameLst>
                                      </p:cBhvr>
                                      <p:to>
                                        <p:strVal val="visible"/>
                                      </p:to>
                                    </p:set>
                                    <p:anim calcmode="lin" valueType="num">
                                      <p:cBhvr additive="base">
                                        <p:cTn id="72" dur="500" fill="hold"/>
                                        <p:tgtEl>
                                          <p:spTgt spid="58"/>
                                        </p:tgtEl>
                                        <p:attrNameLst>
                                          <p:attrName>ppt_x</p:attrName>
                                        </p:attrNameLst>
                                      </p:cBhvr>
                                      <p:tavLst>
                                        <p:tav tm="0">
                                          <p:val>
                                            <p:strVal val="#ppt_x"/>
                                          </p:val>
                                        </p:tav>
                                        <p:tav tm="100000">
                                          <p:val>
                                            <p:strVal val="#ppt_x"/>
                                          </p:val>
                                        </p:tav>
                                      </p:tavLst>
                                    </p:anim>
                                    <p:anim calcmode="lin" valueType="num">
                                      <p:cBhvr additive="base">
                                        <p:cTn id="73"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500" fill="hold"/>
                                        <p:tgtEl>
                                          <p:spTgt spid="59"/>
                                        </p:tgtEl>
                                        <p:attrNameLst>
                                          <p:attrName>ppt_x</p:attrName>
                                        </p:attrNameLst>
                                      </p:cBhvr>
                                      <p:tavLst>
                                        <p:tav tm="0">
                                          <p:val>
                                            <p:strVal val="#ppt_x"/>
                                          </p:val>
                                        </p:tav>
                                        <p:tav tm="100000">
                                          <p:val>
                                            <p:strVal val="#ppt_x"/>
                                          </p:val>
                                        </p:tav>
                                      </p:tavLst>
                                    </p:anim>
                                    <p:anim calcmode="lin" valueType="num">
                                      <p:cBhvr additive="base">
                                        <p:cTn id="79"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1028"/>
                                        </p:tgtEl>
                                        <p:attrNameLst>
                                          <p:attrName>style.visibility</p:attrName>
                                        </p:attrNameLst>
                                      </p:cBhvr>
                                      <p:to>
                                        <p:strVal val="visible"/>
                                      </p:to>
                                    </p:set>
                                    <p:anim calcmode="lin" valueType="num">
                                      <p:cBhvr additive="base">
                                        <p:cTn id="84" dur="500" fill="hold"/>
                                        <p:tgtEl>
                                          <p:spTgt spid="1028"/>
                                        </p:tgtEl>
                                        <p:attrNameLst>
                                          <p:attrName>ppt_x</p:attrName>
                                        </p:attrNameLst>
                                      </p:cBhvr>
                                      <p:tavLst>
                                        <p:tav tm="0">
                                          <p:val>
                                            <p:strVal val="#ppt_x"/>
                                          </p:val>
                                        </p:tav>
                                        <p:tav tm="100000">
                                          <p:val>
                                            <p:strVal val="#ppt_x"/>
                                          </p:val>
                                        </p:tav>
                                      </p:tavLst>
                                    </p:anim>
                                    <p:anim calcmode="lin" valueType="num">
                                      <p:cBhvr additive="base">
                                        <p:cTn id="85" dur="500" fill="hold"/>
                                        <p:tgtEl>
                                          <p:spTgt spid="1028"/>
                                        </p:tgtEl>
                                        <p:attrNameLst>
                                          <p:attrName>ppt_y</p:attrName>
                                        </p:attrNameLst>
                                      </p:cBhvr>
                                      <p:tavLst>
                                        <p:tav tm="0">
                                          <p:val>
                                            <p:strVal val="1+#ppt_h/2"/>
                                          </p:val>
                                        </p:tav>
                                        <p:tav tm="100000">
                                          <p:val>
                                            <p:strVal val="#ppt_y"/>
                                          </p:val>
                                        </p:tav>
                                      </p:tavLst>
                                    </p:anim>
                                  </p:childTnLst>
                                </p:cTn>
                              </p:par>
                              <p:par>
                                <p:cTn id="86" presetID="2" presetClass="entr" presetSubtype="4" fill="hold" nodeType="withEffect">
                                  <p:stCondLst>
                                    <p:cond delay="0"/>
                                  </p:stCondLst>
                                  <p:childTnLst>
                                    <p:set>
                                      <p:cBhvr>
                                        <p:cTn id="87" dur="1" fill="hold">
                                          <p:stCondLst>
                                            <p:cond delay="0"/>
                                          </p:stCondLst>
                                        </p:cTn>
                                        <p:tgtEl>
                                          <p:spTgt spid="9"/>
                                        </p:tgtEl>
                                        <p:attrNameLst>
                                          <p:attrName>style.visibility</p:attrName>
                                        </p:attrNameLst>
                                      </p:cBhvr>
                                      <p:to>
                                        <p:strVal val="visible"/>
                                      </p:to>
                                    </p:set>
                                    <p:anim calcmode="lin" valueType="num">
                                      <p:cBhvr additive="base">
                                        <p:cTn id="88" dur="500" fill="hold"/>
                                        <p:tgtEl>
                                          <p:spTgt spid="9"/>
                                        </p:tgtEl>
                                        <p:attrNameLst>
                                          <p:attrName>ppt_x</p:attrName>
                                        </p:attrNameLst>
                                      </p:cBhvr>
                                      <p:tavLst>
                                        <p:tav tm="0">
                                          <p:val>
                                            <p:strVal val="#ppt_x"/>
                                          </p:val>
                                        </p:tav>
                                        <p:tav tm="100000">
                                          <p:val>
                                            <p:strVal val="#ppt_x"/>
                                          </p:val>
                                        </p:tav>
                                      </p:tavLst>
                                    </p:anim>
                                    <p:anim calcmode="lin" valueType="num">
                                      <p:cBhvr additive="base">
                                        <p:cTn id="89" dur="500" fill="hold"/>
                                        <p:tgtEl>
                                          <p:spTgt spid="9"/>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additive="base">
                                        <p:cTn id="92" dur="500" fill="hold"/>
                                        <p:tgtEl>
                                          <p:spTgt spid="60"/>
                                        </p:tgtEl>
                                        <p:attrNameLst>
                                          <p:attrName>ppt_x</p:attrName>
                                        </p:attrNameLst>
                                      </p:cBhvr>
                                      <p:tavLst>
                                        <p:tav tm="0">
                                          <p:val>
                                            <p:strVal val="#ppt_x"/>
                                          </p:val>
                                        </p:tav>
                                        <p:tav tm="100000">
                                          <p:val>
                                            <p:strVal val="#ppt_x"/>
                                          </p:val>
                                        </p:tav>
                                      </p:tavLst>
                                    </p:anim>
                                    <p:anim calcmode="lin" valueType="num">
                                      <p:cBhvr additive="base">
                                        <p:cTn id="93"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grpId="0" nodeType="clickEffect">
                                  <p:stCondLst>
                                    <p:cond delay="0"/>
                                  </p:stCondLst>
                                  <p:childTnLst>
                                    <p:set>
                                      <p:cBhvr>
                                        <p:cTn id="97" dur="1" fill="hold">
                                          <p:stCondLst>
                                            <p:cond delay="0"/>
                                          </p:stCondLst>
                                        </p:cTn>
                                        <p:tgtEl>
                                          <p:spTgt spid="61"/>
                                        </p:tgtEl>
                                        <p:attrNameLst>
                                          <p:attrName>style.visibility</p:attrName>
                                        </p:attrNameLst>
                                      </p:cBhvr>
                                      <p:to>
                                        <p:strVal val="visible"/>
                                      </p:to>
                                    </p:set>
                                    <p:anim calcmode="lin" valueType="num">
                                      <p:cBhvr additive="base">
                                        <p:cTn id="98" dur="500" fill="hold"/>
                                        <p:tgtEl>
                                          <p:spTgt spid="61"/>
                                        </p:tgtEl>
                                        <p:attrNameLst>
                                          <p:attrName>ppt_x</p:attrName>
                                        </p:attrNameLst>
                                      </p:cBhvr>
                                      <p:tavLst>
                                        <p:tav tm="0">
                                          <p:val>
                                            <p:strVal val="#ppt_x"/>
                                          </p:val>
                                        </p:tav>
                                        <p:tav tm="100000">
                                          <p:val>
                                            <p:strVal val="#ppt_x"/>
                                          </p:val>
                                        </p:tav>
                                      </p:tavLst>
                                    </p:anim>
                                    <p:anim calcmode="lin" valueType="num">
                                      <p:cBhvr additive="base">
                                        <p:cTn id="9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nodeType="clickEffect">
                                  <p:stCondLst>
                                    <p:cond delay="0"/>
                                  </p:stCondLst>
                                  <p:childTnLst>
                                    <p:set>
                                      <p:cBhvr>
                                        <p:cTn id="103" dur="1" fill="hold">
                                          <p:stCondLst>
                                            <p:cond delay="0"/>
                                          </p:stCondLst>
                                        </p:cTn>
                                        <p:tgtEl>
                                          <p:spTgt spid="6"/>
                                        </p:tgtEl>
                                        <p:attrNameLst>
                                          <p:attrName>style.visibility</p:attrName>
                                        </p:attrNameLst>
                                      </p:cBhvr>
                                      <p:to>
                                        <p:strVal val="visible"/>
                                      </p:to>
                                    </p:set>
                                    <p:anim calcmode="lin" valueType="num">
                                      <p:cBhvr additive="base">
                                        <p:cTn id="104" dur="500" fill="hold"/>
                                        <p:tgtEl>
                                          <p:spTgt spid="6"/>
                                        </p:tgtEl>
                                        <p:attrNameLst>
                                          <p:attrName>ppt_x</p:attrName>
                                        </p:attrNameLst>
                                      </p:cBhvr>
                                      <p:tavLst>
                                        <p:tav tm="0">
                                          <p:val>
                                            <p:strVal val="#ppt_x"/>
                                          </p:val>
                                        </p:tav>
                                        <p:tav tm="100000">
                                          <p:val>
                                            <p:strVal val="#ppt_x"/>
                                          </p:val>
                                        </p:tav>
                                      </p:tavLst>
                                    </p:anim>
                                    <p:anim calcmode="lin" valueType="num">
                                      <p:cBhvr additive="base">
                                        <p:cTn id="105" dur="500" fill="hold"/>
                                        <p:tgtEl>
                                          <p:spTgt spid="6"/>
                                        </p:tgtEl>
                                        <p:attrNameLst>
                                          <p:attrName>ppt_y</p:attrName>
                                        </p:attrNameLst>
                                      </p:cBhvr>
                                      <p:tavLst>
                                        <p:tav tm="0">
                                          <p:val>
                                            <p:strVal val="1+#ppt_h/2"/>
                                          </p:val>
                                        </p:tav>
                                        <p:tav tm="100000">
                                          <p:val>
                                            <p:strVal val="#ppt_y"/>
                                          </p:val>
                                        </p:tav>
                                      </p:tavLst>
                                    </p:anim>
                                  </p:childTnLst>
                                </p:cTn>
                              </p:par>
                              <p:par>
                                <p:cTn id="106" presetID="2" presetClass="entr" presetSubtype="4" fill="hold" nodeType="withEffect">
                                  <p:stCondLst>
                                    <p:cond delay="0"/>
                                  </p:stCondLst>
                                  <p:childTnLst>
                                    <p:set>
                                      <p:cBhvr>
                                        <p:cTn id="107" dur="1" fill="hold">
                                          <p:stCondLst>
                                            <p:cond delay="0"/>
                                          </p:stCondLst>
                                        </p:cTn>
                                        <p:tgtEl>
                                          <p:spTgt spid="10"/>
                                        </p:tgtEl>
                                        <p:attrNameLst>
                                          <p:attrName>style.visibility</p:attrName>
                                        </p:attrNameLst>
                                      </p:cBhvr>
                                      <p:to>
                                        <p:strVal val="visible"/>
                                      </p:to>
                                    </p:set>
                                    <p:anim calcmode="lin" valueType="num">
                                      <p:cBhvr additive="base">
                                        <p:cTn id="108" dur="500" fill="hold"/>
                                        <p:tgtEl>
                                          <p:spTgt spid="10"/>
                                        </p:tgtEl>
                                        <p:attrNameLst>
                                          <p:attrName>ppt_x</p:attrName>
                                        </p:attrNameLst>
                                      </p:cBhvr>
                                      <p:tavLst>
                                        <p:tav tm="0">
                                          <p:val>
                                            <p:strVal val="#ppt_x"/>
                                          </p:val>
                                        </p:tav>
                                        <p:tav tm="100000">
                                          <p:val>
                                            <p:strVal val="#ppt_x"/>
                                          </p:val>
                                        </p:tav>
                                      </p:tavLst>
                                    </p:anim>
                                    <p:anim calcmode="lin" valueType="num">
                                      <p:cBhvr additive="base">
                                        <p:cTn id="109" dur="500" fill="hold"/>
                                        <p:tgtEl>
                                          <p:spTgt spid="10"/>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 calcmode="lin" valueType="num">
                                      <p:cBhvr additive="base">
                                        <p:cTn id="112" dur="500" fill="hold"/>
                                        <p:tgtEl>
                                          <p:spTgt spid="62"/>
                                        </p:tgtEl>
                                        <p:attrNameLst>
                                          <p:attrName>ppt_x</p:attrName>
                                        </p:attrNameLst>
                                      </p:cBhvr>
                                      <p:tavLst>
                                        <p:tav tm="0">
                                          <p:val>
                                            <p:strVal val="#ppt_x"/>
                                          </p:val>
                                        </p:tav>
                                        <p:tav tm="100000">
                                          <p:val>
                                            <p:strVal val="#ppt_x"/>
                                          </p:val>
                                        </p:tav>
                                      </p:tavLst>
                                    </p:anim>
                                    <p:anim calcmode="lin" valueType="num">
                                      <p:cBhvr additive="base">
                                        <p:cTn id="113"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2" presetClass="entr" presetSubtype="4" fill="hold" grpId="0" nodeType="clickEffect">
                                  <p:stCondLst>
                                    <p:cond delay="0"/>
                                  </p:stCondLst>
                                  <p:childTnLst>
                                    <p:set>
                                      <p:cBhvr>
                                        <p:cTn id="117" dur="1" fill="hold">
                                          <p:stCondLst>
                                            <p:cond delay="0"/>
                                          </p:stCondLst>
                                        </p:cTn>
                                        <p:tgtEl>
                                          <p:spTgt spid="63"/>
                                        </p:tgtEl>
                                        <p:attrNameLst>
                                          <p:attrName>style.visibility</p:attrName>
                                        </p:attrNameLst>
                                      </p:cBhvr>
                                      <p:to>
                                        <p:strVal val="visible"/>
                                      </p:to>
                                    </p:set>
                                    <p:anim calcmode="lin" valueType="num">
                                      <p:cBhvr additive="base">
                                        <p:cTn id="118" dur="500" fill="hold"/>
                                        <p:tgtEl>
                                          <p:spTgt spid="63"/>
                                        </p:tgtEl>
                                        <p:attrNameLst>
                                          <p:attrName>ppt_x</p:attrName>
                                        </p:attrNameLst>
                                      </p:cBhvr>
                                      <p:tavLst>
                                        <p:tav tm="0">
                                          <p:val>
                                            <p:strVal val="#ppt_x"/>
                                          </p:val>
                                        </p:tav>
                                        <p:tav tm="100000">
                                          <p:val>
                                            <p:strVal val="#ppt_x"/>
                                          </p:val>
                                        </p:tav>
                                      </p:tavLst>
                                    </p:anim>
                                    <p:anim calcmode="lin" valueType="num">
                                      <p:cBhvr additive="base">
                                        <p:cTn id="119"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0" fill="hold" display="0">
                  <p:stCondLst>
                    <p:cond delay="indefinite"/>
                  </p:stCondLst>
                  <p:endCondLst>
                    <p:cond evt="onStopAudio" delay="0">
                      <p:tgtEl>
                        <p:sldTgt/>
                      </p:tgtEl>
                    </p:cond>
                  </p:endCondLst>
                </p:cTn>
                <p:tgtEl>
                  <p:spTgt spid="7"/>
                </p:tgtEl>
              </p:cMediaNode>
            </p:audio>
            <p:audio>
              <p:cMediaNode vol="80000">
                <p:cTn id="121" fill="hold" display="0">
                  <p:stCondLst>
                    <p:cond delay="indefinite"/>
                  </p:stCondLst>
                  <p:endCondLst>
                    <p:cond evt="onStopAudio" delay="0">
                      <p:tgtEl>
                        <p:sldTgt/>
                      </p:tgtEl>
                    </p:cond>
                  </p:endCondLst>
                </p:cTn>
                <p:tgtEl>
                  <p:spTgt spid="8"/>
                </p:tgtEl>
              </p:cMediaNode>
            </p:audio>
            <p:audio>
              <p:cMediaNode vol="80000">
                <p:cTn id="122" fill="hold" display="0">
                  <p:stCondLst>
                    <p:cond delay="indefinite"/>
                  </p:stCondLst>
                  <p:endCondLst>
                    <p:cond evt="onStopAudio" delay="0">
                      <p:tgtEl>
                        <p:sldTgt/>
                      </p:tgtEl>
                    </p:cond>
                  </p:endCondLst>
                </p:cTn>
                <p:tgtEl>
                  <p:spTgt spid="9"/>
                </p:tgtEl>
              </p:cMediaNode>
            </p:audio>
            <p:audio>
              <p:cMediaNode vol="80000">
                <p:cTn id="123" fill="hold" display="0">
                  <p:stCondLst>
                    <p:cond delay="indefinite"/>
                  </p:stCondLst>
                  <p:endCondLst>
                    <p:cond evt="onStopAudio" delay="0">
                      <p:tgtEl>
                        <p:sldTgt/>
                      </p:tgtEl>
                    </p:cond>
                  </p:endCondLst>
                </p:cTn>
                <p:tgtEl>
                  <p:spTgt spid="10"/>
                </p:tgtEl>
              </p:cMediaNode>
            </p:audio>
          </p:childTnLst>
        </p:cTn>
      </p:par>
    </p:tnLst>
    <p:bldLst>
      <p:bldP spid="56" grpId="0"/>
      <p:bldP spid="57" grpId="0"/>
      <p:bldP spid="58" grpId="0"/>
      <p:bldP spid="59" grpId="0"/>
      <p:bldP spid="60" grpId="0"/>
      <p:bldP spid="61" grpId="0"/>
      <p:bldP spid="62" grpId="0"/>
      <p:bldP spid="6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2">
            <a:extLst>
              <a:ext uri="{FF2B5EF4-FFF2-40B4-BE49-F238E27FC236}">
                <a16:creationId xmlns:a16="http://schemas.microsoft.com/office/drawing/2014/main" id="{4A104939-F546-4189-A707-ECF709962E60}"/>
              </a:ext>
            </a:extLst>
          </p:cNvPr>
          <p:cNvSpPr/>
          <p:nvPr/>
        </p:nvSpPr>
        <p:spPr>
          <a:xfrm>
            <a:off x="742720" y="325656"/>
            <a:ext cx="17330369" cy="9635688"/>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 name="Freeform 3"/>
          <p:cNvSpPr/>
          <p:nvPr/>
        </p:nvSpPr>
        <p:spPr>
          <a:xfrm rot="-4014166">
            <a:off x="9383002" y="-364038"/>
            <a:ext cx="1006333" cy="1348396"/>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12">
              <a:duotone>
                <a:prstClr val="black"/>
                <a:schemeClr val="accent2">
                  <a:tint val="45000"/>
                  <a:satMod val="400000"/>
                </a:schemeClr>
              </a:duotone>
              <a:extLst>
                <a:ext uri="{96DAC541-7B7A-43D3-8B79-37D633B846F1}">
                  <asvg:svgBlip xmlns:asvg="http://schemas.microsoft.com/office/drawing/2016/SVG/main" r:embed="rId13"/>
                </a:ext>
              </a:extLst>
            </a:blip>
            <a:stretch>
              <a:fillRect/>
            </a:stretch>
          </a:blipFill>
        </p:spPr>
      </p:sp>
      <p:sp>
        <p:nvSpPr>
          <p:cNvPr id="4" name="Freeform 4"/>
          <p:cNvSpPr/>
          <p:nvPr/>
        </p:nvSpPr>
        <p:spPr>
          <a:xfrm rot="7719284">
            <a:off x="6868240" y="8013825"/>
            <a:ext cx="2678118" cy="3263889"/>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3" name="Freeform 33"/>
          <p:cNvSpPr/>
          <p:nvPr/>
        </p:nvSpPr>
        <p:spPr>
          <a:xfrm rot="226809">
            <a:off x="15929574" y="-247629"/>
            <a:ext cx="2762560" cy="2517235"/>
          </a:xfrm>
          <a:custGeom>
            <a:avLst/>
            <a:gdLst/>
            <a:ahLst/>
            <a:cxnLst/>
            <a:rect l="l" t="t" r="r" b="b"/>
            <a:pathLst>
              <a:path w="4501533" h="3740365">
                <a:moveTo>
                  <a:pt x="0" y="0"/>
                </a:moveTo>
                <a:lnTo>
                  <a:pt x="4501533" y="0"/>
                </a:lnTo>
                <a:lnTo>
                  <a:pt x="4501533" y="3740364"/>
                </a:lnTo>
                <a:lnTo>
                  <a:pt x="0" y="374036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36" name="Freeform 36"/>
          <p:cNvSpPr/>
          <p:nvPr/>
        </p:nvSpPr>
        <p:spPr>
          <a:xfrm rot="-449104">
            <a:off x="-376462" y="-402084"/>
            <a:ext cx="2546144" cy="1874958"/>
          </a:xfrm>
          <a:custGeom>
            <a:avLst/>
            <a:gdLst/>
            <a:ahLst/>
            <a:cxnLst/>
            <a:rect l="l" t="t" r="r" b="b"/>
            <a:pathLst>
              <a:path w="5870464" h="4643003">
                <a:moveTo>
                  <a:pt x="0" y="0"/>
                </a:moveTo>
                <a:lnTo>
                  <a:pt x="5870464" y="0"/>
                </a:lnTo>
                <a:lnTo>
                  <a:pt x="5870464" y="4643003"/>
                </a:lnTo>
                <a:lnTo>
                  <a:pt x="0" y="464300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37" name="Freeform 37"/>
          <p:cNvSpPr/>
          <p:nvPr/>
        </p:nvSpPr>
        <p:spPr>
          <a:xfrm rot="2407902">
            <a:off x="16611356" y="8307370"/>
            <a:ext cx="1703620" cy="2040746"/>
          </a:xfrm>
          <a:custGeom>
            <a:avLst/>
            <a:gdLst/>
            <a:ahLst/>
            <a:cxnLst/>
            <a:rect l="l" t="t" r="r" b="b"/>
            <a:pathLst>
              <a:path w="2095383" h="2473092">
                <a:moveTo>
                  <a:pt x="0" y="0"/>
                </a:moveTo>
                <a:lnTo>
                  <a:pt x="2095383" y="0"/>
                </a:lnTo>
                <a:lnTo>
                  <a:pt x="2095383" y="2473092"/>
                </a:lnTo>
                <a:lnTo>
                  <a:pt x="0" y="247309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56" name="TextBox 8">
            <a:extLst>
              <a:ext uri="{FF2B5EF4-FFF2-40B4-BE49-F238E27FC236}">
                <a16:creationId xmlns:a16="http://schemas.microsoft.com/office/drawing/2014/main" id="{84D7860B-43B5-4B4A-9F6A-AADAB666B0DA}"/>
              </a:ext>
            </a:extLst>
          </p:cNvPr>
          <p:cNvSpPr txBox="1"/>
          <p:nvPr/>
        </p:nvSpPr>
        <p:spPr>
          <a:xfrm>
            <a:off x="240931" y="875794"/>
            <a:ext cx="7495893" cy="854978"/>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33. pepper (n): </a:t>
            </a:r>
          </a:p>
        </p:txBody>
      </p:sp>
      <p:sp>
        <p:nvSpPr>
          <p:cNvPr id="57" name="Rectangle 56">
            <a:extLst>
              <a:ext uri="{FF2B5EF4-FFF2-40B4-BE49-F238E27FC236}">
                <a16:creationId xmlns:a16="http://schemas.microsoft.com/office/drawing/2014/main" id="{95F50A88-B844-440F-8DDB-D6975CB89DFF}"/>
              </a:ext>
            </a:extLst>
          </p:cNvPr>
          <p:cNvSpPr/>
          <p:nvPr/>
        </p:nvSpPr>
        <p:spPr>
          <a:xfrm>
            <a:off x="5798931" y="810580"/>
            <a:ext cx="9144000" cy="1870640"/>
          </a:xfrm>
          <a:prstGeom prst="rect">
            <a:avLst/>
          </a:prstGeom>
        </p:spPr>
        <p:txBody>
          <a:bodyPr>
            <a:spAutoFit/>
          </a:bodyPr>
          <a:lstStyle/>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/'pepər/</a:t>
            </a:r>
          </a:p>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tiêu</a:t>
            </a:r>
          </a:p>
        </p:txBody>
      </p:sp>
      <p:sp>
        <p:nvSpPr>
          <p:cNvPr id="58" name="TextBox 8">
            <a:extLst>
              <a:ext uri="{FF2B5EF4-FFF2-40B4-BE49-F238E27FC236}">
                <a16:creationId xmlns:a16="http://schemas.microsoft.com/office/drawing/2014/main" id="{EB65E8FC-8EFC-410E-BDB9-20D3E54956DC}"/>
              </a:ext>
            </a:extLst>
          </p:cNvPr>
          <p:cNvSpPr txBox="1"/>
          <p:nvPr/>
        </p:nvSpPr>
        <p:spPr>
          <a:xfrm>
            <a:off x="7953916" y="771789"/>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34. pizza (n): </a:t>
            </a:r>
          </a:p>
        </p:txBody>
      </p:sp>
      <p:sp>
        <p:nvSpPr>
          <p:cNvPr id="59" name="Rectangle 58">
            <a:extLst>
              <a:ext uri="{FF2B5EF4-FFF2-40B4-BE49-F238E27FC236}">
                <a16:creationId xmlns:a16="http://schemas.microsoft.com/office/drawing/2014/main" id="{3CE0F9A8-10D7-40C7-A642-B99D06515899}"/>
              </a:ext>
            </a:extLst>
          </p:cNvPr>
          <p:cNvSpPr/>
          <p:nvPr/>
        </p:nvSpPr>
        <p:spPr>
          <a:xfrm>
            <a:off x="13378902" y="834757"/>
            <a:ext cx="9144000" cy="1569660"/>
          </a:xfrm>
          <a:prstGeom prst="rect">
            <a:avLst/>
          </a:prstGeom>
        </p:spPr>
        <p:txBody>
          <a:bodyPr>
            <a:spAutoFit/>
          </a:bodyPr>
          <a:lstStyle/>
          <a:p>
            <a:r>
              <a:rPr lang="en-US" sz="4800" b="1">
                <a:solidFill>
                  <a:schemeClr val="tx1">
                    <a:lumMod val="95000"/>
                    <a:lumOff val="5000"/>
                  </a:schemeClr>
                </a:solidFill>
                <a:latin typeface="Calibri" panose="020F0502020204030204" pitchFamily="34" charset="0"/>
                <a:cs typeface="Calibri" panose="020F0502020204030204" pitchFamily="34" charset="0"/>
              </a:rPr>
              <a:t>/'pi:tsə/</a:t>
            </a:r>
          </a:p>
          <a:p>
            <a:r>
              <a:rPr lang="en-US" sz="4800" b="1">
                <a:solidFill>
                  <a:schemeClr val="tx1">
                    <a:lumMod val="95000"/>
                    <a:lumOff val="5000"/>
                  </a:schemeClr>
                </a:solidFill>
                <a:latin typeface="Calibri" panose="020F0502020204030204" pitchFamily="34" charset="0"/>
                <a:cs typeface="Calibri" panose="020F0502020204030204" pitchFamily="34" charset="0"/>
              </a:rPr>
              <a:t>bánh pizza</a:t>
            </a:r>
          </a:p>
        </p:txBody>
      </p:sp>
      <p:sp>
        <p:nvSpPr>
          <p:cNvPr id="60" name="TextBox 8">
            <a:extLst>
              <a:ext uri="{FF2B5EF4-FFF2-40B4-BE49-F238E27FC236}">
                <a16:creationId xmlns:a16="http://schemas.microsoft.com/office/drawing/2014/main" id="{AE055071-7BF3-4A2C-BE8A-9A50345C1220}"/>
              </a:ext>
            </a:extLst>
          </p:cNvPr>
          <p:cNvSpPr txBox="1"/>
          <p:nvPr/>
        </p:nvSpPr>
        <p:spPr>
          <a:xfrm>
            <a:off x="124932" y="5006266"/>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35. rice (n): </a:t>
            </a:r>
          </a:p>
        </p:txBody>
      </p:sp>
      <p:sp>
        <p:nvSpPr>
          <p:cNvPr id="61" name="Rectangle 60">
            <a:extLst>
              <a:ext uri="{FF2B5EF4-FFF2-40B4-BE49-F238E27FC236}">
                <a16:creationId xmlns:a16="http://schemas.microsoft.com/office/drawing/2014/main" id="{0E41F7DF-73B5-4455-AD7C-93E78872C8FF}"/>
              </a:ext>
            </a:extLst>
          </p:cNvPr>
          <p:cNvSpPr/>
          <p:nvPr/>
        </p:nvSpPr>
        <p:spPr>
          <a:xfrm>
            <a:off x="5410200" y="5022438"/>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/raɪs/</a:t>
            </a:r>
          </a:p>
          <a:p>
            <a:r>
              <a:rPr lang="vi-VN" sz="4800" b="1">
                <a:solidFill>
                  <a:schemeClr val="tx1">
                    <a:lumMod val="95000"/>
                    <a:lumOff val="5000"/>
                  </a:schemeClr>
                </a:solidFill>
                <a:latin typeface="Calibri" panose="020F0502020204030204" pitchFamily="34" charset="0"/>
                <a:cs typeface="Calibri" panose="020F0502020204030204" pitchFamily="34" charset="0"/>
              </a:rPr>
              <a:t>Cơm</a:t>
            </a:r>
          </a:p>
        </p:txBody>
      </p:sp>
      <p:sp>
        <p:nvSpPr>
          <p:cNvPr id="62" name="TextBox 8">
            <a:extLst>
              <a:ext uri="{FF2B5EF4-FFF2-40B4-BE49-F238E27FC236}">
                <a16:creationId xmlns:a16="http://schemas.microsoft.com/office/drawing/2014/main" id="{48AA1075-BF63-47BF-8587-1244F163D131}"/>
              </a:ext>
            </a:extLst>
          </p:cNvPr>
          <p:cNvSpPr txBox="1"/>
          <p:nvPr/>
        </p:nvSpPr>
        <p:spPr>
          <a:xfrm>
            <a:off x="7326836" y="4904882"/>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36. roast chicken (n): </a:t>
            </a:r>
          </a:p>
        </p:txBody>
      </p:sp>
      <p:sp>
        <p:nvSpPr>
          <p:cNvPr id="63" name="Rectangle 62">
            <a:extLst>
              <a:ext uri="{FF2B5EF4-FFF2-40B4-BE49-F238E27FC236}">
                <a16:creationId xmlns:a16="http://schemas.microsoft.com/office/drawing/2014/main" id="{5FABE162-EA7E-4211-A78B-514CBDE5CE1F}"/>
              </a:ext>
            </a:extLst>
          </p:cNvPr>
          <p:cNvSpPr/>
          <p:nvPr/>
        </p:nvSpPr>
        <p:spPr>
          <a:xfrm>
            <a:off x="13656684" y="4937841"/>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/rəʊst 'tʃɪkən/</a:t>
            </a:r>
          </a:p>
          <a:p>
            <a:r>
              <a:rPr lang="vi-VN" sz="4800" b="1">
                <a:solidFill>
                  <a:schemeClr val="tx1">
                    <a:lumMod val="95000"/>
                    <a:lumOff val="5000"/>
                  </a:schemeClr>
                </a:solidFill>
                <a:latin typeface="Calibri" panose="020F0502020204030204" pitchFamily="34" charset="0"/>
                <a:cs typeface="Calibri" panose="020F0502020204030204" pitchFamily="34" charset="0"/>
              </a:rPr>
              <a:t>gà quay</a:t>
            </a:r>
          </a:p>
        </p:txBody>
      </p:sp>
      <p:pic>
        <p:nvPicPr>
          <p:cNvPr id="6" name="Picture 5">
            <a:extLst>
              <a:ext uri="{FF2B5EF4-FFF2-40B4-BE49-F238E27FC236}">
                <a16:creationId xmlns:a16="http://schemas.microsoft.com/office/drawing/2014/main" id="{2B5ADF21-3E74-4B7F-B9E0-01E9A64DDE51}"/>
              </a:ext>
            </a:extLst>
          </p:cNvPr>
          <p:cNvPicPr>
            <a:picLocks noChangeAspect="1"/>
          </p:cNvPicPr>
          <p:nvPr/>
        </p:nvPicPr>
        <p:blipFill>
          <a:blip r:embed="rId22"/>
          <a:stretch>
            <a:fillRect/>
          </a:stretch>
        </p:blipFill>
        <p:spPr>
          <a:xfrm>
            <a:off x="1637671" y="1815369"/>
            <a:ext cx="4053376" cy="3075277"/>
          </a:xfrm>
          <a:prstGeom prst="rect">
            <a:avLst/>
          </a:prstGeom>
        </p:spPr>
      </p:pic>
      <p:pic>
        <p:nvPicPr>
          <p:cNvPr id="7" name="Picture 6">
            <a:extLst>
              <a:ext uri="{FF2B5EF4-FFF2-40B4-BE49-F238E27FC236}">
                <a16:creationId xmlns:a16="http://schemas.microsoft.com/office/drawing/2014/main" id="{06967F08-5F0D-45DE-AD52-13A04499723E}"/>
              </a:ext>
            </a:extLst>
          </p:cNvPr>
          <p:cNvPicPr>
            <a:picLocks noChangeAspect="1"/>
          </p:cNvPicPr>
          <p:nvPr/>
        </p:nvPicPr>
        <p:blipFill>
          <a:blip r:embed="rId23"/>
          <a:stretch>
            <a:fillRect/>
          </a:stretch>
        </p:blipFill>
        <p:spPr>
          <a:xfrm>
            <a:off x="8797177" y="1729502"/>
            <a:ext cx="4436407" cy="2962130"/>
          </a:xfrm>
          <a:prstGeom prst="rect">
            <a:avLst/>
          </a:prstGeom>
        </p:spPr>
      </p:pic>
      <p:pic>
        <p:nvPicPr>
          <p:cNvPr id="8" name="Picture 7">
            <a:extLst>
              <a:ext uri="{FF2B5EF4-FFF2-40B4-BE49-F238E27FC236}">
                <a16:creationId xmlns:a16="http://schemas.microsoft.com/office/drawing/2014/main" id="{5C26A5F8-6194-4608-9958-FAF224E04C77}"/>
              </a:ext>
            </a:extLst>
          </p:cNvPr>
          <p:cNvPicPr>
            <a:picLocks noChangeAspect="1"/>
          </p:cNvPicPr>
          <p:nvPr/>
        </p:nvPicPr>
        <p:blipFill>
          <a:blip r:embed="rId24"/>
          <a:stretch>
            <a:fillRect/>
          </a:stretch>
        </p:blipFill>
        <p:spPr>
          <a:xfrm>
            <a:off x="1621292" y="5890006"/>
            <a:ext cx="3520379" cy="3521199"/>
          </a:xfrm>
          <a:prstGeom prst="rect">
            <a:avLst/>
          </a:prstGeom>
        </p:spPr>
      </p:pic>
      <p:sp>
        <p:nvSpPr>
          <p:cNvPr id="2" name="Freeform 2"/>
          <p:cNvSpPr/>
          <p:nvPr/>
        </p:nvSpPr>
        <p:spPr>
          <a:xfrm>
            <a:off x="-52905" y="8398783"/>
            <a:ext cx="2106057" cy="2258134"/>
          </a:xfrm>
          <a:custGeom>
            <a:avLst/>
            <a:gdLst/>
            <a:ahLst/>
            <a:cxnLst/>
            <a:rect l="l" t="t" r="r" b="b"/>
            <a:pathLst>
              <a:path w="3978762" h="3711100">
                <a:moveTo>
                  <a:pt x="0" y="0"/>
                </a:moveTo>
                <a:lnTo>
                  <a:pt x="3978762" y="0"/>
                </a:lnTo>
                <a:lnTo>
                  <a:pt x="3978762" y="3711099"/>
                </a:lnTo>
                <a:lnTo>
                  <a:pt x="0" y="3711099"/>
                </a:lnTo>
                <a:lnTo>
                  <a:pt x="0" y="0"/>
                </a:lnTo>
                <a:close/>
              </a:path>
            </a:pathLst>
          </a:custGeom>
          <a:blipFill>
            <a:blip r:embed="rId12">
              <a:duotone>
                <a:prstClr val="black"/>
                <a:schemeClr val="accent2">
                  <a:tint val="45000"/>
                  <a:satMod val="400000"/>
                </a:schemeClr>
              </a:duotone>
              <a:extLst>
                <a:ext uri="{96DAC541-7B7A-43D3-8B79-37D633B846F1}">
                  <asvg:svgBlip xmlns:asvg="http://schemas.microsoft.com/office/drawing/2016/SVG/main" r:embed="rId13"/>
                </a:ext>
              </a:extLst>
            </a:blip>
            <a:stretch>
              <a:fillRect/>
            </a:stretch>
          </a:blipFill>
        </p:spPr>
      </p:sp>
      <p:pic>
        <p:nvPicPr>
          <p:cNvPr id="9" name="Picture 8">
            <a:extLst>
              <a:ext uri="{FF2B5EF4-FFF2-40B4-BE49-F238E27FC236}">
                <a16:creationId xmlns:a16="http://schemas.microsoft.com/office/drawing/2014/main" id="{F4406315-6AD9-4B34-ACB7-A19A0374E0A7}"/>
              </a:ext>
            </a:extLst>
          </p:cNvPr>
          <p:cNvPicPr>
            <a:picLocks noChangeAspect="1"/>
          </p:cNvPicPr>
          <p:nvPr/>
        </p:nvPicPr>
        <p:blipFill>
          <a:blip r:embed="rId25"/>
          <a:stretch>
            <a:fillRect/>
          </a:stretch>
        </p:blipFill>
        <p:spPr>
          <a:xfrm>
            <a:off x="7953916" y="5839219"/>
            <a:ext cx="5675025" cy="3482984"/>
          </a:xfrm>
          <a:prstGeom prst="rect">
            <a:avLst/>
          </a:prstGeom>
        </p:spPr>
      </p:pic>
      <p:pic>
        <p:nvPicPr>
          <p:cNvPr id="5" name="pepper">
            <a:hlinkClick r:id="" action="ppaction://media"/>
            <a:extLst>
              <a:ext uri="{FF2B5EF4-FFF2-40B4-BE49-F238E27FC236}">
                <a16:creationId xmlns:a16="http://schemas.microsoft.com/office/drawing/2014/main" id="{AE72F01D-904F-4B83-8CFF-30584D8C402F}"/>
              </a:ext>
            </a:extLst>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6240920" y="2719385"/>
            <a:ext cx="609600" cy="609600"/>
          </a:xfrm>
          <a:prstGeom prst="rect">
            <a:avLst/>
          </a:prstGeom>
        </p:spPr>
      </p:pic>
      <p:pic>
        <p:nvPicPr>
          <p:cNvPr id="10" name="pizza">
            <a:hlinkClick r:id="" action="ppaction://media"/>
            <a:extLst>
              <a:ext uri="{FF2B5EF4-FFF2-40B4-BE49-F238E27FC236}">
                <a16:creationId xmlns:a16="http://schemas.microsoft.com/office/drawing/2014/main" id="{A263F0BE-B92A-493E-80D3-CDEBB2A18630}"/>
              </a:ext>
            </a:extLst>
          </p:cNvPr>
          <p:cNvPicPr>
            <a:picLocks noChangeAspect="1"/>
          </p:cNvPicPr>
          <p:nvPr>
            <a:audioFile r:link="rId4"/>
            <p:extLst>
              <p:ext uri="{DAA4B4D4-6D71-4841-9C94-3DE7FCFB9230}">
                <p14:media xmlns:p14="http://schemas.microsoft.com/office/powerpoint/2010/main" r:embed="rId3"/>
              </p:ext>
            </p:extLst>
          </p:nvPr>
        </p:nvPicPr>
        <p:blipFill>
          <a:blip r:embed="rId26"/>
          <a:stretch>
            <a:fillRect/>
          </a:stretch>
        </p:blipFill>
        <p:spPr>
          <a:xfrm>
            <a:off x="13851372" y="2641562"/>
            <a:ext cx="609600" cy="609600"/>
          </a:xfrm>
          <a:prstGeom prst="rect">
            <a:avLst/>
          </a:prstGeom>
        </p:spPr>
      </p:pic>
      <p:pic>
        <p:nvPicPr>
          <p:cNvPr id="11" name="rice">
            <a:hlinkClick r:id="" action="ppaction://media"/>
            <a:extLst>
              <a:ext uri="{FF2B5EF4-FFF2-40B4-BE49-F238E27FC236}">
                <a16:creationId xmlns:a16="http://schemas.microsoft.com/office/drawing/2014/main" id="{90356001-C1B0-421B-8770-289628361EAF}"/>
              </a:ext>
            </a:extLst>
          </p:cNvPr>
          <p:cNvPicPr>
            <a:picLocks noChangeAspect="1"/>
          </p:cNvPicPr>
          <p:nvPr>
            <a:audioFile r:link="rId6"/>
            <p:extLst>
              <p:ext uri="{DAA4B4D4-6D71-4841-9C94-3DE7FCFB9230}">
                <p14:media xmlns:p14="http://schemas.microsoft.com/office/powerpoint/2010/main" r:embed="rId5"/>
              </p:ext>
            </p:extLst>
          </p:nvPr>
        </p:nvPicPr>
        <p:blipFill>
          <a:blip r:embed="rId26"/>
          <a:stretch>
            <a:fillRect/>
          </a:stretch>
        </p:blipFill>
        <p:spPr>
          <a:xfrm>
            <a:off x="5393851" y="7043441"/>
            <a:ext cx="609600" cy="609600"/>
          </a:xfrm>
          <a:prstGeom prst="rect">
            <a:avLst/>
          </a:prstGeom>
        </p:spPr>
      </p:pic>
      <p:pic>
        <p:nvPicPr>
          <p:cNvPr id="12" name="roast chicken">
            <a:hlinkClick r:id="" action="ppaction://media"/>
            <a:extLst>
              <a:ext uri="{FF2B5EF4-FFF2-40B4-BE49-F238E27FC236}">
                <a16:creationId xmlns:a16="http://schemas.microsoft.com/office/drawing/2014/main" id="{1F94BC3A-80FA-4AD9-B890-35CFAEE05FD0}"/>
              </a:ext>
            </a:extLst>
          </p:cNvPr>
          <p:cNvPicPr>
            <a:picLocks noChangeAspect="1"/>
          </p:cNvPicPr>
          <p:nvPr>
            <a:audioFile r:link="rId8"/>
            <p:extLst>
              <p:ext uri="{DAA4B4D4-6D71-4841-9C94-3DE7FCFB9230}">
                <p14:media xmlns:p14="http://schemas.microsoft.com/office/powerpoint/2010/main" r:embed="rId7"/>
              </p:ext>
            </p:extLst>
          </p:nvPr>
        </p:nvPicPr>
        <p:blipFill>
          <a:blip r:embed="rId26"/>
          <a:stretch>
            <a:fillRect/>
          </a:stretch>
        </p:blipFill>
        <p:spPr>
          <a:xfrm>
            <a:off x="13866117" y="7077443"/>
            <a:ext cx="609600" cy="609600"/>
          </a:xfrm>
          <a:prstGeom prst="rect">
            <a:avLst/>
          </a:prstGeom>
        </p:spPr>
      </p:pic>
    </p:spTree>
    <p:extLst>
      <p:ext uri="{BB962C8B-B14F-4D97-AF65-F5344CB8AC3E}">
        <p14:creationId xmlns:p14="http://schemas.microsoft.com/office/powerpoint/2010/main" val="408718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ppt_x"/>
                                          </p:val>
                                        </p:tav>
                                        <p:tav tm="100000">
                                          <p:val>
                                            <p:strVal val="#ppt_x"/>
                                          </p:val>
                                        </p:tav>
                                      </p:tavLst>
                                    </p:anim>
                                    <p:anim calcmode="lin" valueType="num">
                                      <p:cBhvr additive="base">
                                        <p:cTn id="45" dur="500" fill="hold"/>
                                        <p:tgtEl>
                                          <p:spTgt spid="5"/>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fill="hold"/>
                                        <p:tgtEl>
                                          <p:spTgt spid="6"/>
                                        </p:tgtEl>
                                        <p:attrNameLst>
                                          <p:attrName>ppt_x</p:attrName>
                                        </p:attrNameLst>
                                      </p:cBhvr>
                                      <p:tavLst>
                                        <p:tav tm="0">
                                          <p:val>
                                            <p:strVal val="#ppt_x"/>
                                          </p:val>
                                        </p:tav>
                                        <p:tav tm="100000">
                                          <p:val>
                                            <p:strVal val="#ppt_x"/>
                                          </p:val>
                                        </p:tav>
                                      </p:tavLst>
                                    </p:anim>
                                    <p:anim calcmode="lin" valueType="num">
                                      <p:cBhvr additive="base">
                                        <p:cTn id="49" dur="500" fill="hold"/>
                                        <p:tgtEl>
                                          <p:spTgt spid="6"/>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fill="hold"/>
                                        <p:tgtEl>
                                          <p:spTgt spid="56"/>
                                        </p:tgtEl>
                                        <p:attrNameLst>
                                          <p:attrName>ppt_x</p:attrName>
                                        </p:attrNameLst>
                                      </p:cBhvr>
                                      <p:tavLst>
                                        <p:tav tm="0">
                                          <p:val>
                                            <p:strVal val="#ppt_x"/>
                                          </p:val>
                                        </p:tav>
                                        <p:tav tm="100000">
                                          <p:val>
                                            <p:strVal val="#ppt_x"/>
                                          </p:val>
                                        </p:tav>
                                      </p:tavLst>
                                    </p:anim>
                                    <p:anim calcmode="lin" valueType="num">
                                      <p:cBhvr additive="base">
                                        <p:cTn id="53"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ppt_x"/>
                                          </p:val>
                                        </p:tav>
                                        <p:tav tm="100000">
                                          <p:val>
                                            <p:strVal val="#ppt_x"/>
                                          </p:val>
                                        </p:tav>
                                      </p:tavLst>
                                    </p:anim>
                                    <p:anim calcmode="lin" valueType="num">
                                      <p:cBhvr additive="base">
                                        <p:cTn id="59"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additive="base">
                                        <p:cTn id="64" dur="500" fill="hold"/>
                                        <p:tgtEl>
                                          <p:spTgt spid="7"/>
                                        </p:tgtEl>
                                        <p:attrNameLst>
                                          <p:attrName>ppt_x</p:attrName>
                                        </p:attrNameLst>
                                      </p:cBhvr>
                                      <p:tavLst>
                                        <p:tav tm="0">
                                          <p:val>
                                            <p:strVal val="#ppt_x"/>
                                          </p:val>
                                        </p:tav>
                                        <p:tav tm="100000">
                                          <p:val>
                                            <p:strVal val="#ppt_x"/>
                                          </p:val>
                                        </p:tav>
                                      </p:tavLst>
                                    </p:anim>
                                    <p:anim calcmode="lin" valueType="num">
                                      <p:cBhvr additive="base">
                                        <p:cTn id="65" dur="500" fill="hold"/>
                                        <p:tgtEl>
                                          <p:spTgt spid="7"/>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additive="base">
                                        <p:cTn id="68" dur="500" fill="hold"/>
                                        <p:tgtEl>
                                          <p:spTgt spid="10"/>
                                        </p:tgtEl>
                                        <p:attrNameLst>
                                          <p:attrName>ppt_x</p:attrName>
                                        </p:attrNameLst>
                                      </p:cBhvr>
                                      <p:tavLst>
                                        <p:tav tm="0">
                                          <p:val>
                                            <p:strVal val="#ppt_x"/>
                                          </p:val>
                                        </p:tav>
                                        <p:tav tm="100000">
                                          <p:val>
                                            <p:strVal val="#ppt_x"/>
                                          </p:val>
                                        </p:tav>
                                      </p:tavLst>
                                    </p:anim>
                                    <p:anim calcmode="lin" valueType="num">
                                      <p:cBhvr additive="base">
                                        <p:cTn id="69" dur="500" fill="hold"/>
                                        <p:tgtEl>
                                          <p:spTgt spid="10"/>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58"/>
                                        </p:tgtEl>
                                        <p:attrNameLst>
                                          <p:attrName>style.visibility</p:attrName>
                                        </p:attrNameLst>
                                      </p:cBhvr>
                                      <p:to>
                                        <p:strVal val="visible"/>
                                      </p:to>
                                    </p:set>
                                    <p:anim calcmode="lin" valueType="num">
                                      <p:cBhvr additive="base">
                                        <p:cTn id="72" dur="500" fill="hold"/>
                                        <p:tgtEl>
                                          <p:spTgt spid="58"/>
                                        </p:tgtEl>
                                        <p:attrNameLst>
                                          <p:attrName>ppt_x</p:attrName>
                                        </p:attrNameLst>
                                      </p:cBhvr>
                                      <p:tavLst>
                                        <p:tav tm="0">
                                          <p:val>
                                            <p:strVal val="#ppt_x"/>
                                          </p:val>
                                        </p:tav>
                                        <p:tav tm="100000">
                                          <p:val>
                                            <p:strVal val="#ppt_x"/>
                                          </p:val>
                                        </p:tav>
                                      </p:tavLst>
                                    </p:anim>
                                    <p:anim calcmode="lin" valueType="num">
                                      <p:cBhvr additive="base">
                                        <p:cTn id="73"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500" fill="hold"/>
                                        <p:tgtEl>
                                          <p:spTgt spid="59"/>
                                        </p:tgtEl>
                                        <p:attrNameLst>
                                          <p:attrName>ppt_x</p:attrName>
                                        </p:attrNameLst>
                                      </p:cBhvr>
                                      <p:tavLst>
                                        <p:tav tm="0">
                                          <p:val>
                                            <p:strVal val="#ppt_x"/>
                                          </p:val>
                                        </p:tav>
                                        <p:tav tm="100000">
                                          <p:val>
                                            <p:strVal val="#ppt_x"/>
                                          </p:val>
                                        </p:tav>
                                      </p:tavLst>
                                    </p:anim>
                                    <p:anim calcmode="lin" valueType="num">
                                      <p:cBhvr additive="base">
                                        <p:cTn id="79"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8"/>
                                        </p:tgtEl>
                                        <p:attrNameLst>
                                          <p:attrName>style.visibility</p:attrName>
                                        </p:attrNameLst>
                                      </p:cBhvr>
                                      <p:to>
                                        <p:strVal val="visible"/>
                                      </p:to>
                                    </p:set>
                                    <p:anim calcmode="lin" valueType="num">
                                      <p:cBhvr additive="base">
                                        <p:cTn id="84" dur="500" fill="hold"/>
                                        <p:tgtEl>
                                          <p:spTgt spid="8"/>
                                        </p:tgtEl>
                                        <p:attrNameLst>
                                          <p:attrName>ppt_x</p:attrName>
                                        </p:attrNameLst>
                                      </p:cBhvr>
                                      <p:tavLst>
                                        <p:tav tm="0">
                                          <p:val>
                                            <p:strVal val="#ppt_x"/>
                                          </p:val>
                                        </p:tav>
                                        <p:tav tm="100000">
                                          <p:val>
                                            <p:strVal val="#ppt_x"/>
                                          </p:val>
                                        </p:tav>
                                      </p:tavLst>
                                    </p:anim>
                                    <p:anim calcmode="lin" valueType="num">
                                      <p:cBhvr additive="base">
                                        <p:cTn id="85" dur="500" fill="hold"/>
                                        <p:tgtEl>
                                          <p:spTgt spid="8"/>
                                        </p:tgtEl>
                                        <p:attrNameLst>
                                          <p:attrName>ppt_y</p:attrName>
                                        </p:attrNameLst>
                                      </p:cBhvr>
                                      <p:tavLst>
                                        <p:tav tm="0">
                                          <p:val>
                                            <p:strVal val="1+#ppt_h/2"/>
                                          </p:val>
                                        </p:tav>
                                        <p:tav tm="100000">
                                          <p:val>
                                            <p:strVal val="#ppt_y"/>
                                          </p:val>
                                        </p:tav>
                                      </p:tavLst>
                                    </p:anim>
                                  </p:childTnLst>
                                </p:cTn>
                              </p:par>
                              <p:par>
                                <p:cTn id="86" presetID="2" presetClass="entr" presetSubtype="4" fill="hold" nodeType="withEffect">
                                  <p:stCondLst>
                                    <p:cond delay="0"/>
                                  </p:stCondLst>
                                  <p:childTnLst>
                                    <p:set>
                                      <p:cBhvr>
                                        <p:cTn id="87" dur="1" fill="hold">
                                          <p:stCondLst>
                                            <p:cond delay="0"/>
                                          </p:stCondLst>
                                        </p:cTn>
                                        <p:tgtEl>
                                          <p:spTgt spid="11"/>
                                        </p:tgtEl>
                                        <p:attrNameLst>
                                          <p:attrName>style.visibility</p:attrName>
                                        </p:attrNameLst>
                                      </p:cBhvr>
                                      <p:to>
                                        <p:strVal val="visible"/>
                                      </p:to>
                                    </p:set>
                                    <p:anim calcmode="lin" valueType="num">
                                      <p:cBhvr additive="base">
                                        <p:cTn id="88" dur="500" fill="hold"/>
                                        <p:tgtEl>
                                          <p:spTgt spid="11"/>
                                        </p:tgtEl>
                                        <p:attrNameLst>
                                          <p:attrName>ppt_x</p:attrName>
                                        </p:attrNameLst>
                                      </p:cBhvr>
                                      <p:tavLst>
                                        <p:tav tm="0">
                                          <p:val>
                                            <p:strVal val="#ppt_x"/>
                                          </p:val>
                                        </p:tav>
                                        <p:tav tm="100000">
                                          <p:val>
                                            <p:strVal val="#ppt_x"/>
                                          </p:val>
                                        </p:tav>
                                      </p:tavLst>
                                    </p:anim>
                                    <p:anim calcmode="lin" valueType="num">
                                      <p:cBhvr additive="base">
                                        <p:cTn id="89" dur="500" fill="hold"/>
                                        <p:tgtEl>
                                          <p:spTgt spid="11"/>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additive="base">
                                        <p:cTn id="92" dur="500" fill="hold"/>
                                        <p:tgtEl>
                                          <p:spTgt spid="60"/>
                                        </p:tgtEl>
                                        <p:attrNameLst>
                                          <p:attrName>ppt_x</p:attrName>
                                        </p:attrNameLst>
                                      </p:cBhvr>
                                      <p:tavLst>
                                        <p:tav tm="0">
                                          <p:val>
                                            <p:strVal val="#ppt_x"/>
                                          </p:val>
                                        </p:tav>
                                        <p:tav tm="100000">
                                          <p:val>
                                            <p:strVal val="#ppt_x"/>
                                          </p:val>
                                        </p:tav>
                                      </p:tavLst>
                                    </p:anim>
                                    <p:anim calcmode="lin" valueType="num">
                                      <p:cBhvr additive="base">
                                        <p:cTn id="93"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grpId="0" nodeType="clickEffect">
                                  <p:stCondLst>
                                    <p:cond delay="0"/>
                                  </p:stCondLst>
                                  <p:childTnLst>
                                    <p:set>
                                      <p:cBhvr>
                                        <p:cTn id="97" dur="1" fill="hold">
                                          <p:stCondLst>
                                            <p:cond delay="0"/>
                                          </p:stCondLst>
                                        </p:cTn>
                                        <p:tgtEl>
                                          <p:spTgt spid="61"/>
                                        </p:tgtEl>
                                        <p:attrNameLst>
                                          <p:attrName>style.visibility</p:attrName>
                                        </p:attrNameLst>
                                      </p:cBhvr>
                                      <p:to>
                                        <p:strVal val="visible"/>
                                      </p:to>
                                    </p:set>
                                    <p:anim calcmode="lin" valueType="num">
                                      <p:cBhvr additive="base">
                                        <p:cTn id="98" dur="500" fill="hold"/>
                                        <p:tgtEl>
                                          <p:spTgt spid="61"/>
                                        </p:tgtEl>
                                        <p:attrNameLst>
                                          <p:attrName>ppt_x</p:attrName>
                                        </p:attrNameLst>
                                      </p:cBhvr>
                                      <p:tavLst>
                                        <p:tav tm="0">
                                          <p:val>
                                            <p:strVal val="#ppt_x"/>
                                          </p:val>
                                        </p:tav>
                                        <p:tav tm="100000">
                                          <p:val>
                                            <p:strVal val="#ppt_x"/>
                                          </p:val>
                                        </p:tav>
                                      </p:tavLst>
                                    </p:anim>
                                    <p:anim calcmode="lin" valueType="num">
                                      <p:cBhvr additive="base">
                                        <p:cTn id="9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nodeType="clickEffect">
                                  <p:stCondLst>
                                    <p:cond delay="0"/>
                                  </p:stCondLst>
                                  <p:childTnLst>
                                    <p:set>
                                      <p:cBhvr>
                                        <p:cTn id="103" dur="1" fill="hold">
                                          <p:stCondLst>
                                            <p:cond delay="0"/>
                                          </p:stCondLst>
                                        </p:cTn>
                                        <p:tgtEl>
                                          <p:spTgt spid="9"/>
                                        </p:tgtEl>
                                        <p:attrNameLst>
                                          <p:attrName>style.visibility</p:attrName>
                                        </p:attrNameLst>
                                      </p:cBhvr>
                                      <p:to>
                                        <p:strVal val="visible"/>
                                      </p:to>
                                    </p:set>
                                    <p:anim calcmode="lin" valueType="num">
                                      <p:cBhvr additive="base">
                                        <p:cTn id="104" dur="500" fill="hold"/>
                                        <p:tgtEl>
                                          <p:spTgt spid="9"/>
                                        </p:tgtEl>
                                        <p:attrNameLst>
                                          <p:attrName>ppt_x</p:attrName>
                                        </p:attrNameLst>
                                      </p:cBhvr>
                                      <p:tavLst>
                                        <p:tav tm="0">
                                          <p:val>
                                            <p:strVal val="#ppt_x"/>
                                          </p:val>
                                        </p:tav>
                                        <p:tav tm="100000">
                                          <p:val>
                                            <p:strVal val="#ppt_x"/>
                                          </p:val>
                                        </p:tav>
                                      </p:tavLst>
                                    </p:anim>
                                    <p:anim calcmode="lin" valueType="num">
                                      <p:cBhvr additive="base">
                                        <p:cTn id="105" dur="500" fill="hold"/>
                                        <p:tgtEl>
                                          <p:spTgt spid="9"/>
                                        </p:tgtEl>
                                        <p:attrNameLst>
                                          <p:attrName>ppt_y</p:attrName>
                                        </p:attrNameLst>
                                      </p:cBhvr>
                                      <p:tavLst>
                                        <p:tav tm="0">
                                          <p:val>
                                            <p:strVal val="1+#ppt_h/2"/>
                                          </p:val>
                                        </p:tav>
                                        <p:tav tm="100000">
                                          <p:val>
                                            <p:strVal val="#ppt_y"/>
                                          </p:val>
                                        </p:tav>
                                      </p:tavLst>
                                    </p:anim>
                                  </p:childTnLst>
                                </p:cTn>
                              </p:par>
                              <p:par>
                                <p:cTn id="106" presetID="2" presetClass="entr" presetSubtype="4" fill="hold" nodeType="withEffect">
                                  <p:stCondLst>
                                    <p:cond delay="0"/>
                                  </p:stCondLst>
                                  <p:childTnLst>
                                    <p:set>
                                      <p:cBhvr>
                                        <p:cTn id="107" dur="1" fill="hold">
                                          <p:stCondLst>
                                            <p:cond delay="0"/>
                                          </p:stCondLst>
                                        </p:cTn>
                                        <p:tgtEl>
                                          <p:spTgt spid="12"/>
                                        </p:tgtEl>
                                        <p:attrNameLst>
                                          <p:attrName>style.visibility</p:attrName>
                                        </p:attrNameLst>
                                      </p:cBhvr>
                                      <p:to>
                                        <p:strVal val="visible"/>
                                      </p:to>
                                    </p:set>
                                    <p:anim calcmode="lin" valueType="num">
                                      <p:cBhvr additive="base">
                                        <p:cTn id="108" dur="500" fill="hold"/>
                                        <p:tgtEl>
                                          <p:spTgt spid="12"/>
                                        </p:tgtEl>
                                        <p:attrNameLst>
                                          <p:attrName>ppt_x</p:attrName>
                                        </p:attrNameLst>
                                      </p:cBhvr>
                                      <p:tavLst>
                                        <p:tav tm="0">
                                          <p:val>
                                            <p:strVal val="#ppt_x"/>
                                          </p:val>
                                        </p:tav>
                                        <p:tav tm="100000">
                                          <p:val>
                                            <p:strVal val="#ppt_x"/>
                                          </p:val>
                                        </p:tav>
                                      </p:tavLst>
                                    </p:anim>
                                    <p:anim calcmode="lin" valueType="num">
                                      <p:cBhvr additive="base">
                                        <p:cTn id="109" dur="500" fill="hold"/>
                                        <p:tgtEl>
                                          <p:spTgt spid="12"/>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 calcmode="lin" valueType="num">
                                      <p:cBhvr additive="base">
                                        <p:cTn id="112" dur="500" fill="hold"/>
                                        <p:tgtEl>
                                          <p:spTgt spid="62"/>
                                        </p:tgtEl>
                                        <p:attrNameLst>
                                          <p:attrName>ppt_x</p:attrName>
                                        </p:attrNameLst>
                                      </p:cBhvr>
                                      <p:tavLst>
                                        <p:tav tm="0">
                                          <p:val>
                                            <p:strVal val="#ppt_x"/>
                                          </p:val>
                                        </p:tav>
                                        <p:tav tm="100000">
                                          <p:val>
                                            <p:strVal val="#ppt_x"/>
                                          </p:val>
                                        </p:tav>
                                      </p:tavLst>
                                    </p:anim>
                                    <p:anim calcmode="lin" valueType="num">
                                      <p:cBhvr additive="base">
                                        <p:cTn id="113"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2" presetClass="entr" presetSubtype="4" fill="hold" grpId="0" nodeType="clickEffect">
                                  <p:stCondLst>
                                    <p:cond delay="0"/>
                                  </p:stCondLst>
                                  <p:childTnLst>
                                    <p:set>
                                      <p:cBhvr>
                                        <p:cTn id="117" dur="1" fill="hold">
                                          <p:stCondLst>
                                            <p:cond delay="0"/>
                                          </p:stCondLst>
                                        </p:cTn>
                                        <p:tgtEl>
                                          <p:spTgt spid="63"/>
                                        </p:tgtEl>
                                        <p:attrNameLst>
                                          <p:attrName>style.visibility</p:attrName>
                                        </p:attrNameLst>
                                      </p:cBhvr>
                                      <p:to>
                                        <p:strVal val="visible"/>
                                      </p:to>
                                    </p:set>
                                    <p:anim calcmode="lin" valueType="num">
                                      <p:cBhvr additive="base">
                                        <p:cTn id="118" dur="500" fill="hold"/>
                                        <p:tgtEl>
                                          <p:spTgt spid="63"/>
                                        </p:tgtEl>
                                        <p:attrNameLst>
                                          <p:attrName>ppt_x</p:attrName>
                                        </p:attrNameLst>
                                      </p:cBhvr>
                                      <p:tavLst>
                                        <p:tav tm="0">
                                          <p:val>
                                            <p:strVal val="#ppt_x"/>
                                          </p:val>
                                        </p:tav>
                                        <p:tav tm="100000">
                                          <p:val>
                                            <p:strVal val="#ppt_x"/>
                                          </p:val>
                                        </p:tav>
                                      </p:tavLst>
                                    </p:anim>
                                    <p:anim calcmode="lin" valueType="num">
                                      <p:cBhvr additive="base">
                                        <p:cTn id="119"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0" fill="hold" display="0">
                  <p:stCondLst>
                    <p:cond delay="indefinite"/>
                  </p:stCondLst>
                  <p:endCondLst>
                    <p:cond evt="onStopAudio" delay="0">
                      <p:tgtEl>
                        <p:sldTgt/>
                      </p:tgtEl>
                    </p:cond>
                  </p:endCondLst>
                </p:cTn>
                <p:tgtEl>
                  <p:spTgt spid="5"/>
                </p:tgtEl>
              </p:cMediaNode>
            </p:audio>
            <p:audio>
              <p:cMediaNode vol="80000">
                <p:cTn id="121" fill="hold" display="0">
                  <p:stCondLst>
                    <p:cond delay="indefinite"/>
                  </p:stCondLst>
                  <p:endCondLst>
                    <p:cond evt="onStopAudio" delay="0">
                      <p:tgtEl>
                        <p:sldTgt/>
                      </p:tgtEl>
                    </p:cond>
                  </p:endCondLst>
                </p:cTn>
                <p:tgtEl>
                  <p:spTgt spid="10"/>
                </p:tgtEl>
              </p:cMediaNode>
            </p:audio>
            <p:audio>
              <p:cMediaNode vol="80000">
                <p:cTn id="122" fill="hold" display="0">
                  <p:stCondLst>
                    <p:cond delay="indefinite"/>
                  </p:stCondLst>
                  <p:endCondLst>
                    <p:cond evt="onStopAudio" delay="0">
                      <p:tgtEl>
                        <p:sldTgt/>
                      </p:tgtEl>
                    </p:cond>
                  </p:endCondLst>
                </p:cTn>
                <p:tgtEl>
                  <p:spTgt spid="11"/>
                </p:tgtEl>
              </p:cMediaNode>
            </p:audio>
            <p:audio>
              <p:cMediaNode vol="80000">
                <p:cTn id="123" fill="hold" display="0">
                  <p:stCondLst>
                    <p:cond delay="indefinite"/>
                  </p:stCondLst>
                  <p:endCondLst>
                    <p:cond evt="onStopAudio" delay="0">
                      <p:tgtEl>
                        <p:sldTgt/>
                      </p:tgtEl>
                    </p:cond>
                  </p:endCondLst>
                </p:cTn>
                <p:tgtEl>
                  <p:spTgt spid="12"/>
                </p:tgtEl>
              </p:cMediaNode>
            </p:audio>
          </p:childTnLst>
        </p:cTn>
      </p:par>
    </p:tnLst>
    <p:bldLst>
      <p:bldP spid="56" grpId="0"/>
      <p:bldP spid="57" grpId="0"/>
      <p:bldP spid="58" grpId="0"/>
      <p:bldP spid="59" grpId="0"/>
      <p:bldP spid="60" grpId="0"/>
      <p:bldP spid="61" grpId="0"/>
      <p:bldP spid="62" grpId="0"/>
      <p:bldP spid="6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2">
            <a:extLst>
              <a:ext uri="{FF2B5EF4-FFF2-40B4-BE49-F238E27FC236}">
                <a16:creationId xmlns:a16="http://schemas.microsoft.com/office/drawing/2014/main" id="{4A104939-F546-4189-A707-ECF709962E60}"/>
              </a:ext>
            </a:extLst>
          </p:cNvPr>
          <p:cNvSpPr/>
          <p:nvPr/>
        </p:nvSpPr>
        <p:spPr>
          <a:xfrm>
            <a:off x="403441" y="310159"/>
            <a:ext cx="17330369" cy="9635688"/>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 name="Freeform 2"/>
          <p:cNvSpPr/>
          <p:nvPr/>
        </p:nvSpPr>
        <p:spPr>
          <a:xfrm>
            <a:off x="-52905" y="8398783"/>
            <a:ext cx="2106057" cy="2258134"/>
          </a:xfrm>
          <a:custGeom>
            <a:avLst/>
            <a:gdLst/>
            <a:ahLst/>
            <a:cxnLst/>
            <a:rect l="l" t="t" r="r" b="b"/>
            <a:pathLst>
              <a:path w="3978762" h="3711100">
                <a:moveTo>
                  <a:pt x="0" y="0"/>
                </a:moveTo>
                <a:lnTo>
                  <a:pt x="3978762" y="0"/>
                </a:lnTo>
                <a:lnTo>
                  <a:pt x="3978762" y="3711099"/>
                </a:lnTo>
                <a:lnTo>
                  <a:pt x="0" y="3711099"/>
                </a:lnTo>
                <a:lnTo>
                  <a:pt x="0" y="0"/>
                </a:lnTo>
                <a:close/>
              </a:path>
            </a:pathLst>
          </a:custGeom>
          <a:blipFill>
            <a:blip r:embed="rId10">
              <a:duotone>
                <a:prstClr val="black"/>
                <a:schemeClr val="accent2">
                  <a:tint val="45000"/>
                  <a:satMod val="400000"/>
                </a:schemeClr>
              </a:duotone>
              <a:extLst>
                <a:ext uri="{96DAC541-7B7A-43D3-8B79-37D633B846F1}">
                  <asvg:svgBlip xmlns:asvg="http://schemas.microsoft.com/office/drawing/2016/SVG/main" r:embed="rId11"/>
                </a:ext>
              </a:extLst>
            </a:blip>
            <a:stretch>
              <a:fillRect/>
            </a:stretch>
          </a:blipFill>
        </p:spPr>
      </p:sp>
      <p:sp>
        <p:nvSpPr>
          <p:cNvPr id="3" name="Freeform 3"/>
          <p:cNvSpPr/>
          <p:nvPr/>
        </p:nvSpPr>
        <p:spPr>
          <a:xfrm rot="-4014166">
            <a:off x="9383002" y="-364038"/>
            <a:ext cx="1006333" cy="1348396"/>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10">
              <a:duotone>
                <a:prstClr val="black"/>
                <a:schemeClr val="accent2">
                  <a:tint val="45000"/>
                  <a:satMod val="400000"/>
                </a:schemeClr>
              </a:duotone>
              <a:extLst>
                <a:ext uri="{96DAC541-7B7A-43D3-8B79-37D633B846F1}">
                  <asvg:svgBlip xmlns:asvg="http://schemas.microsoft.com/office/drawing/2016/SVG/main" r:embed="rId11"/>
                </a:ext>
              </a:extLst>
            </a:blip>
            <a:stretch>
              <a:fillRect/>
            </a:stretch>
          </a:blipFill>
        </p:spPr>
      </p:sp>
      <p:sp>
        <p:nvSpPr>
          <p:cNvPr id="4" name="Freeform 4"/>
          <p:cNvSpPr/>
          <p:nvPr/>
        </p:nvSpPr>
        <p:spPr>
          <a:xfrm rot="7719284">
            <a:off x="6868240" y="8013825"/>
            <a:ext cx="2678118" cy="3263889"/>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33" name="Freeform 33"/>
          <p:cNvSpPr/>
          <p:nvPr/>
        </p:nvSpPr>
        <p:spPr>
          <a:xfrm rot="226809">
            <a:off x="15929574" y="-247629"/>
            <a:ext cx="2762560" cy="2517235"/>
          </a:xfrm>
          <a:custGeom>
            <a:avLst/>
            <a:gdLst/>
            <a:ahLst/>
            <a:cxnLst/>
            <a:rect l="l" t="t" r="r" b="b"/>
            <a:pathLst>
              <a:path w="4501533" h="3740365">
                <a:moveTo>
                  <a:pt x="0" y="0"/>
                </a:moveTo>
                <a:lnTo>
                  <a:pt x="4501533" y="0"/>
                </a:lnTo>
                <a:lnTo>
                  <a:pt x="4501533" y="3740364"/>
                </a:lnTo>
                <a:lnTo>
                  <a:pt x="0" y="374036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6" name="Freeform 36"/>
          <p:cNvSpPr/>
          <p:nvPr/>
        </p:nvSpPr>
        <p:spPr>
          <a:xfrm rot="-449104">
            <a:off x="-376462" y="-402084"/>
            <a:ext cx="2546144" cy="1874958"/>
          </a:xfrm>
          <a:custGeom>
            <a:avLst/>
            <a:gdLst/>
            <a:ahLst/>
            <a:cxnLst/>
            <a:rect l="l" t="t" r="r" b="b"/>
            <a:pathLst>
              <a:path w="5870464" h="4643003">
                <a:moveTo>
                  <a:pt x="0" y="0"/>
                </a:moveTo>
                <a:lnTo>
                  <a:pt x="5870464" y="0"/>
                </a:lnTo>
                <a:lnTo>
                  <a:pt x="5870464" y="4643003"/>
                </a:lnTo>
                <a:lnTo>
                  <a:pt x="0" y="4643003"/>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37" name="Freeform 37"/>
          <p:cNvSpPr/>
          <p:nvPr/>
        </p:nvSpPr>
        <p:spPr>
          <a:xfrm rot="2407902">
            <a:off x="16611356" y="8307370"/>
            <a:ext cx="1703620" cy="2040746"/>
          </a:xfrm>
          <a:custGeom>
            <a:avLst/>
            <a:gdLst/>
            <a:ahLst/>
            <a:cxnLst/>
            <a:rect l="l" t="t" r="r" b="b"/>
            <a:pathLst>
              <a:path w="2095383" h="2473092">
                <a:moveTo>
                  <a:pt x="0" y="0"/>
                </a:moveTo>
                <a:lnTo>
                  <a:pt x="2095383" y="0"/>
                </a:lnTo>
                <a:lnTo>
                  <a:pt x="2095383" y="2473092"/>
                </a:lnTo>
                <a:lnTo>
                  <a:pt x="0" y="2473092"/>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56" name="TextBox 8">
            <a:extLst>
              <a:ext uri="{FF2B5EF4-FFF2-40B4-BE49-F238E27FC236}">
                <a16:creationId xmlns:a16="http://schemas.microsoft.com/office/drawing/2014/main" id="{84D7860B-43B5-4B4A-9F6A-AADAB666B0DA}"/>
              </a:ext>
            </a:extLst>
          </p:cNvPr>
          <p:cNvSpPr txBox="1"/>
          <p:nvPr/>
        </p:nvSpPr>
        <p:spPr>
          <a:xfrm>
            <a:off x="240931" y="875794"/>
            <a:ext cx="7495893" cy="854978"/>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37. shrimp (n): </a:t>
            </a:r>
          </a:p>
        </p:txBody>
      </p:sp>
      <p:sp>
        <p:nvSpPr>
          <p:cNvPr id="57" name="Rectangle 56">
            <a:extLst>
              <a:ext uri="{FF2B5EF4-FFF2-40B4-BE49-F238E27FC236}">
                <a16:creationId xmlns:a16="http://schemas.microsoft.com/office/drawing/2014/main" id="{95F50A88-B844-440F-8DDB-D6975CB89DFF}"/>
              </a:ext>
            </a:extLst>
          </p:cNvPr>
          <p:cNvSpPr/>
          <p:nvPr/>
        </p:nvSpPr>
        <p:spPr>
          <a:xfrm>
            <a:off x="5798931" y="810580"/>
            <a:ext cx="9144000" cy="1870640"/>
          </a:xfrm>
          <a:prstGeom prst="rect">
            <a:avLst/>
          </a:prstGeom>
        </p:spPr>
        <p:txBody>
          <a:bodyPr>
            <a:spAutoFit/>
          </a:bodyPr>
          <a:lstStyle/>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/ʃrɪmp/</a:t>
            </a:r>
          </a:p>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tôm</a:t>
            </a:r>
          </a:p>
        </p:txBody>
      </p:sp>
      <p:sp>
        <p:nvSpPr>
          <p:cNvPr id="58" name="TextBox 8">
            <a:extLst>
              <a:ext uri="{FF2B5EF4-FFF2-40B4-BE49-F238E27FC236}">
                <a16:creationId xmlns:a16="http://schemas.microsoft.com/office/drawing/2014/main" id="{EB65E8FC-8EFC-410E-BDB9-20D3E54956DC}"/>
              </a:ext>
            </a:extLst>
          </p:cNvPr>
          <p:cNvSpPr txBox="1"/>
          <p:nvPr/>
        </p:nvSpPr>
        <p:spPr>
          <a:xfrm>
            <a:off x="7953916" y="771789"/>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38. soup (n): </a:t>
            </a:r>
          </a:p>
        </p:txBody>
      </p:sp>
      <p:sp>
        <p:nvSpPr>
          <p:cNvPr id="59" name="Rectangle 58">
            <a:extLst>
              <a:ext uri="{FF2B5EF4-FFF2-40B4-BE49-F238E27FC236}">
                <a16:creationId xmlns:a16="http://schemas.microsoft.com/office/drawing/2014/main" id="{3CE0F9A8-10D7-40C7-A642-B99D06515899}"/>
              </a:ext>
            </a:extLst>
          </p:cNvPr>
          <p:cNvSpPr/>
          <p:nvPr/>
        </p:nvSpPr>
        <p:spPr>
          <a:xfrm>
            <a:off x="13378902" y="834757"/>
            <a:ext cx="9144000" cy="1569660"/>
          </a:xfrm>
          <a:prstGeom prst="rect">
            <a:avLst/>
          </a:prstGeom>
        </p:spPr>
        <p:txBody>
          <a:bodyPr>
            <a:spAutoFit/>
          </a:bodyPr>
          <a:lstStyle/>
          <a:p>
            <a:r>
              <a:rPr lang="en-US" sz="4800" b="1">
                <a:solidFill>
                  <a:schemeClr val="tx1">
                    <a:lumMod val="95000"/>
                    <a:lumOff val="5000"/>
                  </a:schemeClr>
                </a:solidFill>
                <a:latin typeface="Calibri" panose="020F0502020204030204" pitchFamily="34" charset="0"/>
                <a:cs typeface="Calibri" panose="020F0502020204030204" pitchFamily="34" charset="0"/>
              </a:rPr>
              <a:t>/su:p/</a:t>
            </a:r>
          </a:p>
          <a:p>
            <a:r>
              <a:rPr lang="en-US" sz="4800" b="1">
                <a:solidFill>
                  <a:schemeClr val="tx1">
                    <a:lumMod val="95000"/>
                    <a:lumOff val="5000"/>
                  </a:schemeClr>
                </a:solidFill>
                <a:latin typeface="Calibri" panose="020F0502020204030204" pitchFamily="34" charset="0"/>
                <a:cs typeface="Calibri" panose="020F0502020204030204" pitchFamily="34" charset="0"/>
              </a:rPr>
              <a:t>súp, canh</a:t>
            </a:r>
          </a:p>
        </p:txBody>
      </p:sp>
      <p:sp>
        <p:nvSpPr>
          <p:cNvPr id="60" name="TextBox 8">
            <a:extLst>
              <a:ext uri="{FF2B5EF4-FFF2-40B4-BE49-F238E27FC236}">
                <a16:creationId xmlns:a16="http://schemas.microsoft.com/office/drawing/2014/main" id="{AE055071-7BF3-4A2C-BE8A-9A50345C1220}"/>
              </a:ext>
            </a:extLst>
          </p:cNvPr>
          <p:cNvSpPr txBox="1"/>
          <p:nvPr/>
        </p:nvSpPr>
        <p:spPr>
          <a:xfrm>
            <a:off x="3305426" y="5319268"/>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39. spring rolls (n): </a:t>
            </a:r>
          </a:p>
        </p:txBody>
      </p:sp>
      <p:sp>
        <p:nvSpPr>
          <p:cNvPr id="61" name="Rectangle 60">
            <a:extLst>
              <a:ext uri="{FF2B5EF4-FFF2-40B4-BE49-F238E27FC236}">
                <a16:creationId xmlns:a16="http://schemas.microsoft.com/office/drawing/2014/main" id="{0E41F7DF-73B5-4455-AD7C-93E78872C8FF}"/>
              </a:ext>
            </a:extLst>
          </p:cNvPr>
          <p:cNvSpPr/>
          <p:nvPr/>
        </p:nvSpPr>
        <p:spPr>
          <a:xfrm>
            <a:off x="9436386" y="5335635"/>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/sprɪ</a:t>
            </a:r>
            <a:r>
              <a:rPr lang="el-GR" sz="4800" b="1">
                <a:solidFill>
                  <a:schemeClr val="tx1">
                    <a:lumMod val="95000"/>
                    <a:lumOff val="5000"/>
                  </a:schemeClr>
                </a:solidFill>
                <a:latin typeface="Calibri" panose="020F0502020204030204" pitchFamily="34" charset="0"/>
                <a:cs typeface="Calibri" panose="020F0502020204030204" pitchFamily="34" charset="0"/>
              </a:rPr>
              <a:t>η </a:t>
            </a:r>
            <a:r>
              <a:rPr lang="vi-VN" sz="4800" b="1">
                <a:solidFill>
                  <a:schemeClr val="tx1">
                    <a:lumMod val="95000"/>
                    <a:lumOff val="5000"/>
                  </a:schemeClr>
                </a:solidFill>
                <a:latin typeface="Calibri" panose="020F0502020204030204" pitchFamily="34" charset="0"/>
                <a:cs typeface="Calibri" panose="020F0502020204030204" pitchFamily="34" charset="0"/>
              </a:rPr>
              <a:t>rəʊlz/</a:t>
            </a:r>
          </a:p>
          <a:p>
            <a:r>
              <a:rPr lang="vi-VN" sz="4800" b="1">
                <a:solidFill>
                  <a:schemeClr val="tx1">
                    <a:lumMod val="95000"/>
                    <a:lumOff val="5000"/>
                  </a:schemeClr>
                </a:solidFill>
                <a:latin typeface="Calibri" panose="020F0502020204030204" pitchFamily="34" charset="0"/>
                <a:cs typeface="Calibri" panose="020F0502020204030204" pitchFamily="34" charset="0"/>
              </a:rPr>
              <a:t>nem</a:t>
            </a:r>
          </a:p>
        </p:txBody>
      </p:sp>
      <p:pic>
        <p:nvPicPr>
          <p:cNvPr id="5" name="Picture 4">
            <a:extLst>
              <a:ext uri="{FF2B5EF4-FFF2-40B4-BE49-F238E27FC236}">
                <a16:creationId xmlns:a16="http://schemas.microsoft.com/office/drawing/2014/main" id="{FB0983BB-2465-43D2-9E8F-5DED4212B56D}"/>
              </a:ext>
            </a:extLst>
          </p:cNvPr>
          <p:cNvPicPr>
            <a:picLocks noChangeAspect="1"/>
          </p:cNvPicPr>
          <p:nvPr/>
        </p:nvPicPr>
        <p:blipFill>
          <a:blip r:embed="rId20"/>
          <a:stretch>
            <a:fillRect/>
          </a:stretch>
        </p:blipFill>
        <p:spPr>
          <a:xfrm>
            <a:off x="1000123" y="1730772"/>
            <a:ext cx="4798808" cy="3488450"/>
          </a:xfrm>
          <a:prstGeom prst="rect">
            <a:avLst/>
          </a:prstGeom>
        </p:spPr>
      </p:pic>
      <p:pic>
        <p:nvPicPr>
          <p:cNvPr id="6" name="Picture 5">
            <a:extLst>
              <a:ext uri="{FF2B5EF4-FFF2-40B4-BE49-F238E27FC236}">
                <a16:creationId xmlns:a16="http://schemas.microsoft.com/office/drawing/2014/main" id="{BF55016D-466D-4F4C-BB8D-F3FEA510B149}"/>
              </a:ext>
            </a:extLst>
          </p:cNvPr>
          <p:cNvPicPr>
            <a:picLocks noChangeAspect="1"/>
          </p:cNvPicPr>
          <p:nvPr/>
        </p:nvPicPr>
        <p:blipFill>
          <a:blip r:embed="rId21"/>
          <a:stretch>
            <a:fillRect/>
          </a:stretch>
        </p:blipFill>
        <p:spPr>
          <a:xfrm>
            <a:off x="8245341" y="1730772"/>
            <a:ext cx="4637371" cy="2893793"/>
          </a:xfrm>
          <a:prstGeom prst="rect">
            <a:avLst/>
          </a:prstGeom>
        </p:spPr>
      </p:pic>
      <p:pic>
        <p:nvPicPr>
          <p:cNvPr id="7" name="Picture 6">
            <a:extLst>
              <a:ext uri="{FF2B5EF4-FFF2-40B4-BE49-F238E27FC236}">
                <a16:creationId xmlns:a16="http://schemas.microsoft.com/office/drawing/2014/main" id="{A46385C3-C3C9-4A22-8AA5-C22AD3C9A77E}"/>
              </a:ext>
            </a:extLst>
          </p:cNvPr>
          <p:cNvPicPr>
            <a:picLocks noChangeAspect="1"/>
          </p:cNvPicPr>
          <p:nvPr/>
        </p:nvPicPr>
        <p:blipFill>
          <a:blip r:embed="rId22"/>
          <a:stretch>
            <a:fillRect/>
          </a:stretch>
        </p:blipFill>
        <p:spPr>
          <a:xfrm>
            <a:off x="3732964" y="6359262"/>
            <a:ext cx="5275884" cy="2473358"/>
          </a:xfrm>
          <a:prstGeom prst="rect">
            <a:avLst/>
          </a:prstGeom>
        </p:spPr>
      </p:pic>
      <p:pic>
        <p:nvPicPr>
          <p:cNvPr id="8" name="shrimp">
            <a:hlinkClick r:id="" action="ppaction://media"/>
            <a:extLst>
              <a:ext uri="{FF2B5EF4-FFF2-40B4-BE49-F238E27FC236}">
                <a16:creationId xmlns:a16="http://schemas.microsoft.com/office/drawing/2014/main" id="{AD130F80-2B8B-49E6-87AF-7525A03994E9}"/>
              </a:ext>
            </a:extLst>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5612619" y="3348092"/>
            <a:ext cx="609600" cy="609600"/>
          </a:xfrm>
          <a:prstGeom prst="rect">
            <a:avLst/>
          </a:prstGeom>
        </p:spPr>
      </p:pic>
      <p:pic>
        <p:nvPicPr>
          <p:cNvPr id="9" name="soup">
            <a:hlinkClick r:id="" action="ppaction://media"/>
            <a:extLst>
              <a:ext uri="{FF2B5EF4-FFF2-40B4-BE49-F238E27FC236}">
                <a16:creationId xmlns:a16="http://schemas.microsoft.com/office/drawing/2014/main" id="{4EA26549-3845-46BD-8C47-6084BD163EFF}"/>
              </a:ext>
            </a:extLst>
          </p:cNvPr>
          <p:cNvPicPr>
            <a:picLocks noChangeAspect="1"/>
          </p:cNvPicPr>
          <p:nvPr>
            <a:audioFile r:link="rId4"/>
            <p:extLst>
              <p:ext uri="{DAA4B4D4-6D71-4841-9C94-3DE7FCFB9230}">
                <p14:media xmlns:p14="http://schemas.microsoft.com/office/powerpoint/2010/main" r:embed="rId3"/>
              </p:ext>
            </p:extLst>
          </p:nvPr>
        </p:nvPicPr>
        <p:blipFill>
          <a:blip r:embed="rId23"/>
          <a:stretch>
            <a:fillRect/>
          </a:stretch>
        </p:blipFill>
        <p:spPr>
          <a:xfrm>
            <a:off x="13608021" y="3170197"/>
            <a:ext cx="609600" cy="609600"/>
          </a:xfrm>
          <a:prstGeom prst="rect">
            <a:avLst/>
          </a:prstGeom>
        </p:spPr>
      </p:pic>
      <p:pic>
        <p:nvPicPr>
          <p:cNvPr id="10" name="spring rolls">
            <a:hlinkClick r:id="" action="ppaction://media"/>
            <a:extLst>
              <a:ext uri="{FF2B5EF4-FFF2-40B4-BE49-F238E27FC236}">
                <a16:creationId xmlns:a16="http://schemas.microsoft.com/office/drawing/2014/main" id="{8A2A55A9-EEB6-479E-ADC5-5AF0B5473B1E}"/>
              </a:ext>
            </a:extLst>
          </p:cNvPr>
          <p:cNvPicPr>
            <a:picLocks noChangeAspect="1"/>
          </p:cNvPicPr>
          <p:nvPr>
            <a:audioFile r:link="rId6"/>
            <p:extLst>
              <p:ext uri="{DAA4B4D4-6D71-4841-9C94-3DE7FCFB9230}">
                <p14:media xmlns:p14="http://schemas.microsoft.com/office/powerpoint/2010/main" r:embed="rId5"/>
              </p:ext>
            </p:extLst>
          </p:nvPr>
        </p:nvPicPr>
        <p:blipFill>
          <a:blip r:embed="rId23"/>
          <a:stretch>
            <a:fillRect/>
          </a:stretch>
        </p:blipFill>
        <p:spPr>
          <a:xfrm>
            <a:off x="9581368" y="7267675"/>
            <a:ext cx="609600" cy="609600"/>
          </a:xfrm>
          <a:prstGeom prst="rect">
            <a:avLst/>
          </a:prstGeom>
        </p:spPr>
      </p:pic>
    </p:spTree>
    <p:extLst>
      <p:ext uri="{BB962C8B-B14F-4D97-AF65-F5344CB8AC3E}">
        <p14:creationId xmlns:p14="http://schemas.microsoft.com/office/powerpoint/2010/main" val="3106848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ppt_x"/>
                                          </p:val>
                                        </p:tav>
                                        <p:tav tm="100000">
                                          <p:val>
                                            <p:strVal val="#ppt_x"/>
                                          </p:val>
                                        </p:tav>
                                      </p:tavLst>
                                    </p:anim>
                                    <p:anim calcmode="lin" valueType="num">
                                      <p:cBhvr additive="base">
                                        <p:cTn id="45" dur="500" fill="hold"/>
                                        <p:tgtEl>
                                          <p:spTgt spid="8"/>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500" fill="hold"/>
                                        <p:tgtEl>
                                          <p:spTgt spid="5"/>
                                        </p:tgtEl>
                                        <p:attrNameLst>
                                          <p:attrName>ppt_x</p:attrName>
                                        </p:attrNameLst>
                                      </p:cBhvr>
                                      <p:tavLst>
                                        <p:tav tm="0">
                                          <p:val>
                                            <p:strVal val="#ppt_x"/>
                                          </p:val>
                                        </p:tav>
                                        <p:tav tm="100000">
                                          <p:val>
                                            <p:strVal val="#ppt_x"/>
                                          </p:val>
                                        </p:tav>
                                      </p:tavLst>
                                    </p:anim>
                                    <p:anim calcmode="lin" valueType="num">
                                      <p:cBhvr additive="base">
                                        <p:cTn id="49" dur="500" fill="hold"/>
                                        <p:tgtEl>
                                          <p:spTgt spid="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fill="hold"/>
                                        <p:tgtEl>
                                          <p:spTgt spid="56"/>
                                        </p:tgtEl>
                                        <p:attrNameLst>
                                          <p:attrName>ppt_x</p:attrName>
                                        </p:attrNameLst>
                                      </p:cBhvr>
                                      <p:tavLst>
                                        <p:tav tm="0">
                                          <p:val>
                                            <p:strVal val="#ppt_x"/>
                                          </p:val>
                                        </p:tav>
                                        <p:tav tm="100000">
                                          <p:val>
                                            <p:strVal val="#ppt_x"/>
                                          </p:val>
                                        </p:tav>
                                      </p:tavLst>
                                    </p:anim>
                                    <p:anim calcmode="lin" valueType="num">
                                      <p:cBhvr additive="base">
                                        <p:cTn id="53"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ppt_x"/>
                                          </p:val>
                                        </p:tav>
                                        <p:tav tm="100000">
                                          <p:val>
                                            <p:strVal val="#ppt_x"/>
                                          </p:val>
                                        </p:tav>
                                      </p:tavLst>
                                    </p:anim>
                                    <p:anim calcmode="lin" valueType="num">
                                      <p:cBhvr additive="base">
                                        <p:cTn id="59"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ppt_x"/>
                                          </p:val>
                                        </p:tav>
                                        <p:tav tm="100000">
                                          <p:val>
                                            <p:strVal val="#ppt_x"/>
                                          </p:val>
                                        </p:tav>
                                      </p:tavLst>
                                    </p:anim>
                                    <p:anim calcmode="lin" valueType="num">
                                      <p:cBhvr additive="base">
                                        <p:cTn id="65" dur="500" fill="hold"/>
                                        <p:tgtEl>
                                          <p:spTgt spid="6"/>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9"/>
                                        </p:tgtEl>
                                        <p:attrNameLst>
                                          <p:attrName>style.visibility</p:attrName>
                                        </p:attrNameLst>
                                      </p:cBhvr>
                                      <p:to>
                                        <p:strVal val="visible"/>
                                      </p:to>
                                    </p:set>
                                    <p:anim calcmode="lin" valueType="num">
                                      <p:cBhvr additive="base">
                                        <p:cTn id="68" dur="500" fill="hold"/>
                                        <p:tgtEl>
                                          <p:spTgt spid="9"/>
                                        </p:tgtEl>
                                        <p:attrNameLst>
                                          <p:attrName>ppt_x</p:attrName>
                                        </p:attrNameLst>
                                      </p:cBhvr>
                                      <p:tavLst>
                                        <p:tav tm="0">
                                          <p:val>
                                            <p:strVal val="#ppt_x"/>
                                          </p:val>
                                        </p:tav>
                                        <p:tav tm="100000">
                                          <p:val>
                                            <p:strVal val="#ppt_x"/>
                                          </p:val>
                                        </p:tav>
                                      </p:tavLst>
                                    </p:anim>
                                    <p:anim calcmode="lin" valueType="num">
                                      <p:cBhvr additive="base">
                                        <p:cTn id="69" dur="500" fill="hold"/>
                                        <p:tgtEl>
                                          <p:spTgt spid="9"/>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58"/>
                                        </p:tgtEl>
                                        <p:attrNameLst>
                                          <p:attrName>style.visibility</p:attrName>
                                        </p:attrNameLst>
                                      </p:cBhvr>
                                      <p:to>
                                        <p:strVal val="visible"/>
                                      </p:to>
                                    </p:set>
                                    <p:anim calcmode="lin" valueType="num">
                                      <p:cBhvr additive="base">
                                        <p:cTn id="72" dur="500" fill="hold"/>
                                        <p:tgtEl>
                                          <p:spTgt spid="58"/>
                                        </p:tgtEl>
                                        <p:attrNameLst>
                                          <p:attrName>ppt_x</p:attrName>
                                        </p:attrNameLst>
                                      </p:cBhvr>
                                      <p:tavLst>
                                        <p:tav tm="0">
                                          <p:val>
                                            <p:strVal val="#ppt_x"/>
                                          </p:val>
                                        </p:tav>
                                        <p:tav tm="100000">
                                          <p:val>
                                            <p:strVal val="#ppt_x"/>
                                          </p:val>
                                        </p:tav>
                                      </p:tavLst>
                                    </p:anim>
                                    <p:anim calcmode="lin" valueType="num">
                                      <p:cBhvr additive="base">
                                        <p:cTn id="73"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500" fill="hold"/>
                                        <p:tgtEl>
                                          <p:spTgt spid="59"/>
                                        </p:tgtEl>
                                        <p:attrNameLst>
                                          <p:attrName>ppt_x</p:attrName>
                                        </p:attrNameLst>
                                      </p:cBhvr>
                                      <p:tavLst>
                                        <p:tav tm="0">
                                          <p:val>
                                            <p:strVal val="#ppt_x"/>
                                          </p:val>
                                        </p:tav>
                                        <p:tav tm="100000">
                                          <p:val>
                                            <p:strVal val="#ppt_x"/>
                                          </p:val>
                                        </p:tav>
                                      </p:tavLst>
                                    </p:anim>
                                    <p:anim calcmode="lin" valueType="num">
                                      <p:cBhvr additive="base">
                                        <p:cTn id="79"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7"/>
                                        </p:tgtEl>
                                        <p:attrNameLst>
                                          <p:attrName>style.visibility</p:attrName>
                                        </p:attrNameLst>
                                      </p:cBhvr>
                                      <p:to>
                                        <p:strVal val="visible"/>
                                      </p:to>
                                    </p:set>
                                    <p:anim calcmode="lin" valueType="num">
                                      <p:cBhvr additive="base">
                                        <p:cTn id="84" dur="500" fill="hold"/>
                                        <p:tgtEl>
                                          <p:spTgt spid="7"/>
                                        </p:tgtEl>
                                        <p:attrNameLst>
                                          <p:attrName>ppt_x</p:attrName>
                                        </p:attrNameLst>
                                      </p:cBhvr>
                                      <p:tavLst>
                                        <p:tav tm="0">
                                          <p:val>
                                            <p:strVal val="#ppt_x"/>
                                          </p:val>
                                        </p:tav>
                                        <p:tav tm="100000">
                                          <p:val>
                                            <p:strVal val="#ppt_x"/>
                                          </p:val>
                                        </p:tav>
                                      </p:tavLst>
                                    </p:anim>
                                    <p:anim calcmode="lin" valueType="num">
                                      <p:cBhvr additive="base">
                                        <p:cTn id="85" dur="500" fill="hold"/>
                                        <p:tgtEl>
                                          <p:spTgt spid="7"/>
                                        </p:tgtEl>
                                        <p:attrNameLst>
                                          <p:attrName>ppt_y</p:attrName>
                                        </p:attrNameLst>
                                      </p:cBhvr>
                                      <p:tavLst>
                                        <p:tav tm="0">
                                          <p:val>
                                            <p:strVal val="1+#ppt_h/2"/>
                                          </p:val>
                                        </p:tav>
                                        <p:tav tm="100000">
                                          <p:val>
                                            <p:strVal val="#ppt_y"/>
                                          </p:val>
                                        </p:tav>
                                      </p:tavLst>
                                    </p:anim>
                                  </p:childTnLst>
                                </p:cTn>
                              </p:par>
                              <p:par>
                                <p:cTn id="86" presetID="2" presetClass="entr" presetSubtype="4" fill="hold" nodeType="withEffect">
                                  <p:stCondLst>
                                    <p:cond delay="0"/>
                                  </p:stCondLst>
                                  <p:childTnLst>
                                    <p:set>
                                      <p:cBhvr>
                                        <p:cTn id="87" dur="1" fill="hold">
                                          <p:stCondLst>
                                            <p:cond delay="0"/>
                                          </p:stCondLst>
                                        </p:cTn>
                                        <p:tgtEl>
                                          <p:spTgt spid="10"/>
                                        </p:tgtEl>
                                        <p:attrNameLst>
                                          <p:attrName>style.visibility</p:attrName>
                                        </p:attrNameLst>
                                      </p:cBhvr>
                                      <p:to>
                                        <p:strVal val="visible"/>
                                      </p:to>
                                    </p:set>
                                    <p:anim calcmode="lin" valueType="num">
                                      <p:cBhvr additive="base">
                                        <p:cTn id="88" dur="500" fill="hold"/>
                                        <p:tgtEl>
                                          <p:spTgt spid="10"/>
                                        </p:tgtEl>
                                        <p:attrNameLst>
                                          <p:attrName>ppt_x</p:attrName>
                                        </p:attrNameLst>
                                      </p:cBhvr>
                                      <p:tavLst>
                                        <p:tav tm="0">
                                          <p:val>
                                            <p:strVal val="#ppt_x"/>
                                          </p:val>
                                        </p:tav>
                                        <p:tav tm="100000">
                                          <p:val>
                                            <p:strVal val="#ppt_x"/>
                                          </p:val>
                                        </p:tav>
                                      </p:tavLst>
                                    </p:anim>
                                    <p:anim calcmode="lin" valueType="num">
                                      <p:cBhvr additive="base">
                                        <p:cTn id="89" dur="500" fill="hold"/>
                                        <p:tgtEl>
                                          <p:spTgt spid="10"/>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additive="base">
                                        <p:cTn id="92" dur="500" fill="hold"/>
                                        <p:tgtEl>
                                          <p:spTgt spid="60"/>
                                        </p:tgtEl>
                                        <p:attrNameLst>
                                          <p:attrName>ppt_x</p:attrName>
                                        </p:attrNameLst>
                                      </p:cBhvr>
                                      <p:tavLst>
                                        <p:tav tm="0">
                                          <p:val>
                                            <p:strVal val="#ppt_x"/>
                                          </p:val>
                                        </p:tav>
                                        <p:tav tm="100000">
                                          <p:val>
                                            <p:strVal val="#ppt_x"/>
                                          </p:val>
                                        </p:tav>
                                      </p:tavLst>
                                    </p:anim>
                                    <p:anim calcmode="lin" valueType="num">
                                      <p:cBhvr additive="base">
                                        <p:cTn id="93"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grpId="0" nodeType="clickEffect">
                                  <p:stCondLst>
                                    <p:cond delay="0"/>
                                  </p:stCondLst>
                                  <p:childTnLst>
                                    <p:set>
                                      <p:cBhvr>
                                        <p:cTn id="97" dur="1" fill="hold">
                                          <p:stCondLst>
                                            <p:cond delay="0"/>
                                          </p:stCondLst>
                                        </p:cTn>
                                        <p:tgtEl>
                                          <p:spTgt spid="61"/>
                                        </p:tgtEl>
                                        <p:attrNameLst>
                                          <p:attrName>style.visibility</p:attrName>
                                        </p:attrNameLst>
                                      </p:cBhvr>
                                      <p:to>
                                        <p:strVal val="visible"/>
                                      </p:to>
                                    </p:set>
                                    <p:anim calcmode="lin" valueType="num">
                                      <p:cBhvr additive="base">
                                        <p:cTn id="98" dur="500" fill="hold"/>
                                        <p:tgtEl>
                                          <p:spTgt spid="61"/>
                                        </p:tgtEl>
                                        <p:attrNameLst>
                                          <p:attrName>ppt_x</p:attrName>
                                        </p:attrNameLst>
                                      </p:cBhvr>
                                      <p:tavLst>
                                        <p:tav tm="0">
                                          <p:val>
                                            <p:strVal val="#ppt_x"/>
                                          </p:val>
                                        </p:tav>
                                        <p:tav tm="100000">
                                          <p:val>
                                            <p:strVal val="#ppt_x"/>
                                          </p:val>
                                        </p:tav>
                                      </p:tavLst>
                                    </p:anim>
                                    <p:anim calcmode="lin" valueType="num">
                                      <p:cBhvr additive="base">
                                        <p:cTn id="9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0" fill="hold" display="0">
                  <p:stCondLst>
                    <p:cond delay="indefinite"/>
                  </p:stCondLst>
                  <p:endCondLst>
                    <p:cond evt="onStopAudio" delay="0">
                      <p:tgtEl>
                        <p:sldTgt/>
                      </p:tgtEl>
                    </p:cond>
                  </p:endCondLst>
                </p:cTn>
                <p:tgtEl>
                  <p:spTgt spid="8"/>
                </p:tgtEl>
              </p:cMediaNode>
            </p:audio>
            <p:audio>
              <p:cMediaNode vol="80000">
                <p:cTn id="101" fill="hold" display="0">
                  <p:stCondLst>
                    <p:cond delay="indefinite"/>
                  </p:stCondLst>
                  <p:endCondLst>
                    <p:cond evt="onStopAudio" delay="0">
                      <p:tgtEl>
                        <p:sldTgt/>
                      </p:tgtEl>
                    </p:cond>
                  </p:endCondLst>
                </p:cTn>
                <p:tgtEl>
                  <p:spTgt spid="9"/>
                </p:tgtEl>
              </p:cMediaNode>
            </p:audio>
            <p:audio>
              <p:cMediaNode vol="80000">
                <p:cTn id="102" fill="hold" display="0">
                  <p:stCondLst>
                    <p:cond delay="indefinite"/>
                  </p:stCondLst>
                  <p:endCondLst>
                    <p:cond evt="onStopAudio" delay="0">
                      <p:tgtEl>
                        <p:sldTgt/>
                      </p:tgtEl>
                    </p:cond>
                  </p:endCondLst>
                </p:cTn>
                <p:tgtEl>
                  <p:spTgt spid="10"/>
                </p:tgtEl>
              </p:cMediaNode>
            </p:audio>
          </p:childTnLst>
        </p:cTn>
      </p:par>
    </p:tnLst>
    <p:bldLst>
      <p:bldP spid="56" grpId="0"/>
      <p:bldP spid="57" grpId="0"/>
      <p:bldP spid="58" grpId="0"/>
      <p:bldP spid="59" grpId="0"/>
      <p:bldP spid="60" grpId="0"/>
      <p:bldP spid="6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2">
            <a:extLst>
              <a:ext uri="{FF2B5EF4-FFF2-40B4-BE49-F238E27FC236}">
                <a16:creationId xmlns:a16="http://schemas.microsoft.com/office/drawing/2014/main" id="{4A104939-F546-4189-A707-ECF709962E60}"/>
              </a:ext>
            </a:extLst>
          </p:cNvPr>
          <p:cNvSpPr/>
          <p:nvPr/>
        </p:nvSpPr>
        <p:spPr>
          <a:xfrm>
            <a:off x="711658" y="310160"/>
            <a:ext cx="17330369" cy="9635688"/>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 name="Freeform 2"/>
          <p:cNvSpPr/>
          <p:nvPr/>
        </p:nvSpPr>
        <p:spPr>
          <a:xfrm>
            <a:off x="-52905" y="8398783"/>
            <a:ext cx="2106057" cy="2258134"/>
          </a:xfrm>
          <a:custGeom>
            <a:avLst/>
            <a:gdLst/>
            <a:ahLst/>
            <a:cxnLst/>
            <a:rect l="l" t="t" r="r" b="b"/>
            <a:pathLst>
              <a:path w="3978762" h="3711100">
                <a:moveTo>
                  <a:pt x="0" y="0"/>
                </a:moveTo>
                <a:lnTo>
                  <a:pt x="3978762" y="0"/>
                </a:lnTo>
                <a:lnTo>
                  <a:pt x="3978762" y="3711099"/>
                </a:lnTo>
                <a:lnTo>
                  <a:pt x="0" y="3711099"/>
                </a:lnTo>
                <a:lnTo>
                  <a:pt x="0" y="0"/>
                </a:lnTo>
                <a:close/>
              </a:path>
            </a:pathLst>
          </a:custGeom>
          <a:blipFill>
            <a:blip r:embed="rId8">
              <a:duotone>
                <a:prstClr val="black"/>
                <a:schemeClr val="accent2">
                  <a:tint val="45000"/>
                  <a:satMod val="400000"/>
                </a:schemeClr>
              </a:duotone>
              <a:extLst>
                <a:ext uri="{96DAC541-7B7A-43D3-8B79-37D633B846F1}">
                  <asvg:svgBlip xmlns:asvg="http://schemas.microsoft.com/office/drawing/2016/SVG/main" r:embed="rId9"/>
                </a:ext>
              </a:extLst>
            </a:blip>
            <a:stretch>
              <a:fillRect/>
            </a:stretch>
          </a:blipFill>
        </p:spPr>
      </p:sp>
      <p:sp>
        <p:nvSpPr>
          <p:cNvPr id="3" name="Freeform 3"/>
          <p:cNvSpPr/>
          <p:nvPr/>
        </p:nvSpPr>
        <p:spPr>
          <a:xfrm rot="-4014166">
            <a:off x="9383002" y="-364038"/>
            <a:ext cx="1006333" cy="1348396"/>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8">
              <a:duotone>
                <a:prstClr val="black"/>
                <a:schemeClr val="accent2">
                  <a:tint val="45000"/>
                  <a:satMod val="400000"/>
                </a:schemeClr>
              </a:duotone>
              <a:extLst>
                <a:ext uri="{96DAC541-7B7A-43D3-8B79-37D633B846F1}">
                  <asvg:svgBlip xmlns:asvg="http://schemas.microsoft.com/office/drawing/2016/SVG/main" r:embed="rId9"/>
                </a:ext>
              </a:extLst>
            </a:blip>
            <a:stretch>
              <a:fillRect/>
            </a:stretch>
          </a:blipFill>
        </p:spPr>
      </p:sp>
      <p:sp>
        <p:nvSpPr>
          <p:cNvPr id="4" name="Freeform 4"/>
          <p:cNvSpPr/>
          <p:nvPr/>
        </p:nvSpPr>
        <p:spPr>
          <a:xfrm rot="7719284">
            <a:off x="6868240" y="8013825"/>
            <a:ext cx="2678118" cy="3263889"/>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3" name="Freeform 33"/>
          <p:cNvSpPr/>
          <p:nvPr/>
        </p:nvSpPr>
        <p:spPr>
          <a:xfrm rot="226809">
            <a:off x="15929574" y="-247629"/>
            <a:ext cx="2762560" cy="2517235"/>
          </a:xfrm>
          <a:custGeom>
            <a:avLst/>
            <a:gdLst/>
            <a:ahLst/>
            <a:cxnLst/>
            <a:rect l="l" t="t" r="r" b="b"/>
            <a:pathLst>
              <a:path w="4501533" h="3740365">
                <a:moveTo>
                  <a:pt x="0" y="0"/>
                </a:moveTo>
                <a:lnTo>
                  <a:pt x="4501533" y="0"/>
                </a:lnTo>
                <a:lnTo>
                  <a:pt x="4501533" y="3740364"/>
                </a:lnTo>
                <a:lnTo>
                  <a:pt x="0" y="374036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36" name="Freeform 36"/>
          <p:cNvSpPr/>
          <p:nvPr/>
        </p:nvSpPr>
        <p:spPr>
          <a:xfrm rot="-449104">
            <a:off x="-376462" y="-402084"/>
            <a:ext cx="2546144" cy="1874958"/>
          </a:xfrm>
          <a:custGeom>
            <a:avLst/>
            <a:gdLst/>
            <a:ahLst/>
            <a:cxnLst/>
            <a:rect l="l" t="t" r="r" b="b"/>
            <a:pathLst>
              <a:path w="5870464" h="4643003">
                <a:moveTo>
                  <a:pt x="0" y="0"/>
                </a:moveTo>
                <a:lnTo>
                  <a:pt x="5870464" y="0"/>
                </a:lnTo>
                <a:lnTo>
                  <a:pt x="5870464" y="4643003"/>
                </a:lnTo>
                <a:lnTo>
                  <a:pt x="0" y="464300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7" name="Freeform 37"/>
          <p:cNvSpPr/>
          <p:nvPr/>
        </p:nvSpPr>
        <p:spPr>
          <a:xfrm rot="2407902">
            <a:off x="16611356" y="8307370"/>
            <a:ext cx="1703620" cy="2040746"/>
          </a:xfrm>
          <a:custGeom>
            <a:avLst/>
            <a:gdLst/>
            <a:ahLst/>
            <a:cxnLst/>
            <a:rect l="l" t="t" r="r" b="b"/>
            <a:pathLst>
              <a:path w="2095383" h="2473092">
                <a:moveTo>
                  <a:pt x="0" y="0"/>
                </a:moveTo>
                <a:lnTo>
                  <a:pt x="2095383" y="0"/>
                </a:lnTo>
                <a:lnTo>
                  <a:pt x="2095383" y="2473092"/>
                </a:lnTo>
                <a:lnTo>
                  <a:pt x="0" y="247309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56" name="TextBox 8">
            <a:extLst>
              <a:ext uri="{FF2B5EF4-FFF2-40B4-BE49-F238E27FC236}">
                <a16:creationId xmlns:a16="http://schemas.microsoft.com/office/drawing/2014/main" id="{84D7860B-43B5-4B4A-9F6A-AADAB666B0DA}"/>
              </a:ext>
            </a:extLst>
          </p:cNvPr>
          <p:cNvSpPr txBox="1"/>
          <p:nvPr/>
        </p:nvSpPr>
        <p:spPr>
          <a:xfrm>
            <a:off x="893247" y="875794"/>
            <a:ext cx="7495893" cy="854978"/>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39. tofu (n): </a:t>
            </a:r>
          </a:p>
        </p:txBody>
      </p:sp>
      <p:sp>
        <p:nvSpPr>
          <p:cNvPr id="57" name="Rectangle 56">
            <a:extLst>
              <a:ext uri="{FF2B5EF4-FFF2-40B4-BE49-F238E27FC236}">
                <a16:creationId xmlns:a16="http://schemas.microsoft.com/office/drawing/2014/main" id="{95F50A88-B844-440F-8DDB-D6975CB89DFF}"/>
              </a:ext>
            </a:extLst>
          </p:cNvPr>
          <p:cNvSpPr/>
          <p:nvPr/>
        </p:nvSpPr>
        <p:spPr>
          <a:xfrm>
            <a:off x="6131712" y="829471"/>
            <a:ext cx="9144000" cy="1870640"/>
          </a:xfrm>
          <a:prstGeom prst="rect">
            <a:avLst/>
          </a:prstGeom>
        </p:spPr>
        <p:txBody>
          <a:bodyPr>
            <a:spAutoFit/>
          </a:bodyPr>
          <a:lstStyle/>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/'təʊfu:/</a:t>
            </a:r>
          </a:p>
          <a:p>
            <a:pPr>
              <a:lnSpc>
                <a:spcPts val="7200"/>
              </a:lnSpc>
            </a:pPr>
            <a:r>
              <a:rPr lang="vi-VN" sz="4800" b="1">
                <a:solidFill>
                  <a:schemeClr val="tx1">
                    <a:lumMod val="95000"/>
                    <a:lumOff val="5000"/>
                  </a:schemeClr>
                </a:solidFill>
                <a:latin typeface="Calibri" panose="020F0502020204030204" pitchFamily="34" charset="0"/>
                <a:cs typeface="Calibri" panose="020F0502020204030204" pitchFamily="34" charset="0"/>
              </a:rPr>
              <a:t>đậu phụ</a:t>
            </a:r>
          </a:p>
        </p:txBody>
      </p:sp>
      <p:sp>
        <p:nvSpPr>
          <p:cNvPr id="60" name="TextBox 8">
            <a:extLst>
              <a:ext uri="{FF2B5EF4-FFF2-40B4-BE49-F238E27FC236}">
                <a16:creationId xmlns:a16="http://schemas.microsoft.com/office/drawing/2014/main" id="{AE055071-7BF3-4A2C-BE8A-9A50345C1220}"/>
              </a:ext>
            </a:extLst>
          </p:cNvPr>
          <p:cNvSpPr txBox="1"/>
          <p:nvPr/>
        </p:nvSpPr>
        <p:spPr>
          <a:xfrm>
            <a:off x="7168328" y="5014533"/>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latin typeface="Calibri" panose="020F0502020204030204" pitchFamily="34" charset="0"/>
                <a:cs typeface="Calibri" panose="020F0502020204030204" pitchFamily="34" charset="0"/>
              </a:rPr>
              <a:t>40. yoghurt(n): </a:t>
            </a:r>
          </a:p>
        </p:txBody>
      </p:sp>
      <p:sp>
        <p:nvSpPr>
          <p:cNvPr id="61" name="Rectangle 60">
            <a:extLst>
              <a:ext uri="{FF2B5EF4-FFF2-40B4-BE49-F238E27FC236}">
                <a16:creationId xmlns:a16="http://schemas.microsoft.com/office/drawing/2014/main" id="{0E41F7DF-73B5-4455-AD7C-93E78872C8FF}"/>
              </a:ext>
            </a:extLst>
          </p:cNvPr>
          <p:cNvSpPr/>
          <p:nvPr/>
        </p:nvSpPr>
        <p:spPr>
          <a:xfrm>
            <a:off x="12877800" y="5043976"/>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/'jɒgət/</a:t>
            </a:r>
          </a:p>
          <a:p>
            <a:r>
              <a:rPr lang="vi-VN" sz="4800" b="1">
                <a:solidFill>
                  <a:schemeClr val="tx1">
                    <a:lumMod val="95000"/>
                    <a:lumOff val="5000"/>
                  </a:schemeClr>
                </a:solidFill>
                <a:latin typeface="Calibri" panose="020F0502020204030204" pitchFamily="34" charset="0"/>
                <a:cs typeface="Calibri" panose="020F0502020204030204" pitchFamily="34" charset="0"/>
              </a:rPr>
              <a:t>sữa chua</a:t>
            </a:r>
          </a:p>
        </p:txBody>
      </p:sp>
      <p:pic>
        <p:nvPicPr>
          <p:cNvPr id="5" name="Picture 4">
            <a:extLst>
              <a:ext uri="{FF2B5EF4-FFF2-40B4-BE49-F238E27FC236}">
                <a16:creationId xmlns:a16="http://schemas.microsoft.com/office/drawing/2014/main" id="{135BA338-D8F1-423F-80E5-BF5BAD4AACAC}"/>
              </a:ext>
            </a:extLst>
          </p:cNvPr>
          <p:cNvPicPr>
            <a:picLocks noChangeAspect="1"/>
          </p:cNvPicPr>
          <p:nvPr/>
        </p:nvPicPr>
        <p:blipFill>
          <a:blip r:embed="rId18"/>
          <a:stretch>
            <a:fillRect/>
          </a:stretch>
        </p:blipFill>
        <p:spPr>
          <a:xfrm>
            <a:off x="1775331" y="1764791"/>
            <a:ext cx="4321132" cy="3657600"/>
          </a:xfrm>
          <a:prstGeom prst="rect">
            <a:avLst/>
          </a:prstGeom>
        </p:spPr>
      </p:pic>
      <p:pic>
        <p:nvPicPr>
          <p:cNvPr id="6" name="Picture 5">
            <a:extLst>
              <a:ext uri="{FF2B5EF4-FFF2-40B4-BE49-F238E27FC236}">
                <a16:creationId xmlns:a16="http://schemas.microsoft.com/office/drawing/2014/main" id="{79285569-E6FC-4216-B270-71D50751F960}"/>
              </a:ext>
            </a:extLst>
          </p:cNvPr>
          <p:cNvPicPr>
            <a:picLocks noChangeAspect="1"/>
          </p:cNvPicPr>
          <p:nvPr/>
        </p:nvPicPr>
        <p:blipFill>
          <a:blip r:embed="rId19"/>
          <a:stretch>
            <a:fillRect/>
          </a:stretch>
        </p:blipFill>
        <p:spPr>
          <a:xfrm>
            <a:off x="7263403" y="5887418"/>
            <a:ext cx="5392707" cy="3342698"/>
          </a:xfrm>
          <a:prstGeom prst="rect">
            <a:avLst/>
          </a:prstGeom>
        </p:spPr>
      </p:pic>
      <p:pic>
        <p:nvPicPr>
          <p:cNvPr id="7" name="tofu">
            <a:hlinkClick r:id="" action="ppaction://media"/>
            <a:extLst>
              <a:ext uri="{FF2B5EF4-FFF2-40B4-BE49-F238E27FC236}">
                <a16:creationId xmlns:a16="http://schemas.microsoft.com/office/drawing/2014/main" id="{8E66D06B-FAA2-42C1-9B82-D9F514A0BFF4}"/>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6667256" y="3365770"/>
            <a:ext cx="609600" cy="609600"/>
          </a:xfrm>
          <a:prstGeom prst="rect">
            <a:avLst/>
          </a:prstGeom>
        </p:spPr>
      </p:pic>
      <p:pic>
        <p:nvPicPr>
          <p:cNvPr id="8" name="yoghurt">
            <a:hlinkClick r:id="" action="ppaction://media"/>
            <a:extLst>
              <a:ext uri="{FF2B5EF4-FFF2-40B4-BE49-F238E27FC236}">
                <a16:creationId xmlns:a16="http://schemas.microsoft.com/office/drawing/2014/main" id="{52ECC6F8-4DA4-4CC8-92C4-3CA9586042F0}"/>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12022447" y="7253967"/>
            <a:ext cx="609600" cy="609600"/>
          </a:xfrm>
          <a:prstGeom prst="rect">
            <a:avLst/>
          </a:prstGeom>
        </p:spPr>
      </p:pic>
    </p:spTree>
    <p:extLst>
      <p:ext uri="{BB962C8B-B14F-4D97-AF65-F5344CB8AC3E}">
        <p14:creationId xmlns:p14="http://schemas.microsoft.com/office/powerpoint/2010/main" val="727288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ppt_x"/>
                                          </p:val>
                                        </p:tav>
                                        <p:tav tm="100000">
                                          <p:val>
                                            <p:strVal val="#ppt_x"/>
                                          </p:val>
                                        </p:tav>
                                      </p:tavLst>
                                    </p:anim>
                                    <p:anim calcmode="lin" valueType="num">
                                      <p:cBhvr additive="base">
                                        <p:cTn id="45" dur="500" fill="hold"/>
                                        <p:tgtEl>
                                          <p:spTgt spid="5"/>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500" fill="hold"/>
                                        <p:tgtEl>
                                          <p:spTgt spid="7"/>
                                        </p:tgtEl>
                                        <p:attrNameLst>
                                          <p:attrName>ppt_x</p:attrName>
                                        </p:attrNameLst>
                                      </p:cBhvr>
                                      <p:tavLst>
                                        <p:tav tm="0">
                                          <p:val>
                                            <p:strVal val="#ppt_x"/>
                                          </p:val>
                                        </p:tav>
                                        <p:tav tm="100000">
                                          <p:val>
                                            <p:strVal val="#ppt_x"/>
                                          </p:val>
                                        </p:tav>
                                      </p:tavLst>
                                    </p:anim>
                                    <p:anim calcmode="lin" valueType="num">
                                      <p:cBhvr additive="base">
                                        <p:cTn id="49" dur="500" fill="hold"/>
                                        <p:tgtEl>
                                          <p:spTgt spid="7"/>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fill="hold"/>
                                        <p:tgtEl>
                                          <p:spTgt spid="56"/>
                                        </p:tgtEl>
                                        <p:attrNameLst>
                                          <p:attrName>ppt_x</p:attrName>
                                        </p:attrNameLst>
                                      </p:cBhvr>
                                      <p:tavLst>
                                        <p:tav tm="0">
                                          <p:val>
                                            <p:strVal val="#ppt_x"/>
                                          </p:val>
                                        </p:tav>
                                        <p:tav tm="100000">
                                          <p:val>
                                            <p:strVal val="#ppt_x"/>
                                          </p:val>
                                        </p:tav>
                                      </p:tavLst>
                                    </p:anim>
                                    <p:anim calcmode="lin" valueType="num">
                                      <p:cBhvr additive="base">
                                        <p:cTn id="53"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ppt_x"/>
                                          </p:val>
                                        </p:tav>
                                        <p:tav tm="100000">
                                          <p:val>
                                            <p:strVal val="#ppt_x"/>
                                          </p:val>
                                        </p:tav>
                                      </p:tavLst>
                                    </p:anim>
                                    <p:anim calcmode="lin" valueType="num">
                                      <p:cBhvr additive="base">
                                        <p:cTn id="59"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additive="base">
                                        <p:cTn id="64" dur="500" fill="hold"/>
                                        <p:tgtEl>
                                          <p:spTgt spid="8"/>
                                        </p:tgtEl>
                                        <p:attrNameLst>
                                          <p:attrName>ppt_x</p:attrName>
                                        </p:attrNameLst>
                                      </p:cBhvr>
                                      <p:tavLst>
                                        <p:tav tm="0">
                                          <p:val>
                                            <p:strVal val="#ppt_x"/>
                                          </p:val>
                                        </p:tav>
                                        <p:tav tm="100000">
                                          <p:val>
                                            <p:strVal val="#ppt_x"/>
                                          </p:val>
                                        </p:tav>
                                      </p:tavLst>
                                    </p:anim>
                                    <p:anim calcmode="lin" valueType="num">
                                      <p:cBhvr additive="base">
                                        <p:cTn id="65" dur="500" fill="hold"/>
                                        <p:tgtEl>
                                          <p:spTgt spid="8"/>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6"/>
                                        </p:tgtEl>
                                        <p:attrNameLst>
                                          <p:attrName>style.visibility</p:attrName>
                                        </p:attrNameLst>
                                      </p:cBhvr>
                                      <p:to>
                                        <p:strVal val="visible"/>
                                      </p:to>
                                    </p:set>
                                    <p:anim calcmode="lin" valueType="num">
                                      <p:cBhvr additive="base">
                                        <p:cTn id="68" dur="500" fill="hold"/>
                                        <p:tgtEl>
                                          <p:spTgt spid="6"/>
                                        </p:tgtEl>
                                        <p:attrNameLst>
                                          <p:attrName>ppt_x</p:attrName>
                                        </p:attrNameLst>
                                      </p:cBhvr>
                                      <p:tavLst>
                                        <p:tav tm="0">
                                          <p:val>
                                            <p:strVal val="#ppt_x"/>
                                          </p:val>
                                        </p:tav>
                                        <p:tav tm="100000">
                                          <p:val>
                                            <p:strVal val="#ppt_x"/>
                                          </p:val>
                                        </p:tav>
                                      </p:tavLst>
                                    </p:anim>
                                    <p:anim calcmode="lin" valueType="num">
                                      <p:cBhvr additive="base">
                                        <p:cTn id="69" dur="500" fill="hold"/>
                                        <p:tgtEl>
                                          <p:spTgt spid="6"/>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60"/>
                                        </p:tgtEl>
                                        <p:attrNameLst>
                                          <p:attrName>style.visibility</p:attrName>
                                        </p:attrNameLst>
                                      </p:cBhvr>
                                      <p:to>
                                        <p:strVal val="visible"/>
                                      </p:to>
                                    </p:set>
                                    <p:anim calcmode="lin" valueType="num">
                                      <p:cBhvr additive="base">
                                        <p:cTn id="72" dur="500" fill="hold"/>
                                        <p:tgtEl>
                                          <p:spTgt spid="60"/>
                                        </p:tgtEl>
                                        <p:attrNameLst>
                                          <p:attrName>ppt_x</p:attrName>
                                        </p:attrNameLst>
                                      </p:cBhvr>
                                      <p:tavLst>
                                        <p:tav tm="0">
                                          <p:val>
                                            <p:strVal val="#ppt_x"/>
                                          </p:val>
                                        </p:tav>
                                        <p:tav tm="100000">
                                          <p:val>
                                            <p:strVal val="#ppt_x"/>
                                          </p:val>
                                        </p:tav>
                                      </p:tavLst>
                                    </p:anim>
                                    <p:anim calcmode="lin" valueType="num">
                                      <p:cBhvr additive="base">
                                        <p:cTn id="73"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61"/>
                                        </p:tgtEl>
                                        <p:attrNameLst>
                                          <p:attrName>style.visibility</p:attrName>
                                        </p:attrNameLst>
                                      </p:cBhvr>
                                      <p:to>
                                        <p:strVal val="visible"/>
                                      </p:to>
                                    </p:set>
                                    <p:anim calcmode="lin" valueType="num">
                                      <p:cBhvr additive="base">
                                        <p:cTn id="78" dur="500" fill="hold"/>
                                        <p:tgtEl>
                                          <p:spTgt spid="61"/>
                                        </p:tgtEl>
                                        <p:attrNameLst>
                                          <p:attrName>ppt_x</p:attrName>
                                        </p:attrNameLst>
                                      </p:cBhvr>
                                      <p:tavLst>
                                        <p:tav tm="0">
                                          <p:val>
                                            <p:strVal val="#ppt_x"/>
                                          </p:val>
                                        </p:tav>
                                        <p:tav tm="100000">
                                          <p:val>
                                            <p:strVal val="#ppt_x"/>
                                          </p:val>
                                        </p:tav>
                                      </p:tavLst>
                                    </p:anim>
                                    <p:anim calcmode="lin" valueType="num">
                                      <p:cBhvr additive="base">
                                        <p:cTn id="7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80" fill="hold" display="0">
                  <p:stCondLst>
                    <p:cond delay="indefinite"/>
                  </p:stCondLst>
                  <p:endCondLst>
                    <p:cond evt="onStopAudio" delay="0">
                      <p:tgtEl>
                        <p:sldTgt/>
                      </p:tgtEl>
                    </p:cond>
                  </p:endCondLst>
                </p:cTn>
                <p:tgtEl>
                  <p:spTgt spid="7"/>
                </p:tgtEl>
              </p:cMediaNode>
            </p:audio>
            <p:audio>
              <p:cMediaNode vol="80000">
                <p:cTn id="81" fill="hold" display="0">
                  <p:stCondLst>
                    <p:cond delay="indefinite"/>
                  </p:stCondLst>
                  <p:endCondLst>
                    <p:cond evt="onStopAudio" delay="0">
                      <p:tgtEl>
                        <p:sldTgt/>
                      </p:tgtEl>
                    </p:cond>
                  </p:endCondLst>
                </p:cTn>
                <p:tgtEl>
                  <p:spTgt spid="8"/>
                </p:tgtEl>
              </p:cMediaNode>
            </p:audio>
          </p:childTnLst>
        </p:cTn>
      </p:par>
    </p:tnLst>
    <p:bldLst>
      <p:bldP spid="56" grpId="0"/>
      <p:bldP spid="57" grpId="0"/>
      <p:bldP spid="60" grpId="0"/>
      <p:bldP spid="6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2">
            <a:extLst>
              <a:ext uri="{FF2B5EF4-FFF2-40B4-BE49-F238E27FC236}">
                <a16:creationId xmlns:a16="http://schemas.microsoft.com/office/drawing/2014/main" id="{4A104939-F546-4189-A707-ECF709962E60}"/>
              </a:ext>
            </a:extLst>
          </p:cNvPr>
          <p:cNvSpPr/>
          <p:nvPr/>
        </p:nvSpPr>
        <p:spPr>
          <a:xfrm>
            <a:off x="403441" y="310159"/>
            <a:ext cx="17330369" cy="9635688"/>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 name="Freeform 2"/>
          <p:cNvSpPr/>
          <p:nvPr/>
        </p:nvSpPr>
        <p:spPr>
          <a:xfrm>
            <a:off x="-52905" y="8398783"/>
            <a:ext cx="2106057" cy="2258134"/>
          </a:xfrm>
          <a:custGeom>
            <a:avLst/>
            <a:gdLst/>
            <a:ahLst/>
            <a:cxnLst/>
            <a:rect l="l" t="t" r="r" b="b"/>
            <a:pathLst>
              <a:path w="3978762" h="3711100">
                <a:moveTo>
                  <a:pt x="0" y="0"/>
                </a:moveTo>
                <a:lnTo>
                  <a:pt x="3978762" y="0"/>
                </a:lnTo>
                <a:lnTo>
                  <a:pt x="3978762" y="3711099"/>
                </a:lnTo>
                <a:lnTo>
                  <a:pt x="0" y="3711099"/>
                </a:lnTo>
                <a:lnTo>
                  <a:pt x="0" y="0"/>
                </a:lnTo>
                <a:close/>
              </a:path>
            </a:pathLst>
          </a:custGeom>
          <a:blipFill>
            <a:blip r:embed="rId4">
              <a:duotone>
                <a:prstClr val="black"/>
                <a:schemeClr val="accent2">
                  <a:tint val="45000"/>
                  <a:satMod val="400000"/>
                </a:schemeClr>
              </a:duotone>
              <a:extLst>
                <a:ext uri="{96DAC541-7B7A-43D3-8B79-37D633B846F1}">
                  <asvg:svgBlip xmlns:asvg="http://schemas.microsoft.com/office/drawing/2016/SVG/main" r:embed="rId5"/>
                </a:ext>
              </a:extLst>
            </a:blip>
            <a:stretch>
              <a:fillRect/>
            </a:stretch>
          </a:blipFill>
        </p:spPr>
      </p:sp>
      <p:sp>
        <p:nvSpPr>
          <p:cNvPr id="3" name="Freeform 3"/>
          <p:cNvSpPr/>
          <p:nvPr/>
        </p:nvSpPr>
        <p:spPr>
          <a:xfrm rot="-4014166">
            <a:off x="9383002" y="-364038"/>
            <a:ext cx="1006333" cy="1348396"/>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4">
              <a:duotone>
                <a:prstClr val="black"/>
                <a:schemeClr val="accent2">
                  <a:tint val="45000"/>
                  <a:satMod val="400000"/>
                </a:schemeClr>
              </a:duotone>
              <a:extLst>
                <a:ext uri="{96DAC541-7B7A-43D3-8B79-37D633B846F1}">
                  <asvg:svgBlip xmlns:asvg="http://schemas.microsoft.com/office/drawing/2016/SVG/main" r:embed="rId5"/>
                </a:ext>
              </a:extLst>
            </a:blip>
            <a:stretch>
              <a:fillRect/>
            </a:stretch>
          </a:blipFill>
        </p:spPr>
      </p:sp>
      <p:sp>
        <p:nvSpPr>
          <p:cNvPr id="4" name="Freeform 4"/>
          <p:cNvSpPr/>
          <p:nvPr/>
        </p:nvSpPr>
        <p:spPr>
          <a:xfrm rot="7719284">
            <a:off x="6868240" y="8013825"/>
            <a:ext cx="2678118" cy="3263889"/>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33" name="Freeform 33"/>
          <p:cNvSpPr/>
          <p:nvPr/>
        </p:nvSpPr>
        <p:spPr>
          <a:xfrm rot="226809">
            <a:off x="15929574" y="-247629"/>
            <a:ext cx="2762560" cy="2517235"/>
          </a:xfrm>
          <a:custGeom>
            <a:avLst/>
            <a:gdLst/>
            <a:ahLst/>
            <a:cxnLst/>
            <a:rect l="l" t="t" r="r" b="b"/>
            <a:pathLst>
              <a:path w="4501533" h="3740365">
                <a:moveTo>
                  <a:pt x="0" y="0"/>
                </a:moveTo>
                <a:lnTo>
                  <a:pt x="4501533" y="0"/>
                </a:lnTo>
                <a:lnTo>
                  <a:pt x="4501533" y="3740364"/>
                </a:lnTo>
                <a:lnTo>
                  <a:pt x="0" y="37403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36" name="Freeform 36"/>
          <p:cNvSpPr/>
          <p:nvPr/>
        </p:nvSpPr>
        <p:spPr>
          <a:xfrm rot="-449104">
            <a:off x="-376462" y="-402084"/>
            <a:ext cx="2546144" cy="1874958"/>
          </a:xfrm>
          <a:custGeom>
            <a:avLst/>
            <a:gdLst/>
            <a:ahLst/>
            <a:cxnLst/>
            <a:rect l="l" t="t" r="r" b="b"/>
            <a:pathLst>
              <a:path w="5870464" h="4643003">
                <a:moveTo>
                  <a:pt x="0" y="0"/>
                </a:moveTo>
                <a:lnTo>
                  <a:pt x="5870464" y="0"/>
                </a:lnTo>
                <a:lnTo>
                  <a:pt x="5870464" y="4643003"/>
                </a:lnTo>
                <a:lnTo>
                  <a:pt x="0" y="464300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7" name="Freeform 37"/>
          <p:cNvSpPr/>
          <p:nvPr/>
        </p:nvSpPr>
        <p:spPr>
          <a:xfrm rot="2407902">
            <a:off x="16611356" y="8307370"/>
            <a:ext cx="1703620" cy="2040746"/>
          </a:xfrm>
          <a:custGeom>
            <a:avLst/>
            <a:gdLst/>
            <a:ahLst/>
            <a:cxnLst/>
            <a:rect l="l" t="t" r="r" b="b"/>
            <a:pathLst>
              <a:path w="2095383" h="2473092">
                <a:moveTo>
                  <a:pt x="0" y="0"/>
                </a:moveTo>
                <a:lnTo>
                  <a:pt x="2095383" y="0"/>
                </a:lnTo>
                <a:lnTo>
                  <a:pt x="2095383" y="2473092"/>
                </a:lnTo>
                <a:lnTo>
                  <a:pt x="0" y="247309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57" name="Rectangle 56">
            <a:extLst>
              <a:ext uri="{FF2B5EF4-FFF2-40B4-BE49-F238E27FC236}">
                <a16:creationId xmlns:a16="http://schemas.microsoft.com/office/drawing/2014/main" id="{95F50A88-B844-440F-8DDB-D6975CB89DFF}"/>
              </a:ext>
            </a:extLst>
          </p:cNvPr>
          <p:cNvSpPr/>
          <p:nvPr/>
        </p:nvSpPr>
        <p:spPr>
          <a:xfrm>
            <a:off x="1583731" y="804804"/>
            <a:ext cx="4283807" cy="8141331"/>
          </a:xfrm>
          <a:prstGeom prst="rect">
            <a:avLst/>
          </a:prstGeom>
        </p:spPr>
        <p:txBody>
          <a:bodyPr wrap="square">
            <a:spAutoFit/>
          </a:bodyPr>
          <a:lstStyle/>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1.	anchovy sauce/ </a:t>
            </a:r>
          </a:p>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fish sauce</a:t>
            </a:r>
          </a:p>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2.	apple</a:t>
            </a:r>
          </a:p>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3.	bamboo shoot</a:t>
            </a:r>
          </a:p>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4.	banana</a:t>
            </a:r>
          </a:p>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5.	biscuit</a:t>
            </a:r>
          </a:p>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6.	bread</a:t>
            </a:r>
          </a:p>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7.	butter</a:t>
            </a:r>
          </a:p>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8.	cheese</a:t>
            </a:r>
          </a:p>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9.	chicken</a:t>
            </a:r>
          </a:p>
          <a:p>
            <a:pPr marL="514350" indent="-514350">
              <a:lnSpc>
                <a:spcPct val="150000"/>
              </a:lnSpc>
              <a:buAutoNum type="arabicPeriod" startAt="10"/>
            </a:pPr>
            <a:r>
              <a:rPr lang="en-US" sz="3200" b="1">
                <a:solidFill>
                  <a:schemeClr val="tx1">
                    <a:lumMod val="95000"/>
                    <a:lumOff val="5000"/>
                  </a:schemeClr>
                </a:solidFill>
                <a:latin typeface="Calibri" panose="020F0502020204030204" pitchFamily="34" charset="0"/>
                <a:cs typeface="Calibri" panose="020F0502020204030204" pitchFamily="34" charset="0"/>
              </a:rPr>
              <a:t>    c</a:t>
            </a:r>
            <a:r>
              <a:rPr lang="vi-VN" sz="3200" b="1">
                <a:solidFill>
                  <a:schemeClr val="tx1">
                    <a:lumMod val="95000"/>
                    <a:lumOff val="5000"/>
                  </a:schemeClr>
                </a:solidFill>
                <a:latin typeface="Calibri" panose="020F0502020204030204" pitchFamily="34" charset="0"/>
                <a:cs typeface="Calibri" panose="020F0502020204030204" pitchFamily="34" charset="0"/>
              </a:rPr>
              <a:t>hocolate</a:t>
            </a:r>
          </a:p>
        </p:txBody>
      </p:sp>
      <p:sp>
        <p:nvSpPr>
          <p:cNvPr id="14" name="TextBox 13">
            <a:extLst>
              <a:ext uri="{FF2B5EF4-FFF2-40B4-BE49-F238E27FC236}">
                <a16:creationId xmlns:a16="http://schemas.microsoft.com/office/drawing/2014/main" id="{1F263C14-7947-408F-9FC7-BB8DBCB790AD}"/>
              </a:ext>
            </a:extLst>
          </p:cNvPr>
          <p:cNvSpPr txBox="1"/>
          <p:nvPr/>
        </p:nvSpPr>
        <p:spPr>
          <a:xfrm>
            <a:off x="5638800" y="1498501"/>
            <a:ext cx="9980340" cy="7402668"/>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3200" b="1" i="0" u="none" strike="noStrike" kern="1200" cap="none" spc="0" normalizeH="0" baseline="0" noProof="0">
                <a:ln>
                  <a:noFill/>
                </a:ln>
                <a:solidFill>
                  <a:prstClr val="black">
                    <a:lumMod val="95000"/>
                    <a:lumOff val="5000"/>
                  </a:prstClr>
                </a:solidFill>
                <a:effectLst/>
                <a:uLnTx/>
                <a:uFillTx/>
                <a:latin typeface="Calibri" panose="020F0502020204030204" pitchFamily="34" charset="0"/>
                <a:ea typeface="+mn-ea"/>
                <a:cs typeface="Calibri" panose="020F0502020204030204" pitchFamily="34" charset="0"/>
              </a:rPr>
              <a:t>11.	cooking oil</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3200" b="1" i="0" u="none" strike="noStrike" kern="1200" cap="none" spc="0" normalizeH="0" baseline="0" noProof="0">
                <a:ln>
                  <a:noFill/>
                </a:ln>
                <a:solidFill>
                  <a:prstClr val="black">
                    <a:lumMod val="95000"/>
                    <a:lumOff val="5000"/>
                  </a:prstClr>
                </a:solidFill>
                <a:effectLst/>
                <a:uLnTx/>
                <a:uFillTx/>
                <a:latin typeface="Calibri" panose="020F0502020204030204" pitchFamily="34" charset="0"/>
                <a:ea typeface="+mn-ea"/>
                <a:cs typeface="Calibri" panose="020F0502020204030204" pitchFamily="34" charset="0"/>
              </a:rPr>
              <a:t>12.	cream</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3200" b="1" i="0" u="none" strike="noStrike" kern="1200" cap="none" spc="0" normalizeH="0" baseline="0" noProof="0">
                <a:ln>
                  <a:noFill/>
                </a:ln>
                <a:solidFill>
                  <a:prstClr val="black">
                    <a:lumMod val="95000"/>
                    <a:lumOff val="5000"/>
                  </a:prstClr>
                </a:solidFill>
                <a:effectLst/>
                <a:uLnTx/>
                <a:uFillTx/>
                <a:latin typeface="Calibri" panose="020F0502020204030204" pitchFamily="34" charset="0"/>
                <a:ea typeface="+mn-ea"/>
                <a:cs typeface="Calibri" panose="020F0502020204030204" pitchFamily="34" charset="0"/>
              </a:rPr>
              <a:t>13.	cucumber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3200" b="1" i="0" u="none" strike="noStrike" kern="1200" cap="none" spc="0" normalizeH="0" baseline="0" noProof="0">
                <a:ln>
                  <a:noFill/>
                </a:ln>
                <a:solidFill>
                  <a:prstClr val="black">
                    <a:lumMod val="95000"/>
                    <a:lumOff val="5000"/>
                  </a:prstClr>
                </a:solidFill>
                <a:effectLst/>
                <a:uLnTx/>
                <a:uFillTx/>
                <a:latin typeface="Calibri" panose="020F0502020204030204" pitchFamily="34" charset="0"/>
                <a:ea typeface="+mn-ea"/>
                <a:cs typeface="Calibri" panose="020F0502020204030204" pitchFamily="34" charset="0"/>
              </a:rPr>
              <a:t>14.	delicious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3200" b="1" i="0" u="none" strike="noStrike" kern="1200" cap="none" spc="0" normalizeH="0" baseline="0" noProof="0">
                <a:ln>
                  <a:noFill/>
                </a:ln>
                <a:solidFill>
                  <a:prstClr val="black">
                    <a:lumMod val="95000"/>
                    <a:lumOff val="5000"/>
                  </a:prstClr>
                </a:solidFill>
                <a:effectLst/>
                <a:uLnTx/>
                <a:uFillTx/>
                <a:latin typeface="Calibri" panose="020F0502020204030204" pitchFamily="34" charset="0"/>
                <a:ea typeface="+mn-ea"/>
                <a:cs typeface="Calibri" panose="020F0502020204030204" pitchFamily="34" charset="0"/>
              </a:rPr>
              <a:t>15.	egg</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3200" b="1" i="0" u="none" strike="noStrike" kern="1200" cap="none" spc="0" normalizeH="0" baseline="0" noProof="0">
                <a:ln>
                  <a:noFill/>
                </a:ln>
                <a:solidFill>
                  <a:prstClr val="black">
                    <a:lumMod val="95000"/>
                    <a:lumOff val="5000"/>
                  </a:prstClr>
                </a:solidFill>
                <a:effectLst/>
                <a:uLnTx/>
                <a:uFillTx/>
                <a:latin typeface="Calibri" panose="020F0502020204030204" pitchFamily="34" charset="0"/>
                <a:ea typeface="+mn-ea"/>
                <a:cs typeface="Calibri" panose="020F0502020204030204" pitchFamily="34" charset="0"/>
              </a:rPr>
              <a:t>16.	flour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3200" b="1" i="0" u="none" strike="noStrike" kern="1200" cap="none" spc="0" normalizeH="0" baseline="0" noProof="0">
                <a:ln>
                  <a:noFill/>
                </a:ln>
                <a:solidFill>
                  <a:prstClr val="black">
                    <a:lumMod val="95000"/>
                    <a:lumOff val="5000"/>
                  </a:prstClr>
                </a:solidFill>
                <a:effectLst/>
                <a:uLnTx/>
                <a:uFillTx/>
                <a:latin typeface="Calibri" panose="020F0502020204030204" pitchFamily="34" charset="0"/>
                <a:ea typeface="+mn-ea"/>
                <a:cs typeface="Calibri" panose="020F0502020204030204" pitchFamily="34" charset="0"/>
              </a:rPr>
              <a:t>17.	fried vegetables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3200" b="1" i="0" u="none" strike="noStrike" kern="1200" cap="none" spc="0" normalizeH="0" baseline="0" noProof="0">
                <a:ln>
                  <a:noFill/>
                </a:ln>
                <a:solidFill>
                  <a:prstClr val="black">
                    <a:lumMod val="95000"/>
                    <a:lumOff val="5000"/>
                  </a:prstClr>
                </a:solidFill>
                <a:effectLst/>
                <a:uLnTx/>
                <a:uFillTx/>
                <a:latin typeface="Calibri" panose="020F0502020204030204" pitchFamily="34" charset="0"/>
                <a:ea typeface="+mn-ea"/>
                <a:cs typeface="Calibri" panose="020F0502020204030204" pitchFamily="34" charset="0"/>
              </a:rPr>
              <a:t>18.	fry</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3200" b="1" i="0" u="none" strike="noStrike" kern="1200" cap="none" spc="0" normalizeH="0" baseline="0" noProof="0">
                <a:ln>
                  <a:noFill/>
                </a:ln>
                <a:solidFill>
                  <a:prstClr val="black">
                    <a:lumMod val="95000"/>
                    <a:lumOff val="5000"/>
                  </a:prstClr>
                </a:solidFill>
                <a:effectLst/>
                <a:uLnTx/>
                <a:uFillTx/>
                <a:latin typeface="Calibri" panose="020F0502020204030204" pitchFamily="34" charset="0"/>
                <a:ea typeface="+mn-ea"/>
                <a:cs typeface="Calibri" panose="020F0502020204030204" pitchFamily="34" charset="0"/>
              </a:rPr>
              <a:t>19.	ginger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3200" b="1" i="0" u="none" strike="noStrike" kern="1200" cap="none" spc="0" normalizeH="0" baseline="0" noProof="0">
                <a:ln>
                  <a:noFill/>
                </a:ln>
                <a:solidFill>
                  <a:prstClr val="black">
                    <a:lumMod val="95000"/>
                    <a:lumOff val="5000"/>
                  </a:prstClr>
                </a:solidFill>
                <a:effectLst/>
                <a:uLnTx/>
                <a:uFillTx/>
                <a:latin typeface="Calibri" panose="020F0502020204030204" pitchFamily="34" charset="0"/>
                <a:ea typeface="+mn-ea"/>
                <a:cs typeface="Calibri" panose="020F0502020204030204" pitchFamily="34" charset="0"/>
              </a:rPr>
              <a:t>20.	grapefruit</a:t>
            </a:r>
          </a:p>
        </p:txBody>
      </p:sp>
      <p:sp>
        <p:nvSpPr>
          <p:cNvPr id="15" name="Rectangle 14">
            <a:extLst>
              <a:ext uri="{FF2B5EF4-FFF2-40B4-BE49-F238E27FC236}">
                <a16:creationId xmlns:a16="http://schemas.microsoft.com/office/drawing/2014/main" id="{7A96AF3B-3305-4593-ADF6-F9AAA7B87DD2}"/>
              </a:ext>
            </a:extLst>
          </p:cNvPr>
          <p:cNvSpPr/>
          <p:nvPr/>
        </p:nvSpPr>
        <p:spPr>
          <a:xfrm>
            <a:off x="9848470" y="1442166"/>
            <a:ext cx="4283807" cy="7402668"/>
          </a:xfrm>
          <a:prstGeom prst="rect">
            <a:avLst/>
          </a:prstGeom>
        </p:spPr>
        <p:txBody>
          <a:bodyPr wrap="square">
            <a:spAutoFit/>
          </a:bodyPr>
          <a:lstStyle/>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21.	lemon</a:t>
            </a:r>
          </a:p>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22.	mango</a:t>
            </a:r>
          </a:p>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23.	menu</a:t>
            </a:r>
          </a:p>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24.	milk</a:t>
            </a:r>
          </a:p>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25.	mushroom</a:t>
            </a:r>
          </a:p>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26.	noodles</a:t>
            </a:r>
          </a:p>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27.	olive oil</a:t>
            </a:r>
          </a:p>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28.	omelette</a:t>
            </a:r>
          </a:p>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29.	onion</a:t>
            </a:r>
          </a:p>
          <a:p>
            <a:pPr>
              <a:lnSpc>
                <a:spcPct val="150000"/>
              </a:lnSpc>
            </a:pPr>
            <a:r>
              <a:rPr lang="vi-VN" sz="3200" b="1">
                <a:solidFill>
                  <a:schemeClr val="tx1">
                    <a:lumMod val="95000"/>
                    <a:lumOff val="5000"/>
                  </a:schemeClr>
                </a:solidFill>
                <a:latin typeface="Calibri" panose="020F0502020204030204" pitchFamily="34" charset="0"/>
                <a:cs typeface="Calibri" panose="020F0502020204030204" pitchFamily="34" charset="0"/>
              </a:rPr>
              <a:t>30.	orange</a:t>
            </a:r>
          </a:p>
        </p:txBody>
      </p:sp>
      <p:sp>
        <p:nvSpPr>
          <p:cNvPr id="16" name="TextBox 15">
            <a:extLst>
              <a:ext uri="{FF2B5EF4-FFF2-40B4-BE49-F238E27FC236}">
                <a16:creationId xmlns:a16="http://schemas.microsoft.com/office/drawing/2014/main" id="{887F5002-004D-4A9B-8891-A012F6542382}"/>
              </a:ext>
            </a:extLst>
          </p:cNvPr>
          <p:cNvSpPr txBox="1"/>
          <p:nvPr/>
        </p:nvSpPr>
        <p:spPr>
          <a:xfrm>
            <a:off x="13517970" y="1010988"/>
            <a:ext cx="9980340" cy="8141331"/>
          </a:xfrm>
          <a:prstGeom prst="rect">
            <a:avLst/>
          </a:prstGeom>
          <a:noFill/>
        </p:spPr>
        <p:txBody>
          <a:bodyPr wrap="square">
            <a:spAutoFit/>
          </a:bodyPr>
          <a:lstStyle/>
          <a:p>
            <a:pPr lvl="0">
              <a:lnSpc>
                <a:spcPct val="150000"/>
              </a:lnSpc>
              <a:defRPr/>
            </a:pPr>
            <a:r>
              <a:rPr lang="vi-VN" sz="3200" b="1">
                <a:solidFill>
                  <a:prstClr val="black">
                    <a:lumMod val="95000"/>
                    <a:lumOff val="5000"/>
                  </a:prstClr>
                </a:solidFill>
                <a:latin typeface="Calibri" panose="020F0502020204030204" pitchFamily="34" charset="0"/>
                <a:cs typeface="Calibri" panose="020F0502020204030204" pitchFamily="34" charset="0"/>
              </a:rPr>
              <a:t>31.	pancake</a:t>
            </a:r>
          </a:p>
          <a:p>
            <a:pPr lvl="0">
              <a:lnSpc>
                <a:spcPct val="150000"/>
              </a:lnSpc>
              <a:defRPr/>
            </a:pPr>
            <a:r>
              <a:rPr lang="vi-VN" sz="3200" b="1">
                <a:solidFill>
                  <a:prstClr val="black">
                    <a:lumMod val="95000"/>
                    <a:lumOff val="5000"/>
                  </a:prstClr>
                </a:solidFill>
                <a:latin typeface="Calibri" panose="020F0502020204030204" pitchFamily="34" charset="0"/>
                <a:cs typeface="Calibri" panose="020F0502020204030204" pitchFamily="34" charset="0"/>
              </a:rPr>
              <a:t>32.	peach</a:t>
            </a:r>
          </a:p>
          <a:p>
            <a:pPr lvl="0">
              <a:lnSpc>
                <a:spcPct val="150000"/>
              </a:lnSpc>
              <a:defRPr/>
            </a:pPr>
            <a:r>
              <a:rPr lang="vi-VN" sz="3200" b="1">
                <a:solidFill>
                  <a:prstClr val="black">
                    <a:lumMod val="95000"/>
                    <a:lumOff val="5000"/>
                  </a:prstClr>
                </a:solidFill>
                <a:latin typeface="Calibri" panose="020F0502020204030204" pitchFamily="34" charset="0"/>
                <a:cs typeface="Calibri" panose="020F0502020204030204" pitchFamily="34" charset="0"/>
              </a:rPr>
              <a:t>33.	pepper</a:t>
            </a:r>
          </a:p>
          <a:p>
            <a:pPr lvl="0">
              <a:lnSpc>
                <a:spcPct val="150000"/>
              </a:lnSpc>
              <a:defRPr/>
            </a:pPr>
            <a:r>
              <a:rPr lang="vi-VN" sz="3200" b="1">
                <a:solidFill>
                  <a:prstClr val="black">
                    <a:lumMod val="95000"/>
                    <a:lumOff val="5000"/>
                  </a:prstClr>
                </a:solidFill>
                <a:latin typeface="Calibri" panose="020F0502020204030204" pitchFamily="34" charset="0"/>
                <a:cs typeface="Calibri" panose="020F0502020204030204" pitchFamily="34" charset="0"/>
              </a:rPr>
              <a:t>34.	pizza</a:t>
            </a:r>
          </a:p>
          <a:p>
            <a:pPr lvl="0">
              <a:lnSpc>
                <a:spcPct val="150000"/>
              </a:lnSpc>
              <a:defRPr/>
            </a:pPr>
            <a:r>
              <a:rPr lang="vi-VN" sz="3200" b="1">
                <a:solidFill>
                  <a:prstClr val="black">
                    <a:lumMod val="95000"/>
                    <a:lumOff val="5000"/>
                  </a:prstClr>
                </a:solidFill>
                <a:latin typeface="Calibri" panose="020F0502020204030204" pitchFamily="34" charset="0"/>
                <a:cs typeface="Calibri" panose="020F0502020204030204" pitchFamily="34" charset="0"/>
              </a:rPr>
              <a:t>35.	rice</a:t>
            </a:r>
          </a:p>
          <a:p>
            <a:pPr lvl="0">
              <a:lnSpc>
                <a:spcPct val="150000"/>
              </a:lnSpc>
              <a:defRPr/>
            </a:pPr>
            <a:r>
              <a:rPr lang="vi-VN" sz="3200" b="1">
                <a:solidFill>
                  <a:prstClr val="black">
                    <a:lumMod val="95000"/>
                    <a:lumOff val="5000"/>
                  </a:prstClr>
                </a:solidFill>
                <a:latin typeface="Calibri" panose="020F0502020204030204" pitchFamily="34" charset="0"/>
                <a:cs typeface="Calibri" panose="020F0502020204030204" pitchFamily="34" charset="0"/>
              </a:rPr>
              <a:t>36.	roast chicken</a:t>
            </a:r>
          </a:p>
          <a:p>
            <a:pPr lvl="0">
              <a:lnSpc>
                <a:spcPct val="150000"/>
              </a:lnSpc>
              <a:defRPr/>
            </a:pPr>
            <a:r>
              <a:rPr lang="vi-VN" sz="3200" b="1">
                <a:solidFill>
                  <a:prstClr val="black">
                    <a:lumMod val="95000"/>
                    <a:lumOff val="5000"/>
                  </a:prstClr>
                </a:solidFill>
                <a:latin typeface="Calibri" panose="020F0502020204030204" pitchFamily="34" charset="0"/>
                <a:cs typeface="Calibri" panose="020F0502020204030204" pitchFamily="34" charset="0"/>
              </a:rPr>
              <a:t>37.	shrimp</a:t>
            </a:r>
          </a:p>
          <a:p>
            <a:pPr lvl="0">
              <a:lnSpc>
                <a:spcPct val="150000"/>
              </a:lnSpc>
              <a:defRPr/>
            </a:pPr>
            <a:r>
              <a:rPr lang="vi-VN" sz="3200" b="1">
                <a:solidFill>
                  <a:prstClr val="black">
                    <a:lumMod val="95000"/>
                    <a:lumOff val="5000"/>
                  </a:prstClr>
                </a:solidFill>
                <a:latin typeface="Calibri" panose="020F0502020204030204" pitchFamily="34" charset="0"/>
                <a:cs typeface="Calibri" panose="020F0502020204030204" pitchFamily="34" charset="0"/>
              </a:rPr>
              <a:t>38.	soup</a:t>
            </a:r>
          </a:p>
          <a:p>
            <a:pPr lvl="0">
              <a:lnSpc>
                <a:spcPct val="150000"/>
              </a:lnSpc>
              <a:defRPr/>
            </a:pPr>
            <a:r>
              <a:rPr lang="vi-VN" sz="3200" b="1">
                <a:solidFill>
                  <a:prstClr val="black">
                    <a:lumMod val="95000"/>
                    <a:lumOff val="5000"/>
                  </a:prstClr>
                </a:solidFill>
                <a:latin typeface="Calibri" panose="020F0502020204030204" pitchFamily="34" charset="0"/>
                <a:cs typeface="Calibri" panose="020F0502020204030204" pitchFamily="34" charset="0"/>
              </a:rPr>
              <a:t>39.	spring rolls</a:t>
            </a:r>
          </a:p>
          <a:p>
            <a:pPr lvl="0">
              <a:lnSpc>
                <a:spcPct val="150000"/>
              </a:lnSpc>
              <a:defRPr/>
            </a:pPr>
            <a:r>
              <a:rPr lang="vi-VN" sz="3200" b="1">
                <a:solidFill>
                  <a:prstClr val="black">
                    <a:lumMod val="95000"/>
                    <a:lumOff val="5000"/>
                  </a:prstClr>
                </a:solidFill>
                <a:latin typeface="Calibri" panose="020F0502020204030204" pitchFamily="34" charset="0"/>
                <a:cs typeface="Calibri" panose="020F0502020204030204" pitchFamily="34" charset="0"/>
              </a:rPr>
              <a:t>40.	tofu</a:t>
            </a:r>
          </a:p>
          <a:p>
            <a:pPr lvl="0">
              <a:lnSpc>
                <a:spcPct val="150000"/>
              </a:lnSpc>
              <a:defRPr/>
            </a:pPr>
            <a:r>
              <a:rPr lang="vi-VN" sz="3200" b="1">
                <a:solidFill>
                  <a:prstClr val="black">
                    <a:lumMod val="95000"/>
                    <a:lumOff val="5000"/>
                  </a:prstClr>
                </a:solidFill>
                <a:latin typeface="Calibri" panose="020F0502020204030204" pitchFamily="34" charset="0"/>
                <a:cs typeface="Calibri" panose="020F0502020204030204" pitchFamily="34" charset="0"/>
              </a:rPr>
              <a:t>41.	yoghurt</a:t>
            </a:r>
          </a:p>
        </p:txBody>
      </p:sp>
    </p:spTree>
    <p:extLst>
      <p:ext uri="{BB962C8B-B14F-4D97-AF65-F5344CB8AC3E}">
        <p14:creationId xmlns:p14="http://schemas.microsoft.com/office/powerpoint/2010/main" val="2750853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57">
                                            <p:txEl>
                                              <p:pRg st="0" end="0"/>
                                            </p:txEl>
                                          </p:spTgt>
                                        </p:tgtEl>
                                        <p:attrNameLst>
                                          <p:attrName>style.visibility</p:attrName>
                                        </p:attrNameLst>
                                      </p:cBhvr>
                                      <p:to>
                                        <p:strVal val="visible"/>
                                      </p:to>
                                    </p:set>
                                    <p:anim calcmode="lin" valueType="num">
                                      <p:cBhvr additive="base">
                                        <p:cTn id="44" dur="500" fill="hold"/>
                                        <p:tgtEl>
                                          <p:spTgt spid="57">
                                            <p:txEl>
                                              <p:pRg st="0" end="0"/>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5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57">
                                            <p:txEl>
                                              <p:pRg st="1" end="1"/>
                                            </p:txEl>
                                          </p:spTgt>
                                        </p:tgtEl>
                                        <p:attrNameLst>
                                          <p:attrName>style.visibility</p:attrName>
                                        </p:attrNameLst>
                                      </p:cBhvr>
                                      <p:to>
                                        <p:strVal val="visible"/>
                                      </p:to>
                                    </p:set>
                                    <p:anim calcmode="lin" valueType="num">
                                      <p:cBhvr additive="base">
                                        <p:cTn id="50" dur="500" fill="hold"/>
                                        <p:tgtEl>
                                          <p:spTgt spid="57">
                                            <p:txEl>
                                              <p:pRg st="1" end="1"/>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5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57">
                                            <p:txEl>
                                              <p:pRg st="2" end="2"/>
                                            </p:txEl>
                                          </p:spTgt>
                                        </p:tgtEl>
                                        <p:attrNameLst>
                                          <p:attrName>style.visibility</p:attrName>
                                        </p:attrNameLst>
                                      </p:cBhvr>
                                      <p:to>
                                        <p:strVal val="visible"/>
                                      </p:to>
                                    </p:set>
                                    <p:anim calcmode="lin" valueType="num">
                                      <p:cBhvr additive="base">
                                        <p:cTn id="56" dur="500" fill="hold"/>
                                        <p:tgtEl>
                                          <p:spTgt spid="57">
                                            <p:txEl>
                                              <p:pRg st="2" end="2"/>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5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57">
                                            <p:txEl>
                                              <p:pRg st="3" end="3"/>
                                            </p:txEl>
                                          </p:spTgt>
                                        </p:tgtEl>
                                        <p:attrNameLst>
                                          <p:attrName>style.visibility</p:attrName>
                                        </p:attrNameLst>
                                      </p:cBhvr>
                                      <p:to>
                                        <p:strVal val="visible"/>
                                      </p:to>
                                    </p:set>
                                    <p:anim calcmode="lin" valueType="num">
                                      <p:cBhvr additive="base">
                                        <p:cTn id="62" dur="500" fill="hold"/>
                                        <p:tgtEl>
                                          <p:spTgt spid="57">
                                            <p:txEl>
                                              <p:pRg st="3" end="3"/>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5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57">
                                            <p:txEl>
                                              <p:pRg st="4" end="4"/>
                                            </p:txEl>
                                          </p:spTgt>
                                        </p:tgtEl>
                                        <p:attrNameLst>
                                          <p:attrName>style.visibility</p:attrName>
                                        </p:attrNameLst>
                                      </p:cBhvr>
                                      <p:to>
                                        <p:strVal val="visible"/>
                                      </p:to>
                                    </p:set>
                                    <p:anim calcmode="lin" valueType="num">
                                      <p:cBhvr additive="base">
                                        <p:cTn id="68" dur="500" fill="hold"/>
                                        <p:tgtEl>
                                          <p:spTgt spid="57">
                                            <p:txEl>
                                              <p:pRg st="4" end="4"/>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5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nodeType="clickEffect">
                                  <p:stCondLst>
                                    <p:cond delay="0"/>
                                  </p:stCondLst>
                                  <p:childTnLst>
                                    <p:set>
                                      <p:cBhvr>
                                        <p:cTn id="73" dur="1" fill="hold">
                                          <p:stCondLst>
                                            <p:cond delay="0"/>
                                          </p:stCondLst>
                                        </p:cTn>
                                        <p:tgtEl>
                                          <p:spTgt spid="57">
                                            <p:txEl>
                                              <p:pRg st="5" end="5"/>
                                            </p:txEl>
                                          </p:spTgt>
                                        </p:tgtEl>
                                        <p:attrNameLst>
                                          <p:attrName>style.visibility</p:attrName>
                                        </p:attrNameLst>
                                      </p:cBhvr>
                                      <p:to>
                                        <p:strVal val="visible"/>
                                      </p:to>
                                    </p:set>
                                    <p:anim calcmode="lin" valueType="num">
                                      <p:cBhvr additive="base">
                                        <p:cTn id="74" dur="500" fill="hold"/>
                                        <p:tgtEl>
                                          <p:spTgt spid="57">
                                            <p:txEl>
                                              <p:pRg st="5" end="5"/>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5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nodeType="clickEffect">
                                  <p:stCondLst>
                                    <p:cond delay="0"/>
                                  </p:stCondLst>
                                  <p:childTnLst>
                                    <p:set>
                                      <p:cBhvr>
                                        <p:cTn id="79" dur="1" fill="hold">
                                          <p:stCondLst>
                                            <p:cond delay="0"/>
                                          </p:stCondLst>
                                        </p:cTn>
                                        <p:tgtEl>
                                          <p:spTgt spid="57">
                                            <p:txEl>
                                              <p:pRg st="6" end="6"/>
                                            </p:txEl>
                                          </p:spTgt>
                                        </p:tgtEl>
                                        <p:attrNameLst>
                                          <p:attrName>style.visibility</p:attrName>
                                        </p:attrNameLst>
                                      </p:cBhvr>
                                      <p:to>
                                        <p:strVal val="visible"/>
                                      </p:to>
                                    </p:set>
                                    <p:anim calcmode="lin" valueType="num">
                                      <p:cBhvr additive="base">
                                        <p:cTn id="80" dur="500" fill="hold"/>
                                        <p:tgtEl>
                                          <p:spTgt spid="57">
                                            <p:txEl>
                                              <p:pRg st="6" end="6"/>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5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nodeType="clickEffect">
                                  <p:stCondLst>
                                    <p:cond delay="0"/>
                                  </p:stCondLst>
                                  <p:childTnLst>
                                    <p:set>
                                      <p:cBhvr>
                                        <p:cTn id="85" dur="1" fill="hold">
                                          <p:stCondLst>
                                            <p:cond delay="0"/>
                                          </p:stCondLst>
                                        </p:cTn>
                                        <p:tgtEl>
                                          <p:spTgt spid="57">
                                            <p:txEl>
                                              <p:pRg st="7" end="7"/>
                                            </p:txEl>
                                          </p:spTgt>
                                        </p:tgtEl>
                                        <p:attrNameLst>
                                          <p:attrName>style.visibility</p:attrName>
                                        </p:attrNameLst>
                                      </p:cBhvr>
                                      <p:to>
                                        <p:strVal val="visible"/>
                                      </p:to>
                                    </p:set>
                                    <p:anim calcmode="lin" valueType="num">
                                      <p:cBhvr additive="base">
                                        <p:cTn id="86" dur="500" fill="hold"/>
                                        <p:tgtEl>
                                          <p:spTgt spid="57">
                                            <p:txEl>
                                              <p:pRg st="7" end="7"/>
                                            </p:txEl>
                                          </p:spTgt>
                                        </p:tgtEl>
                                        <p:attrNameLst>
                                          <p:attrName>ppt_x</p:attrName>
                                        </p:attrNameLst>
                                      </p:cBhvr>
                                      <p:tavLst>
                                        <p:tav tm="0">
                                          <p:val>
                                            <p:strVal val="#ppt_x"/>
                                          </p:val>
                                        </p:tav>
                                        <p:tav tm="100000">
                                          <p:val>
                                            <p:strVal val="#ppt_x"/>
                                          </p:val>
                                        </p:tav>
                                      </p:tavLst>
                                    </p:anim>
                                    <p:anim calcmode="lin" valueType="num">
                                      <p:cBhvr additive="base">
                                        <p:cTn id="87" dur="500" fill="hold"/>
                                        <p:tgtEl>
                                          <p:spTgt spid="5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4" fill="hold" nodeType="clickEffect">
                                  <p:stCondLst>
                                    <p:cond delay="0"/>
                                  </p:stCondLst>
                                  <p:childTnLst>
                                    <p:set>
                                      <p:cBhvr>
                                        <p:cTn id="91" dur="1" fill="hold">
                                          <p:stCondLst>
                                            <p:cond delay="0"/>
                                          </p:stCondLst>
                                        </p:cTn>
                                        <p:tgtEl>
                                          <p:spTgt spid="57">
                                            <p:txEl>
                                              <p:pRg st="8" end="8"/>
                                            </p:txEl>
                                          </p:spTgt>
                                        </p:tgtEl>
                                        <p:attrNameLst>
                                          <p:attrName>style.visibility</p:attrName>
                                        </p:attrNameLst>
                                      </p:cBhvr>
                                      <p:to>
                                        <p:strVal val="visible"/>
                                      </p:to>
                                    </p:set>
                                    <p:anim calcmode="lin" valueType="num">
                                      <p:cBhvr additive="base">
                                        <p:cTn id="92" dur="500" fill="hold"/>
                                        <p:tgtEl>
                                          <p:spTgt spid="57">
                                            <p:txEl>
                                              <p:pRg st="8" end="8"/>
                                            </p:txEl>
                                          </p:spTgt>
                                        </p:tgtEl>
                                        <p:attrNameLst>
                                          <p:attrName>ppt_x</p:attrName>
                                        </p:attrNameLst>
                                      </p:cBhvr>
                                      <p:tavLst>
                                        <p:tav tm="0">
                                          <p:val>
                                            <p:strVal val="#ppt_x"/>
                                          </p:val>
                                        </p:tav>
                                        <p:tav tm="100000">
                                          <p:val>
                                            <p:strVal val="#ppt_x"/>
                                          </p:val>
                                        </p:tav>
                                      </p:tavLst>
                                    </p:anim>
                                    <p:anim calcmode="lin" valueType="num">
                                      <p:cBhvr additive="base">
                                        <p:cTn id="93" dur="500" fill="hold"/>
                                        <p:tgtEl>
                                          <p:spTgt spid="5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nodeType="clickEffect">
                                  <p:stCondLst>
                                    <p:cond delay="0"/>
                                  </p:stCondLst>
                                  <p:childTnLst>
                                    <p:set>
                                      <p:cBhvr>
                                        <p:cTn id="97" dur="1" fill="hold">
                                          <p:stCondLst>
                                            <p:cond delay="0"/>
                                          </p:stCondLst>
                                        </p:cTn>
                                        <p:tgtEl>
                                          <p:spTgt spid="57">
                                            <p:txEl>
                                              <p:pRg st="9" end="9"/>
                                            </p:txEl>
                                          </p:spTgt>
                                        </p:tgtEl>
                                        <p:attrNameLst>
                                          <p:attrName>style.visibility</p:attrName>
                                        </p:attrNameLst>
                                      </p:cBhvr>
                                      <p:to>
                                        <p:strVal val="visible"/>
                                      </p:to>
                                    </p:set>
                                    <p:anim calcmode="lin" valueType="num">
                                      <p:cBhvr additive="base">
                                        <p:cTn id="98" dur="500" fill="hold"/>
                                        <p:tgtEl>
                                          <p:spTgt spid="57">
                                            <p:txEl>
                                              <p:pRg st="9" end="9"/>
                                            </p:txEl>
                                          </p:spTgt>
                                        </p:tgtEl>
                                        <p:attrNameLst>
                                          <p:attrName>ppt_x</p:attrName>
                                        </p:attrNameLst>
                                      </p:cBhvr>
                                      <p:tavLst>
                                        <p:tav tm="0">
                                          <p:val>
                                            <p:strVal val="#ppt_x"/>
                                          </p:val>
                                        </p:tav>
                                        <p:tav tm="100000">
                                          <p:val>
                                            <p:strVal val="#ppt_x"/>
                                          </p:val>
                                        </p:tav>
                                      </p:tavLst>
                                    </p:anim>
                                    <p:anim calcmode="lin" valueType="num">
                                      <p:cBhvr additive="base">
                                        <p:cTn id="99" dur="500" fill="hold"/>
                                        <p:tgtEl>
                                          <p:spTgt spid="5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nodeType="clickEffect">
                                  <p:stCondLst>
                                    <p:cond delay="0"/>
                                  </p:stCondLst>
                                  <p:childTnLst>
                                    <p:set>
                                      <p:cBhvr>
                                        <p:cTn id="103" dur="1" fill="hold">
                                          <p:stCondLst>
                                            <p:cond delay="0"/>
                                          </p:stCondLst>
                                        </p:cTn>
                                        <p:tgtEl>
                                          <p:spTgt spid="57">
                                            <p:txEl>
                                              <p:pRg st="10" end="10"/>
                                            </p:txEl>
                                          </p:spTgt>
                                        </p:tgtEl>
                                        <p:attrNameLst>
                                          <p:attrName>style.visibility</p:attrName>
                                        </p:attrNameLst>
                                      </p:cBhvr>
                                      <p:to>
                                        <p:strVal val="visible"/>
                                      </p:to>
                                    </p:set>
                                    <p:anim calcmode="lin" valueType="num">
                                      <p:cBhvr additive="base">
                                        <p:cTn id="104" dur="500" fill="hold"/>
                                        <p:tgtEl>
                                          <p:spTgt spid="57">
                                            <p:txEl>
                                              <p:pRg st="10" end="10"/>
                                            </p:txEl>
                                          </p:spTgt>
                                        </p:tgtEl>
                                        <p:attrNameLst>
                                          <p:attrName>ppt_x</p:attrName>
                                        </p:attrNameLst>
                                      </p:cBhvr>
                                      <p:tavLst>
                                        <p:tav tm="0">
                                          <p:val>
                                            <p:strVal val="#ppt_x"/>
                                          </p:val>
                                        </p:tav>
                                        <p:tav tm="100000">
                                          <p:val>
                                            <p:strVal val="#ppt_x"/>
                                          </p:val>
                                        </p:tav>
                                      </p:tavLst>
                                    </p:anim>
                                    <p:anim calcmode="lin" valueType="num">
                                      <p:cBhvr additive="base">
                                        <p:cTn id="105" dur="500" fill="hold"/>
                                        <p:tgtEl>
                                          <p:spTgt spid="57">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 presetClass="entr" presetSubtype="4" fill="hold" nodeType="clickEffect">
                                  <p:stCondLst>
                                    <p:cond delay="0"/>
                                  </p:stCondLst>
                                  <p:childTnLst>
                                    <p:set>
                                      <p:cBhvr>
                                        <p:cTn id="109" dur="1" fill="hold">
                                          <p:stCondLst>
                                            <p:cond delay="0"/>
                                          </p:stCondLst>
                                        </p:cTn>
                                        <p:tgtEl>
                                          <p:spTgt spid="14">
                                            <p:txEl>
                                              <p:pRg st="0" end="0"/>
                                            </p:txEl>
                                          </p:spTgt>
                                        </p:tgtEl>
                                        <p:attrNameLst>
                                          <p:attrName>style.visibility</p:attrName>
                                        </p:attrNameLst>
                                      </p:cBhvr>
                                      <p:to>
                                        <p:strVal val="visible"/>
                                      </p:to>
                                    </p:set>
                                    <p:anim calcmode="lin" valueType="num">
                                      <p:cBhvr additive="base">
                                        <p:cTn id="110"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11"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2" presetClass="entr" presetSubtype="4" fill="hold" nodeType="clickEffect">
                                  <p:stCondLst>
                                    <p:cond delay="0"/>
                                  </p:stCondLst>
                                  <p:childTnLst>
                                    <p:set>
                                      <p:cBhvr>
                                        <p:cTn id="115" dur="1" fill="hold">
                                          <p:stCondLst>
                                            <p:cond delay="0"/>
                                          </p:stCondLst>
                                        </p:cTn>
                                        <p:tgtEl>
                                          <p:spTgt spid="14">
                                            <p:txEl>
                                              <p:pRg st="1" end="1"/>
                                            </p:txEl>
                                          </p:spTgt>
                                        </p:tgtEl>
                                        <p:attrNameLst>
                                          <p:attrName>style.visibility</p:attrName>
                                        </p:attrNameLst>
                                      </p:cBhvr>
                                      <p:to>
                                        <p:strVal val="visible"/>
                                      </p:to>
                                    </p:set>
                                    <p:anim calcmode="lin" valueType="num">
                                      <p:cBhvr additive="base">
                                        <p:cTn id="116"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17"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2" presetClass="entr" presetSubtype="4" fill="hold" nodeType="clickEffect">
                                  <p:stCondLst>
                                    <p:cond delay="0"/>
                                  </p:stCondLst>
                                  <p:childTnLst>
                                    <p:set>
                                      <p:cBhvr>
                                        <p:cTn id="121" dur="1" fill="hold">
                                          <p:stCondLst>
                                            <p:cond delay="0"/>
                                          </p:stCondLst>
                                        </p:cTn>
                                        <p:tgtEl>
                                          <p:spTgt spid="14">
                                            <p:txEl>
                                              <p:pRg st="2" end="2"/>
                                            </p:txEl>
                                          </p:spTgt>
                                        </p:tgtEl>
                                        <p:attrNameLst>
                                          <p:attrName>style.visibility</p:attrName>
                                        </p:attrNameLst>
                                      </p:cBhvr>
                                      <p:to>
                                        <p:strVal val="visible"/>
                                      </p:to>
                                    </p:set>
                                    <p:anim calcmode="lin" valueType="num">
                                      <p:cBhvr additive="base">
                                        <p:cTn id="122"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23"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2" presetClass="entr" presetSubtype="4" fill="hold" nodeType="clickEffect">
                                  <p:stCondLst>
                                    <p:cond delay="0"/>
                                  </p:stCondLst>
                                  <p:childTnLst>
                                    <p:set>
                                      <p:cBhvr>
                                        <p:cTn id="127" dur="1" fill="hold">
                                          <p:stCondLst>
                                            <p:cond delay="0"/>
                                          </p:stCondLst>
                                        </p:cTn>
                                        <p:tgtEl>
                                          <p:spTgt spid="14">
                                            <p:txEl>
                                              <p:pRg st="3" end="3"/>
                                            </p:txEl>
                                          </p:spTgt>
                                        </p:tgtEl>
                                        <p:attrNameLst>
                                          <p:attrName>style.visibility</p:attrName>
                                        </p:attrNameLst>
                                      </p:cBhvr>
                                      <p:to>
                                        <p:strVal val="visible"/>
                                      </p:to>
                                    </p:set>
                                    <p:anim calcmode="lin" valueType="num">
                                      <p:cBhvr additive="base">
                                        <p:cTn id="128"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129"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0" fill="hold">
                      <p:stCondLst>
                        <p:cond delay="indefinite"/>
                      </p:stCondLst>
                      <p:childTnLst>
                        <p:par>
                          <p:cTn id="131" fill="hold">
                            <p:stCondLst>
                              <p:cond delay="0"/>
                            </p:stCondLst>
                            <p:childTnLst>
                              <p:par>
                                <p:cTn id="132" presetID="2" presetClass="entr" presetSubtype="4" fill="hold" nodeType="clickEffect">
                                  <p:stCondLst>
                                    <p:cond delay="0"/>
                                  </p:stCondLst>
                                  <p:childTnLst>
                                    <p:set>
                                      <p:cBhvr>
                                        <p:cTn id="133" dur="1" fill="hold">
                                          <p:stCondLst>
                                            <p:cond delay="0"/>
                                          </p:stCondLst>
                                        </p:cTn>
                                        <p:tgtEl>
                                          <p:spTgt spid="14">
                                            <p:txEl>
                                              <p:pRg st="4" end="4"/>
                                            </p:txEl>
                                          </p:spTgt>
                                        </p:tgtEl>
                                        <p:attrNameLst>
                                          <p:attrName>style.visibility</p:attrName>
                                        </p:attrNameLst>
                                      </p:cBhvr>
                                      <p:to>
                                        <p:strVal val="visible"/>
                                      </p:to>
                                    </p:set>
                                    <p:anim calcmode="lin" valueType="num">
                                      <p:cBhvr additive="base">
                                        <p:cTn id="134"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135"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2" presetClass="entr" presetSubtype="4" fill="hold" nodeType="clickEffect">
                                  <p:stCondLst>
                                    <p:cond delay="0"/>
                                  </p:stCondLst>
                                  <p:childTnLst>
                                    <p:set>
                                      <p:cBhvr>
                                        <p:cTn id="139" dur="1" fill="hold">
                                          <p:stCondLst>
                                            <p:cond delay="0"/>
                                          </p:stCondLst>
                                        </p:cTn>
                                        <p:tgtEl>
                                          <p:spTgt spid="14">
                                            <p:txEl>
                                              <p:pRg st="5" end="5"/>
                                            </p:txEl>
                                          </p:spTgt>
                                        </p:tgtEl>
                                        <p:attrNameLst>
                                          <p:attrName>style.visibility</p:attrName>
                                        </p:attrNameLst>
                                      </p:cBhvr>
                                      <p:to>
                                        <p:strVal val="visible"/>
                                      </p:to>
                                    </p:set>
                                    <p:anim calcmode="lin" valueType="num">
                                      <p:cBhvr additive="base">
                                        <p:cTn id="140"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141"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42" fill="hold">
                      <p:stCondLst>
                        <p:cond delay="indefinite"/>
                      </p:stCondLst>
                      <p:childTnLst>
                        <p:par>
                          <p:cTn id="143" fill="hold">
                            <p:stCondLst>
                              <p:cond delay="0"/>
                            </p:stCondLst>
                            <p:childTnLst>
                              <p:par>
                                <p:cTn id="144" presetID="2" presetClass="entr" presetSubtype="4" fill="hold" nodeType="clickEffect">
                                  <p:stCondLst>
                                    <p:cond delay="0"/>
                                  </p:stCondLst>
                                  <p:childTnLst>
                                    <p:set>
                                      <p:cBhvr>
                                        <p:cTn id="145" dur="1" fill="hold">
                                          <p:stCondLst>
                                            <p:cond delay="0"/>
                                          </p:stCondLst>
                                        </p:cTn>
                                        <p:tgtEl>
                                          <p:spTgt spid="14">
                                            <p:txEl>
                                              <p:pRg st="6" end="6"/>
                                            </p:txEl>
                                          </p:spTgt>
                                        </p:tgtEl>
                                        <p:attrNameLst>
                                          <p:attrName>style.visibility</p:attrName>
                                        </p:attrNameLst>
                                      </p:cBhvr>
                                      <p:to>
                                        <p:strVal val="visible"/>
                                      </p:to>
                                    </p:set>
                                    <p:anim calcmode="lin" valueType="num">
                                      <p:cBhvr additive="base">
                                        <p:cTn id="146"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147"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48" fill="hold">
                      <p:stCondLst>
                        <p:cond delay="indefinite"/>
                      </p:stCondLst>
                      <p:childTnLst>
                        <p:par>
                          <p:cTn id="149" fill="hold">
                            <p:stCondLst>
                              <p:cond delay="0"/>
                            </p:stCondLst>
                            <p:childTnLst>
                              <p:par>
                                <p:cTn id="150" presetID="2" presetClass="entr" presetSubtype="4" fill="hold" nodeType="clickEffect">
                                  <p:stCondLst>
                                    <p:cond delay="0"/>
                                  </p:stCondLst>
                                  <p:childTnLst>
                                    <p:set>
                                      <p:cBhvr>
                                        <p:cTn id="151" dur="1" fill="hold">
                                          <p:stCondLst>
                                            <p:cond delay="0"/>
                                          </p:stCondLst>
                                        </p:cTn>
                                        <p:tgtEl>
                                          <p:spTgt spid="14">
                                            <p:txEl>
                                              <p:pRg st="7" end="7"/>
                                            </p:txEl>
                                          </p:spTgt>
                                        </p:tgtEl>
                                        <p:attrNameLst>
                                          <p:attrName>style.visibility</p:attrName>
                                        </p:attrNameLst>
                                      </p:cBhvr>
                                      <p:to>
                                        <p:strVal val="visible"/>
                                      </p:to>
                                    </p:set>
                                    <p:anim calcmode="lin" valueType="num">
                                      <p:cBhvr additive="base">
                                        <p:cTn id="152" dur="500" fill="hold"/>
                                        <p:tgtEl>
                                          <p:spTgt spid="14">
                                            <p:txEl>
                                              <p:pRg st="7" end="7"/>
                                            </p:txEl>
                                          </p:spTgt>
                                        </p:tgtEl>
                                        <p:attrNameLst>
                                          <p:attrName>ppt_x</p:attrName>
                                        </p:attrNameLst>
                                      </p:cBhvr>
                                      <p:tavLst>
                                        <p:tav tm="0">
                                          <p:val>
                                            <p:strVal val="#ppt_x"/>
                                          </p:val>
                                        </p:tav>
                                        <p:tav tm="100000">
                                          <p:val>
                                            <p:strVal val="#ppt_x"/>
                                          </p:val>
                                        </p:tav>
                                      </p:tavLst>
                                    </p:anim>
                                    <p:anim calcmode="lin" valueType="num">
                                      <p:cBhvr additive="base">
                                        <p:cTn id="153" dur="500" fill="hold"/>
                                        <p:tgtEl>
                                          <p:spTgt spid="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54" fill="hold">
                      <p:stCondLst>
                        <p:cond delay="indefinite"/>
                      </p:stCondLst>
                      <p:childTnLst>
                        <p:par>
                          <p:cTn id="155" fill="hold">
                            <p:stCondLst>
                              <p:cond delay="0"/>
                            </p:stCondLst>
                            <p:childTnLst>
                              <p:par>
                                <p:cTn id="156" presetID="2" presetClass="entr" presetSubtype="4" fill="hold" nodeType="clickEffect">
                                  <p:stCondLst>
                                    <p:cond delay="0"/>
                                  </p:stCondLst>
                                  <p:childTnLst>
                                    <p:set>
                                      <p:cBhvr>
                                        <p:cTn id="157" dur="1" fill="hold">
                                          <p:stCondLst>
                                            <p:cond delay="0"/>
                                          </p:stCondLst>
                                        </p:cTn>
                                        <p:tgtEl>
                                          <p:spTgt spid="14">
                                            <p:txEl>
                                              <p:pRg st="8" end="8"/>
                                            </p:txEl>
                                          </p:spTgt>
                                        </p:tgtEl>
                                        <p:attrNameLst>
                                          <p:attrName>style.visibility</p:attrName>
                                        </p:attrNameLst>
                                      </p:cBhvr>
                                      <p:to>
                                        <p:strVal val="visible"/>
                                      </p:to>
                                    </p:set>
                                    <p:anim calcmode="lin" valueType="num">
                                      <p:cBhvr additive="base">
                                        <p:cTn id="158" dur="500" fill="hold"/>
                                        <p:tgtEl>
                                          <p:spTgt spid="14">
                                            <p:txEl>
                                              <p:pRg st="8" end="8"/>
                                            </p:txEl>
                                          </p:spTgt>
                                        </p:tgtEl>
                                        <p:attrNameLst>
                                          <p:attrName>ppt_x</p:attrName>
                                        </p:attrNameLst>
                                      </p:cBhvr>
                                      <p:tavLst>
                                        <p:tav tm="0">
                                          <p:val>
                                            <p:strVal val="#ppt_x"/>
                                          </p:val>
                                        </p:tav>
                                        <p:tav tm="100000">
                                          <p:val>
                                            <p:strVal val="#ppt_x"/>
                                          </p:val>
                                        </p:tav>
                                      </p:tavLst>
                                    </p:anim>
                                    <p:anim calcmode="lin" valueType="num">
                                      <p:cBhvr additive="base">
                                        <p:cTn id="159" dur="500" fill="hold"/>
                                        <p:tgtEl>
                                          <p:spTgt spid="1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60" fill="hold">
                      <p:stCondLst>
                        <p:cond delay="indefinite"/>
                      </p:stCondLst>
                      <p:childTnLst>
                        <p:par>
                          <p:cTn id="161" fill="hold">
                            <p:stCondLst>
                              <p:cond delay="0"/>
                            </p:stCondLst>
                            <p:childTnLst>
                              <p:par>
                                <p:cTn id="162" presetID="2" presetClass="entr" presetSubtype="4" fill="hold" nodeType="clickEffect">
                                  <p:stCondLst>
                                    <p:cond delay="0"/>
                                  </p:stCondLst>
                                  <p:childTnLst>
                                    <p:set>
                                      <p:cBhvr>
                                        <p:cTn id="163" dur="1" fill="hold">
                                          <p:stCondLst>
                                            <p:cond delay="0"/>
                                          </p:stCondLst>
                                        </p:cTn>
                                        <p:tgtEl>
                                          <p:spTgt spid="14">
                                            <p:txEl>
                                              <p:pRg st="9" end="9"/>
                                            </p:txEl>
                                          </p:spTgt>
                                        </p:tgtEl>
                                        <p:attrNameLst>
                                          <p:attrName>style.visibility</p:attrName>
                                        </p:attrNameLst>
                                      </p:cBhvr>
                                      <p:to>
                                        <p:strVal val="visible"/>
                                      </p:to>
                                    </p:set>
                                    <p:anim calcmode="lin" valueType="num">
                                      <p:cBhvr additive="base">
                                        <p:cTn id="164" dur="500" fill="hold"/>
                                        <p:tgtEl>
                                          <p:spTgt spid="14">
                                            <p:txEl>
                                              <p:pRg st="9" end="9"/>
                                            </p:txEl>
                                          </p:spTgt>
                                        </p:tgtEl>
                                        <p:attrNameLst>
                                          <p:attrName>ppt_x</p:attrName>
                                        </p:attrNameLst>
                                      </p:cBhvr>
                                      <p:tavLst>
                                        <p:tav tm="0">
                                          <p:val>
                                            <p:strVal val="#ppt_x"/>
                                          </p:val>
                                        </p:tav>
                                        <p:tav tm="100000">
                                          <p:val>
                                            <p:strVal val="#ppt_x"/>
                                          </p:val>
                                        </p:tav>
                                      </p:tavLst>
                                    </p:anim>
                                    <p:anim calcmode="lin" valueType="num">
                                      <p:cBhvr additive="base">
                                        <p:cTn id="165" dur="500" fill="hold"/>
                                        <p:tgtEl>
                                          <p:spTgt spid="1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2" presetClass="entr" presetSubtype="4" fill="hold" nodeType="clickEffect">
                                  <p:stCondLst>
                                    <p:cond delay="0"/>
                                  </p:stCondLst>
                                  <p:childTnLst>
                                    <p:set>
                                      <p:cBhvr>
                                        <p:cTn id="169" dur="1" fill="hold">
                                          <p:stCondLst>
                                            <p:cond delay="0"/>
                                          </p:stCondLst>
                                        </p:cTn>
                                        <p:tgtEl>
                                          <p:spTgt spid="15">
                                            <p:txEl>
                                              <p:pRg st="0" end="0"/>
                                            </p:txEl>
                                          </p:spTgt>
                                        </p:tgtEl>
                                        <p:attrNameLst>
                                          <p:attrName>style.visibility</p:attrName>
                                        </p:attrNameLst>
                                      </p:cBhvr>
                                      <p:to>
                                        <p:strVal val="visible"/>
                                      </p:to>
                                    </p:set>
                                    <p:anim calcmode="lin" valueType="num">
                                      <p:cBhvr additive="base">
                                        <p:cTn id="170"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71"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2" fill="hold">
                      <p:stCondLst>
                        <p:cond delay="indefinite"/>
                      </p:stCondLst>
                      <p:childTnLst>
                        <p:par>
                          <p:cTn id="173" fill="hold">
                            <p:stCondLst>
                              <p:cond delay="0"/>
                            </p:stCondLst>
                            <p:childTnLst>
                              <p:par>
                                <p:cTn id="174" presetID="2" presetClass="entr" presetSubtype="4" fill="hold" nodeType="clickEffect">
                                  <p:stCondLst>
                                    <p:cond delay="0"/>
                                  </p:stCondLst>
                                  <p:childTnLst>
                                    <p:set>
                                      <p:cBhvr>
                                        <p:cTn id="175" dur="1" fill="hold">
                                          <p:stCondLst>
                                            <p:cond delay="0"/>
                                          </p:stCondLst>
                                        </p:cTn>
                                        <p:tgtEl>
                                          <p:spTgt spid="15">
                                            <p:txEl>
                                              <p:pRg st="1" end="1"/>
                                            </p:txEl>
                                          </p:spTgt>
                                        </p:tgtEl>
                                        <p:attrNameLst>
                                          <p:attrName>style.visibility</p:attrName>
                                        </p:attrNameLst>
                                      </p:cBhvr>
                                      <p:to>
                                        <p:strVal val="visible"/>
                                      </p:to>
                                    </p:set>
                                    <p:anim calcmode="lin" valueType="num">
                                      <p:cBhvr additive="base">
                                        <p:cTn id="176"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177"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78" fill="hold">
                      <p:stCondLst>
                        <p:cond delay="indefinite"/>
                      </p:stCondLst>
                      <p:childTnLst>
                        <p:par>
                          <p:cTn id="179" fill="hold">
                            <p:stCondLst>
                              <p:cond delay="0"/>
                            </p:stCondLst>
                            <p:childTnLst>
                              <p:par>
                                <p:cTn id="180" presetID="2" presetClass="entr" presetSubtype="4" fill="hold" nodeType="clickEffect">
                                  <p:stCondLst>
                                    <p:cond delay="0"/>
                                  </p:stCondLst>
                                  <p:childTnLst>
                                    <p:set>
                                      <p:cBhvr>
                                        <p:cTn id="181" dur="1" fill="hold">
                                          <p:stCondLst>
                                            <p:cond delay="0"/>
                                          </p:stCondLst>
                                        </p:cTn>
                                        <p:tgtEl>
                                          <p:spTgt spid="15">
                                            <p:txEl>
                                              <p:pRg st="2" end="2"/>
                                            </p:txEl>
                                          </p:spTgt>
                                        </p:tgtEl>
                                        <p:attrNameLst>
                                          <p:attrName>style.visibility</p:attrName>
                                        </p:attrNameLst>
                                      </p:cBhvr>
                                      <p:to>
                                        <p:strVal val="visible"/>
                                      </p:to>
                                    </p:set>
                                    <p:anim calcmode="lin" valueType="num">
                                      <p:cBhvr additive="base">
                                        <p:cTn id="182"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183"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84" fill="hold">
                      <p:stCondLst>
                        <p:cond delay="indefinite"/>
                      </p:stCondLst>
                      <p:childTnLst>
                        <p:par>
                          <p:cTn id="185" fill="hold">
                            <p:stCondLst>
                              <p:cond delay="0"/>
                            </p:stCondLst>
                            <p:childTnLst>
                              <p:par>
                                <p:cTn id="186" presetID="2" presetClass="entr" presetSubtype="4" fill="hold" nodeType="clickEffect">
                                  <p:stCondLst>
                                    <p:cond delay="0"/>
                                  </p:stCondLst>
                                  <p:childTnLst>
                                    <p:set>
                                      <p:cBhvr>
                                        <p:cTn id="187" dur="1" fill="hold">
                                          <p:stCondLst>
                                            <p:cond delay="0"/>
                                          </p:stCondLst>
                                        </p:cTn>
                                        <p:tgtEl>
                                          <p:spTgt spid="15">
                                            <p:txEl>
                                              <p:pRg st="3" end="3"/>
                                            </p:txEl>
                                          </p:spTgt>
                                        </p:tgtEl>
                                        <p:attrNameLst>
                                          <p:attrName>style.visibility</p:attrName>
                                        </p:attrNameLst>
                                      </p:cBhvr>
                                      <p:to>
                                        <p:strVal val="visible"/>
                                      </p:to>
                                    </p:set>
                                    <p:anim calcmode="lin" valueType="num">
                                      <p:cBhvr additive="base">
                                        <p:cTn id="188" dur="500" fill="hold"/>
                                        <p:tgtEl>
                                          <p:spTgt spid="15">
                                            <p:txEl>
                                              <p:pRg st="3" end="3"/>
                                            </p:txEl>
                                          </p:spTgt>
                                        </p:tgtEl>
                                        <p:attrNameLst>
                                          <p:attrName>ppt_x</p:attrName>
                                        </p:attrNameLst>
                                      </p:cBhvr>
                                      <p:tavLst>
                                        <p:tav tm="0">
                                          <p:val>
                                            <p:strVal val="#ppt_x"/>
                                          </p:val>
                                        </p:tav>
                                        <p:tav tm="100000">
                                          <p:val>
                                            <p:strVal val="#ppt_x"/>
                                          </p:val>
                                        </p:tav>
                                      </p:tavLst>
                                    </p:anim>
                                    <p:anim calcmode="lin" valueType="num">
                                      <p:cBhvr additive="base">
                                        <p:cTn id="189" dur="500" fill="hold"/>
                                        <p:tgtEl>
                                          <p:spTgt spid="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0" fill="hold">
                      <p:stCondLst>
                        <p:cond delay="indefinite"/>
                      </p:stCondLst>
                      <p:childTnLst>
                        <p:par>
                          <p:cTn id="191" fill="hold">
                            <p:stCondLst>
                              <p:cond delay="0"/>
                            </p:stCondLst>
                            <p:childTnLst>
                              <p:par>
                                <p:cTn id="192" presetID="2" presetClass="entr" presetSubtype="4" fill="hold" nodeType="clickEffect">
                                  <p:stCondLst>
                                    <p:cond delay="0"/>
                                  </p:stCondLst>
                                  <p:childTnLst>
                                    <p:set>
                                      <p:cBhvr>
                                        <p:cTn id="193" dur="1" fill="hold">
                                          <p:stCondLst>
                                            <p:cond delay="0"/>
                                          </p:stCondLst>
                                        </p:cTn>
                                        <p:tgtEl>
                                          <p:spTgt spid="15">
                                            <p:txEl>
                                              <p:pRg st="4" end="4"/>
                                            </p:txEl>
                                          </p:spTgt>
                                        </p:tgtEl>
                                        <p:attrNameLst>
                                          <p:attrName>style.visibility</p:attrName>
                                        </p:attrNameLst>
                                      </p:cBhvr>
                                      <p:to>
                                        <p:strVal val="visible"/>
                                      </p:to>
                                    </p:set>
                                    <p:anim calcmode="lin" valueType="num">
                                      <p:cBhvr additive="base">
                                        <p:cTn id="194" dur="500" fill="hold"/>
                                        <p:tgtEl>
                                          <p:spTgt spid="15">
                                            <p:txEl>
                                              <p:pRg st="4" end="4"/>
                                            </p:txEl>
                                          </p:spTgt>
                                        </p:tgtEl>
                                        <p:attrNameLst>
                                          <p:attrName>ppt_x</p:attrName>
                                        </p:attrNameLst>
                                      </p:cBhvr>
                                      <p:tavLst>
                                        <p:tav tm="0">
                                          <p:val>
                                            <p:strVal val="#ppt_x"/>
                                          </p:val>
                                        </p:tav>
                                        <p:tav tm="100000">
                                          <p:val>
                                            <p:strVal val="#ppt_x"/>
                                          </p:val>
                                        </p:tav>
                                      </p:tavLst>
                                    </p:anim>
                                    <p:anim calcmode="lin" valueType="num">
                                      <p:cBhvr additive="base">
                                        <p:cTn id="195" dur="500" fill="hold"/>
                                        <p:tgtEl>
                                          <p:spTgt spid="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6" fill="hold">
                      <p:stCondLst>
                        <p:cond delay="indefinite"/>
                      </p:stCondLst>
                      <p:childTnLst>
                        <p:par>
                          <p:cTn id="197" fill="hold">
                            <p:stCondLst>
                              <p:cond delay="0"/>
                            </p:stCondLst>
                            <p:childTnLst>
                              <p:par>
                                <p:cTn id="198" presetID="2" presetClass="entr" presetSubtype="4" fill="hold" nodeType="clickEffect">
                                  <p:stCondLst>
                                    <p:cond delay="0"/>
                                  </p:stCondLst>
                                  <p:childTnLst>
                                    <p:set>
                                      <p:cBhvr>
                                        <p:cTn id="199" dur="1" fill="hold">
                                          <p:stCondLst>
                                            <p:cond delay="0"/>
                                          </p:stCondLst>
                                        </p:cTn>
                                        <p:tgtEl>
                                          <p:spTgt spid="15">
                                            <p:txEl>
                                              <p:pRg st="5" end="5"/>
                                            </p:txEl>
                                          </p:spTgt>
                                        </p:tgtEl>
                                        <p:attrNameLst>
                                          <p:attrName>style.visibility</p:attrName>
                                        </p:attrNameLst>
                                      </p:cBhvr>
                                      <p:to>
                                        <p:strVal val="visible"/>
                                      </p:to>
                                    </p:set>
                                    <p:anim calcmode="lin" valueType="num">
                                      <p:cBhvr additive="base">
                                        <p:cTn id="200" dur="500" fill="hold"/>
                                        <p:tgtEl>
                                          <p:spTgt spid="15">
                                            <p:txEl>
                                              <p:pRg st="5" end="5"/>
                                            </p:txEl>
                                          </p:spTgt>
                                        </p:tgtEl>
                                        <p:attrNameLst>
                                          <p:attrName>ppt_x</p:attrName>
                                        </p:attrNameLst>
                                      </p:cBhvr>
                                      <p:tavLst>
                                        <p:tav tm="0">
                                          <p:val>
                                            <p:strVal val="#ppt_x"/>
                                          </p:val>
                                        </p:tav>
                                        <p:tav tm="100000">
                                          <p:val>
                                            <p:strVal val="#ppt_x"/>
                                          </p:val>
                                        </p:tav>
                                      </p:tavLst>
                                    </p:anim>
                                    <p:anim calcmode="lin" valueType="num">
                                      <p:cBhvr additive="base">
                                        <p:cTn id="201" dur="500" fill="hold"/>
                                        <p:tgtEl>
                                          <p:spTgt spid="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02" fill="hold">
                      <p:stCondLst>
                        <p:cond delay="indefinite"/>
                      </p:stCondLst>
                      <p:childTnLst>
                        <p:par>
                          <p:cTn id="203" fill="hold">
                            <p:stCondLst>
                              <p:cond delay="0"/>
                            </p:stCondLst>
                            <p:childTnLst>
                              <p:par>
                                <p:cTn id="204" presetID="2" presetClass="entr" presetSubtype="4" fill="hold" nodeType="clickEffect">
                                  <p:stCondLst>
                                    <p:cond delay="0"/>
                                  </p:stCondLst>
                                  <p:childTnLst>
                                    <p:set>
                                      <p:cBhvr>
                                        <p:cTn id="205" dur="1" fill="hold">
                                          <p:stCondLst>
                                            <p:cond delay="0"/>
                                          </p:stCondLst>
                                        </p:cTn>
                                        <p:tgtEl>
                                          <p:spTgt spid="15">
                                            <p:txEl>
                                              <p:pRg st="6" end="6"/>
                                            </p:txEl>
                                          </p:spTgt>
                                        </p:tgtEl>
                                        <p:attrNameLst>
                                          <p:attrName>style.visibility</p:attrName>
                                        </p:attrNameLst>
                                      </p:cBhvr>
                                      <p:to>
                                        <p:strVal val="visible"/>
                                      </p:to>
                                    </p:set>
                                    <p:anim calcmode="lin" valueType="num">
                                      <p:cBhvr additive="base">
                                        <p:cTn id="206" dur="500" fill="hold"/>
                                        <p:tgtEl>
                                          <p:spTgt spid="15">
                                            <p:txEl>
                                              <p:pRg st="6" end="6"/>
                                            </p:txEl>
                                          </p:spTgt>
                                        </p:tgtEl>
                                        <p:attrNameLst>
                                          <p:attrName>ppt_x</p:attrName>
                                        </p:attrNameLst>
                                      </p:cBhvr>
                                      <p:tavLst>
                                        <p:tav tm="0">
                                          <p:val>
                                            <p:strVal val="#ppt_x"/>
                                          </p:val>
                                        </p:tav>
                                        <p:tav tm="100000">
                                          <p:val>
                                            <p:strVal val="#ppt_x"/>
                                          </p:val>
                                        </p:tav>
                                      </p:tavLst>
                                    </p:anim>
                                    <p:anim calcmode="lin" valueType="num">
                                      <p:cBhvr additive="base">
                                        <p:cTn id="207" dur="500" fill="hold"/>
                                        <p:tgtEl>
                                          <p:spTgt spid="1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08" fill="hold">
                      <p:stCondLst>
                        <p:cond delay="indefinite"/>
                      </p:stCondLst>
                      <p:childTnLst>
                        <p:par>
                          <p:cTn id="209" fill="hold">
                            <p:stCondLst>
                              <p:cond delay="0"/>
                            </p:stCondLst>
                            <p:childTnLst>
                              <p:par>
                                <p:cTn id="210" presetID="2" presetClass="entr" presetSubtype="4" fill="hold" nodeType="clickEffect">
                                  <p:stCondLst>
                                    <p:cond delay="0"/>
                                  </p:stCondLst>
                                  <p:childTnLst>
                                    <p:set>
                                      <p:cBhvr>
                                        <p:cTn id="211" dur="1" fill="hold">
                                          <p:stCondLst>
                                            <p:cond delay="0"/>
                                          </p:stCondLst>
                                        </p:cTn>
                                        <p:tgtEl>
                                          <p:spTgt spid="15">
                                            <p:txEl>
                                              <p:pRg st="7" end="7"/>
                                            </p:txEl>
                                          </p:spTgt>
                                        </p:tgtEl>
                                        <p:attrNameLst>
                                          <p:attrName>style.visibility</p:attrName>
                                        </p:attrNameLst>
                                      </p:cBhvr>
                                      <p:to>
                                        <p:strVal val="visible"/>
                                      </p:to>
                                    </p:set>
                                    <p:anim calcmode="lin" valueType="num">
                                      <p:cBhvr additive="base">
                                        <p:cTn id="212" dur="500" fill="hold"/>
                                        <p:tgtEl>
                                          <p:spTgt spid="15">
                                            <p:txEl>
                                              <p:pRg st="7" end="7"/>
                                            </p:txEl>
                                          </p:spTgt>
                                        </p:tgtEl>
                                        <p:attrNameLst>
                                          <p:attrName>ppt_x</p:attrName>
                                        </p:attrNameLst>
                                      </p:cBhvr>
                                      <p:tavLst>
                                        <p:tav tm="0">
                                          <p:val>
                                            <p:strVal val="#ppt_x"/>
                                          </p:val>
                                        </p:tav>
                                        <p:tav tm="100000">
                                          <p:val>
                                            <p:strVal val="#ppt_x"/>
                                          </p:val>
                                        </p:tav>
                                      </p:tavLst>
                                    </p:anim>
                                    <p:anim calcmode="lin" valueType="num">
                                      <p:cBhvr additive="base">
                                        <p:cTn id="213" dur="500" fill="hold"/>
                                        <p:tgtEl>
                                          <p:spTgt spid="1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4" fill="hold">
                      <p:stCondLst>
                        <p:cond delay="indefinite"/>
                      </p:stCondLst>
                      <p:childTnLst>
                        <p:par>
                          <p:cTn id="215" fill="hold">
                            <p:stCondLst>
                              <p:cond delay="0"/>
                            </p:stCondLst>
                            <p:childTnLst>
                              <p:par>
                                <p:cTn id="216" presetID="2" presetClass="entr" presetSubtype="4" fill="hold" nodeType="clickEffect">
                                  <p:stCondLst>
                                    <p:cond delay="0"/>
                                  </p:stCondLst>
                                  <p:childTnLst>
                                    <p:set>
                                      <p:cBhvr>
                                        <p:cTn id="217" dur="1" fill="hold">
                                          <p:stCondLst>
                                            <p:cond delay="0"/>
                                          </p:stCondLst>
                                        </p:cTn>
                                        <p:tgtEl>
                                          <p:spTgt spid="15">
                                            <p:txEl>
                                              <p:pRg st="8" end="8"/>
                                            </p:txEl>
                                          </p:spTgt>
                                        </p:tgtEl>
                                        <p:attrNameLst>
                                          <p:attrName>style.visibility</p:attrName>
                                        </p:attrNameLst>
                                      </p:cBhvr>
                                      <p:to>
                                        <p:strVal val="visible"/>
                                      </p:to>
                                    </p:set>
                                    <p:anim calcmode="lin" valueType="num">
                                      <p:cBhvr additive="base">
                                        <p:cTn id="218" dur="500" fill="hold"/>
                                        <p:tgtEl>
                                          <p:spTgt spid="15">
                                            <p:txEl>
                                              <p:pRg st="8" end="8"/>
                                            </p:txEl>
                                          </p:spTgt>
                                        </p:tgtEl>
                                        <p:attrNameLst>
                                          <p:attrName>ppt_x</p:attrName>
                                        </p:attrNameLst>
                                      </p:cBhvr>
                                      <p:tavLst>
                                        <p:tav tm="0">
                                          <p:val>
                                            <p:strVal val="#ppt_x"/>
                                          </p:val>
                                        </p:tav>
                                        <p:tav tm="100000">
                                          <p:val>
                                            <p:strVal val="#ppt_x"/>
                                          </p:val>
                                        </p:tav>
                                      </p:tavLst>
                                    </p:anim>
                                    <p:anim calcmode="lin" valueType="num">
                                      <p:cBhvr additive="base">
                                        <p:cTn id="219" dur="500" fill="hold"/>
                                        <p:tgtEl>
                                          <p:spTgt spid="1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20" fill="hold">
                      <p:stCondLst>
                        <p:cond delay="indefinite"/>
                      </p:stCondLst>
                      <p:childTnLst>
                        <p:par>
                          <p:cTn id="221" fill="hold">
                            <p:stCondLst>
                              <p:cond delay="0"/>
                            </p:stCondLst>
                            <p:childTnLst>
                              <p:par>
                                <p:cTn id="222" presetID="2" presetClass="entr" presetSubtype="4" fill="hold" nodeType="clickEffect">
                                  <p:stCondLst>
                                    <p:cond delay="0"/>
                                  </p:stCondLst>
                                  <p:childTnLst>
                                    <p:set>
                                      <p:cBhvr>
                                        <p:cTn id="223" dur="1" fill="hold">
                                          <p:stCondLst>
                                            <p:cond delay="0"/>
                                          </p:stCondLst>
                                        </p:cTn>
                                        <p:tgtEl>
                                          <p:spTgt spid="15">
                                            <p:txEl>
                                              <p:pRg st="9" end="9"/>
                                            </p:txEl>
                                          </p:spTgt>
                                        </p:tgtEl>
                                        <p:attrNameLst>
                                          <p:attrName>style.visibility</p:attrName>
                                        </p:attrNameLst>
                                      </p:cBhvr>
                                      <p:to>
                                        <p:strVal val="visible"/>
                                      </p:to>
                                    </p:set>
                                    <p:anim calcmode="lin" valueType="num">
                                      <p:cBhvr additive="base">
                                        <p:cTn id="224" dur="500" fill="hold"/>
                                        <p:tgtEl>
                                          <p:spTgt spid="15">
                                            <p:txEl>
                                              <p:pRg st="9" end="9"/>
                                            </p:txEl>
                                          </p:spTgt>
                                        </p:tgtEl>
                                        <p:attrNameLst>
                                          <p:attrName>ppt_x</p:attrName>
                                        </p:attrNameLst>
                                      </p:cBhvr>
                                      <p:tavLst>
                                        <p:tav tm="0">
                                          <p:val>
                                            <p:strVal val="#ppt_x"/>
                                          </p:val>
                                        </p:tav>
                                        <p:tav tm="100000">
                                          <p:val>
                                            <p:strVal val="#ppt_x"/>
                                          </p:val>
                                        </p:tav>
                                      </p:tavLst>
                                    </p:anim>
                                    <p:anim calcmode="lin" valueType="num">
                                      <p:cBhvr additive="base">
                                        <p:cTn id="225" dur="500" fill="hold"/>
                                        <p:tgtEl>
                                          <p:spTgt spid="1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26" fill="hold">
                      <p:stCondLst>
                        <p:cond delay="indefinite"/>
                      </p:stCondLst>
                      <p:childTnLst>
                        <p:par>
                          <p:cTn id="227" fill="hold">
                            <p:stCondLst>
                              <p:cond delay="0"/>
                            </p:stCondLst>
                            <p:childTnLst>
                              <p:par>
                                <p:cTn id="228" presetID="2" presetClass="entr" presetSubtype="4" fill="hold" nodeType="clickEffect">
                                  <p:stCondLst>
                                    <p:cond delay="0"/>
                                  </p:stCondLst>
                                  <p:childTnLst>
                                    <p:set>
                                      <p:cBhvr>
                                        <p:cTn id="229" dur="1" fill="hold">
                                          <p:stCondLst>
                                            <p:cond delay="0"/>
                                          </p:stCondLst>
                                        </p:cTn>
                                        <p:tgtEl>
                                          <p:spTgt spid="16">
                                            <p:txEl>
                                              <p:pRg st="0" end="0"/>
                                            </p:txEl>
                                          </p:spTgt>
                                        </p:tgtEl>
                                        <p:attrNameLst>
                                          <p:attrName>style.visibility</p:attrName>
                                        </p:attrNameLst>
                                      </p:cBhvr>
                                      <p:to>
                                        <p:strVal val="visible"/>
                                      </p:to>
                                    </p:set>
                                    <p:anim calcmode="lin" valueType="num">
                                      <p:cBhvr additive="base">
                                        <p:cTn id="230"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231"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2" fill="hold">
                      <p:stCondLst>
                        <p:cond delay="indefinite"/>
                      </p:stCondLst>
                      <p:childTnLst>
                        <p:par>
                          <p:cTn id="233" fill="hold">
                            <p:stCondLst>
                              <p:cond delay="0"/>
                            </p:stCondLst>
                            <p:childTnLst>
                              <p:par>
                                <p:cTn id="234" presetID="2" presetClass="entr" presetSubtype="4" fill="hold" nodeType="clickEffect">
                                  <p:stCondLst>
                                    <p:cond delay="0"/>
                                  </p:stCondLst>
                                  <p:childTnLst>
                                    <p:set>
                                      <p:cBhvr>
                                        <p:cTn id="235" dur="1" fill="hold">
                                          <p:stCondLst>
                                            <p:cond delay="0"/>
                                          </p:stCondLst>
                                        </p:cTn>
                                        <p:tgtEl>
                                          <p:spTgt spid="16">
                                            <p:txEl>
                                              <p:pRg st="1" end="1"/>
                                            </p:txEl>
                                          </p:spTgt>
                                        </p:tgtEl>
                                        <p:attrNameLst>
                                          <p:attrName>style.visibility</p:attrName>
                                        </p:attrNameLst>
                                      </p:cBhvr>
                                      <p:to>
                                        <p:strVal val="visible"/>
                                      </p:to>
                                    </p:set>
                                    <p:anim calcmode="lin" valueType="num">
                                      <p:cBhvr additive="base">
                                        <p:cTn id="236"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237"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8" fill="hold">
                      <p:stCondLst>
                        <p:cond delay="indefinite"/>
                      </p:stCondLst>
                      <p:childTnLst>
                        <p:par>
                          <p:cTn id="239" fill="hold">
                            <p:stCondLst>
                              <p:cond delay="0"/>
                            </p:stCondLst>
                            <p:childTnLst>
                              <p:par>
                                <p:cTn id="240" presetID="2" presetClass="entr" presetSubtype="4" fill="hold" nodeType="clickEffect">
                                  <p:stCondLst>
                                    <p:cond delay="0"/>
                                  </p:stCondLst>
                                  <p:childTnLst>
                                    <p:set>
                                      <p:cBhvr>
                                        <p:cTn id="241" dur="1" fill="hold">
                                          <p:stCondLst>
                                            <p:cond delay="0"/>
                                          </p:stCondLst>
                                        </p:cTn>
                                        <p:tgtEl>
                                          <p:spTgt spid="16">
                                            <p:txEl>
                                              <p:pRg st="2" end="2"/>
                                            </p:txEl>
                                          </p:spTgt>
                                        </p:tgtEl>
                                        <p:attrNameLst>
                                          <p:attrName>style.visibility</p:attrName>
                                        </p:attrNameLst>
                                      </p:cBhvr>
                                      <p:to>
                                        <p:strVal val="visible"/>
                                      </p:to>
                                    </p:set>
                                    <p:anim calcmode="lin" valueType="num">
                                      <p:cBhvr additive="base">
                                        <p:cTn id="242" dur="500" fill="hold"/>
                                        <p:tgtEl>
                                          <p:spTgt spid="16">
                                            <p:txEl>
                                              <p:pRg st="2" end="2"/>
                                            </p:txEl>
                                          </p:spTgt>
                                        </p:tgtEl>
                                        <p:attrNameLst>
                                          <p:attrName>ppt_x</p:attrName>
                                        </p:attrNameLst>
                                      </p:cBhvr>
                                      <p:tavLst>
                                        <p:tav tm="0">
                                          <p:val>
                                            <p:strVal val="#ppt_x"/>
                                          </p:val>
                                        </p:tav>
                                        <p:tav tm="100000">
                                          <p:val>
                                            <p:strVal val="#ppt_x"/>
                                          </p:val>
                                        </p:tav>
                                      </p:tavLst>
                                    </p:anim>
                                    <p:anim calcmode="lin" valueType="num">
                                      <p:cBhvr additive="base">
                                        <p:cTn id="243" dur="500" fill="hold"/>
                                        <p:tgtEl>
                                          <p:spTgt spid="1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4" fill="hold">
                      <p:stCondLst>
                        <p:cond delay="indefinite"/>
                      </p:stCondLst>
                      <p:childTnLst>
                        <p:par>
                          <p:cTn id="245" fill="hold">
                            <p:stCondLst>
                              <p:cond delay="0"/>
                            </p:stCondLst>
                            <p:childTnLst>
                              <p:par>
                                <p:cTn id="246" presetID="2" presetClass="entr" presetSubtype="4" fill="hold" nodeType="clickEffect">
                                  <p:stCondLst>
                                    <p:cond delay="0"/>
                                  </p:stCondLst>
                                  <p:childTnLst>
                                    <p:set>
                                      <p:cBhvr>
                                        <p:cTn id="247" dur="1" fill="hold">
                                          <p:stCondLst>
                                            <p:cond delay="0"/>
                                          </p:stCondLst>
                                        </p:cTn>
                                        <p:tgtEl>
                                          <p:spTgt spid="16">
                                            <p:txEl>
                                              <p:pRg st="3" end="3"/>
                                            </p:txEl>
                                          </p:spTgt>
                                        </p:tgtEl>
                                        <p:attrNameLst>
                                          <p:attrName>style.visibility</p:attrName>
                                        </p:attrNameLst>
                                      </p:cBhvr>
                                      <p:to>
                                        <p:strVal val="visible"/>
                                      </p:to>
                                    </p:set>
                                    <p:anim calcmode="lin" valueType="num">
                                      <p:cBhvr additive="base">
                                        <p:cTn id="248" dur="500" fill="hold"/>
                                        <p:tgtEl>
                                          <p:spTgt spid="16">
                                            <p:txEl>
                                              <p:pRg st="3" end="3"/>
                                            </p:txEl>
                                          </p:spTgt>
                                        </p:tgtEl>
                                        <p:attrNameLst>
                                          <p:attrName>ppt_x</p:attrName>
                                        </p:attrNameLst>
                                      </p:cBhvr>
                                      <p:tavLst>
                                        <p:tav tm="0">
                                          <p:val>
                                            <p:strVal val="#ppt_x"/>
                                          </p:val>
                                        </p:tav>
                                        <p:tav tm="100000">
                                          <p:val>
                                            <p:strVal val="#ppt_x"/>
                                          </p:val>
                                        </p:tav>
                                      </p:tavLst>
                                    </p:anim>
                                    <p:anim calcmode="lin" valueType="num">
                                      <p:cBhvr additive="base">
                                        <p:cTn id="249" dur="500" fill="hold"/>
                                        <p:tgtEl>
                                          <p:spTgt spid="1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0" fill="hold">
                      <p:stCondLst>
                        <p:cond delay="indefinite"/>
                      </p:stCondLst>
                      <p:childTnLst>
                        <p:par>
                          <p:cTn id="251" fill="hold">
                            <p:stCondLst>
                              <p:cond delay="0"/>
                            </p:stCondLst>
                            <p:childTnLst>
                              <p:par>
                                <p:cTn id="252" presetID="2" presetClass="entr" presetSubtype="4" fill="hold" nodeType="clickEffect">
                                  <p:stCondLst>
                                    <p:cond delay="0"/>
                                  </p:stCondLst>
                                  <p:childTnLst>
                                    <p:set>
                                      <p:cBhvr>
                                        <p:cTn id="253" dur="1" fill="hold">
                                          <p:stCondLst>
                                            <p:cond delay="0"/>
                                          </p:stCondLst>
                                        </p:cTn>
                                        <p:tgtEl>
                                          <p:spTgt spid="16">
                                            <p:txEl>
                                              <p:pRg st="4" end="4"/>
                                            </p:txEl>
                                          </p:spTgt>
                                        </p:tgtEl>
                                        <p:attrNameLst>
                                          <p:attrName>style.visibility</p:attrName>
                                        </p:attrNameLst>
                                      </p:cBhvr>
                                      <p:to>
                                        <p:strVal val="visible"/>
                                      </p:to>
                                    </p:set>
                                    <p:anim calcmode="lin" valueType="num">
                                      <p:cBhvr additive="base">
                                        <p:cTn id="254" dur="500" fill="hold"/>
                                        <p:tgtEl>
                                          <p:spTgt spid="16">
                                            <p:txEl>
                                              <p:pRg st="4" end="4"/>
                                            </p:txEl>
                                          </p:spTgt>
                                        </p:tgtEl>
                                        <p:attrNameLst>
                                          <p:attrName>ppt_x</p:attrName>
                                        </p:attrNameLst>
                                      </p:cBhvr>
                                      <p:tavLst>
                                        <p:tav tm="0">
                                          <p:val>
                                            <p:strVal val="#ppt_x"/>
                                          </p:val>
                                        </p:tav>
                                        <p:tav tm="100000">
                                          <p:val>
                                            <p:strVal val="#ppt_x"/>
                                          </p:val>
                                        </p:tav>
                                      </p:tavLst>
                                    </p:anim>
                                    <p:anim calcmode="lin" valueType="num">
                                      <p:cBhvr additive="base">
                                        <p:cTn id="255" dur="500" fill="hold"/>
                                        <p:tgtEl>
                                          <p:spTgt spid="1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6" fill="hold">
                      <p:stCondLst>
                        <p:cond delay="indefinite"/>
                      </p:stCondLst>
                      <p:childTnLst>
                        <p:par>
                          <p:cTn id="257" fill="hold">
                            <p:stCondLst>
                              <p:cond delay="0"/>
                            </p:stCondLst>
                            <p:childTnLst>
                              <p:par>
                                <p:cTn id="258" presetID="2" presetClass="entr" presetSubtype="4" fill="hold" nodeType="clickEffect">
                                  <p:stCondLst>
                                    <p:cond delay="0"/>
                                  </p:stCondLst>
                                  <p:childTnLst>
                                    <p:set>
                                      <p:cBhvr>
                                        <p:cTn id="259" dur="1" fill="hold">
                                          <p:stCondLst>
                                            <p:cond delay="0"/>
                                          </p:stCondLst>
                                        </p:cTn>
                                        <p:tgtEl>
                                          <p:spTgt spid="16">
                                            <p:txEl>
                                              <p:pRg st="5" end="5"/>
                                            </p:txEl>
                                          </p:spTgt>
                                        </p:tgtEl>
                                        <p:attrNameLst>
                                          <p:attrName>style.visibility</p:attrName>
                                        </p:attrNameLst>
                                      </p:cBhvr>
                                      <p:to>
                                        <p:strVal val="visible"/>
                                      </p:to>
                                    </p:set>
                                    <p:anim calcmode="lin" valueType="num">
                                      <p:cBhvr additive="base">
                                        <p:cTn id="260" dur="500" fill="hold"/>
                                        <p:tgtEl>
                                          <p:spTgt spid="16">
                                            <p:txEl>
                                              <p:pRg st="5" end="5"/>
                                            </p:txEl>
                                          </p:spTgt>
                                        </p:tgtEl>
                                        <p:attrNameLst>
                                          <p:attrName>ppt_x</p:attrName>
                                        </p:attrNameLst>
                                      </p:cBhvr>
                                      <p:tavLst>
                                        <p:tav tm="0">
                                          <p:val>
                                            <p:strVal val="#ppt_x"/>
                                          </p:val>
                                        </p:tav>
                                        <p:tav tm="100000">
                                          <p:val>
                                            <p:strVal val="#ppt_x"/>
                                          </p:val>
                                        </p:tav>
                                      </p:tavLst>
                                    </p:anim>
                                    <p:anim calcmode="lin" valueType="num">
                                      <p:cBhvr additive="base">
                                        <p:cTn id="261" dur="500" fill="hold"/>
                                        <p:tgtEl>
                                          <p:spTgt spid="1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62" fill="hold">
                      <p:stCondLst>
                        <p:cond delay="indefinite"/>
                      </p:stCondLst>
                      <p:childTnLst>
                        <p:par>
                          <p:cTn id="263" fill="hold">
                            <p:stCondLst>
                              <p:cond delay="0"/>
                            </p:stCondLst>
                            <p:childTnLst>
                              <p:par>
                                <p:cTn id="264" presetID="2" presetClass="entr" presetSubtype="4" fill="hold" nodeType="clickEffect">
                                  <p:stCondLst>
                                    <p:cond delay="0"/>
                                  </p:stCondLst>
                                  <p:childTnLst>
                                    <p:set>
                                      <p:cBhvr>
                                        <p:cTn id="265" dur="1" fill="hold">
                                          <p:stCondLst>
                                            <p:cond delay="0"/>
                                          </p:stCondLst>
                                        </p:cTn>
                                        <p:tgtEl>
                                          <p:spTgt spid="16">
                                            <p:txEl>
                                              <p:pRg st="6" end="6"/>
                                            </p:txEl>
                                          </p:spTgt>
                                        </p:tgtEl>
                                        <p:attrNameLst>
                                          <p:attrName>style.visibility</p:attrName>
                                        </p:attrNameLst>
                                      </p:cBhvr>
                                      <p:to>
                                        <p:strVal val="visible"/>
                                      </p:to>
                                    </p:set>
                                    <p:anim calcmode="lin" valueType="num">
                                      <p:cBhvr additive="base">
                                        <p:cTn id="266" dur="500" fill="hold"/>
                                        <p:tgtEl>
                                          <p:spTgt spid="16">
                                            <p:txEl>
                                              <p:pRg st="6" end="6"/>
                                            </p:txEl>
                                          </p:spTgt>
                                        </p:tgtEl>
                                        <p:attrNameLst>
                                          <p:attrName>ppt_x</p:attrName>
                                        </p:attrNameLst>
                                      </p:cBhvr>
                                      <p:tavLst>
                                        <p:tav tm="0">
                                          <p:val>
                                            <p:strVal val="#ppt_x"/>
                                          </p:val>
                                        </p:tav>
                                        <p:tav tm="100000">
                                          <p:val>
                                            <p:strVal val="#ppt_x"/>
                                          </p:val>
                                        </p:tav>
                                      </p:tavLst>
                                    </p:anim>
                                    <p:anim calcmode="lin" valueType="num">
                                      <p:cBhvr additive="base">
                                        <p:cTn id="267" dur="500" fill="hold"/>
                                        <p:tgtEl>
                                          <p:spTgt spid="1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68" fill="hold">
                      <p:stCondLst>
                        <p:cond delay="indefinite"/>
                      </p:stCondLst>
                      <p:childTnLst>
                        <p:par>
                          <p:cTn id="269" fill="hold">
                            <p:stCondLst>
                              <p:cond delay="0"/>
                            </p:stCondLst>
                            <p:childTnLst>
                              <p:par>
                                <p:cTn id="270" presetID="2" presetClass="entr" presetSubtype="4" fill="hold" nodeType="clickEffect">
                                  <p:stCondLst>
                                    <p:cond delay="0"/>
                                  </p:stCondLst>
                                  <p:childTnLst>
                                    <p:set>
                                      <p:cBhvr>
                                        <p:cTn id="271" dur="1" fill="hold">
                                          <p:stCondLst>
                                            <p:cond delay="0"/>
                                          </p:stCondLst>
                                        </p:cTn>
                                        <p:tgtEl>
                                          <p:spTgt spid="16">
                                            <p:txEl>
                                              <p:pRg st="7" end="7"/>
                                            </p:txEl>
                                          </p:spTgt>
                                        </p:tgtEl>
                                        <p:attrNameLst>
                                          <p:attrName>style.visibility</p:attrName>
                                        </p:attrNameLst>
                                      </p:cBhvr>
                                      <p:to>
                                        <p:strVal val="visible"/>
                                      </p:to>
                                    </p:set>
                                    <p:anim calcmode="lin" valueType="num">
                                      <p:cBhvr additive="base">
                                        <p:cTn id="272" dur="500" fill="hold"/>
                                        <p:tgtEl>
                                          <p:spTgt spid="16">
                                            <p:txEl>
                                              <p:pRg st="7" end="7"/>
                                            </p:txEl>
                                          </p:spTgt>
                                        </p:tgtEl>
                                        <p:attrNameLst>
                                          <p:attrName>ppt_x</p:attrName>
                                        </p:attrNameLst>
                                      </p:cBhvr>
                                      <p:tavLst>
                                        <p:tav tm="0">
                                          <p:val>
                                            <p:strVal val="#ppt_x"/>
                                          </p:val>
                                        </p:tav>
                                        <p:tav tm="100000">
                                          <p:val>
                                            <p:strVal val="#ppt_x"/>
                                          </p:val>
                                        </p:tav>
                                      </p:tavLst>
                                    </p:anim>
                                    <p:anim calcmode="lin" valueType="num">
                                      <p:cBhvr additive="base">
                                        <p:cTn id="273" dur="500" fill="hold"/>
                                        <p:tgtEl>
                                          <p:spTgt spid="1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4" fill="hold">
                      <p:stCondLst>
                        <p:cond delay="indefinite"/>
                      </p:stCondLst>
                      <p:childTnLst>
                        <p:par>
                          <p:cTn id="275" fill="hold">
                            <p:stCondLst>
                              <p:cond delay="0"/>
                            </p:stCondLst>
                            <p:childTnLst>
                              <p:par>
                                <p:cTn id="276" presetID="2" presetClass="entr" presetSubtype="4" fill="hold" nodeType="clickEffect">
                                  <p:stCondLst>
                                    <p:cond delay="0"/>
                                  </p:stCondLst>
                                  <p:childTnLst>
                                    <p:set>
                                      <p:cBhvr>
                                        <p:cTn id="277" dur="1" fill="hold">
                                          <p:stCondLst>
                                            <p:cond delay="0"/>
                                          </p:stCondLst>
                                        </p:cTn>
                                        <p:tgtEl>
                                          <p:spTgt spid="16">
                                            <p:txEl>
                                              <p:pRg st="8" end="8"/>
                                            </p:txEl>
                                          </p:spTgt>
                                        </p:tgtEl>
                                        <p:attrNameLst>
                                          <p:attrName>style.visibility</p:attrName>
                                        </p:attrNameLst>
                                      </p:cBhvr>
                                      <p:to>
                                        <p:strVal val="visible"/>
                                      </p:to>
                                    </p:set>
                                    <p:anim calcmode="lin" valueType="num">
                                      <p:cBhvr additive="base">
                                        <p:cTn id="278" dur="500" fill="hold"/>
                                        <p:tgtEl>
                                          <p:spTgt spid="16">
                                            <p:txEl>
                                              <p:pRg st="8" end="8"/>
                                            </p:txEl>
                                          </p:spTgt>
                                        </p:tgtEl>
                                        <p:attrNameLst>
                                          <p:attrName>ppt_x</p:attrName>
                                        </p:attrNameLst>
                                      </p:cBhvr>
                                      <p:tavLst>
                                        <p:tav tm="0">
                                          <p:val>
                                            <p:strVal val="#ppt_x"/>
                                          </p:val>
                                        </p:tav>
                                        <p:tav tm="100000">
                                          <p:val>
                                            <p:strVal val="#ppt_x"/>
                                          </p:val>
                                        </p:tav>
                                      </p:tavLst>
                                    </p:anim>
                                    <p:anim calcmode="lin" valueType="num">
                                      <p:cBhvr additive="base">
                                        <p:cTn id="279" dur="500" fill="hold"/>
                                        <p:tgtEl>
                                          <p:spTgt spid="1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80" fill="hold">
                      <p:stCondLst>
                        <p:cond delay="indefinite"/>
                      </p:stCondLst>
                      <p:childTnLst>
                        <p:par>
                          <p:cTn id="281" fill="hold">
                            <p:stCondLst>
                              <p:cond delay="0"/>
                            </p:stCondLst>
                            <p:childTnLst>
                              <p:par>
                                <p:cTn id="282" presetID="2" presetClass="entr" presetSubtype="4" fill="hold" nodeType="clickEffect">
                                  <p:stCondLst>
                                    <p:cond delay="0"/>
                                  </p:stCondLst>
                                  <p:childTnLst>
                                    <p:set>
                                      <p:cBhvr>
                                        <p:cTn id="283" dur="1" fill="hold">
                                          <p:stCondLst>
                                            <p:cond delay="0"/>
                                          </p:stCondLst>
                                        </p:cTn>
                                        <p:tgtEl>
                                          <p:spTgt spid="16">
                                            <p:txEl>
                                              <p:pRg st="9" end="9"/>
                                            </p:txEl>
                                          </p:spTgt>
                                        </p:tgtEl>
                                        <p:attrNameLst>
                                          <p:attrName>style.visibility</p:attrName>
                                        </p:attrNameLst>
                                      </p:cBhvr>
                                      <p:to>
                                        <p:strVal val="visible"/>
                                      </p:to>
                                    </p:set>
                                    <p:anim calcmode="lin" valueType="num">
                                      <p:cBhvr additive="base">
                                        <p:cTn id="284" dur="500" fill="hold"/>
                                        <p:tgtEl>
                                          <p:spTgt spid="16">
                                            <p:txEl>
                                              <p:pRg st="9" end="9"/>
                                            </p:txEl>
                                          </p:spTgt>
                                        </p:tgtEl>
                                        <p:attrNameLst>
                                          <p:attrName>ppt_x</p:attrName>
                                        </p:attrNameLst>
                                      </p:cBhvr>
                                      <p:tavLst>
                                        <p:tav tm="0">
                                          <p:val>
                                            <p:strVal val="#ppt_x"/>
                                          </p:val>
                                        </p:tav>
                                        <p:tav tm="100000">
                                          <p:val>
                                            <p:strVal val="#ppt_x"/>
                                          </p:val>
                                        </p:tav>
                                      </p:tavLst>
                                    </p:anim>
                                    <p:anim calcmode="lin" valueType="num">
                                      <p:cBhvr additive="base">
                                        <p:cTn id="285" dur="500" fill="hold"/>
                                        <p:tgtEl>
                                          <p:spTgt spid="1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86" fill="hold">
                      <p:stCondLst>
                        <p:cond delay="indefinite"/>
                      </p:stCondLst>
                      <p:childTnLst>
                        <p:par>
                          <p:cTn id="287" fill="hold">
                            <p:stCondLst>
                              <p:cond delay="0"/>
                            </p:stCondLst>
                            <p:childTnLst>
                              <p:par>
                                <p:cTn id="288" presetID="2" presetClass="entr" presetSubtype="4" fill="hold" nodeType="clickEffect">
                                  <p:stCondLst>
                                    <p:cond delay="0"/>
                                  </p:stCondLst>
                                  <p:childTnLst>
                                    <p:set>
                                      <p:cBhvr>
                                        <p:cTn id="289" dur="1" fill="hold">
                                          <p:stCondLst>
                                            <p:cond delay="0"/>
                                          </p:stCondLst>
                                        </p:cTn>
                                        <p:tgtEl>
                                          <p:spTgt spid="16">
                                            <p:txEl>
                                              <p:pRg st="10" end="10"/>
                                            </p:txEl>
                                          </p:spTgt>
                                        </p:tgtEl>
                                        <p:attrNameLst>
                                          <p:attrName>style.visibility</p:attrName>
                                        </p:attrNameLst>
                                      </p:cBhvr>
                                      <p:to>
                                        <p:strVal val="visible"/>
                                      </p:to>
                                    </p:set>
                                    <p:anim calcmode="lin" valueType="num">
                                      <p:cBhvr additive="base">
                                        <p:cTn id="290" dur="500" fill="hold"/>
                                        <p:tgtEl>
                                          <p:spTgt spid="16">
                                            <p:txEl>
                                              <p:pRg st="10" end="10"/>
                                            </p:txEl>
                                          </p:spTgt>
                                        </p:tgtEl>
                                        <p:attrNameLst>
                                          <p:attrName>ppt_x</p:attrName>
                                        </p:attrNameLst>
                                      </p:cBhvr>
                                      <p:tavLst>
                                        <p:tav tm="0">
                                          <p:val>
                                            <p:strVal val="#ppt_x"/>
                                          </p:val>
                                        </p:tav>
                                        <p:tav tm="100000">
                                          <p:val>
                                            <p:strVal val="#ppt_x"/>
                                          </p:val>
                                        </p:tav>
                                      </p:tavLst>
                                    </p:anim>
                                    <p:anim calcmode="lin" valueType="num">
                                      <p:cBhvr additive="base">
                                        <p:cTn id="291" dur="500" fill="hold"/>
                                        <p:tgtEl>
                                          <p:spTgt spid="16">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38675">
            <a:off x="8165076" y="7630683"/>
            <a:ext cx="3957399" cy="3288239"/>
          </a:xfrm>
          <a:custGeom>
            <a:avLst/>
            <a:gdLst/>
            <a:ahLst/>
            <a:cxnLst/>
            <a:rect l="l" t="t" r="r" b="b"/>
            <a:pathLst>
              <a:path w="3957399" h="3288239">
                <a:moveTo>
                  <a:pt x="0" y="0"/>
                </a:moveTo>
                <a:lnTo>
                  <a:pt x="3957399" y="0"/>
                </a:lnTo>
                <a:lnTo>
                  <a:pt x="3957399" y="3288239"/>
                </a:lnTo>
                <a:lnTo>
                  <a:pt x="0" y="328823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rot="-9948384">
            <a:off x="10999663" y="-2042867"/>
            <a:ext cx="3957399" cy="3288239"/>
          </a:xfrm>
          <a:custGeom>
            <a:avLst/>
            <a:gdLst/>
            <a:ahLst/>
            <a:cxnLst/>
            <a:rect l="l" t="t" r="r" b="b"/>
            <a:pathLst>
              <a:path w="3957399" h="3288239">
                <a:moveTo>
                  <a:pt x="0" y="0"/>
                </a:moveTo>
                <a:lnTo>
                  <a:pt x="3957399" y="0"/>
                </a:lnTo>
                <a:lnTo>
                  <a:pt x="3957399" y="3288238"/>
                </a:lnTo>
                <a:lnTo>
                  <a:pt x="0" y="32882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rot="9821706">
            <a:off x="16191506" y="1923740"/>
            <a:ext cx="4887233" cy="4558455"/>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5" name="Group 5"/>
          <p:cNvGrpSpPr/>
          <p:nvPr/>
        </p:nvGrpSpPr>
        <p:grpSpPr>
          <a:xfrm>
            <a:off x="4572000" y="1028700"/>
            <a:ext cx="13411199" cy="8229600"/>
            <a:chOff x="0" y="0"/>
            <a:chExt cx="2595570" cy="2167467"/>
          </a:xfrm>
        </p:grpSpPr>
        <p:sp>
          <p:nvSpPr>
            <p:cNvPr id="6" name="Freeform 6"/>
            <p:cNvSpPr/>
            <p:nvPr/>
          </p:nvSpPr>
          <p:spPr>
            <a:xfrm>
              <a:off x="0" y="0"/>
              <a:ext cx="2595570" cy="2167467"/>
            </a:xfrm>
            <a:custGeom>
              <a:avLst/>
              <a:gdLst/>
              <a:ahLst/>
              <a:cxnLst/>
              <a:rect l="l" t="t" r="r" b="b"/>
              <a:pathLst>
                <a:path w="2595570" h="2167467">
                  <a:moveTo>
                    <a:pt x="40065" y="0"/>
                  </a:moveTo>
                  <a:lnTo>
                    <a:pt x="2555506" y="0"/>
                  </a:lnTo>
                  <a:cubicBezTo>
                    <a:pt x="2566131" y="0"/>
                    <a:pt x="2576322" y="4221"/>
                    <a:pt x="2583836" y="11735"/>
                  </a:cubicBezTo>
                  <a:cubicBezTo>
                    <a:pt x="2591349" y="19248"/>
                    <a:pt x="2595570" y="29439"/>
                    <a:pt x="2595570" y="40065"/>
                  </a:cubicBezTo>
                  <a:lnTo>
                    <a:pt x="2595570" y="2127402"/>
                  </a:lnTo>
                  <a:cubicBezTo>
                    <a:pt x="2595570" y="2138028"/>
                    <a:pt x="2591349" y="2148218"/>
                    <a:pt x="2583836" y="2155732"/>
                  </a:cubicBezTo>
                  <a:cubicBezTo>
                    <a:pt x="2576322" y="2163246"/>
                    <a:pt x="2566131" y="2167467"/>
                    <a:pt x="2555506" y="2167467"/>
                  </a:cubicBezTo>
                  <a:lnTo>
                    <a:pt x="40065" y="2167467"/>
                  </a:lnTo>
                  <a:cubicBezTo>
                    <a:pt x="29439" y="2167467"/>
                    <a:pt x="19248" y="2163246"/>
                    <a:pt x="11735" y="2155732"/>
                  </a:cubicBezTo>
                  <a:cubicBezTo>
                    <a:pt x="4221" y="2148218"/>
                    <a:pt x="0" y="2138028"/>
                    <a:pt x="0" y="2127402"/>
                  </a:cubicBezTo>
                  <a:lnTo>
                    <a:pt x="0" y="40065"/>
                  </a:lnTo>
                  <a:cubicBezTo>
                    <a:pt x="0" y="29439"/>
                    <a:pt x="4221" y="19248"/>
                    <a:pt x="11735" y="11735"/>
                  </a:cubicBezTo>
                  <a:cubicBezTo>
                    <a:pt x="19248" y="4221"/>
                    <a:pt x="29439" y="0"/>
                    <a:pt x="40065" y="0"/>
                  </a:cubicBezTo>
                  <a:close/>
                </a:path>
              </a:pathLst>
            </a:custGeom>
            <a:solidFill>
              <a:srgbClr val="FF8B82"/>
            </a:solidFill>
          </p:spPr>
        </p:sp>
        <p:sp>
          <p:nvSpPr>
            <p:cNvPr id="7" name="TextBox 7"/>
            <p:cNvSpPr txBox="1"/>
            <p:nvPr/>
          </p:nvSpPr>
          <p:spPr>
            <a:xfrm>
              <a:off x="0" y="-66675"/>
              <a:ext cx="812800" cy="879475"/>
            </a:xfrm>
            <a:prstGeom prst="rect">
              <a:avLst/>
            </a:prstGeom>
          </p:spPr>
          <p:txBody>
            <a:bodyPr lIns="50800" tIns="50800" rIns="50800" bIns="50800" rtlCol="0" anchor="ctr"/>
            <a:lstStyle/>
            <a:p>
              <a:pPr algn="ctr">
                <a:lnSpc>
                  <a:spcPts val="2609"/>
                </a:lnSpc>
              </a:pPr>
              <a:endParaRPr/>
            </a:p>
          </p:txBody>
        </p:sp>
      </p:grpSp>
      <p:sp>
        <p:nvSpPr>
          <p:cNvPr id="8" name="Freeform 8"/>
          <p:cNvSpPr/>
          <p:nvPr/>
        </p:nvSpPr>
        <p:spPr>
          <a:xfrm rot="-1879425">
            <a:off x="14923593" y="8364810"/>
            <a:ext cx="3422940" cy="734506"/>
          </a:xfrm>
          <a:custGeom>
            <a:avLst/>
            <a:gdLst/>
            <a:ahLst/>
            <a:cxnLst/>
            <a:rect l="l" t="t" r="r" b="b"/>
            <a:pathLst>
              <a:path w="3422940" h="734506">
                <a:moveTo>
                  <a:pt x="0" y="0"/>
                </a:moveTo>
                <a:lnTo>
                  <a:pt x="3422940" y="0"/>
                </a:lnTo>
                <a:lnTo>
                  <a:pt x="3422940" y="734506"/>
                </a:lnTo>
                <a:lnTo>
                  <a:pt x="0" y="734506"/>
                </a:lnTo>
                <a:lnTo>
                  <a:pt x="0" y="0"/>
                </a:lnTo>
                <a:close/>
              </a:path>
            </a:pathLst>
          </a:custGeom>
          <a:blipFill>
            <a:blip r:embed="rId7"/>
            <a:stretch>
              <a:fillRect/>
            </a:stretch>
          </a:blipFill>
        </p:spPr>
      </p:sp>
      <p:sp>
        <p:nvSpPr>
          <p:cNvPr id="9" name="Freeform 9"/>
          <p:cNvSpPr/>
          <p:nvPr/>
        </p:nvSpPr>
        <p:spPr>
          <a:xfrm>
            <a:off x="15250215" y="0"/>
            <a:ext cx="2531567" cy="2573682"/>
          </a:xfrm>
          <a:custGeom>
            <a:avLst/>
            <a:gdLst/>
            <a:ahLst/>
            <a:cxnLst/>
            <a:rect l="l" t="t" r="r" b="b"/>
            <a:pathLst>
              <a:path w="2531567" h="2573682">
                <a:moveTo>
                  <a:pt x="0" y="0"/>
                </a:moveTo>
                <a:lnTo>
                  <a:pt x="2531567" y="0"/>
                </a:lnTo>
                <a:lnTo>
                  <a:pt x="2531567" y="2573682"/>
                </a:lnTo>
                <a:lnTo>
                  <a:pt x="0" y="257368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TextBox 11"/>
          <p:cNvSpPr txBox="1"/>
          <p:nvPr/>
        </p:nvSpPr>
        <p:spPr>
          <a:xfrm>
            <a:off x="4938223" y="2294842"/>
            <a:ext cx="13540176" cy="1358385"/>
          </a:xfrm>
          <a:prstGeom prst="rect">
            <a:avLst/>
          </a:prstGeom>
        </p:spPr>
        <p:txBody>
          <a:bodyPr wrap="square" lIns="0" tIns="0" rIns="0" bIns="0" rtlCol="0" anchor="t">
            <a:spAutoFit/>
          </a:bodyPr>
          <a:lstStyle/>
          <a:p>
            <a:pPr>
              <a:lnSpc>
                <a:spcPts val="10449"/>
              </a:lnSpc>
            </a:pPr>
            <a:r>
              <a:rPr lang="en-US" sz="11500">
                <a:solidFill>
                  <a:srgbClr val="FFFFFF"/>
                </a:solidFill>
                <a:latin typeface="Puimek Font TH"/>
              </a:rPr>
              <a:t>Vocabulary checking</a:t>
            </a:r>
          </a:p>
        </p:txBody>
      </p:sp>
      <p:sp>
        <p:nvSpPr>
          <p:cNvPr id="12" name="Freeform 12"/>
          <p:cNvSpPr/>
          <p:nvPr/>
        </p:nvSpPr>
        <p:spPr>
          <a:xfrm rot="4533940">
            <a:off x="160770" y="7610137"/>
            <a:ext cx="3978762" cy="3711100"/>
          </a:xfrm>
          <a:custGeom>
            <a:avLst/>
            <a:gdLst/>
            <a:ahLst/>
            <a:cxnLst/>
            <a:rect l="l" t="t" r="r" b="b"/>
            <a:pathLst>
              <a:path w="3978762" h="3711100">
                <a:moveTo>
                  <a:pt x="0" y="0"/>
                </a:moveTo>
                <a:lnTo>
                  <a:pt x="3978761" y="0"/>
                </a:lnTo>
                <a:lnTo>
                  <a:pt x="3978761" y="3711100"/>
                </a:lnTo>
                <a:lnTo>
                  <a:pt x="0" y="37111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3" name="Freeform 13"/>
          <p:cNvSpPr/>
          <p:nvPr/>
        </p:nvSpPr>
        <p:spPr>
          <a:xfrm rot="9806711">
            <a:off x="3803046" y="-1226988"/>
            <a:ext cx="3978762" cy="3711100"/>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rot="725358">
            <a:off x="35090" y="3439500"/>
            <a:ext cx="4435066" cy="3941036"/>
          </a:xfrm>
          <a:custGeom>
            <a:avLst/>
            <a:gdLst/>
            <a:ahLst/>
            <a:cxnLst/>
            <a:rect l="l" t="t" r="r" b="b"/>
            <a:pathLst>
              <a:path w="7287988" h="6651946">
                <a:moveTo>
                  <a:pt x="0" y="0"/>
                </a:moveTo>
                <a:lnTo>
                  <a:pt x="7287988" y="0"/>
                </a:lnTo>
                <a:lnTo>
                  <a:pt x="7287988" y="6651946"/>
                </a:lnTo>
                <a:lnTo>
                  <a:pt x="0" y="665194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5" name="Freeform 15"/>
          <p:cNvSpPr/>
          <p:nvPr/>
        </p:nvSpPr>
        <p:spPr>
          <a:xfrm rot="6998814">
            <a:off x="173998" y="-1764878"/>
            <a:ext cx="4887233" cy="4558455"/>
          </a:xfrm>
          <a:custGeom>
            <a:avLst/>
            <a:gdLst/>
            <a:ahLst/>
            <a:cxnLst/>
            <a:rect l="l" t="t" r="r" b="b"/>
            <a:pathLst>
              <a:path w="4887233" h="4558455">
                <a:moveTo>
                  <a:pt x="0" y="0"/>
                </a:moveTo>
                <a:lnTo>
                  <a:pt x="4887233" y="0"/>
                </a:lnTo>
                <a:lnTo>
                  <a:pt x="4887233" y="4558456"/>
                </a:lnTo>
                <a:lnTo>
                  <a:pt x="0" y="45584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6" name="Freeform 16"/>
          <p:cNvSpPr/>
          <p:nvPr/>
        </p:nvSpPr>
        <p:spPr>
          <a:xfrm rot="2474649">
            <a:off x="9616161" y="4103156"/>
            <a:ext cx="2646698" cy="838059"/>
          </a:xfrm>
          <a:custGeom>
            <a:avLst/>
            <a:gdLst/>
            <a:ahLst/>
            <a:cxnLst/>
            <a:rect l="l" t="t" r="r" b="b"/>
            <a:pathLst>
              <a:path w="1631938" h="614202">
                <a:moveTo>
                  <a:pt x="0" y="0"/>
                </a:moveTo>
                <a:lnTo>
                  <a:pt x="1631938" y="0"/>
                </a:lnTo>
                <a:lnTo>
                  <a:pt x="1631938" y="614202"/>
                </a:lnTo>
                <a:lnTo>
                  <a:pt x="0" y="61420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45" name="TextBox 11">
            <a:extLst>
              <a:ext uri="{FF2B5EF4-FFF2-40B4-BE49-F238E27FC236}">
                <a16:creationId xmlns:a16="http://schemas.microsoft.com/office/drawing/2014/main" id="{3F2E5439-57A7-4527-A780-E19D827D9BED}"/>
              </a:ext>
            </a:extLst>
          </p:cNvPr>
          <p:cNvSpPr txBox="1"/>
          <p:nvPr/>
        </p:nvSpPr>
        <p:spPr>
          <a:xfrm>
            <a:off x="4961215" y="5535453"/>
            <a:ext cx="14030619" cy="2520818"/>
          </a:xfrm>
          <a:prstGeom prst="rect">
            <a:avLst/>
          </a:prstGeom>
        </p:spPr>
        <p:txBody>
          <a:bodyPr wrap="square" lIns="0" tIns="0" rIns="0" bIns="0" rtlCol="0" anchor="t">
            <a:spAutoFit/>
          </a:bodyPr>
          <a:lstStyle/>
          <a:p>
            <a:pPr>
              <a:lnSpc>
                <a:spcPts val="10449"/>
              </a:lnSpc>
            </a:pPr>
            <a:r>
              <a:rPr lang="en-US" sz="6000">
                <a:solidFill>
                  <a:srgbClr val="FFFFFF"/>
                </a:solidFill>
                <a:latin typeface="Puimek Font TH"/>
                <a:hlinkClick r:id="rId16"/>
              </a:rPr>
              <a:t>https://wordwall.net/resource/5446922</a:t>
            </a:r>
            <a:endParaRPr lang="en-US" sz="6000">
              <a:solidFill>
                <a:srgbClr val="FFFFFF"/>
              </a:solidFill>
              <a:latin typeface="Puimek Font TH"/>
            </a:endParaRPr>
          </a:p>
          <a:p>
            <a:pPr>
              <a:lnSpc>
                <a:spcPts val="10449"/>
              </a:lnSpc>
            </a:pPr>
            <a:endParaRPr lang="en-US" sz="6000">
              <a:solidFill>
                <a:srgbClr val="FFFFFF"/>
              </a:solidFill>
              <a:latin typeface="Puimek Font TH"/>
            </a:endParaRPr>
          </a:p>
        </p:txBody>
      </p:sp>
      <p:sp>
        <p:nvSpPr>
          <p:cNvPr id="17" name="TextBox 11">
            <a:extLst>
              <a:ext uri="{FF2B5EF4-FFF2-40B4-BE49-F238E27FC236}">
                <a16:creationId xmlns:a16="http://schemas.microsoft.com/office/drawing/2014/main" id="{954C718A-C04E-44E8-9B85-BDE34AD6542A}"/>
              </a:ext>
            </a:extLst>
          </p:cNvPr>
          <p:cNvSpPr txBox="1"/>
          <p:nvPr/>
        </p:nvSpPr>
        <p:spPr>
          <a:xfrm>
            <a:off x="4832238" y="6902323"/>
            <a:ext cx="14030619" cy="2520818"/>
          </a:xfrm>
          <a:prstGeom prst="rect">
            <a:avLst/>
          </a:prstGeom>
        </p:spPr>
        <p:txBody>
          <a:bodyPr wrap="square" lIns="0" tIns="0" rIns="0" bIns="0" rtlCol="0" anchor="t">
            <a:spAutoFit/>
          </a:bodyPr>
          <a:lstStyle/>
          <a:p>
            <a:pPr>
              <a:lnSpc>
                <a:spcPts val="10449"/>
              </a:lnSpc>
            </a:pPr>
            <a:r>
              <a:rPr lang="en-US" sz="6000">
                <a:solidFill>
                  <a:srgbClr val="FFFFFF"/>
                </a:solidFill>
                <a:latin typeface="Puimek Font TH"/>
                <a:hlinkClick r:id="rId17"/>
              </a:rPr>
              <a:t>https://wordwall.net/resource/25515699</a:t>
            </a:r>
            <a:endParaRPr lang="en-US" sz="6000">
              <a:solidFill>
                <a:srgbClr val="FFFFFF"/>
              </a:solidFill>
              <a:latin typeface="Puimek Font TH"/>
            </a:endParaRPr>
          </a:p>
          <a:p>
            <a:pPr>
              <a:lnSpc>
                <a:spcPts val="10449"/>
              </a:lnSpc>
            </a:pPr>
            <a:endParaRPr lang="en-US" sz="6000">
              <a:solidFill>
                <a:srgbClr val="FFFFFF"/>
              </a:solidFill>
              <a:latin typeface="Puimek Font TH"/>
            </a:endParaRPr>
          </a:p>
        </p:txBody>
      </p:sp>
    </p:spTree>
    <p:extLst>
      <p:ext uri="{BB962C8B-B14F-4D97-AF65-F5344CB8AC3E}">
        <p14:creationId xmlns:p14="http://schemas.microsoft.com/office/powerpoint/2010/main" val="2217062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5"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38675">
            <a:off x="8165076" y="7630683"/>
            <a:ext cx="3957399" cy="3288239"/>
          </a:xfrm>
          <a:custGeom>
            <a:avLst/>
            <a:gdLst/>
            <a:ahLst/>
            <a:cxnLst/>
            <a:rect l="l" t="t" r="r" b="b"/>
            <a:pathLst>
              <a:path w="3957399" h="3288239">
                <a:moveTo>
                  <a:pt x="0" y="0"/>
                </a:moveTo>
                <a:lnTo>
                  <a:pt x="3957399" y="0"/>
                </a:lnTo>
                <a:lnTo>
                  <a:pt x="3957399" y="3288239"/>
                </a:lnTo>
                <a:lnTo>
                  <a:pt x="0" y="32882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9948384">
            <a:off x="10999663" y="-2042867"/>
            <a:ext cx="3957399" cy="3288239"/>
          </a:xfrm>
          <a:custGeom>
            <a:avLst/>
            <a:gdLst/>
            <a:ahLst/>
            <a:cxnLst/>
            <a:rect l="l" t="t" r="r" b="b"/>
            <a:pathLst>
              <a:path w="3957399" h="3288239">
                <a:moveTo>
                  <a:pt x="0" y="0"/>
                </a:moveTo>
                <a:lnTo>
                  <a:pt x="3957399" y="0"/>
                </a:lnTo>
                <a:lnTo>
                  <a:pt x="3957399" y="3288238"/>
                </a:lnTo>
                <a:lnTo>
                  <a:pt x="0" y="32882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9821706">
            <a:off x="16191506" y="1923740"/>
            <a:ext cx="4887233" cy="4558455"/>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5771939" y="1028700"/>
            <a:ext cx="11487361" cy="8229600"/>
            <a:chOff x="0" y="0"/>
            <a:chExt cx="2595570" cy="2167467"/>
          </a:xfrm>
        </p:grpSpPr>
        <p:sp>
          <p:nvSpPr>
            <p:cNvPr id="6" name="Freeform 6"/>
            <p:cNvSpPr/>
            <p:nvPr/>
          </p:nvSpPr>
          <p:spPr>
            <a:xfrm>
              <a:off x="0" y="0"/>
              <a:ext cx="2595570" cy="2167467"/>
            </a:xfrm>
            <a:custGeom>
              <a:avLst/>
              <a:gdLst/>
              <a:ahLst/>
              <a:cxnLst/>
              <a:rect l="l" t="t" r="r" b="b"/>
              <a:pathLst>
                <a:path w="2595570" h="2167467">
                  <a:moveTo>
                    <a:pt x="40065" y="0"/>
                  </a:moveTo>
                  <a:lnTo>
                    <a:pt x="2555506" y="0"/>
                  </a:lnTo>
                  <a:cubicBezTo>
                    <a:pt x="2566131" y="0"/>
                    <a:pt x="2576322" y="4221"/>
                    <a:pt x="2583836" y="11735"/>
                  </a:cubicBezTo>
                  <a:cubicBezTo>
                    <a:pt x="2591349" y="19248"/>
                    <a:pt x="2595570" y="29439"/>
                    <a:pt x="2595570" y="40065"/>
                  </a:cubicBezTo>
                  <a:lnTo>
                    <a:pt x="2595570" y="2127402"/>
                  </a:lnTo>
                  <a:cubicBezTo>
                    <a:pt x="2595570" y="2138028"/>
                    <a:pt x="2591349" y="2148218"/>
                    <a:pt x="2583836" y="2155732"/>
                  </a:cubicBezTo>
                  <a:cubicBezTo>
                    <a:pt x="2576322" y="2163246"/>
                    <a:pt x="2566131" y="2167467"/>
                    <a:pt x="2555506" y="2167467"/>
                  </a:cubicBezTo>
                  <a:lnTo>
                    <a:pt x="40065" y="2167467"/>
                  </a:lnTo>
                  <a:cubicBezTo>
                    <a:pt x="29439" y="2167467"/>
                    <a:pt x="19248" y="2163246"/>
                    <a:pt x="11735" y="2155732"/>
                  </a:cubicBezTo>
                  <a:cubicBezTo>
                    <a:pt x="4221" y="2148218"/>
                    <a:pt x="0" y="2138028"/>
                    <a:pt x="0" y="2127402"/>
                  </a:cubicBezTo>
                  <a:lnTo>
                    <a:pt x="0" y="40065"/>
                  </a:lnTo>
                  <a:cubicBezTo>
                    <a:pt x="0" y="29439"/>
                    <a:pt x="4221" y="19248"/>
                    <a:pt x="11735" y="11735"/>
                  </a:cubicBezTo>
                  <a:cubicBezTo>
                    <a:pt x="19248" y="4221"/>
                    <a:pt x="29439" y="0"/>
                    <a:pt x="40065" y="0"/>
                  </a:cubicBezTo>
                  <a:close/>
                </a:path>
              </a:pathLst>
            </a:custGeom>
            <a:solidFill>
              <a:srgbClr val="FF8B82"/>
            </a:solidFill>
          </p:spPr>
        </p:sp>
        <p:sp>
          <p:nvSpPr>
            <p:cNvPr id="7" name="TextBox 7"/>
            <p:cNvSpPr txBox="1"/>
            <p:nvPr/>
          </p:nvSpPr>
          <p:spPr>
            <a:xfrm>
              <a:off x="0" y="-66675"/>
              <a:ext cx="812800" cy="879475"/>
            </a:xfrm>
            <a:prstGeom prst="rect">
              <a:avLst/>
            </a:prstGeom>
          </p:spPr>
          <p:txBody>
            <a:bodyPr lIns="50800" tIns="50800" rIns="50800" bIns="50800" rtlCol="0" anchor="ctr"/>
            <a:lstStyle/>
            <a:p>
              <a:pPr algn="ctr">
                <a:lnSpc>
                  <a:spcPts val="2609"/>
                </a:lnSpc>
              </a:pPr>
              <a:endParaRPr/>
            </a:p>
          </p:txBody>
        </p:sp>
      </p:grpSp>
      <p:sp>
        <p:nvSpPr>
          <p:cNvPr id="8" name="Freeform 8"/>
          <p:cNvSpPr/>
          <p:nvPr/>
        </p:nvSpPr>
        <p:spPr>
          <a:xfrm rot="-1879425">
            <a:off x="14923593" y="8364810"/>
            <a:ext cx="3422940" cy="734506"/>
          </a:xfrm>
          <a:custGeom>
            <a:avLst/>
            <a:gdLst/>
            <a:ahLst/>
            <a:cxnLst/>
            <a:rect l="l" t="t" r="r" b="b"/>
            <a:pathLst>
              <a:path w="3422940" h="734506">
                <a:moveTo>
                  <a:pt x="0" y="0"/>
                </a:moveTo>
                <a:lnTo>
                  <a:pt x="3422940" y="0"/>
                </a:lnTo>
                <a:lnTo>
                  <a:pt x="3422940" y="734506"/>
                </a:lnTo>
                <a:lnTo>
                  <a:pt x="0" y="734506"/>
                </a:lnTo>
                <a:lnTo>
                  <a:pt x="0" y="0"/>
                </a:lnTo>
                <a:close/>
              </a:path>
            </a:pathLst>
          </a:custGeom>
          <a:blipFill>
            <a:blip r:embed="rId6"/>
            <a:stretch>
              <a:fillRect/>
            </a:stretch>
          </a:blipFill>
        </p:spPr>
      </p:sp>
      <p:sp>
        <p:nvSpPr>
          <p:cNvPr id="9" name="Freeform 9"/>
          <p:cNvSpPr/>
          <p:nvPr/>
        </p:nvSpPr>
        <p:spPr>
          <a:xfrm>
            <a:off x="15250215" y="0"/>
            <a:ext cx="2531567" cy="2573682"/>
          </a:xfrm>
          <a:custGeom>
            <a:avLst/>
            <a:gdLst/>
            <a:ahLst/>
            <a:cxnLst/>
            <a:rect l="l" t="t" r="r" b="b"/>
            <a:pathLst>
              <a:path w="2531567" h="2573682">
                <a:moveTo>
                  <a:pt x="0" y="0"/>
                </a:moveTo>
                <a:lnTo>
                  <a:pt x="2531567" y="0"/>
                </a:lnTo>
                <a:lnTo>
                  <a:pt x="2531567" y="2573682"/>
                </a:lnTo>
                <a:lnTo>
                  <a:pt x="0" y="25736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TextBox 11"/>
          <p:cNvSpPr txBox="1"/>
          <p:nvPr/>
        </p:nvSpPr>
        <p:spPr>
          <a:xfrm>
            <a:off x="5974817" y="2524466"/>
            <a:ext cx="10873658" cy="1358385"/>
          </a:xfrm>
          <a:prstGeom prst="rect">
            <a:avLst/>
          </a:prstGeom>
        </p:spPr>
        <p:txBody>
          <a:bodyPr wrap="square" lIns="0" tIns="0" rIns="0" bIns="0" rtlCol="0" anchor="t">
            <a:spAutoFit/>
          </a:bodyPr>
          <a:lstStyle/>
          <a:p>
            <a:pPr>
              <a:lnSpc>
                <a:spcPts val="10449"/>
              </a:lnSpc>
            </a:pPr>
            <a:r>
              <a:rPr lang="en-US" sz="11500">
                <a:solidFill>
                  <a:srgbClr val="FFFFFF"/>
                </a:solidFill>
                <a:latin typeface="Puimek Font TH"/>
              </a:rPr>
              <a:t>PART 1. THEORY</a:t>
            </a:r>
          </a:p>
        </p:txBody>
      </p:sp>
      <p:sp>
        <p:nvSpPr>
          <p:cNvPr id="12" name="Freeform 12"/>
          <p:cNvSpPr/>
          <p:nvPr/>
        </p:nvSpPr>
        <p:spPr>
          <a:xfrm rot="4533940">
            <a:off x="160770" y="7610137"/>
            <a:ext cx="3978762" cy="3711100"/>
          </a:xfrm>
          <a:custGeom>
            <a:avLst/>
            <a:gdLst/>
            <a:ahLst/>
            <a:cxnLst/>
            <a:rect l="l" t="t" r="r" b="b"/>
            <a:pathLst>
              <a:path w="3978762" h="3711100">
                <a:moveTo>
                  <a:pt x="0" y="0"/>
                </a:moveTo>
                <a:lnTo>
                  <a:pt x="3978761" y="0"/>
                </a:lnTo>
                <a:lnTo>
                  <a:pt x="3978761"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rot="9806711">
            <a:off x="3803046" y="-1226988"/>
            <a:ext cx="3978762" cy="3711100"/>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4" name="Freeform 14"/>
          <p:cNvSpPr/>
          <p:nvPr/>
        </p:nvSpPr>
        <p:spPr>
          <a:xfrm rot="725358">
            <a:off x="123673" y="2602950"/>
            <a:ext cx="5804655" cy="4931995"/>
          </a:xfrm>
          <a:custGeom>
            <a:avLst/>
            <a:gdLst/>
            <a:ahLst/>
            <a:cxnLst/>
            <a:rect l="l" t="t" r="r" b="b"/>
            <a:pathLst>
              <a:path w="7287988" h="6651946">
                <a:moveTo>
                  <a:pt x="0" y="0"/>
                </a:moveTo>
                <a:lnTo>
                  <a:pt x="7287988" y="0"/>
                </a:lnTo>
                <a:lnTo>
                  <a:pt x="7287988" y="6651946"/>
                </a:lnTo>
                <a:lnTo>
                  <a:pt x="0" y="665194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rot="6998814">
            <a:off x="173998" y="-1764878"/>
            <a:ext cx="4887233" cy="4558455"/>
          </a:xfrm>
          <a:custGeom>
            <a:avLst/>
            <a:gdLst/>
            <a:ahLst/>
            <a:cxnLst/>
            <a:rect l="l" t="t" r="r" b="b"/>
            <a:pathLst>
              <a:path w="4887233" h="4558455">
                <a:moveTo>
                  <a:pt x="0" y="0"/>
                </a:moveTo>
                <a:lnTo>
                  <a:pt x="4887233" y="0"/>
                </a:lnTo>
                <a:lnTo>
                  <a:pt x="4887233" y="4558456"/>
                </a:lnTo>
                <a:lnTo>
                  <a:pt x="0" y="45584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rot="2474649">
            <a:off x="9721495" y="4716117"/>
            <a:ext cx="2646698" cy="838059"/>
          </a:xfrm>
          <a:custGeom>
            <a:avLst/>
            <a:gdLst/>
            <a:ahLst/>
            <a:cxnLst/>
            <a:rect l="l" t="t" r="r" b="b"/>
            <a:pathLst>
              <a:path w="1631938" h="614202">
                <a:moveTo>
                  <a:pt x="0" y="0"/>
                </a:moveTo>
                <a:lnTo>
                  <a:pt x="1631938" y="0"/>
                </a:lnTo>
                <a:lnTo>
                  <a:pt x="1631938" y="614202"/>
                </a:lnTo>
                <a:lnTo>
                  <a:pt x="0" y="61420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45" name="TextBox 11">
            <a:extLst>
              <a:ext uri="{FF2B5EF4-FFF2-40B4-BE49-F238E27FC236}">
                <a16:creationId xmlns:a16="http://schemas.microsoft.com/office/drawing/2014/main" id="{3F2E5439-57A7-4527-A780-E19D827D9BED}"/>
              </a:ext>
            </a:extLst>
          </p:cNvPr>
          <p:cNvSpPr txBox="1"/>
          <p:nvPr/>
        </p:nvSpPr>
        <p:spPr>
          <a:xfrm>
            <a:off x="7112766" y="6483937"/>
            <a:ext cx="10873658" cy="1358385"/>
          </a:xfrm>
          <a:prstGeom prst="rect">
            <a:avLst/>
          </a:prstGeom>
        </p:spPr>
        <p:txBody>
          <a:bodyPr wrap="square" lIns="0" tIns="0" rIns="0" bIns="0" rtlCol="0" anchor="t">
            <a:spAutoFit/>
          </a:bodyPr>
          <a:lstStyle/>
          <a:p>
            <a:pPr>
              <a:lnSpc>
                <a:spcPts val="10449"/>
              </a:lnSpc>
            </a:pPr>
            <a:r>
              <a:rPr lang="en-US" sz="11500">
                <a:solidFill>
                  <a:srgbClr val="FFFFFF"/>
                </a:solidFill>
                <a:latin typeface="Puimek Font TH"/>
              </a:rPr>
              <a:t>II. GRAMMAR</a:t>
            </a:r>
          </a:p>
        </p:txBody>
      </p:sp>
    </p:spTree>
    <p:extLst>
      <p:ext uri="{BB962C8B-B14F-4D97-AF65-F5344CB8AC3E}">
        <p14:creationId xmlns:p14="http://schemas.microsoft.com/office/powerpoint/2010/main" val="1643056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2">
            <a:extLst>
              <a:ext uri="{FF2B5EF4-FFF2-40B4-BE49-F238E27FC236}">
                <a16:creationId xmlns:a16="http://schemas.microsoft.com/office/drawing/2014/main" id="{45A0C53E-351F-484B-8A78-17C5834267AE}"/>
              </a:ext>
            </a:extLst>
          </p:cNvPr>
          <p:cNvSpPr/>
          <p:nvPr/>
        </p:nvSpPr>
        <p:spPr>
          <a:xfrm>
            <a:off x="403441" y="310159"/>
            <a:ext cx="17330369" cy="9635688"/>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8719047">
            <a:off x="-1258275" y="8685481"/>
            <a:ext cx="4057717" cy="1888683"/>
          </a:xfrm>
          <a:custGeom>
            <a:avLst/>
            <a:gdLst/>
            <a:ahLst/>
            <a:cxnLst/>
            <a:rect l="l" t="t" r="r" b="b"/>
            <a:pathLst>
              <a:path w="4057717" h="1888683">
                <a:moveTo>
                  <a:pt x="0" y="0"/>
                </a:moveTo>
                <a:lnTo>
                  <a:pt x="4057717" y="0"/>
                </a:lnTo>
                <a:lnTo>
                  <a:pt x="4057717" y="1888683"/>
                </a:lnTo>
                <a:lnTo>
                  <a:pt x="0" y="188868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2406247">
            <a:off x="15193577" y="7817532"/>
            <a:ext cx="3978762" cy="3711100"/>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6">
              <a:duotone>
                <a:prstClr val="black"/>
                <a:schemeClr val="accent2">
                  <a:tint val="45000"/>
                  <a:satMod val="400000"/>
                </a:schemeClr>
              </a:duotone>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838200" y="559920"/>
            <a:ext cx="16200690" cy="9233297"/>
          </a:xfrm>
          <a:prstGeom prst="rect">
            <a:avLst/>
          </a:prstGeom>
        </p:spPr>
        <p:txBody>
          <a:bodyPr wrap="square" lIns="0" tIns="0" rIns="0" bIns="0" rtlCol="0" anchor="t">
            <a:spAutoFit/>
          </a:bodyPr>
          <a:lstStyle/>
          <a:p>
            <a:pPr algn="ctr">
              <a:spcAft>
                <a:spcPts val="60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SOME, A LOT OF, LOTS OF</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3600" b="1" i="1">
                <a:solidFill>
                  <a:srgbClr val="0070C0"/>
                </a:solidFill>
                <a:latin typeface="Calibri" panose="020F0502020204030204" pitchFamily="34" charset="0"/>
                <a:ea typeface="Cambria" panose="02040503050406030204" pitchFamily="18" charset="0"/>
                <a:cs typeface="Cambria" panose="02040503050406030204" pitchFamily="18" charset="0"/>
              </a:rPr>
              <a:t>a. Some (vài, một vài, một số)</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3600" b="1">
                <a:solidFill>
                  <a:srgbClr val="000000"/>
                </a:solidFill>
                <a:latin typeface="Calibri" panose="020F0502020204030204" pitchFamily="34" charset="0"/>
                <a:ea typeface="Cambria" panose="02040503050406030204" pitchFamily="18" charset="0"/>
                <a:cs typeface="Cambria" panose="02040503050406030204" pitchFamily="18" charset="0"/>
              </a:rPr>
              <a:t>Some:</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được xem là hình thức số nhiều của </a:t>
            </a:r>
            <a:r>
              <a:rPr lang="en-US" sz="3600" b="1" i="1">
                <a:solidFill>
                  <a:srgbClr val="000000"/>
                </a:solidFill>
                <a:latin typeface="Calibri" panose="020F0502020204030204" pitchFamily="34" charset="0"/>
                <a:ea typeface="Cambria" panose="02040503050406030204" pitchFamily="18" charset="0"/>
                <a:cs typeface="Cambria" panose="02040503050406030204" pitchFamily="18" charset="0"/>
              </a:rPr>
              <a:t>a, an</a:t>
            </a:r>
            <a:r>
              <a:rPr lang="en-US" sz="3600" i="1">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Some có thể dùng trước danh từ số nhiều đếm được và không đếm được. </a:t>
            </a:r>
            <a:r>
              <a:rPr lang="en-US" sz="3600" b="1">
                <a:solidFill>
                  <a:srgbClr val="000000"/>
                </a:solidFill>
                <a:latin typeface="Calibri" panose="020F0502020204030204" pitchFamily="34" charset="0"/>
                <a:ea typeface="Cambria" panose="02040503050406030204" pitchFamily="18" charset="0"/>
                <a:cs typeface="Cambria" panose="02040503050406030204" pitchFamily="18" charset="0"/>
              </a:rPr>
              <a:t>Some</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thường được dùng trong câu khẳng định.</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3600" b="1" i="1">
                <a:solidFill>
                  <a:srgbClr val="0070C0"/>
                </a:solidFill>
                <a:latin typeface="Calibri" panose="020F0502020204030204" pitchFamily="34" charset="0"/>
                <a:ea typeface="Cambria" panose="02040503050406030204" pitchFamily="18" charset="0"/>
                <a:cs typeface="Cambria" panose="02040503050406030204" pitchFamily="18" charset="0"/>
              </a:rPr>
              <a:t>	Ex:</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There s some milk in the fridge. </a:t>
            </a:r>
            <a:endParaRPr lang="en-US" sz="36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3600" i="1">
                <a:solidFill>
                  <a:srgbClr val="000000"/>
                </a:solidFill>
                <a:latin typeface="Calibri" panose="020F0502020204030204" pitchFamily="34" charset="0"/>
                <a:ea typeface="Cambria" panose="02040503050406030204" pitchFamily="18" charset="0"/>
                <a:cs typeface="Cambria" panose="02040503050406030204" pitchFamily="18" charset="0"/>
              </a:rPr>
              <a:t>		(Có một ít sữa trong tủ lạnh.)</a:t>
            </a:r>
            <a:endParaRPr lang="en-US" sz="36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There are some books on the table. </a:t>
            </a:r>
            <a:endParaRPr lang="en-US" sz="36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3600" i="1">
                <a:solidFill>
                  <a:srgbClr val="000000"/>
                </a:solidFill>
                <a:latin typeface="Calibri" panose="020F0502020204030204" pitchFamily="34" charset="0"/>
                <a:ea typeface="Cambria" panose="02040503050406030204" pitchFamily="18" charset="0"/>
                <a:cs typeface="Cambria" panose="02040503050406030204" pitchFamily="18" charset="0"/>
              </a:rPr>
              <a:t>		(Có vài quyển sách trên bàn.)</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3600" b="1" i="1">
                <a:solidFill>
                  <a:srgbClr val="000000"/>
                </a:solidFill>
                <a:latin typeface="Calibri" panose="020F0502020204030204" pitchFamily="34" charset="0"/>
                <a:ea typeface="Cambria" panose="02040503050406030204" pitchFamily="18" charset="0"/>
                <a:cs typeface="Cambria" panose="02040503050406030204" pitchFamily="18" charset="0"/>
              </a:rPr>
              <a:t>Chú ý:</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Lượng từ </a:t>
            </a:r>
            <a:r>
              <a:rPr lang="en-US" sz="3600" b="1" i="1">
                <a:solidFill>
                  <a:srgbClr val="000000"/>
                </a:solidFill>
                <a:latin typeface="Calibri" panose="020F0502020204030204" pitchFamily="34" charset="0"/>
                <a:ea typeface="Cambria" panose="02040503050406030204" pitchFamily="18" charset="0"/>
                <a:cs typeface="Cambria" panose="02040503050406030204" pitchFamily="18" charset="0"/>
              </a:rPr>
              <a:t>any</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thường được dùng trong câu phủ định hoặc nghi vấn. </a:t>
            </a:r>
            <a:r>
              <a:rPr lang="en-US" sz="3600" i="1">
                <a:solidFill>
                  <a:srgbClr val="000000"/>
                </a:solidFill>
                <a:latin typeface="Calibri" panose="020F0502020204030204" pitchFamily="34" charset="0"/>
                <a:ea typeface="Cambria" panose="02040503050406030204" pitchFamily="18" charset="0"/>
                <a:cs typeface="Cambria" panose="02040503050406030204" pitchFamily="18" charset="0"/>
              </a:rPr>
              <a:t>Any</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đứng trước danh từ số nhiều đếm được hoặc không đếm được.</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3600" b="1" i="1">
                <a:solidFill>
                  <a:srgbClr val="0070C0"/>
                </a:solidFill>
                <a:latin typeface="Calibri" panose="020F0502020204030204" pitchFamily="34" charset="0"/>
                <a:ea typeface="Cambria" panose="02040503050406030204" pitchFamily="18" charset="0"/>
                <a:cs typeface="Cambria" panose="02040503050406030204" pitchFamily="18" charset="0"/>
              </a:rPr>
              <a:t>	Ex.</a:t>
            </a:r>
            <a:r>
              <a:rPr lang="en-US" sz="3600" i="1">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Are there any oranges? </a:t>
            </a:r>
            <a:r>
              <a:rPr lang="pt-BR" sz="3600" i="1">
                <a:solidFill>
                  <a:srgbClr val="000000"/>
                </a:solidFill>
                <a:latin typeface="Calibri" panose="020F0502020204030204" pitchFamily="34" charset="0"/>
                <a:ea typeface="Cambria" panose="02040503050406030204" pitchFamily="18" charset="0"/>
                <a:cs typeface="Cambria" panose="02040503050406030204" pitchFamily="18" charset="0"/>
              </a:rPr>
              <a:t>(Có quả cam nào không?)</a:t>
            </a:r>
            <a:endParaRPr lang="en-US" sz="36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No, there aren't. </a:t>
            </a:r>
            <a:r>
              <a:rPr lang="en-US" sz="3600" i="1">
                <a:solidFill>
                  <a:srgbClr val="000000"/>
                </a:solidFill>
                <a:latin typeface="Calibri" panose="020F0502020204030204" pitchFamily="34" charset="0"/>
                <a:ea typeface="Cambria" panose="02040503050406030204" pitchFamily="18" charset="0"/>
                <a:cs typeface="Cambria" panose="02040503050406030204" pitchFamily="18" charset="0"/>
              </a:rPr>
              <a:t>(Không, không có.)</a:t>
            </a:r>
            <a:endParaRPr lang="en-US" sz="3600">
              <a:latin typeface="Cambria" panose="02040503050406030204" pitchFamily="18" charset="0"/>
              <a:ea typeface="Cambria" panose="02040503050406030204" pitchFamily="18" charset="0"/>
              <a:cs typeface="Cambria" panose="02040503050406030204" pitchFamily="18" charset="0"/>
            </a:endParaRPr>
          </a:p>
          <a:p>
            <a:pPr marL="457200" algn="just">
              <a:spcAft>
                <a:spcPts val="600"/>
              </a:spcAft>
            </a:pP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Is there any milk in the fridge? </a:t>
            </a:r>
            <a:r>
              <a:rPr lang="en-US" sz="3600" i="1">
                <a:solidFill>
                  <a:srgbClr val="000000"/>
                </a:solidFill>
                <a:latin typeface="Calibri" panose="020F0502020204030204" pitchFamily="34" charset="0"/>
                <a:ea typeface="Cambria" panose="02040503050406030204" pitchFamily="18" charset="0"/>
                <a:cs typeface="Cambria" panose="02040503050406030204" pitchFamily="18" charset="0"/>
              </a:rPr>
              <a:t>(Có sữa trong tủ lạnh không?)</a:t>
            </a:r>
            <a:endParaRPr lang="en-US" sz="3600">
              <a:latin typeface="Cambria" panose="02040503050406030204" pitchFamily="18" charset="0"/>
              <a:ea typeface="Cambria" panose="02040503050406030204" pitchFamily="18" charset="0"/>
              <a:cs typeface="Cambria" panose="02040503050406030204" pitchFamily="18" charset="0"/>
            </a:endParaRPr>
          </a:p>
          <a:p>
            <a:pPr marL="457200" algn="just">
              <a:spcAft>
                <a:spcPts val="600"/>
              </a:spcAft>
            </a:pP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No, there isn’t. </a:t>
            </a:r>
            <a:r>
              <a:rPr lang="en-US" sz="3600" i="1">
                <a:solidFill>
                  <a:srgbClr val="000000"/>
                </a:solidFill>
                <a:latin typeface="Calibri" panose="020F0502020204030204" pitchFamily="34" charset="0"/>
                <a:ea typeface="Cambria" panose="02040503050406030204" pitchFamily="18" charset="0"/>
                <a:cs typeface="Cambria" panose="02040503050406030204" pitchFamily="18" charset="0"/>
              </a:rPr>
              <a:t>(Không, không có.)</a:t>
            </a:r>
            <a:endParaRPr lang="en-US" sz="3600">
              <a:latin typeface="Cambria" panose="02040503050406030204" pitchFamily="18" charset="0"/>
              <a:ea typeface="Cambria" panose="02040503050406030204" pitchFamily="18" charset="0"/>
              <a:cs typeface="Cambria" panose="02040503050406030204" pitchFamily="18" charset="0"/>
            </a:endParaRPr>
          </a:p>
        </p:txBody>
      </p:sp>
      <p:sp>
        <p:nvSpPr>
          <p:cNvPr id="10" name="Freeform 10"/>
          <p:cNvSpPr/>
          <p:nvPr/>
        </p:nvSpPr>
        <p:spPr>
          <a:xfrm rot="2065264">
            <a:off x="14638911" y="468797"/>
            <a:ext cx="4317987" cy="842008"/>
          </a:xfrm>
          <a:custGeom>
            <a:avLst/>
            <a:gdLst/>
            <a:ahLst/>
            <a:cxnLst/>
            <a:rect l="l" t="t" r="r" b="b"/>
            <a:pathLst>
              <a:path w="4317987" h="842008">
                <a:moveTo>
                  <a:pt x="0" y="0"/>
                </a:moveTo>
                <a:lnTo>
                  <a:pt x="4317987" y="0"/>
                </a:lnTo>
                <a:lnTo>
                  <a:pt x="4317987" y="842008"/>
                </a:lnTo>
                <a:lnTo>
                  <a:pt x="0" y="84200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rot="-2830538" flipH="1">
            <a:off x="15800050" y="-865855"/>
            <a:ext cx="2473569" cy="2083686"/>
          </a:xfrm>
          <a:custGeom>
            <a:avLst/>
            <a:gdLst/>
            <a:ahLst/>
            <a:cxnLst/>
            <a:rect l="l" t="t" r="r" b="b"/>
            <a:pathLst>
              <a:path w="8295616" h="8608658">
                <a:moveTo>
                  <a:pt x="8295616" y="0"/>
                </a:moveTo>
                <a:lnTo>
                  <a:pt x="0" y="0"/>
                </a:lnTo>
                <a:lnTo>
                  <a:pt x="0" y="8608658"/>
                </a:lnTo>
                <a:lnTo>
                  <a:pt x="8295616" y="8608658"/>
                </a:lnTo>
                <a:lnTo>
                  <a:pt x="8295616"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3" name="Freeform 13"/>
          <p:cNvSpPr/>
          <p:nvPr/>
        </p:nvSpPr>
        <p:spPr>
          <a:xfrm rot="5908102">
            <a:off x="-1594604" y="-2068776"/>
            <a:ext cx="4813332" cy="4489526"/>
          </a:xfrm>
          <a:custGeom>
            <a:avLst/>
            <a:gdLst/>
            <a:ahLst/>
            <a:cxnLst/>
            <a:rect l="l" t="t" r="r" b="b"/>
            <a:pathLst>
              <a:path w="4813332" h="4489526">
                <a:moveTo>
                  <a:pt x="0" y="0"/>
                </a:moveTo>
                <a:lnTo>
                  <a:pt x="4813332" y="0"/>
                </a:lnTo>
                <a:lnTo>
                  <a:pt x="4813332" y="4489527"/>
                </a:lnTo>
                <a:lnTo>
                  <a:pt x="0" y="448952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4" name="Freeform 14"/>
          <p:cNvSpPr/>
          <p:nvPr/>
        </p:nvSpPr>
        <p:spPr>
          <a:xfrm rot="-1557304">
            <a:off x="5350994" y="-404730"/>
            <a:ext cx="2131872" cy="802359"/>
          </a:xfrm>
          <a:custGeom>
            <a:avLst/>
            <a:gdLst/>
            <a:ahLst/>
            <a:cxnLst/>
            <a:rect l="l" t="t" r="r" b="b"/>
            <a:pathLst>
              <a:path w="2131872" h="802359">
                <a:moveTo>
                  <a:pt x="0" y="0"/>
                </a:moveTo>
                <a:lnTo>
                  <a:pt x="2131872" y="0"/>
                </a:lnTo>
                <a:lnTo>
                  <a:pt x="2131872" y="802359"/>
                </a:lnTo>
                <a:lnTo>
                  <a:pt x="0" y="80235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2" presetClass="entr" presetSubtype="4" fill="hold" nodeType="with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 calcmode="lin" valueType="num">
                                      <p:cBhvr additive="base">
                                        <p:cTn id="42"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8">
                                            <p:txEl>
                                              <p:pRg st="1" end="1"/>
                                            </p:txEl>
                                          </p:spTgt>
                                        </p:tgtEl>
                                        <p:attrNameLst>
                                          <p:attrName>style.visibility</p:attrName>
                                        </p:attrNameLst>
                                      </p:cBhvr>
                                      <p:to>
                                        <p:strVal val="visible"/>
                                      </p:to>
                                    </p:set>
                                    <p:anim calcmode="lin" valueType="num">
                                      <p:cBhvr additive="base">
                                        <p:cTn id="48"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8">
                                            <p:txEl>
                                              <p:pRg st="2" end="2"/>
                                            </p:txEl>
                                          </p:spTgt>
                                        </p:tgtEl>
                                        <p:attrNameLst>
                                          <p:attrName>style.visibility</p:attrName>
                                        </p:attrNameLst>
                                      </p:cBhvr>
                                      <p:to>
                                        <p:strVal val="visible"/>
                                      </p:to>
                                    </p:set>
                                    <p:anim calcmode="lin" valueType="num">
                                      <p:cBhvr additive="base">
                                        <p:cTn id="54"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8">
                                            <p:txEl>
                                              <p:pRg st="3" end="3"/>
                                            </p:txEl>
                                          </p:spTgt>
                                        </p:tgtEl>
                                        <p:attrNameLst>
                                          <p:attrName>style.visibility</p:attrName>
                                        </p:attrNameLst>
                                      </p:cBhvr>
                                      <p:to>
                                        <p:strVal val="visible"/>
                                      </p:to>
                                    </p:set>
                                    <p:anim calcmode="lin" valueType="num">
                                      <p:cBhvr additive="base">
                                        <p:cTn id="60"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8">
                                            <p:txEl>
                                              <p:pRg st="3" end="3"/>
                                            </p:txEl>
                                          </p:spTgt>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8">
                                            <p:txEl>
                                              <p:pRg st="4" end="4"/>
                                            </p:txEl>
                                          </p:spTgt>
                                        </p:tgtEl>
                                        <p:attrNameLst>
                                          <p:attrName>style.visibility</p:attrName>
                                        </p:attrNameLst>
                                      </p:cBhvr>
                                      <p:to>
                                        <p:strVal val="visible"/>
                                      </p:to>
                                    </p:set>
                                    <p:anim calcmode="lin" valueType="num">
                                      <p:cBhvr additive="base">
                                        <p:cTn id="64"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8">
                                            <p:txEl>
                                              <p:pRg st="5" end="5"/>
                                            </p:txEl>
                                          </p:spTgt>
                                        </p:tgtEl>
                                        <p:attrNameLst>
                                          <p:attrName>style.visibility</p:attrName>
                                        </p:attrNameLst>
                                      </p:cBhvr>
                                      <p:to>
                                        <p:strVal val="visible"/>
                                      </p:to>
                                    </p:set>
                                    <p:anim calcmode="lin" valueType="num">
                                      <p:cBhvr additive="base">
                                        <p:cTn id="70"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8">
                                            <p:txEl>
                                              <p:pRg st="5" end="5"/>
                                            </p:txEl>
                                          </p:spTgt>
                                        </p:tgtEl>
                                        <p:attrNameLst>
                                          <p:attrName>ppt_y</p:attrName>
                                        </p:attrNameLst>
                                      </p:cBhvr>
                                      <p:tavLst>
                                        <p:tav tm="0">
                                          <p:val>
                                            <p:strVal val="1+#ppt_h/2"/>
                                          </p:val>
                                        </p:tav>
                                        <p:tav tm="100000">
                                          <p:val>
                                            <p:strVal val="#ppt_y"/>
                                          </p:val>
                                        </p:tav>
                                      </p:tavLst>
                                    </p:anim>
                                  </p:childTnLst>
                                </p:cTn>
                              </p:par>
                              <p:par>
                                <p:cTn id="72" presetID="2" presetClass="entr" presetSubtype="4" fill="hold" nodeType="withEffect">
                                  <p:stCondLst>
                                    <p:cond delay="0"/>
                                  </p:stCondLst>
                                  <p:childTnLst>
                                    <p:set>
                                      <p:cBhvr>
                                        <p:cTn id="73" dur="1" fill="hold">
                                          <p:stCondLst>
                                            <p:cond delay="0"/>
                                          </p:stCondLst>
                                        </p:cTn>
                                        <p:tgtEl>
                                          <p:spTgt spid="8">
                                            <p:txEl>
                                              <p:pRg st="6" end="6"/>
                                            </p:txEl>
                                          </p:spTgt>
                                        </p:tgtEl>
                                        <p:attrNameLst>
                                          <p:attrName>style.visibility</p:attrName>
                                        </p:attrNameLst>
                                      </p:cBhvr>
                                      <p:to>
                                        <p:strVal val="visible"/>
                                      </p:to>
                                    </p:set>
                                    <p:anim calcmode="lin" valueType="num">
                                      <p:cBhvr additive="base">
                                        <p:cTn id="74"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nodeType="clickEffect">
                                  <p:stCondLst>
                                    <p:cond delay="0"/>
                                  </p:stCondLst>
                                  <p:childTnLst>
                                    <p:set>
                                      <p:cBhvr>
                                        <p:cTn id="79" dur="1" fill="hold">
                                          <p:stCondLst>
                                            <p:cond delay="0"/>
                                          </p:stCondLst>
                                        </p:cTn>
                                        <p:tgtEl>
                                          <p:spTgt spid="8">
                                            <p:txEl>
                                              <p:pRg st="7" end="7"/>
                                            </p:txEl>
                                          </p:spTgt>
                                        </p:tgtEl>
                                        <p:attrNameLst>
                                          <p:attrName>style.visibility</p:attrName>
                                        </p:attrNameLst>
                                      </p:cBhvr>
                                      <p:to>
                                        <p:strVal val="visible"/>
                                      </p:to>
                                    </p:set>
                                    <p:anim calcmode="lin" valueType="num">
                                      <p:cBhvr additive="base">
                                        <p:cTn id="80"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8">
                                            <p:txEl>
                                              <p:pRg st="7" end="7"/>
                                            </p:txEl>
                                          </p:spTgt>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8">
                                            <p:txEl>
                                              <p:pRg st="8" end="8"/>
                                            </p:txEl>
                                          </p:spTgt>
                                        </p:tgtEl>
                                        <p:attrNameLst>
                                          <p:attrName>style.visibility</p:attrName>
                                        </p:attrNameLst>
                                      </p:cBhvr>
                                      <p:to>
                                        <p:strVal val="visible"/>
                                      </p:to>
                                    </p:set>
                                    <p:anim calcmode="lin" valueType="num">
                                      <p:cBhvr additive="base">
                                        <p:cTn id="84"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nodeType="clickEffect">
                                  <p:stCondLst>
                                    <p:cond delay="0"/>
                                  </p:stCondLst>
                                  <p:childTnLst>
                                    <p:set>
                                      <p:cBhvr>
                                        <p:cTn id="89" dur="1" fill="hold">
                                          <p:stCondLst>
                                            <p:cond delay="0"/>
                                          </p:stCondLst>
                                        </p:cTn>
                                        <p:tgtEl>
                                          <p:spTgt spid="8">
                                            <p:txEl>
                                              <p:pRg st="9" end="9"/>
                                            </p:txEl>
                                          </p:spTgt>
                                        </p:tgtEl>
                                        <p:attrNameLst>
                                          <p:attrName>style.visibility</p:attrName>
                                        </p:attrNameLst>
                                      </p:cBhvr>
                                      <p:to>
                                        <p:strVal val="visible"/>
                                      </p:to>
                                    </p:set>
                                    <p:anim calcmode="lin" valueType="num">
                                      <p:cBhvr additive="base">
                                        <p:cTn id="90"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8">
                                            <p:txEl>
                                              <p:pRg st="10" end="10"/>
                                            </p:txEl>
                                          </p:spTgt>
                                        </p:tgtEl>
                                        <p:attrNameLst>
                                          <p:attrName>style.visibility</p:attrName>
                                        </p:attrNameLst>
                                      </p:cBhvr>
                                      <p:to>
                                        <p:strVal val="visible"/>
                                      </p:to>
                                    </p:set>
                                    <p:anim calcmode="lin" valueType="num">
                                      <p:cBhvr additive="base">
                                        <p:cTn id="96" dur="500" fill="hold"/>
                                        <p:tgtEl>
                                          <p:spTgt spid="8">
                                            <p:txEl>
                                              <p:pRg st="10" end="10"/>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nodeType="clickEffect">
                                  <p:stCondLst>
                                    <p:cond delay="0"/>
                                  </p:stCondLst>
                                  <p:childTnLst>
                                    <p:set>
                                      <p:cBhvr>
                                        <p:cTn id="101" dur="1" fill="hold">
                                          <p:stCondLst>
                                            <p:cond delay="0"/>
                                          </p:stCondLst>
                                        </p:cTn>
                                        <p:tgtEl>
                                          <p:spTgt spid="8">
                                            <p:txEl>
                                              <p:pRg st="11" end="11"/>
                                            </p:txEl>
                                          </p:spTgt>
                                        </p:tgtEl>
                                        <p:attrNameLst>
                                          <p:attrName>style.visibility</p:attrName>
                                        </p:attrNameLst>
                                      </p:cBhvr>
                                      <p:to>
                                        <p:strVal val="visible"/>
                                      </p:to>
                                    </p:set>
                                    <p:anim calcmode="lin" valueType="num">
                                      <p:cBhvr additive="base">
                                        <p:cTn id="102" dur="500" fill="hold"/>
                                        <p:tgtEl>
                                          <p:spTgt spid="8">
                                            <p:txEl>
                                              <p:pRg st="11" end="11"/>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8">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nodeType="clickEffect">
                                  <p:stCondLst>
                                    <p:cond delay="0"/>
                                  </p:stCondLst>
                                  <p:childTnLst>
                                    <p:set>
                                      <p:cBhvr>
                                        <p:cTn id="107" dur="1" fill="hold">
                                          <p:stCondLst>
                                            <p:cond delay="0"/>
                                          </p:stCondLst>
                                        </p:cTn>
                                        <p:tgtEl>
                                          <p:spTgt spid="8">
                                            <p:txEl>
                                              <p:pRg st="12" end="12"/>
                                            </p:txEl>
                                          </p:spTgt>
                                        </p:tgtEl>
                                        <p:attrNameLst>
                                          <p:attrName>style.visibility</p:attrName>
                                        </p:attrNameLst>
                                      </p:cBhvr>
                                      <p:to>
                                        <p:strVal val="visible"/>
                                      </p:to>
                                    </p:set>
                                    <p:anim calcmode="lin" valueType="num">
                                      <p:cBhvr additive="base">
                                        <p:cTn id="108" dur="500" fill="hold"/>
                                        <p:tgtEl>
                                          <p:spTgt spid="8">
                                            <p:txEl>
                                              <p:pRg st="12" end="12"/>
                                            </p:txEl>
                                          </p:spTgt>
                                        </p:tgtEl>
                                        <p:attrNameLst>
                                          <p:attrName>ppt_x</p:attrName>
                                        </p:attrNameLst>
                                      </p:cBhvr>
                                      <p:tavLst>
                                        <p:tav tm="0">
                                          <p:val>
                                            <p:strVal val="#ppt_x"/>
                                          </p:val>
                                        </p:tav>
                                        <p:tav tm="100000">
                                          <p:val>
                                            <p:strVal val="#ppt_x"/>
                                          </p:val>
                                        </p:tav>
                                      </p:tavLst>
                                    </p:anim>
                                    <p:anim calcmode="lin" valueType="num">
                                      <p:cBhvr additive="base">
                                        <p:cTn id="109" dur="500" fill="hold"/>
                                        <p:tgtEl>
                                          <p:spTgt spid="8">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2">
            <a:extLst>
              <a:ext uri="{FF2B5EF4-FFF2-40B4-BE49-F238E27FC236}">
                <a16:creationId xmlns:a16="http://schemas.microsoft.com/office/drawing/2014/main" id="{45A0C53E-351F-484B-8A78-17C5834267AE}"/>
              </a:ext>
            </a:extLst>
          </p:cNvPr>
          <p:cNvSpPr/>
          <p:nvPr/>
        </p:nvSpPr>
        <p:spPr>
          <a:xfrm>
            <a:off x="403441" y="310159"/>
            <a:ext cx="17330369" cy="9635688"/>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8719047">
            <a:off x="-1258275" y="8685481"/>
            <a:ext cx="4057717" cy="1888683"/>
          </a:xfrm>
          <a:custGeom>
            <a:avLst/>
            <a:gdLst/>
            <a:ahLst/>
            <a:cxnLst/>
            <a:rect l="l" t="t" r="r" b="b"/>
            <a:pathLst>
              <a:path w="4057717" h="1888683">
                <a:moveTo>
                  <a:pt x="0" y="0"/>
                </a:moveTo>
                <a:lnTo>
                  <a:pt x="4057717" y="0"/>
                </a:lnTo>
                <a:lnTo>
                  <a:pt x="4057717" y="1888683"/>
                </a:lnTo>
                <a:lnTo>
                  <a:pt x="0" y="188868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2406247">
            <a:off x="15193577" y="7817532"/>
            <a:ext cx="3978762" cy="3711100"/>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6">
              <a:duotone>
                <a:prstClr val="black"/>
                <a:schemeClr val="accent2">
                  <a:tint val="45000"/>
                  <a:satMod val="400000"/>
                </a:schemeClr>
              </a:duotone>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1248658" y="823690"/>
            <a:ext cx="16200690" cy="8602355"/>
          </a:xfrm>
          <a:prstGeom prst="rect">
            <a:avLst/>
          </a:prstGeom>
        </p:spPr>
        <p:txBody>
          <a:bodyPr wrap="square" lIns="0" tIns="0" rIns="0" bIns="0" rtlCol="0" anchor="t">
            <a:spAutoFit/>
          </a:bodyPr>
          <a:lstStyle/>
          <a:p>
            <a:pPr>
              <a:spcAft>
                <a:spcPts val="600"/>
              </a:spcAft>
            </a:pPr>
            <a:r>
              <a:rPr lang="en-US" sz="3600" b="1" i="1">
                <a:solidFill>
                  <a:srgbClr val="0070C0"/>
                </a:solidFill>
                <a:latin typeface="Calibri" panose="020F0502020204030204" pitchFamily="34" charset="0"/>
                <a:ea typeface="Cambria" panose="02040503050406030204" pitchFamily="18" charset="0"/>
                <a:cs typeface="Cambria" panose="02040503050406030204" pitchFamily="18" charset="0"/>
              </a:rPr>
              <a:t>b. A lot of/ lots of (nhiều)</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A lot of / lots of đều có nghĩa là “nhiều”. Nó đề cập đến số lượng lớn.</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3600" i="1">
                <a:solidFill>
                  <a:srgbClr val="000000"/>
                </a:solidFill>
                <a:latin typeface="Calibri" panose="020F0502020204030204" pitchFamily="34" charset="0"/>
                <a:ea typeface="Cambria" panose="02040503050406030204" pitchFamily="18" charset="0"/>
                <a:cs typeface="Cambria" panose="02040503050406030204" pitchFamily="18" charset="0"/>
              </a:rPr>
              <a:t>- A lot of v</a:t>
            </a:r>
            <a:r>
              <a:rPr lang="en-US" sz="3600" i="1">
                <a:latin typeface="Calibri" panose="020F0502020204030204" pitchFamily="34" charset="0"/>
                <a:ea typeface="Cambria" panose="02040503050406030204" pitchFamily="18" charset="0"/>
                <a:cs typeface="Cambria" panose="02040503050406030204" pitchFamily="18" charset="0"/>
              </a:rPr>
              <a:t>à</a:t>
            </a:r>
            <a:r>
              <a:rPr lang="en-US" sz="3600" i="1">
                <a:solidFill>
                  <a:srgbClr val="000000"/>
                </a:solidFill>
                <a:latin typeface="Calibri" panose="020F0502020204030204" pitchFamily="34" charset="0"/>
                <a:ea typeface="Cambria" panose="02040503050406030204" pitchFamily="18" charset="0"/>
                <a:cs typeface="Cambria" panose="02040503050406030204" pitchFamily="18" charset="0"/>
              </a:rPr>
              <a:t> lots</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3600" i="1">
                <a:latin typeface="Calibri" panose="020F0502020204030204" pitchFamily="34" charset="0"/>
                <a:ea typeface="Cambria" panose="02040503050406030204" pitchFamily="18" charset="0"/>
                <a:cs typeface="Cambria" panose="02040503050406030204" pitchFamily="18" charset="0"/>
              </a:rPr>
              <a:t>of</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được dùng trong câu khẳng định. Chúng có thể dùng với danh từ đếm được số nhiều hoặc không đếm được.</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3600" b="1" i="1">
                <a:solidFill>
                  <a:srgbClr val="0070C0"/>
                </a:solidFill>
                <a:latin typeface="Calibri" panose="020F0502020204030204" pitchFamily="34" charset="0"/>
                <a:ea typeface="Cambria" panose="02040503050406030204" pitchFamily="18" charset="0"/>
                <a:cs typeface="Cambria" panose="02040503050406030204" pitchFamily="18" charset="0"/>
              </a:rPr>
              <a:t>Ex .</a:t>
            </a:r>
            <a:r>
              <a:rPr lang="en-US" sz="3600" i="1">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There are a lot of bananas in the fridge. </a:t>
            </a:r>
            <a:endParaRPr lang="en-US" sz="40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3600" i="1">
                <a:solidFill>
                  <a:srgbClr val="000000"/>
                </a:solidFill>
                <a:latin typeface="Calibri" panose="020F0502020204030204" pitchFamily="34" charset="0"/>
                <a:ea typeface="Cambria" panose="02040503050406030204" pitchFamily="18" charset="0"/>
                <a:cs typeface="Cambria" panose="02040503050406030204" pitchFamily="18" charset="0"/>
              </a:rPr>
              <a:t>(Có nhiều chuối trong tủ lạnh.)</a:t>
            </a:r>
            <a:endParaRPr lang="en-US" sz="40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Learning a foreign language needs lots of time.</a:t>
            </a:r>
            <a:endParaRPr lang="en-US" sz="40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3600" i="1">
                <a:solidFill>
                  <a:srgbClr val="000000"/>
                </a:solidFill>
                <a:latin typeface="Calibri" panose="020F0502020204030204" pitchFamily="34" charset="0"/>
                <a:ea typeface="Cambria" panose="02040503050406030204" pitchFamily="18" charset="0"/>
                <a:cs typeface="Cambria" panose="02040503050406030204" pitchFamily="18" charset="0"/>
              </a:rPr>
              <a:t>(Học một ngoại ngữ cẩn nhiều thời gian.)</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3600" b="1" i="1">
                <a:solidFill>
                  <a:srgbClr val="000000"/>
                </a:solidFill>
                <a:latin typeface="Calibri" panose="020F0502020204030204" pitchFamily="34" charset="0"/>
                <a:ea typeface="Cambria" panose="02040503050406030204" pitchFamily="18" charset="0"/>
                <a:cs typeface="Cambria" panose="02040503050406030204" pitchFamily="18" charset="0"/>
              </a:rPr>
              <a:t>Chú ý:</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“many” và “much” cũng có nghĩa là </a:t>
            </a:r>
            <a:r>
              <a:rPr lang="en-US" sz="3600" i="1">
                <a:solidFill>
                  <a:srgbClr val="000000"/>
                </a:solidFill>
                <a:latin typeface="Calibri" panose="020F0502020204030204" pitchFamily="34" charset="0"/>
                <a:ea typeface="Cambria" panose="02040503050406030204" pitchFamily="18" charset="0"/>
                <a:cs typeface="Cambria" panose="02040503050406030204" pitchFamily="18" charset="0"/>
              </a:rPr>
              <a:t>“nhiều”.</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Chúng thường được sử dụng trong câu phủ định hoặc nghi vấn.</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3600" b="1" i="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3600" i="1">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Did he make many mistakes in his writing yesterday?</a:t>
            </a:r>
            <a:endParaRPr lang="en-US" sz="40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3600" i="1">
                <a:solidFill>
                  <a:srgbClr val="000000"/>
                </a:solidFill>
                <a:latin typeface="Calibri" panose="020F0502020204030204" pitchFamily="34" charset="0"/>
                <a:ea typeface="Cambria" panose="02040503050406030204" pitchFamily="18" charset="0"/>
                <a:cs typeface="Cambria" panose="02040503050406030204" pitchFamily="18" charset="0"/>
              </a:rPr>
              <a:t>(Anh ta có mắc nhiều lỗi sai trong bài viết của anh ta ngày hôm qua không?)</a:t>
            </a:r>
            <a:endParaRPr lang="en-US" sz="40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We don’t drink much wine. </a:t>
            </a:r>
            <a:endParaRPr lang="en-US" sz="40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3600" i="1">
                <a:solidFill>
                  <a:srgbClr val="000000"/>
                </a:solidFill>
                <a:latin typeface="Calibri" panose="020F0502020204030204" pitchFamily="34" charset="0"/>
                <a:ea typeface="Cambria" panose="02040503050406030204" pitchFamily="18" charset="0"/>
                <a:cs typeface="Cambria" panose="02040503050406030204" pitchFamily="18" charset="0"/>
              </a:rPr>
              <a:t>(Chúng tôi không uống nhiều rượu.)</a:t>
            </a:r>
            <a:endParaRPr lang="en-US" sz="4000">
              <a:latin typeface="Cambria" panose="02040503050406030204" pitchFamily="18" charset="0"/>
              <a:ea typeface="Cambria" panose="02040503050406030204" pitchFamily="18" charset="0"/>
              <a:cs typeface="Cambria" panose="02040503050406030204" pitchFamily="18" charset="0"/>
            </a:endParaRPr>
          </a:p>
        </p:txBody>
      </p:sp>
      <p:sp>
        <p:nvSpPr>
          <p:cNvPr id="10" name="Freeform 10"/>
          <p:cNvSpPr/>
          <p:nvPr/>
        </p:nvSpPr>
        <p:spPr>
          <a:xfrm rot="2065264">
            <a:off x="14638911" y="468797"/>
            <a:ext cx="4317987" cy="842008"/>
          </a:xfrm>
          <a:custGeom>
            <a:avLst/>
            <a:gdLst/>
            <a:ahLst/>
            <a:cxnLst/>
            <a:rect l="l" t="t" r="r" b="b"/>
            <a:pathLst>
              <a:path w="4317987" h="842008">
                <a:moveTo>
                  <a:pt x="0" y="0"/>
                </a:moveTo>
                <a:lnTo>
                  <a:pt x="4317987" y="0"/>
                </a:lnTo>
                <a:lnTo>
                  <a:pt x="4317987" y="842008"/>
                </a:lnTo>
                <a:lnTo>
                  <a:pt x="0" y="84200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rot="-2830538" flipH="1">
            <a:off x="15800050" y="-865855"/>
            <a:ext cx="2473569" cy="2083686"/>
          </a:xfrm>
          <a:custGeom>
            <a:avLst/>
            <a:gdLst/>
            <a:ahLst/>
            <a:cxnLst/>
            <a:rect l="l" t="t" r="r" b="b"/>
            <a:pathLst>
              <a:path w="8295616" h="8608658">
                <a:moveTo>
                  <a:pt x="8295616" y="0"/>
                </a:moveTo>
                <a:lnTo>
                  <a:pt x="0" y="0"/>
                </a:lnTo>
                <a:lnTo>
                  <a:pt x="0" y="8608658"/>
                </a:lnTo>
                <a:lnTo>
                  <a:pt x="8295616" y="8608658"/>
                </a:lnTo>
                <a:lnTo>
                  <a:pt x="8295616"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3" name="Freeform 13"/>
          <p:cNvSpPr/>
          <p:nvPr/>
        </p:nvSpPr>
        <p:spPr>
          <a:xfrm rot="5908102">
            <a:off x="-1636083" y="-2248314"/>
            <a:ext cx="4813332" cy="4489526"/>
          </a:xfrm>
          <a:custGeom>
            <a:avLst/>
            <a:gdLst/>
            <a:ahLst/>
            <a:cxnLst/>
            <a:rect l="l" t="t" r="r" b="b"/>
            <a:pathLst>
              <a:path w="4813332" h="4489526">
                <a:moveTo>
                  <a:pt x="0" y="0"/>
                </a:moveTo>
                <a:lnTo>
                  <a:pt x="4813332" y="0"/>
                </a:lnTo>
                <a:lnTo>
                  <a:pt x="4813332" y="4489527"/>
                </a:lnTo>
                <a:lnTo>
                  <a:pt x="0" y="448952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4" name="Freeform 14"/>
          <p:cNvSpPr/>
          <p:nvPr/>
        </p:nvSpPr>
        <p:spPr>
          <a:xfrm rot="-1557304">
            <a:off x="5350994" y="-404730"/>
            <a:ext cx="2131872" cy="802359"/>
          </a:xfrm>
          <a:custGeom>
            <a:avLst/>
            <a:gdLst/>
            <a:ahLst/>
            <a:cxnLst/>
            <a:rect l="l" t="t" r="r" b="b"/>
            <a:pathLst>
              <a:path w="2131872" h="802359">
                <a:moveTo>
                  <a:pt x="0" y="0"/>
                </a:moveTo>
                <a:lnTo>
                  <a:pt x="2131872" y="0"/>
                </a:lnTo>
                <a:lnTo>
                  <a:pt x="2131872" y="802359"/>
                </a:lnTo>
                <a:lnTo>
                  <a:pt x="0" y="80235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Tree>
    <p:extLst>
      <p:ext uri="{BB962C8B-B14F-4D97-AF65-F5344CB8AC3E}">
        <p14:creationId xmlns:p14="http://schemas.microsoft.com/office/powerpoint/2010/main" val="217073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2" presetClass="entr" presetSubtype="4" fill="hold" nodeType="with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 calcmode="lin" valueType="num">
                                      <p:cBhvr additive="base">
                                        <p:cTn id="42"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8">
                                            <p:txEl>
                                              <p:pRg st="1" end="1"/>
                                            </p:txEl>
                                          </p:spTgt>
                                        </p:tgtEl>
                                        <p:attrNameLst>
                                          <p:attrName>style.visibility</p:attrName>
                                        </p:attrNameLst>
                                      </p:cBhvr>
                                      <p:to>
                                        <p:strVal val="visible"/>
                                      </p:to>
                                    </p:set>
                                    <p:anim calcmode="lin" valueType="num">
                                      <p:cBhvr additive="base">
                                        <p:cTn id="48"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8">
                                            <p:txEl>
                                              <p:pRg st="2" end="2"/>
                                            </p:txEl>
                                          </p:spTgt>
                                        </p:tgtEl>
                                        <p:attrNameLst>
                                          <p:attrName>style.visibility</p:attrName>
                                        </p:attrNameLst>
                                      </p:cBhvr>
                                      <p:to>
                                        <p:strVal val="visible"/>
                                      </p:to>
                                    </p:set>
                                    <p:anim calcmode="lin" valueType="num">
                                      <p:cBhvr additive="base">
                                        <p:cTn id="54"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8">
                                            <p:txEl>
                                              <p:pRg st="3" end="3"/>
                                            </p:txEl>
                                          </p:spTgt>
                                        </p:tgtEl>
                                        <p:attrNameLst>
                                          <p:attrName>style.visibility</p:attrName>
                                        </p:attrNameLst>
                                      </p:cBhvr>
                                      <p:to>
                                        <p:strVal val="visible"/>
                                      </p:to>
                                    </p:set>
                                    <p:anim calcmode="lin" valueType="num">
                                      <p:cBhvr additive="base">
                                        <p:cTn id="60"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8">
                                            <p:txEl>
                                              <p:pRg st="3" end="3"/>
                                            </p:txEl>
                                          </p:spTgt>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8">
                                            <p:txEl>
                                              <p:pRg st="4" end="4"/>
                                            </p:txEl>
                                          </p:spTgt>
                                        </p:tgtEl>
                                        <p:attrNameLst>
                                          <p:attrName>style.visibility</p:attrName>
                                        </p:attrNameLst>
                                      </p:cBhvr>
                                      <p:to>
                                        <p:strVal val="visible"/>
                                      </p:to>
                                    </p:set>
                                    <p:anim calcmode="lin" valueType="num">
                                      <p:cBhvr additive="base">
                                        <p:cTn id="64"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8">
                                            <p:txEl>
                                              <p:pRg st="5" end="5"/>
                                            </p:txEl>
                                          </p:spTgt>
                                        </p:tgtEl>
                                        <p:attrNameLst>
                                          <p:attrName>style.visibility</p:attrName>
                                        </p:attrNameLst>
                                      </p:cBhvr>
                                      <p:to>
                                        <p:strVal val="visible"/>
                                      </p:to>
                                    </p:set>
                                    <p:anim calcmode="lin" valueType="num">
                                      <p:cBhvr additive="base">
                                        <p:cTn id="70"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8">
                                            <p:txEl>
                                              <p:pRg st="5" end="5"/>
                                            </p:txEl>
                                          </p:spTgt>
                                        </p:tgtEl>
                                        <p:attrNameLst>
                                          <p:attrName>ppt_y</p:attrName>
                                        </p:attrNameLst>
                                      </p:cBhvr>
                                      <p:tavLst>
                                        <p:tav tm="0">
                                          <p:val>
                                            <p:strVal val="1+#ppt_h/2"/>
                                          </p:val>
                                        </p:tav>
                                        <p:tav tm="100000">
                                          <p:val>
                                            <p:strVal val="#ppt_y"/>
                                          </p:val>
                                        </p:tav>
                                      </p:tavLst>
                                    </p:anim>
                                  </p:childTnLst>
                                </p:cTn>
                              </p:par>
                              <p:par>
                                <p:cTn id="72" presetID="2" presetClass="entr" presetSubtype="4" fill="hold" nodeType="withEffect">
                                  <p:stCondLst>
                                    <p:cond delay="0"/>
                                  </p:stCondLst>
                                  <p:childTnLst>
                                    <p:set>
                                      <p:cBhvr>
                                        <p:cTn id="73" dur="1" fill="hold">
                                          <p:stCondLst>
                                            <p:cond delay="0"/>
                                          </p:stCondLst>
                                        </p:cTn>
                                        <p:tgtEl>
                                          <p:spTgt spid="8">
                                            <p:txEl>
                                              <p:pRg st="6" end="6"/>
                                            </p:txEl>
                                          </p:spTgt>
                                        </p:tgtEl>
                                        <p:attrNameLst>
                                          <p:attrName>style.visibility</p:attrName>
                                        </p:attrNameLst>
                                      </p:cBhvr>
                                      <p:to>
                                        <p:strVal val="visible"/>
                                      </p:to>
                                    </p:set>
                                    <p:anim calcmode="lin" valueType="num">
                                      <p:cBhvr additive="base">
                                        <p:cTn id="74"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nodeType="clickEffect">
                                  <p:stCondLst>
                                    <p:cond delay="0"/>
                                  </p:stCondLst>
                                  <p:childTnLst>
                                    <p:set>
                                      <p:cBhvr>
                                        <p:cTn id="79" dur="1" fill="hold">
                                          <p:stCondLst>
                                            <p:cond delay="0"/>
                                          </p:stCondLst>
                                        </p:cTn>
                                        <p:tgtEl>
                                          <p:spTgt spid="8">
                                            <p:txEl>
                                              <p:pRg st="7" end="7"/>
                                            </p:txEl>
                                          </p:spTgt>
                                        </p:tgtEl>
                                        <p:attrNameLst>
                                          <p:attrName>style.visibility</p:attrName>
                                        </p:attrNameLst>
                                      </p:cBhvr>
                                      <p:to>
                                        <p:strVal val="visible"/>
                                      </p:to>
                                    </p:set>
                                    <p:anim calcmode="lin" valueType="num">
                                      <p:cBhvr additive="base">
                                        <p:cTn id="80"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nodeType="clickEffect">
                                  <p:stCondLst>
                                    <p:cond delay="0"/>
                                  </p:stCondLst>
                                  <p:childTnLst>
                                    <p:set>
                                      <p:cBhvr>
                                        <p:cTn id="85" dur="1" fill="hold">
                                          <p:stCondLst>
                                            <p:cond delay="0"/>
                                          </p:stCondLst>
                                        </p:cTn>
                                        <p:tgtEl>
                                          <p:spTgt spid="8">
                                            <p:txEl>
                                              <p:pRg st="8" end="8"/>
                                            </p:txEl>
                                          </p:spTgt>
                                        </p:tgtEl>
                                        <p:attrNameLst>
                                          <p:attrName>style.visibility</p:attrName>
                                        </p:attrNameLst>
                                      </p:cBhvr>
                                      <p:to>
                                        <p:strVal val="visible"/>
                                      </p:to>
                                    </p:set>
                                    <p:anim calcmode="lin" valueType="num">
                                      <p:cBhvr additive="base">
                                        <p:cTn id="86"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87" dur="500" fill="hold"/>
                                        <p:tgtEl>
                                          <p:spTgt spid="8">
                                            <p:txEl>
                                              <p:pRg st="8" end="8"/>
                                            </p:txEl>
                                          </p:spTgt>
                                        </p:tgtEl>
                                        <p:attrNameLst>
                                          <p:attrName>ppt_y</p:attrName>
                                        </p:attrNameLst>
                                      </p:cBhvr>
                                      <p:tavLst>
                                        <p:tav tm="0">
                                          <p:val>
                                            <p:strVal val="1+#ppt_h/2"/>
                                          </p:val>
                                        </p:tav>
                                        <p:tav tm="100000">
                                          <p:val>
                                            <p:strVal val="#ppt_y"/>
                                          </p:val>
                                        </p:tav>
                                      </p:tavLst>
                                    </p:anim>
                                  </p:childTnLst>
                                </p:cTn>
                              </p:par>
                              <p:par>
                                <p:cTn id="88" presetID="2" presetClass="entr" presetSubtype="4" fill="hold" nodeType="withEffect">
                                  <p:stCondLst>
                                    <p:cond delay="0"/>
                                  </p:stCondLst>
                                  <p:childTnLst>
                                    <p:set>
                                      <p:cBhvr>
                                        <p:cTn id="89" dur="1" fill="hold">
                                          <p:stCondLst>
                                            <p:cond delay="0"/>
                                          </p:stCondLst>
                                        </p:cTn>
                                        <p:tgtEl>
                                          <p:spTgt spid="8">
                                            <p:txEl>
                                              <p:pRg st="9" end="9"/>
                                            </p:txEl>
                                          </p:spTgt>
                                        </p:tgtEl>
                                        <p:attrNameLst>
                                          <p:attrName>style.visibility</p:attrName>
                                        </p:attrNameLst>
                                      </p:cBhvr>
                                      <p:to>
                                        <p:strVal val="visible"/>
                                      </p:to>
                                    </p:set>
                                    <p:anim calcmode="lin" valueType="num">
                                      <p:cBhvr additive="base">
                                        <p:cTn id="90"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8">
                                            <p:txEl>
                                              <p:pRg st="10" end="10"/>
                                            </p:txEl>
                                          </p:spTgt>
                                        </p:tgtEl>
                                        <p:attrNameLst>
                                          <p:attrName>style.visibility</p:attrName>
                                        </p:attrNameLst>
                                      </p:cBhvr>
                                      <p:to>
                                        <p:strVal val="visible"/>
                                      </p:to>
                                    </p:set>
                                    <p:anim calcmode="lin" valueType="num">
                                      <p:cBhvr additive="base">
                                        <p:cTn id="96" dur="500" fill="hold"/>
                                        <p:tgtEl>
                                          <p:spTgt spid="8">
                                            <p:txEl>
                                              <p:pRg st="10" end="10"/>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8">
                                            <p:txEl>
                                              <p:pRg st="10" end="10"/>
                                            </p:txEl>
                                          </p:spTgt>
                                        </p:tgtEl>
                                        <p:attrNameLst>
                                          <p:attrName>ppt_y</p:attrName>
                                        </p:attrNameLst>
                                      </p:cBhvr>
                                      <p:tavLst>
                                        <p:tav tm="0">
                                          <p:val>
                                            <p:strVal val="1+#ppt_h/2"/>
                                          </p:val>
                                        </p:tav>
                                        <p:tav tm="100000">
                                          <p:val>
                                            <p:strVal val="#ppt_y"/>
                                          </p:val>
                                        </p:tav>
                                      </p:tavLst>
                                    </p:anim>
                                  </p:childTnLst>
                                </p:cTn>
                              </p:par>
                              <p:par>
                                <p:cTn id="98" presetID="2" presetClass="entr" presetSubtype="4" fill="hold" nodeType="withEffect">
                                  <p:stCondLst>
                                    <p:cond delay="0"/>
                                  </p:stCondLst>
                                  <p:childTnLst>
                                    <p:set>
                                      <p:cBhvr>
                                        <p:cTn id="99" dur="1" fill="hold">
                                          <p:stCondLst>
                                            <p:cond delay="0"/>
                                          </p:stCondLst>
                                        </p:cTn>
                                        <p:tgtEl>
                                          <p:spTgt spid="8">
                                            <p:txEl>
                                              <p:pRg st="11" end="11"/>
                                            </p:txEl>
                                          </p:spTgt>
                                        </p:tgtEl>
                                        <p:attrNameLst>
                                          <p:attrName>style.visibility</p:attrName>
                                        </p:attrNameLst>
                                      </p:cBhvr>
                                      <p:to>
                                        <p:strVal val="visible"/>
                                      </p:to>
                                    </p:set>
                                    <p:anim calcmode="lin" valueType="num">
                                      <p:cBhvr additive="base">
                                        <p:cTn id="100" dur="500" fill="hold"/>
                                        <p:tgtEl>
                                          <p:spTgt spid="8">
                                            <p:txEl>
                                              <p:pRg st="11" end="11"/>
                                            </p:txEl>
                                          </p:spTgt>
                                        </p:tgtEl>
                                        <p:attrNameLst>
                                          <p:attrName>ppt_x</p:attrName>
                                        </p:attrNameLst>
                                      </p:cBhvr>
                                      <p:tavLst>
                                        <p:tav tm="0">
                                          <p:val>
                                            <p:strVal val="#ppt_x"/>
                                          </p:val>
                                        </p:tav>
                                        <p:tav tm="100000">
                                          <p:val>
                                            <p:strVal val="#ppt_x"/>
                                          </p:val>
                                        </p:tav>
                                      </p:tavLst>
                                    </p:anim>
                                    <p:anim calcmode="lin" valueType="num">
                                      <p:cBhvr additive="base">
                                        <p:cTn id="101" dur="500" fill="hold"/>
                                        <p:tgtEl>
                                          <p:spTgt spid="8">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38675">
            <a:off x="8165076" y="7630683"/>
            <a:ext cx="3957399" cy="3288239"/>
          </a:xfrm>
          <a:custGeom>
            <a:avLst/>
            <a:gdLst/>
            <a:ahLst/>
            <a:cxnLst/>
            <a:rect l="l" t="t" r="r" b="b"/>
            <a:pathLst>
              <a:path w="3957399" h="3288239">
                <a:moveTo>
                  <a:pt x="0" y="0"/>
                </a:moveTo>
                <a:lnTo>
                  <a:pt x="3957399" y="0"/>
                </a:lnTo>
                <a:lnTo>
                  <a:pt x="3957399" y="3288239"/>
                </a:lnTo>
                <a:lnTo>
                  <a:pt x="0" y="328823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rot="-9948384">
            <a:off x="10999663" y="-2042867"/>
            <a:ext cx="3957399" cy="3288239"/>
          </a:xfrm>
          <a:custGeom>
            <a:avLst/>
            <a:gdLst/>
            <a:ahLst/>
            <a:cxnLst/>
            <a:rect l="l" t="t" r="r" b="b"/>
            <a:pathLst>
              <a:path w="3957399" h="3288239">
                <a:moveTo>
                  <a:pt x="0" y="0"/>
                </a:moveTo>
                <a:lnTo>
                  <a:pt x="3957399" y="0"/>
                </a:lnTo>
                <a:lnTo>
                  <a:pt x="3957399" y="3288238"/>
                </a:lnTo>
                <a:lnTo>
                  <a:pt x="0" y="32882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rot="9821706">
            <a:off x="16191506" y="1923740"/>
            <a:ext cx="4887233" cy="4558455"/>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5" name="Group 5"/>
          <p:cNvGrpSpPr/>
          <p:nvPr/>
        </p:nvGrpSpPr>
        <p:grpSpPr>
          <a:xfrm>
            <a:off x="4572000" y="1028700"/>
            <a:ext cx="13411199" cy="8229600"/>
            <a:chOff x="0" y="0"/>
            <a:chExt cx="2595570" cy="2167467"/>
          </a:xfrm>
        </p:grpSpPr>
        <p:sp>
          <p:nvSpPr>
            <p:cNvPr id="6" name="Freeform 6"/>
            <p:cNvSpPr/>
            <p:nvPr/>
          </p:nvSpPr>
          <p:spPr>
            <a:xfrm>
              <a:off x="0" y="0"/>
              <a:ext cx="2595570" cy="2167467"/>
            </a:xfrm>
            <a:custGeom>
              <a:avLst/>
              <a:gdLst/>
              <a:ahLst/>
              <a:cxnLst/>
              <a:rect l="l" t="t" r="r" b="b"/>
              <a:pathLst>
                <a:path w="2595570" h="2167467">
                  <a:moveTo>
                    <a:pt x="40065" y="0"/>
                  </a:moveTo>
                  <a:lnTo>
                    <a:pt x="2555506" y="0"/>
                  </a:lnTo>
                  <a:cubicBezTo>
                    <a:pt x="2566131" y="0"/>
                    <a:pt x="2576322" y="4221"/>
                    <a:pt x="2583836" y="11735"/>
                  </a:cubicBezTo>
                  <a:cubicBezTo>
                    <a:pt x="2591349" y="19248"/>
                    <a:pt x="2595570" y="29439"/>
                    <a:pt x="2595570" y="40065"/>
                  </a:cubicBezTo>
                  <a:lnTo>
                    <a:pt x="2595570" y="2127402"/>
                  </a:lnTo>
                  <a:cubicBezTo>
                    <a:pt x="2595570" y="2138028"/>
                    <a:pt x="2591349" y="2148218"/>
                    <a:pt x="2583836" y="2155732"/>
                  </a:cubicBezTo>
                  <a:cubicBezTo>
                    <a:pt x="2576322" y="2163246"/>
                    <a:pt x="2566131" y="2167467"/>
                    <a:pt x="2555506" y="2167467"/>
                  </a:cubicBezTo>
                  <a:lnTo>
                    <a:pt x="40065" y="2167467"/>
                  </a:lnTo>
                  <a:cubicBezTo>
                    <a:pt x="29439" y="2167467"/>
                    <a:pt x="19248" y="2163246"/>
                    <a:pt x="11735" y="2155732"/>
                  </a:cubicBezTo>
                  <a:cubicBezTo>
                    <a:pt x="4221" y="2148218"/>
                    <a:pt x="0" y="2138028"/>
                    <a:pt x="0" y="2127402"/>
                  </a:cubicBezTo>
                  <a:lnTo>
                    <a:pt x="0" y="40065"/>
                  </a:lnTo>
                  <a:cubicBezTo>
                    <a:pt x="0" y="29439"/>
                    <a:pt x="4221" y="19248"/>
                    <a:pt x="11735" y="11735"/>
                  </a:cubicBezTo>
                  <a:cubicBezTo>
                    <a:pt x="19248" y="4221"/>
                    <a:pt x="29439" y="0"/>
                    <a:pt x="40065" y="0"/>
                  </a:cubicBezTo>
                  <a:close/>
                </a:path>
              </a:pathLst>
            </a:custGeom>
            <a:solidFill>
              <a:srgbClr val="FF8B82"/>
            </a:solidFill>
          </p:spPr>
        </p:sp>
        <p:sp>
          <p:nvSpPr>
            <p:cNvPr id="7" name="TextBox 7"/>
            <p:cNvSpPr txBox="1"/>
            <p:nvPr/>
          </p:nvSpPr>
          <p:spPr>
            <a:xfrm>
              <a:off x="0" y="-66675"/>
              <a:ext cx="812800" cy="879475"/>
            </a:xfrm>
            <a:prstGeom prst="rect">
              <a:avLst/>
            </a:prstGeom>
          </p:spPr>
          <p:txBody>
            <a:bodyPr lIns="50800" tIns="50800" rIns="50800" bIns="50800" rtlCol="0" anchor="ctr"/>
            <a:lstStyle/>
            <a:p>
              <a:pPr algn="ctr">
                <a:lnSpc>
                  <a:spcPts val="2609"/>
                </a:lnSpc>
              </a:pPr>
              <a:endParaRPr/>
            </a:p>
          </p:txBody>
        </p:sp>
      </p:grpSp>
      <p:sp>
        <p:nvSpPr>
          <p:cNvPr id="8" name="Freeform 8"/>
          <p:cNvSpPr/>
          <p:nvPr/>
        </p:nvSpPr>
        <p:spPr>
          <a:xfrm rot="-1879425">
            <a:off x="14923593" y="8364810"/>
            <a:ext cx="3422940" cy="734506"/>
          </a:xfrm>
          <a:custGeom>
            <a:avLst/>
            <a:gdLst/>
            <a:ahLst/>
            <a:cxnLst/>
            <a:rect l="l" t="t" r="r" b="b"/>
            <a:pathLst>
              <a:path w="3422940" h="734506">
                <a:moveTo>
                  <a:pt x="0" y="0"/>
                </a:moveTo>
                <a:lnTo>
                  <a:pt x="3422940" y="0"/>
                </a:lnTo>
                <a:lnTo>
                  <a:pt x="3422940" y="734506"/>
                </a:lnTo>
                <a:lnTo>
                  <a:pt x="0" y="734506"/>
                </a:lnTo>
                <a:lnTo>
                  <a:pt x="0" y="0"/>
                </a:lnTo>
                <a:close/>
              </a:path>
            </a:pathLst>
          </a:custGeom>
          <a:blipFill>
            <a:blip r:embed="rId7"/>
            <a:stretch>
              <a:fillRect/>
            </a:stretch>
          </a:blipFill>
        </p:spPr>
      </p:sp>
      <p:sp>
        <p:nvSpPr>
          <p:cNvPr id="9" name="Freeform 9"/>
          <p:cNvSpPr/>
          <p:nvPr/>
        </p:nvSpPr>
        <p:spPr>
          <a:xfrm>
            <a:off x="15250215" y="0"/>
            <a:ext cx="2531567" cy="2573682"/>
          </a:xfrm>
          <a:custGeom>
            <a:avLst/>
            <a:gdLst/>
            <a:ahLst/>
            <a:cxnLst/>
            <a:rect l="l" t="t" r="r" b="b"/>
            <a:pathLst>
              <a:path w="2531567" h="2573682">
                <a:moveTo>
                  <a:pt x="0" y="0"/>
                </a:moveTo>
                <a:lnTo>
                  <a:pt x="2531567" y="0"/>
                </a:lnTo>
                <a:lnTo>
                  <a:pt x="2531567" y="2573682"/>
                </a:lnTo>
                <a:lnTo>
                  <a:pt x="0" y="257368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TextBox 11"/>
          <p:cNvSpPr txBox="1"/>
          <p:nvPr/>
        </p:nvSpPr>
        <p:spPr>
          <a:xfrm>
            <a:off x="5824022" y="2203456"/>
            <a:ext cx="13540176" cy="1358385"/>
          </a:xfrm>
          <a:prstGeom prst="rect">
            <a:avLst/>
          </a:prstGeom>
        </p:spPr>
        <p:txBody>
          <a:bodyPr wrap="square" lIns="0" tIns="0" rIns="0" bIns="0" rtlCol="0" anchor="t">
            <a:spAutoFit/>
          </a:bodyPr>
          <a:lstStyle/>
          <a:p>
            <a:pPr>
              <a:lnSpc>
                <a:spcPts val="10449"/>
              </a:lnSpc>
            </a:pPr>
            <a:r>
              <a:rPr lang="en-US" sz="11500">
                <a:solidFill>
                  <a:srgbClr val="FFFFFF"/>
                </a:solidFill>
                <a:latin typeface="Puimek Font TH"/>
              </a:rPr>
              <a:t>Gramar checking</a:t>
            </a:r>
          </a:p>
        </p:txBody>
      </p:sp>
      <p:sp>
        <p:nvSpPr>
          <p:cNvPr id="12" name="Freeform 12"/>
          <p:cNvSpPr/>
          <p:nvPr/>
        </p:nvSpPr>
        <p:spPr>
          <a:xfrm rot="4533940">
            <a:off x="160770" y="7610137"/>
            <a:ext cx="3978762" cy="3711100"/>
          </a:xfrm>
          <a:custGeom>
            <a:avLst/>
            <a:gdLst/>
            <a:ahLst/>
            <a:cxnLst/>
            <a:rect l="l" t="t" r="r" b="b"/>
            <a:pathLst>
              <a:path w="3978762" h="3711100">
                <a:moveTo>
                  <a:pt x="0" y="0"/>
                </a:moveTo>
                <a:lnTo>
                  <a:pt x="3978761" y="0"/>
                </a:lnTo>
                <a:lnTo>
                  <a:pt x="3978761" y="3711100"/>
                </a:lnTo>
                <a:lnTo>
                  <a:pt x="0" y="37111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3" name="Freeform 13"/>
          <p:cNvSpPr/>
          <p:nvPr/>
        </p:nvSpPr>
        <p:spPr>
          <a:xfrm rot="9806711">
            <a:off x="3803046" y="-1226988"/>
            <a:ext cx="3978762" cy="3711100"/>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rot="725358">
            <a:off x="35090" y="3439500"/>
            <a:ext cx="4435066" cy="3941036"/>
          </a:xfrm>
          <a:custGeom>
            <a:avLst/>
            <a:gdLst/>
            <a:ahLst/>
            <a:cxnLst/>
            <a:rect l="l" t="t" r="r" b="b"/>
            <a:pathLst>
              <a:path w="7287988" h="6651946">
                <a:moveTo>
                  <a:pt x="0" y="0"/>
                </a:moveTo>
                <a:lnTo>
                  <a:pt x="7287988" y="0"/>
                </a:lnTo>
                <a:lnTo>
                  <a:pt x="7287988" y="6651946"/>
                </a:lnTo>
                <a:lnTo>
                  <a:pt x="0" y="665194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5" name="Freeform 15"/>
          <p:cNvSpPr/>
          <p:nvPr/>
        </p:nvSpPr>
        <p:spPr>
          <a:xfrm rot="6998814">
            <a:off x="173998" y="-1764878"/>
            <a:ext cx="4887233" cy="4558455"/>
          </a:xfrm>
          <a:custGeom>
            <a:avLst/>
            <a:gdLst/>
            <a:ahLst/>
            <a:cxnLst/>
            <a:rect l="l" t="t" r="r" b="b"/>
            <a:pathLst>
              <a:path w="4887233" h="4558455">
                <a:moveTo>
                  <a:pt x="0" y="0"/>
                </a:moveTo>
                <a:lnTo>
                  <a:pt x="4887233" y="0"/>
                </a:lnTo>
                <a:lnTo>
                  <a:pt x="4887233" y="4558456"/>
                </a:lnTo>
                <a:lnTo>
                  <a:pt x="0" y="45584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6" name="Freeform 16"/>
          <p:cNvSpPr/>
          <p:nvPr/>
        </p:nvSpPr>
        <p:spPr>
          <a:xfrm rot="2474649">
            <a:off x="9616161" y="4103156"/>
            <a:ext cx="2646698" cy="838059"/>
          </a:xfrm>
          <a:custGeom>
            <a:avLst/>
            <a:gdLst/>
            <a:ahLst/>
            <a:cxnLst/>
            <a:rect l="l" t="t" r="r" b="b"/>
            <a:pathLst>
              <a:path w="1631938" h="614202">
                <a:moveTo>
                  <a:pt x="0" y="0"/>
                </a:moveTo>
                <a:lnTo>
                  <a:pt x="1631938" y="0"/>
                </a:lnTo>
                <a:lnTo>
                  <a:pt x="1631938" y="614202"/>
                </a:lnTo>
                <a:lnTo>
                  <a:pt x="0" y="61420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45" name="TextBox 11">
            <a:extLst>
              <a:ext uri="{FF2B5EF4-FFF2-40B4-BE49-F238E27FC236}">
                <a16:creationId xmlns:a16="http://schemas.microsoft.com/office/drawing/2014/main" id="{3F2E5439-57A7-4527-A780-E19D827D9BED}"/>
              </a:ext>
            </a:extLst>
          </p:cNvPr>
          <p:cNvSpPr txBox="1"/>
          <p:nvPr/>
        </p:nvSpPr>
        <p:spPr>
          <a:xfrm>
            <a:off x="4703261" y="5580506"/>
            <a:ext cx="14030619" cy="2520818"/>
          </a:xfrm>
          <a:prstGeom prst="rect">
            <a:avLst/>
          </a:prstGeom>
        </p:spPr>
        <p:txBody>
          <a:bodyPr wrap="square" lIns="0" tIns="0" rIns="0" bIns="0" rtlCol="0" anchor="t">
            <a:spAutoFit/>
          </a:bodyPr>
          <a:lstStyle/>
          <a:p>
            <a:pPr>
              <a:lnSpc>
                <a:spcPts val="10449"/>
              </a:lnSpc>
            </a:pPr>
            <a:r>
              <a:rPr lang="en-US" sz="6000">
                <a:solidFill>
                  <a:srgbClr val="FFFFFF"/>
                </a:solidFill>
                <a:latin typeface="Puimek Font TH"/>
                <a:hlinkClick r:id="rId16"/>
              </a:rPr>
              <a:t>https://wordwall.net/resource/19664176</a:t>
            </a:r>
            <a:endParaRPr lang="en-US" sz="6000">
              <a:solidFill>
                <a:srgbClr val="FFFFFF"/>
              </a:solidFill>
              <a:latin typeface="Puimek Font TH"/>
            </a:endParaRPr>
          </a:p>
          <a:p>
            <a:pPr>
              <a:lnSpc>
                <a:spcPts val="10449"/>
              </a:lnSpc>
            </a:pPr>
            <a:endParaRPr lang="en-US" sz="6000">
              <a:solidFill>
                <a:srgbClr val="FFFFFF"/>
              </a:solidFill>
              <a:latin typeface="Puimek Font TH"/>
            </a:endParaRPr>
          </a:p>
        </p:txBody>
      </p:sp>
      <p:sp>
        <p:nvSpPr>
          <p:cNvPr id="17" name="TextBox 11">
            <a:extLst>
              <a:ext uri="{FF2B5EF4-FFF2-40B4-BE49-F238E27FC236}">
                <a16:creationId xmlns:a16="http://schemas.microsoft.com/office/drawing/2014/main" id="{954C718A-C04E-44E8-9B85-BDE34AD6542A}"/>
              </a:ext>
            </a:extLst>
          </p:cNvPr>
          <p:cNvSpPr txBox="1"/>
          <p:nvPr/>
        </p:nvSpPr>
        <p:spPr>
          <a:xfrm>
            <a:off x="4832238" y="6902323"/>
            <a:ext cx="14030619" cy="2520818"/>
          </a:xfrm>
          <a:prstGeom prst="rect">
            <a:avLst/>
          </a:prstGeom>
        </p:spPr>
        <p:txBody>
          <a:bodyPr wrap="square" lIns="0" tIns="0" rIns="0" bIns="0" rtlCol="0" anchor="t">
            <a:spAutoFit/>
          </a:bodyPr>
          <a:lstStyle/>
          <a:p>
            <a:pPr>
              <a:lnSpc>
                <a:spcPts val="10449"/>
              </a:lnSpc>
            </a:pPr>
            <a:r>
              <a:rPr lang="en-US" sz="6000">
                <a:solidFill>
                  <a:srgbClr val="FFFFFF"/>
                </a:solidFill>
                <a:latin typeface="Puimek Font TH"/>
                <a:hlinkClick r:id="rId17"/>
              </a:rPr>
              <a:t>https://wordwall.net/resource/34465991</a:t>
            </a:r>
            <a:endParaRPr lang="en-US" sz="6000">
              <a:solidFill>
                <a:srgbClr val="FFFFFF"/>
              </a:solidFill>
              <a:latin typeface="Puimek Font TH"/>
            </a:endParaRPr>
          </a:p>
          <a:p>
            <a:pPr>
              <a:lnSpc>
                <a:spcPts val="10449"/>
              </a:lnSpc>
            </a:pPr>
            <a:endParaRPr lang="en-US" sz="6000">
              <a:solidFill>
                <a:srgbClr val="FFFFFF"/>
              </a:solidFill>
              <a:latin typeface="Puimek Font TH"/>
            </a:endParaRPr>
          </a:p>
        </p:txBody>
      </p:sp>
    </p:spTree>
    <p:extLst>
      <p:ext uri="{BB962C8B-B14F-4D97-AF65-F5344CB8AC3E}">
        <p14:creationId xmlns:p14="http://schemas.microsoft.com/office/powerpoint/2010/main" val="2937726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5"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38675">
            <a:off x="8165076" y="7630683"/>
            <a:ext cx="3957399" cy="3288239"/>
          </a:xfrm>
          <a:custGeom>
            <a:avLst/>
            <a:gdLst/>
            <a:ahLst/>
            <a:cxnLst/>
            <a:rect l="l" t="t" r="r" b="b"/>
            <a:pathLst>
              <a:path w="3957399" h="3288239">
                <a:moveTo>
                  <a:pt x="0" y="0"/>
                </a:moveTo>
                <a:lnTo>
                  <a:pt x="3957399" y="0"/>
                </a:lnTo>
                <a:lnTo>
                  <a:pt x="3957399" y="3288239"/>
                </a:lnTo>
                <a:lnTo>
                  <a:pt x="0" y="32882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9948384">
            <a:off x="10999663" y="-2042867"/>
            <a:ext cx="3957399" cy="3288239"/>
          </a:xfrm>
          <a:custGeom>
            <a:avLst/>
            <a:gdLst/>
            <a:ahLst/>
            <a:cxnLst/>
            <a:rect l="l" t="t" r="r" b="b"/>
            <a:pathLst>
              <a:path w="3957399" h="3288239">
                <a:moveTo>
                  <a:pt x="0" y="0"/>
                </a:moveTo>
                <a:lnTo>
                  <a:pt x="3957399" y="0"/>
                </a:lnTo>
                <a:lnTo>
                  <a:pt x="3957399" y="3288238"/>
                </a:lnTo>
                <a:lnTo>
                  <a:pt x="0" y="32882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9821706">
            <a:off x="16191506" y="1923740"/>
            <a:ext cx="4887233" cy="4558455"/>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5771939" y="1028700"/>
            <a:ext cx="11487361" cy="8229600"/>
            <a:chOff x="0" y="0"/>
            <a:chExt cx="2595570" cy="2167467"/>
          </a:xfrm>
        </p:grpSpPr>
        <p:sp>
          <p:nvSpPr>
            <p:cNvPr id="6" name="Freeform 6"/>
            <p:cNvSpPr/>
            <p:nvPr/>
          </p:nvSpPr>
          <p:spPr>
            <a:xfrm>
              <a:off x="0" y="0"/>
              <a:ext cx="2595570" cy="2167467"/>
            </a:xfrm>
            <a:custGeom>
              <a:avLst/>
              <a:gdLst/>
              <a:ahLst/>
              <a:cxnLst/>
              <a:rect l="l" t="t" r="r" b="b"/>
              <a:pathLst>
                <a:path w="2595570" h="2167467">
                  <a:moveTo>
                    <a:pt x="40065" y="0"/>
                  </a:moveTo>
                  <a:lnTo>
                    <a:pt x="2555506" y="0"/>
                  </a:lnTo>
                  <a:cubicBezTo>
                    <a:pt x="2566131" y="0"/>
                    <a:pt x="2576322" y="4221"/>
                    <a:pt x="2583836" y="11735"/>
                  </a:cubicBezTo>
                  <a:cubicBezTo>
                    <a:pt x="2591349" y="19248"/>
                    <a:pt x="2595570" y="29439"/>
                    <a:pt x="2595570" y="40065"/>
                  </a:cubicBezTo>
                  <a:lnTo>
                    <a:pt x="2595570" y="2127402"/>
                  </a:lnTo>
                  <a:cubicBezTo>
                    <a:pt x="2595570" y="2138028"/>
                    <a:pt x="2591349" y="2148218"/>
                    <a:pt x="2583836" y="2155732"/>
                  </a:cubicBezTo>
                  <a:cubicBezTo>
                    <a:pt x="2576322" y="2163246"/>
                    <a:pt x="2566131" y="2167467"/>
                    <a:pt x="2555506" y="2167467"/>
                  </a:cubicBezTo>
                  <a:lnTo>
                    <a:pt x="40065" y="2167467"/>
                  </a:lnTo>
                  <a:cubicBezTo>
                    <a:pt x="29439" y="2167467"/>
                    <a:pt x="19248" y="2163246"/>
                    <a:pt x="11735" y="2155732"/>
                  </a:cubicBezTo>
                  <a:cubicBezTo>
                    <a:pt x="4221" y="2148218"/>
                    <a:pt x="0" y="2138028"/>
                    <a:pt x="0" y="2127402"/>
                  </a:cubicBezTo>
                  <a:lnTo>
                    <a:pt x="0" y="40065"/>
                  </a:lnTo>
                  <a:cubicBezTo>
                    <a:pt x="0" y="29439"/>
                    <a:pt x="4221" y="19248"/>
                    <a:pt x="11735" y="11735"/>
                  </a:cubicBezTo>
                  <a:cubicBezTo>
                    <a:pt x="19248" y="4221"/>
                    <a:pt x="29439" y="0"/>
                    <a:pt x="40065" y="0"/>
                  </a:cubicBezTo>
                  <a:close/>
                </a:path>
              </a:pathLst>
            </a:custGeom>
            <a:solidFill>
              <a:srgbClr val="FF8B82"/>
            </a:solidFill>
          </p:spPr>
        </p:sp>
        <p:sp>
          <p:nvSpPr>
            <p:cNvPr id="7" name="TextBox 7"/>
            <p:cNvSpPr txBox="1"/>
            <p:nvPr/>
          </p:nvSpPr>
          <p:spPr>
            <a:xfrm>
              <a:off x="0" y="-66675"/>
              <a:ext cx="812800" cy="879475"/>
            </a:xfrm>
            <a:prstGeom prst="rect">
              <a:avLst/>
            </a:prstGeom>
          </p:spPr>
          <p:txBody>
            <a:bodyPr lIns="50800" tIns="50800" rIns="50800" bIns="50800" rtlCol="0" anchor="ctr"/>
            <a:lstStyle/>
            <a:p>
              <a:pPr algn="ctr">
                <a:lnSpc>
                  <a:spcPts val="2609"/>
                </a:lnSpc>
              </a:pPr>
              <a:endParaRPr/>
            </a:p>
          </p:txBody>
        </p:sp>
      </p:grpSp>
      <p:sp>
        <p:nvSpPr>
          <p:cNvPr id="8" name="Freeform 8"/>
          <p:cNvSpPr/>
          <p:nvPr/>
        </p:nvSpPr>
        <p:spPr>
          <a:xfrm rot="-1879425">
            <a:off x="14923593" y="8364810"/>
            <a:ext cx="3422940" cy="734506"/>
          </a:xfrm>
          <a:custGeom>
            <a:avLst/>
            <a:gdLst/>
            <a:ahLst/>
            <a:cxnLst/>
            <a:rect l="l" t="t" r="r" b="b"/>
            <a:pathLst>
              <a:path w="3422940" h="734506">
                <a:moveTo>
                  <a:pt x="0" y="0"/>
                </a:moveTo>
                <a:lnTo>
                  <a:pt x="3422940" y="0"/>
                </a:lnTo>
                <a:lnTo>
                  <a:pt x="3422940" y="734506"/>
                </a:lnTo>
                <a:lnTo>
                  <a:pt x="0" y="734506"/>
                </a:lnTo>
                <a:lnTo>
                  <a:pt x="0" y="0"/>
                </a:lnTo>
                <a:close/>
              </a:path>
            </a:pathLst>
          </a:custGeom>
          <a:blipFill>
            <a:blip r:embed="rId6"/>
            <a:stretch>
              <a:fillRect/>
            </a:stretch>
          </a:blipFill>
        </p:spPr>
      </p:sp>
      <p:sp>
        <p:nvSpPr>
          <p:cNvPr id="9" name="Freeform 9"/>
          <p:cNvSpPr/>
          <p:nvPr/>
        </p:nvSpPr>
        <p:spPr>
          <a:xfrm>
            <a:off x="15250215" y="0"/>
            <a:ext cx="2531567" cy="2573682"/>
          </a:xfrm>
          <a:custGeom>
            <a:avLst/>
            <a:gdLst/>
            <a:ahLst/>
            <a:cxnLst/>
            <a:rect l="l" t="t" r="r" b="b"/>
            <a:pathLst>
              <a:path w="2531567" h="2573682">
                <a:moveTo>
                  <a:pt x="0" y="0"/>
                </a:moveTo>
                <a:lnTo>
                  <a:pt x="2531567" y="0"/>
                </a:lnTo>
                <a:lnTo>
                  <a:pt x="2531567" y="2573682"/>
                </a:lnTo>
                <a:lnTo>
                  <a:pt x="0" y="25736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TextBox 11"/>
          <p:cNvSpPr txBox="1"/>
          <p:nvPr/>
        </p:nvSpPr>
        <p:spPr>
          <a:xfrm>
            <a:off x="5974817" y="2524466"/>
            <a:ext cx="10873658" cy="1358385"/>
          </a:xfrm>
          <a:prstGeom prst="rect">
            <a:avLst/>
          </a:prstGeom>
        </p:spPr>
        <p:txBody>
          <a:bodyPr wrap="square" lIns="0" tIns="0" rIns="0" bIns="0" rtlCol="0" anchor="t">
            <a:spAutoFit/>
          </a:bodyPr>
          <a:lstStyle/>
          <a:p>
            <a:pPr>
              <a:lnSpc>
                <a:spcPts val="10449"/>
              </a:lnSpc>
            </a:pPr>
            <a:r>
              <a:rPr lang="en-US" sz="11500">
                <a:solidFill>
                  <a:srgbClr val="FFFFFF"/>
                </a:solidFill>
                <a:latin typeface="Puimek Font TH"/>
              </a:rPr>
              <a:t>PART 1. THEORY</a:t>
            </a:r>
          </a:p>
        </p:txBody>
      </p:sp>
      <p:sp>
        <p:nvSpPr>
          <p:cNvPr id="12" name="Freeform 12"/>
          <p:cNvSpPr/>
          <p:nvPr/>
        </p:nvSpPr>
        <p:spPr>
          <a:xfrm rot="4533940">
            <a:off x="160770" y="7610137"/>
            <a:ext cx="3978762" cy="3711100"/>
          </a:xfrm>
          <a:custGeom>
            <a:avLst/>
            <a:gdLst/>
            <a:ahLst/>
            <a:cxnLst/>
            <a:rect l="l" t="t" r="r" b="b"/>
            <a:pathLst>
              <a:path w="3978762" h="3711100">
                <a:moveTo>
                  <a:pt x="0" y="0"/>
                </a:moveTo>
                <a:lnTo>
                  <a:pt x="3978761" y="0"/>
                </a:lnTo>
                <a:lnTo>
                  <a:pt x="3978761"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rot="9806711">
            <a:off x="3803046" y="-1226988"/>
            <a:ext cx="3978762" cy="3711100"/>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4" name="Freeform 14"/>
          <p:cNvSpPr/>
          <p:nvPr/>
        </p:nvSpPr>
        <p:spPr>
          <a:xfrm rot="725358">
            <a:off x="123673" y="2602950"/>
            <a:ext cx="5804655" cy="4931995"/>
          </a:xfrm>
          <a:custGeom>
            <a:avLst/>
            <a:gdLst/>
            <a:ahLst/>
            <a:cxnLst/>
            <a:rect l="l" t="t" r="r" b="b"/>
            <a:pathLst>
              <a:path w="7287988" h="6651946">
                <a:moveTo>
                  <a:pt x="0" y="0"/>
                </a:moveTo>
                <a:lnTo>
                  <a:pt x="7287988" y="0"/>
                </a:lnTo>
                <a:lnTo>
                  <a:pt x="7287988" y="6651946"/>
                </a:lnTo>
                <a:lnTo>
                  <a:pt x="0" y="665194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rot="6998814">
            <a:off x="173998" y="-1764878"/>
            <a:ext cx="4887233" cy="4558455"/>
          </a:xfrm>
          <a:custGeom>
            <a:avLst/>
            <a:gdLst/>
            <a:ahLst/>
            <a:cxnLst/>
            <a:rect l="l" t="t" r="r" b="b"/>
            <a:pathLst>
              <a:path w="4887233" h="4558455">
                <a:moveTo>
                  <a:pt x="0" y="0"/>
                </a:moveTo>
                <a:lnTo>
                  <a:pt x="4887233" y="0"/>
                </a:lnTo>
                <a:lnTo>
                  <a:pt x="4887233" y="4558456"/>
                </a:lnTo>
                <a:lnTo>
                  <a:pt x="0" y="45584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rot="2474649">
            <a:off x="9721495" y="4716117"/>
            <a:ext cx="2646698" cy="838059"/>
          </a:xfrm>
          <a:custGeom>
            <a:avLst/>
            <a:gdLst/>
            <a:ahLst/>
            <a:cxnLst/>
            <a:rect l="l" t="t" r="r" b="b"/>
            <a:pathLst>
              <a:path w="1631938" h="614202">
                <a:moveTo>
                  <a:pt x="0" y="0"/>
                </a:moveTo>
                <a:lnTo>
                  <a:pt x="1631938" y="0"/>
                </a:lnTo>
                <a:lnTo>
                  <a:pt x="1631938" y="614202"/>
                </a:lnTo>
                <a:lnTo>
                  <a:pt x="0" y="61420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45" name="TextBox 11">
            <a:extLst>
              <a:ext uri="{FF2B5EF4-FFF2-40B4-BE49-F238E27FC236}">
                <a16:creationId xmlns:a16="http://schemas.microsoft.com/office/drawing/2014/main" id="{3F2E5439-57A7-4527-A780-E19D827D9BED}"/>
              </a:ext>
            </a:extLst>
          </p:cNvPr>
          <p:cNvSpPr txBox="1"/>
          <p:nvPr/>
        </p:nvSpPr>
        <p:spPr>
          <a:xfrm>
            <a:off x="6380430" y="6483937"/>
            <a:ext cx="11605994" cy="1358385"/>
          </a:xfrm>
          <a:prstGeom prst="rect">
            <a:avLst/>
          </a:prstGeom>
        </p:spPr>
        <p:txBody>
          <a:bodyPr wrap="square" lIns="0" tIns="0" rIns="0" bIns="0" rtlCol="0" anchor="t">
            <a:spAutoFit/>
          </a:bodyPr>
          <a:lstStyle/>
          <a:p>
            <a:pPr>
              <a:lnSpc>
                <a:spcPts val="10449"/>
              </a:lnSpc>
            </a:pPr>
            <a:r>
              <a:rPr lang="en-US" sz="11500">
                <a:solidFill>
                  <a:srgbClr val="FFFFFF"/>
                </a:solidFill>
                <a:latin typeface="Puimek Font TH"/>
              </a:rPr>
              <a:t>III. PHONETICS</a:t>
            </a:r>
          </a:p>
        </p:txBody>
      </p:sp>
    </p:spTree>
    <p:extLst>
      <p:ext uri="{BB962C8B-B14F-4D97-AF65-F5344CB8AC3E}">
        <p14:creationId xmlns:p14="http://schemas.microsoft.com/office/powerpoint/2010/main" val="3427377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2">
            <a:extLst>
              <a:ext uri="{FF2B5EF4-FFF2-40B4-BE49-F238E27FC236}">
                <a16:creationId xmlns:a16="http://schemas.microsoft.com/office/drawing/2014/main" id="{2B12AE0A-273D-4A4E-B23F-BA91615DAE0C}"/>
              </a:ext>
            </a:extLst>
          </p:cNvPr>
          <p:cNvSpPr/>
          <p:nvPr/>
        </p:nvSpPr>
        <p:spPr>
          <a:xfrm>
            <a:off x="549580" y="308630"/>
            <a:ext cx="17330369" cy="9635688"/>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819144" y="7149698"/>
            <a:ext cx="3978762" cy="3711100"/>
          </a:xfrm>
          <a:custGeom>
            <a:avLst/>
            <a:gdLst/>
            <a:ahLst/>
            <a:cxnLst/>
            <a:rect l="l" t="t" r="r" b="b"/>
            <a:pathLst>
              <a:path w="3978762" h="3711100">
                <a:moveTo>
                  <a:pt x="0" y="0"/>
                </a:moveTo>
                <a:lnTo>
                  <a:pt x="3978762" y="0"/>
                </a:lnTo>
                <a:lnTo>
                  <a:pt x="3978762" y="3711099"/>
                </a:lnTo>
                <a:lnTo>
                  <a:pt x="0" y="3711099"/>
                </a:lnTo>
                <a:lnTo>
                  <a:pt x="0" y="0"/>
                </a:lnTo>
                <a:close/>
              </a:path>
            </a:pathLst>
          </a:custGeom>
          <a:blipFill>
            <a:blip r:embed="rId5">
              <a:duotone>
                <a:prstClr val="black"/>
                <a:schemeClr val="accent2">
                  <a:tint val="45000"/>
                  <a:satMod val="400000"/>
                </a:schemeClr>
              </a:duotone>
              <a:extLst>
                <a:ext uri="{96DAC541-7B7A-43D3-8B79-37D633B846F1}">
                  <asvg:svgBlip xmlns:asvg="http://schemas.microsoft.com/office/drawing/2016/SVG/main" r:embed="rId6"/>
                </a:ext>
              </a:extLst>
            </a:blip>
            <a:stretch>
              <a:fillRect/>
            </a:stretch>
          </a:blipFill>
        </p:spPr>
      </p:sp>
      <p:sp>
        <p:nvSpPr>
          <p:cNvPr id="7" name="Freeform 7"/>
          <p:cNvSpPr/>
          <p:nvPr/>
        </p:nvSpPr>
        <p:spPr>
          <a:xfrm>
            <a:off x="15868002" y="8000184"/>
            <a:ext cx="2782596" cy="2860613"/>
          </a:xfrm>
          <a:custGeom>
            <a:avLst/>
            <a:gdLst/>
            <a:ahLst/>
            <a:cxnLst/>
            <a:rect l="l" t="t" r="r" b="b"/>
            <a:pathLst>
              <a:path w="2782596" h="2860613">
                <a:moveTo>
                  <a:pt x="0" y="0"/>
                </a:moveTo>
                <a:lnTo>
                  <a:pt x="2782596" y="0"/>
                </a:lnTo>
                <a:lnTo>
                  <a:pt x="2782596" y="2860613"/>
                </a:lnTo>
                <a:lnTo>
                  <a:pt x="0" y="286061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7" name="Freeform 17"/>
          <p:cNvSpPr/>
          <p:nvPr/>
        </p:nvSpPr>
        <p:spPr>
          <a:xfrm rot="-2516192">
            <a:off x="-1033843" y="662263"/>
            <a:ext cx="4707032" cy="917871"/>
          </a:xfrm>
          <a:custGeom>
            <a:avLst/>
            <a:gdLst/>
            <a:ahLst/>
            <a:cxnLst/>
            <a:rect l="l" t="t" r="r" b="b"/>
            <a:pathLst>
              <a:path w="4707032" h="917871">
                <a:moveTo>
                  <a:pt x="0" y="0"/>
                </a:moveTo>
                <a:lnTo>
                  <a:pt x="4707032" y="0"/>
                </a:lnTo>
                <a:lnTo>
                  <a:pt x="4707032" y="917871"/>
                </a:lnTo>
                <a:lnTo>
                  <a:pt x="0" y="91787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34" name="Freeform 34"/>
          <p:cNvSpPr/>
          <p:nvPr/>
        </p:nvSpPr>
        <p:spPr>
          <a:xfrm rot="-1751947">
            <a:off x="8055000" y="9359936"/>
            <a:ext cx="2683952" cy="1010142"/>
          </a:xfrm>
          <a:custGeom>
            <a:avLst/>
            <a:gdLst/>
            <a:ahLst/>
            <a:cxnLst/>
            <a:rect l="l" t="t" r="r" b="b"/>
            <a:pathLst>
              <a:path w="2683952" h="1010142">
                <a:moveTo>
                  <a:pt x="0" y="0"/>
                </a:moveTo>
                <a:lnTo>
                  <a:pt x="2683952" y="0"/>
                </a:lnTo>
                <a:lnTo>
                  <a:pt x="2683952" y="1010142"/>
                </a:lnTo>
                <a:lnTo>
                  <a:pt x="0" y="101014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35" name="Freeform 35"/>
          <p:cNvSpPr/>
          <p:nvPr/>
        </p:nvSpPr>
        <p:spPr>
          <a:xfrm rot="-9923215">
            <a:off x="10904414" y="-163917"/>
            <a:ext cx="2683952" cy="1010142"/>
          </a:xfrm>
          <a:custGeom>
            <a:avLst/>
            <a:gdLst/>
            <a:ahLst/>
            <a:cxnLst/>
            <a:rect l="l" t="t" r="r" b="b"/>
            <a:pathLst>
              <a:path w="2683952" h="1010142">
                <a:moveTo>
                  <a:pt x="0" y="0"/>
                </a:moveTo>
                <a:lnTo>
                  <a:pt x="2683952" y="0"/>
                </a:lnTo>
                <a:lnTo>
                  <a:pt x="2683952" y="1010142"/>
                </a:lnTo>
                <a:lnTo>
                  <a:pt x="0" y="101014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36" name="Freeform 36"/>
          <p:cNvSpPr/>
          <p:nvPr/>
        </p:nvSpPr>
        <p:spPr>
          <a:xfrm rot="10431787">
            <a:off x="15008982" y="-1266845"/>
            <a:ext cx="4813332" cy="4489526"/>
          </a:xfrm>
          <a:custGeom>
            <a:avLst/>
            <a:gdLst/>
            <a:ahLst/>
            <a:cxnLst/>
            <a:rect l="l" t="t" r="r" b="b"/>
            <a:pathLst>
              <a:path w="4813332" h="4489526">
                <a:moveTo>
                  <a:pt x="0" y="0"/>
                </a:moveTo>
                <a:lnTo>
                  <a:pt x="4813332" y="0"/>
                </a:lnTo>
                <a:lnTo>
                  <a:pt x="4813332" y="4489527"/>
                </a:lnTo>
                <a:lnTo>
                  <a:pt x="0" y="448952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39" name="TextBox 38">
            <a:extLst>
              <a:ext uri="{FF2B5EF4-FFF2-40B4-BE49-F238E27FC236}">
                <a16:creationId xmlns:a16="http://schemas.microsoft.com/office/drawing/2014/main" id="{C9E60521-42ED-4B6B-9EC0-AABB5A1E66ED}"/>
              </a:ext>
            </a:extLst>
          </p:cNvPr>
          <p:cNvSpPr txBox="1"/>
          <p:nvPr/>
        </p:nvSpPr>
        <p:spPr>
          <a:xfrm>
            <a:off x="2362200" y="759112"/>
            <a:ext cx="12203424" cy="2296398"/>
          </a:xfrm>
          <a:prstGeom prst="rect">
            <a:avLst/>
          </a:prstGeom>
          <a:noFill/>
        </p:spPr>
        <p:txBody>
          <a:bodyPr wrap="square">
            <a:spAutoFit/>
          </a:bodyPr>
          <a:lstStyle/>
          <a:p>
            <a:pPr algn="ctr">
              <a:lnSpc>
                <a:spcPct val="150000"/>
              </a:lnSpc>
              <a:spcAft>
                <a:spcPts val="750"/>
              </a:spcAft>
            </a:pPr>
            <a:r>
              <a:rPr lang="en-US" sz="4800" b="1">
                <a:solidFill>
                  <a:srgbClr val="000000"/>
                </a:solidFill>
                <a:effectLst/>
                <a:ea typeface="Times New Roman" panose="02020603050405020304" pitchFamily="18" charset="0"/>
              </a:rPr>
              <a:t>Cách phát âm âm /</a:t>
            </a:r>
            <a:r>
              <a:rPr lang="en-US" sz="4800" b="1">
                <a:solidFill>
                  <a:srgbClr val="333333"/>
                </a:solidFill>
                <a:effectLst/>
                <a:ea typeface="Times New Roman" panose="02020603050405020304" pitchFamily="18" charset="0"/>
              </a:rPr>
              <a:t>ɒ</a:t>
            </a:r>
            <a:r>
              <a:rPr lang="en-US" sz="4800" b="1">
                <a:solidFill>
                  <a:srgbClr val="000000"/>
                </a:solidFill>
                <a:effectLst/>
                <a:ea typeface="Times New Roman" panose="02020603050405020304" pitchFamily="18" charset="0"/>
              </a:rPr>
              <a:t>/ và /</a:t>
            </a:r>
            <a:r>
              <a:rPr lang="en-US" sz="4800" b="1">
                <a:solidFill>
                  <a:srgbClr val="333333"/>
                </a:solidFill>
                <a:effectLst/>
                <a:ea typeface="Times New Roman" panose="02020603050405020304" pitchFamily="18" charset="0"/>
              </a:rPr>
              <a:t>ɔ:</a:t>
            </a:r>
            <a:r>
              <a:rPr lang="en-US" sz="4800" b="1">
                <a:solidFill>
                  <a:srgbClr val="000000"/>
                </a:solidFill>
                <a:effectLst/>
                <a:ea typeface="Times New Roman" panose="02020603050405020304" pitchFamily="18" charset="0"/>
              </a:rPr>
              <a:t>/</a:t>
            </a:r>
            <a:endParaRPr lang="en-US" sz="7200" b="1">
              <a:effectLst/>
              <a:ea typeface="Times New Roman" panose="02020603050405020304" pitchFamily="18" charset="0"/>
            </a:endParaRPr>
          </a:p>
          <a:p>
            <a:pPr algn="just">
              <a:lnSpc>
                <a:spcPct val="150000"/>
              </a:lnSpc>
              <a:spcAft>
                <a:spcPts val="600"/>
              </a:spcAft>
              <a:tabLst>
                <a:tab pos="569595" algn="l"/>
              </a:tabLst>
            </a:pPr>
            <a:r>
              <a:rPr lang="en-US" sz="4800" b="1" i="1">
                <a:solidFill>
                  <a:srgbClr val="0070C0"/>
                </a:solidFill>
                <a:effectLst/>
                <a:ea typeface="Cambria" panose="02040503050406030204" pitchFamily="18" charset="0"/>
                <a:cs typeface="Cambria" panose="02040503050406030204" pitchFamily="18" charset="0"/>
              </a:rPr>
              <a:t>1. Cách phát âm âm /ɒ/</a:t>
            </a:r>
            <a:endParaRPr lang="en-US" sz="5400">
              <a:effectLst/>
              <a:ea typeface="Cambria" panose="02040503050406030204" pitchFamily="18" charset="0"/>
              <a:cs typeface="Cambria" panose="02040503050406030204" pitchFamily="18" charset="0"/>
            </a:endParaRPr>
          </a:p>
        </p:txBody>
      </p:sp>
      <p:graphicFrame>
        <p:nvGraphicFramePr>
          <p:cNvPr id="41" name="Table 40">
            <a:extLst>
              <a:ext uri="{FF2B5EF4-FFF2-40B4-BE49-F238E27FC236}">
                <a16:creationId xmlns:a16="http://schemas.microsoft.com/office/drawing/2014/main" id="{C21F54C8-429D-4359-8017-425E7FE9DA71}"/>
              </a:ext>
            </a:extLst>
          </p:cNvPr>
          <p:cNvGraphicFramePr>
            <a:graphicFrameLocks noGrp="1"/>
          </p:cNvGraphicFramePr>
          <p:nvPr>
            <p:extLst>
              <p:ext uri="{D42A27DB-BD31-4B8C-83A1-F6EECF244321}">
                <p14:modId xmlns:p14="http://schemas.microsoft.com/office/powerpoint/2010/main" val="2119615170"/>
              </p:ext>
            </p:extLst>
          </p:nvPr>
        </p:nvGraphicFramePr>
        <p:xfrm>
          <a:off x="1521777" y="3741833"/>
          <a:ext cx="15244446" cy="3919411"/>
        </p:xfrm>
        <a:graphic>
          <a:graphicData uri="http://schemas.openxmlformats.org/drawingml/2006/table">
            <a:tbl>
              <a:tblPr firstRow="1" firstCol="1" bandRow="1"/>
              <a:tblGrid>
                <a:gridCol w="10596246">
                  <a:extLst>
                    <a:ext uri="{9D8B030D-6E8A-4147-A177-3AD203B41FA5}">
                      <a16:colId xmlns:a16="http://schemas.microsoft.com/office/drawing/2014/main" val="3108153825"/>
                    </a:ext>
                  </a:extLst>
                </a:gridCol>
                <a:gridCol w="4648200">
                  <a:extLst>
                    <a:ext uri="{9D8B030D-6E8A-4147-A177-3AD203B41FA5}">
                      <a16:colId xmlns:a16="http://schemas.microsoft.com/office/drawing/2014/main" val="3752657712"/>
                    </a:ext>
                  </a:extLst>
                </a:gridCol>
              </a:tblGrid>
              <a:tr h="1005840">
                <a:tc>
                  <a:txBody>
                    <a:bodyPr/>
                    <a:lstStyle/>
                    <a:p>
                      <a:pPr algn="just">
                        <a:lnSpc>
                          <a:spcPct val="150000"/>
                        </a:lnSpc>
                        <a:spcAft>
                          <a:spcPts val="800"/>
                        </a:spcAft>
                      </a:pPr>
                      <a:r>
                        <a:rPr lang="en-US" sz="4400" i="1">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4400" i="1">
                          <a:solidFill>
                            <a:srgbClr val="333333"/>
                          </a:solidFill>
                          <a:effectLst/>
                          <a:latin typeface="Calibri" panose="020F0502020204030204" pitchFamily="34" charset="0"/>
                          <a:ea typeface="Calibri" panose="020F0502020204030204" pitchFamily="34" charset="0"/>
                          <a:cs typeface="Calibri" panose="020F0502020204030204" pitchFamily="34" charset="0"/>
                        </a:rPr>
                        <a:t>ɒ</a:t>
                      </a:r>
                      <a:r>
                        <a:rPr lang="en-US" sz="4400" i="1">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 là một nguyên âm ngắn. Để phát âm âm này, ta mở rộng miệng và tròn môi. Mặt trước của lưỡi hạ thấp xuống và phát âm</a:t>
                      </a:r>
                      <a:r>
                        <a:rPr lang="en-US" sz="4400" b="1" i="1">
                          <a:solidFill>
                            <a:srgbClr val="333333"/>
                          </a:solidFill>
                          <a:effectLst/>
                          <a:latin typeface="Calibri" panose="020F0502020204030204" pitchFamily="34" charset="0"/>
                          <a:ea typeface="Calibri" panose="020F0502020204030204" pitchFamily="34" charset="0"/>
                          <a:cs typeface="Calibri" panose="020F0502020204030204" pitchFamily="34" charset="0"/>
                        </a:rPr>
                        <a:t> </a:t>
                      </a:r>
                      <a:r>
                        <a:rPr lang="en-US" sz="4400">
                          <a:solidFill>
                            <a:srgbClr val="333333"/>
                          </a:solidFill>
                          <a:effectLst/>
                          <a:latin typeface="Calibri" panose="020F0502020204030204" pitchFamily="34" charset="0"/>
                          <a:ea typeface="Calibri" panose="020F0502020204030204" pitchFamily="34" charset="0"/>
                          <a:cs typeface="Calibri" panose="020F0502020204030204" pitchFamily="34" charset="0"/>
                        </a:rPr>
                        <a:t>/ɒ</a:t>
                      </a:r>
                      <a:r>
                        <a:rPr lang="en-US" sz="4400" cap="small">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4400" i="1" cap="small">
                          <a:solidFill>
                            <a:srgbClr val="000000"/>
                          </a:solidFill>
                          <a:effectLst/>
                          <a:latin typeface="Calibri" panose="020F0502020204030204" pitchFamily="34" charset="0"/>
                          <a:ea typeface="Calibri" panose="020F0502020204030204" pitchFamily="34" charset="0"/>
                          <a:cs typeface="Calibri" panose="020F0502020204030204" pitchFamily="34" charset="0"/>
                        </a:rPr>
                        <a:t>(N</a:t>
                      </a:r>
                      <a:r>
                        <a:rPr lang="en-US" sz="4400" i="1" cap="small">
                          <a:effectLst/>
                          <a:latin typeface="Calibri" panose="020F0502020204030204" pitchFamily="34" charset="0"/>
                          <a:ea typeface="Calibri" panose="020F0502020204030204" pitchFamily="34" charset="0"/>
                          <a:cs typeface="Calibri" panose="020F0502020204030204" pitchFamily="34" charset="0"/>
                        </a:rPr>
                        <a:t>ó </a:t>
                      </a:r>
                      <a:r>
                        <a:rPr lang="en-US" sz="4400" i="1">
                          <a:solidFill>
                            <a:srgbClr val="000000"/>
                          </a:solidFill>
                          <a:effectLst/>
                          <a:latin typeface="Calibri" panose="020F0502020204030204" pitchFamily="34" charset="0"/>
                          <a:ea typeface="Calibri" panose="020F0502020204030204" pitchFamily="34" charset="0"/>
                          <a:cs typeface="Calibri" panose="020F0502020204030204" pitchFamily="34" charset="0"/>
                        </a:rPr>
                        <a:t>gần như âm o của người Việt).</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600"/>
                        </a:spcAft>
                        <a:tabLst>
                          <a:tab pos="593725" algn="l"/>
                        </a:tabLst>
                      </a:pPr>
                      <a:endParaRPr lang="en-US" sz="4400">
                        <a:effectLst/>
                        <a:latin typeface="Calibri" panose="020F0502020204030204" pitchFamily="34"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3179952"/>
                  </a:ext>
                </a:extLst>
              </a:tr>
            </a:tbl>
          </a:graphicData>
        </a:graphic>
      </p:graphicFrame>
      <p:pic>
        <p:nvPicPr>
          <p:cNvPr id="1026" name="Picture 14">
            <a:extLst>
              <a:ext uri="{FF2B5EF4-FFF2-40B4-BE49-F238E27FC236}">
                <a16:creationId xmlns:a16="http://schemas.microsoft.com/office/drawing/2014/main" id="{0DABFB28-5B36-4C76-B584-2E5396C17DF5}"/>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2378065" y="4231859"/>
            <a:ext cx="4114914" cy="28625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par>
                                <p:cTn id="30" presetID="53" presetClass="entr" presetSubtype="16"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Effect transition="in" filter="fade">
                                      <p:cBhvr>
                                        <p:cTn id="34" dur="500"/>
                                        <p:tgtEl>
                                          <p:spTgt spid="35"/>
                                        </p:tgtEl>
                                      </p:cBhvr>
                                    </p:animEffect>
                                  </p:childTnLst>
                                </p:cTn>
                              </p:par>
                              <p:par>
                                <p:cTn id="35" presetID="53" presetClass="entr" presetSubtype="16"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Effect transition="in" filter="fade">
                                      <p:cBhvr>
                                        <p:cTn id="39" dur="500"/>
                                        <p:tgtEl>
                                          <p:spTgt spid="36"/>
                                        </p:tgtEl>
                                      </p:cBhvr>
                                    </p:animEffect>
                                  </p:childTnLst>
                                </p:cTn>
                              </p:par>
                              <p:par>
                                <p:cTn id="40" presetID="2" presetClass="entr" presetSubtype="4" fill="hold" nodeType="withEffect">
                                  <p:stCondLst>
                                    <p:cond delay="0"/>
                                  </p:stCondLst>
                                  <p:childTnLst>
                                    <p:set>
                                      <p:cBhvr>
                                        <p:cTn id="41" dur="1" fill="hold">
                                          <p:stCondLst>
                                            <p:cond delay="0"/>
                                          </p:stCondLst>
                                        </p:cTn>
                                        <p:tgtEl>
                                          <p:spTgt spid="39">
                                            <p:txEl>
                                              <p:pRg st="0" end="0"/>
                                            </p:txEl>
                                          </p:spTgt>
                                        </p:tgtEl>
                                        <p:attrNameLst>
                                          <p:attrName>style.visibility</p:attrName>
                                        </p:attrNameLst>
                                      </p:cBhvr>
                                      <p:to>
                                        <p:strVal val="visible"/>
                                      </p:to>
                                    </p:set>
                                    <p:anim calcmode="lin" valueType="num">
                                      <p:cBhvr additive="base">
                                        <p:cTn id="42"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39">
                                            <p:txEl>
                                              <p:pRg st="1" end="1"/>
                                            </p:txEl>
                                          </p:spTgt>
                                        </p:tgtEl>
                                        <p:attrNameLst>
                                          <p:attrName>style.visibility</p:attrName>
                                        </p:attrNameLst>
                                      </p:cBhvr>
                                      <p:to>
                                        <p:strVal val="visible"/>
                                      </p:to>
                                    </p:set>
                                    <p:anim calcmode="lin" valueType="num">
                                      <p:cBhvr additive="base">
                                        <p:cTn id="48" dur="500" fill="hold"/>
                                        <p:tgtEl>
                                          <p:spTgt spid="39">
                                            <p:txEl>
                                              <p:pRg st="1" end="1"/>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9">
                                            <p:txEl>
                                              <p:pRg st="1" end="1"/>
                                            </p:txEl>
                                          </p:spTgt>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1026"/>
                                        </p:tgtEl>
                                        <p:attrNameLst>
                                          <p:attrName>style.visibility</p:attrName>
                                        </p:attrNameLst>
                                      </p:cBhvr>
                                      <p:to>
                                        <p:strVal val="visible"/>
                                      </p:to>
                                    </p:set>
                                    <p:anim calcmode="lin" valueType="num">
                                      <p:cBhvr additive="base">
                                        <p:cTn id="52" dur="500" fill="hold"/>
                                        <p:tgtEl>
                                          <p:spTgt spid="1026"/>
                                        </p:tgtEl>
                                        <p:attrNameLst>
                                          <p:attrName>ppt_x</p:attrName>
                                        </p:attrNameLst>
                                      </p:cBhvr>
                                      <p:tavLst>
                                        <p:tav tm="0">
                                          <p:val>
                                            <p:strVal val="#ppt_x"/>
                                          </p:val>
                                        </p:tav>
                                        <p:tav tm="100000">
                                          <p:val>
                                            <p:strVal val="#ppt_x"/>
                                          </p:val>
                                        </p:tav>
                                      </p:tavLst>
                                    </p:anim>
                                    <p:anim calcmode="lin" valueType="num">
                                      <p:cBhvr additive="base">
                                        <p:cTn id="53" dur="500" fill="hold"/>
                                        <p:tgtEl>
                                          <p:spTgt spid="1026"/>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41"/>
                                        </p:tgtEl>
                                        <p:attrNameLst>
                                          <p:attrName>style.visibility</p:attrName>
                                        </p:attrNameLst>
                                      </p:cBhvr>
                                      <p:to>
                                        <p:strVal val="visible"/>
                                      </p:to>
                                    </p:set>
                                    <p:anim calcmode="lin" valueType="num">
                                      <p:cBhvr additive="base">
                                        <p:cTn id="56" dur="500" fill="hold"/>
                                        <p:tgtEl>
                                          <p:spTgt spid="41"/>
                                        </p:tgtEl>
                                        <p:attrNameLst>
                                          <p:attrName>ppt_x</p:attrName>
                                        </p:attrNameLst>
                                      </p:cBhvr>
                                      <p:tavLst>
                                        <p:tav tm="0">
                                          <p:val>
                                            <p:strVal val="#ppt_x"/>
                                          </p:val>
                                        </p:tav>
                                        <p:tav tm="100000">
                                          <p:val>
                                            <p:strVal val="#ppt_x"/>
                                          </p:val>
                                        </p:tav>
                                      </p:tavLst>
                                    </p:anim>
                                    <p:anim calcmode="lin" valueType="num">
                                      <p:cBhvr additive="base">
                                        <p:cTn id="57"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2">
            <a:extLst>
              <a:ext uri="{FF2B5EF4-FFF2-40B4-BE49-F238E27FC236}">
                <a16:creationId xmlns:a16="http://schemas.microsoft.com/office/drawing/2014/main" id="{2B12AE0A-273D-4A4E-B23F-BA91615DAE0C}"/>
              </a:ext>
            </a:extLst>
          </p:cNvPr>
          <p:cNvSpPr/>
          <p:nvPr/>
        </p:nvSpPr>
        <p:spPr>
          <a:xfrm>
            <a:off x="549580" y="308630"/>
            <a:ext cx="17330369" cy="9635688"/>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825411" y="7393491"/>
            <a:ext cx="3978762" cy="3711100"/>
          </a:xfrm>
          <a:custGeom>
            <a:avLst/>
            <a:gdLst/>
            <a:ahLst/>
            <a:cxnLst/>
            <a:rect l="l" t="t" r="r" b="b"/>
            <a:pathLst>
              <a:path w="3978762" h="3711100">
                <a:moveTo>
                  <a:pt x="0" y="0"/>
                </a:moveTo>
                <a:lnTo>
                  <a:pt x="3978762" y="0"/>
                </a:lnTo>
                <a:lnTo>
                  <a:pt x="3978762" y="3711099"/>
                </a:lnTo>
                <a:lnTo>
                  <a:pt x="0" y="3711099"/>
                </a:lnTo>
                <a:lnTo>
                  <a:pt x="0" y="0"/>
                </a:lnTo>
                <a:close/>
              </a:path>
            </a:pathLst>
          </a:custGeom>
          <a:blipFill>
            <a:blip r:embed="rId5">
              <a:duotone>
                <a:prstClr val="black"/>
                <a:schemeClr val="accent2">
                  <a:tint val="45000"/>
                  <a:satMod val="400000"/>
                </a:schemeClr>
              </a:duotone>
              <a:extLst>
                <a:ext uri="{96DAC541-7B7A-43D3-8B79-37D633B846F1}">
                  <asvg:svgBlip xmlns:asvg="http://schemas.microsoft.com/office/drawing/2016/SVG/main" r:embed="rId6"/>
                </a:ext>
              </a:extLst>
            </a:blip>
            <a:stretch>
              <a:fillRect/>
            </a:stretch>
          </a:blipFill>
        </p:spPr>
      </p:sp>
      <p:sp>
        <p:nvSpPr>
          <p:cNvPr id="7" name="Freeform 7"/>
          <p:cNvSpPr/>
          <p:nvPr/>
        </p:nvSpPr>
        <p:spPr>
          <a:xfrm>
            <a:off x="15868002" y="8000184"/>
            <a:ext cx="2782596" cy="2860613"/>
          </a:xfrm>
          <a:custGeom>
            <a:avLst/>
            <a:gdLst/>
            <a:ahLst/>
            <a:cxnLst/>
            <a:rect l="l" t="t" r="r" b="b"/>
            <a:pathLst>
              <a:path w="2782596" h="2860613">
                <a:moveTo>
                  <a:pt x="0" y="0"/>
                </a:moveTo>
                <a:lnTo>
                  <a:pt x="2782596" y="0"/>
                </a:lnTo>
                <a:lnTo>
                  <a:pt x="2782596" y="2860613"/>
                </a:lnTo>
                <a:lnTo>
                  <a:pt x="0" y="286061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7" name="Freeform 17"/>
          <p:cNvSpPr/>
          <p:nvPr/>
        </p:nvSpPr>
        <p:spPr>
          <a:xfrm rot="-2516192">
            <a:off x="-1033843" y="662263"/>
            <a:ext cx="4707032" cy="917871"/>
          </a:xfrm>
          <a:custGeom>
            <a:avLst/>
            <a:gdLst/>
            <a:ahLst/>
            <a:cxnLst/>
            <a:rect l="l" t="t" r="r" b="b"/>
            <a:pathLst>
              <a:path w="4707032" h="917871">
                <a:moveTo>
                  <a:pt x="0" y="0"/>
                </a:moveTo>
                <a:lnTo>
                  <a:pt x="4707032" y="0"/>
                </a:lnTo>
                <a:lnTo>
                  <a:pt x="4707032" y="917871"/>
                </a:lnTo>
                <a:lnTo>
                  <a:pt x="0" y="91787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34" name="Freeform 34"/>
          <p:cNvSpPr/>
          <p:nvPr/>
        </p:nvSpPr>
        <p:spPr>
          <a:xfrm rot="-1751947">
            <a:off x="8055000" y="9359936"/>
            <a:ext cx="2683952" cy="1010142"/>
          </a:xfrm>
          <a:custGeom>
            <a:avLst/>
            <a:gdLst/>
            <a:ahLst/>
            <a:cxnLst/>
            <a:rect l="l" t="t" r="r" b="b"/>
            <a:pathLst>
              <a:path w="2683952" h="1010142">
                <a:moveTo>
                  <a:pt x="0" y="0"/>
                </a:moveTo>
                <a:lnTo>
                  <a:pt x="2683952" y="0"/>
                </a:lnTo>
                <a:lnTo>
                  <a:pt x="2683952" y="1010142"/>
                </a:lnTo>
                <a:lnTo>
                  <a:pt x="0" y="101014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35" name="Freeform 35"/>
          <p:cNvSpPr/>
          <p:nvPr/>
        </p:nvSpPr>
        <p:spPr>
          <a:xfrm rot="-9923215">
            <a:off x="10904414" y="-163917"/>
            <a:ext cx="2683952" cy="1010142"/>
          </a:xfrm>
          <a:custGeom>
            <a:avLst/>
            <a:gdLst/>
            <a:ahLst/>
            <a:cxnLst/>
            <a:rect l="l" t="t" r="r" b="b"/>
            <a:pathLst>
              <a:path w="2683952" h="1010142">
                <a:moveTo>
                  <a:pt x="0" y="0"/>
                </a:moveTo>
                <a:lnTo>
                  <a:pt x="2683952" y="0"/>
                </a:lnTo>
                <a:lnTo>
                  <a:pt x="2683952" y="1010142"/>
                </a:lnTo>
                <a:lnTo>
                  <a:pt x="0" y="101014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36" name="Freeform 36"/>
          <p:cNvSpPr/>
          <p:nvPr/>
        </p:nvSpPr>
        <p:spPr>
          <a:xfrm rot="10431787">
            <a:off x="15008982" y="-1266845"/>
            <a:ext cx="4813332" cy="4489526"/>
          </a:xfrm>
          <a:custGeom>
            <a:avLst/>
            <a:gdLst/>
            <a:ahLst/>
            <a:cxnLst/>
            <a:rect l="l" t="t" r="r" b="b"/>
            <a:pathLst>
              <a:path w="4813332" h="4489526">
                <a:moveTo>
                  <a:pt x="0" y="0"/>
                </a:moveTo>
                <a:lnTo>
                  <a:pt x="4813332" y="0"/>
                </a:lnTo>
                <a:lnTo>
                  <a:pt x="4813332" y="4489527"/>
                </a:lnTo>
                <a:lnTo>
                  <a:pt x="0" y="448952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39" name="TextBox 38">
            <a:extLst>
              <a:ext uri="{FF2B5EF4-FFF2-40B4-BE49-F238E27FC236}">
                <a16:creationId xmlns:a16="http://schemas.microsoft.com/office/drawing/2014/main" id="{C9E60521-42ED-4B6B-9EC0-AABB5A1E66ED}"/>
              </a:ext>
            </a:extLst>
          </p:cNvPr>
          <p:cNvSpPr txBox="1"/>
          <p:nvPr/>
        </p:nvSpPr>
        <p:spPr>
          <a:xfrm>
            <a:off x="2304585" y="1168455"/>
            <a:ext cx="12203424" cy="1081002"/>
          </a:xfrm>
          <a:prstGeom prst="rect">
            <a:avLst/>
          </a:prstGeom>
          <a:noFill/>
        </p:spPr>
        <p:txBody>
          <a:bodyPr wrap="square">
            <a:spAutoFit/>
          </a:bodyPr>
          <a:lstStyle/>
          <a:p>
            <a:pPr algn="just">
              <a:lnSpc>
                <a:spcPct val="150000"/>
              </a:lnSpc>
              <a:spcAft>
                <a:spcPts val="600"/>
              </a:spcAft>
              <a:tabLst>
                <a:tab pos="59372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2. Cách phát âm âm /ɔ:/</a:t>
            </a:r>
            <a:endParaRPr lang="en-US" sz="5400">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41" name="Table 40">
            <a:extLst>
              <a:ext uri="{FF2B5EF4-FFF2-40B4-BE49-F238E27FC236}">
                <a16:creationId xmlns:a16="http://schemas.microsoft.com/office/drawing/2014/main" id="{C21F54C8-429D-4359-8017-425E7FE9DA71}"/>
              </a:ext>
            </a:extLst>
          </p:cNvPr>
          <p:cNvGraphicFramePr>
            <a:graphicFrameLocks noGrp="1"/>
          </p:cNvGraphicFramePr>
          <p:nvPr>
            <p:extLst>
              <p:ext uri="{D42A27DB-BD31-4B8C-83A1-F6EECF244321}">
                <p14:modId xmlns:p14="http://schemas.microsoft.com/office/powerpoint/2010/main" val="4030028641"/>
              </p:ext>
            </p:extLst>
          </p:nvPr>
        </p:nvGraphicFramePr>
        <p:xfrm>
          <a:off x="1592541" y="2920618"/>
          <a:ext cx="15244446" cy="4925251"/>
        </p:xfrm>
        <a:graphic>
          <a:graphicData uri="http://schemas.openxmlformats.org/drawingml/2006/table">
            <a:tbl>
              <a:tblPr firstRow="1" firstCol="1" bandRow="1"/>
              <a:tblGrid>
                <a:gridCol w="10596246">
                  <a:extLst>
                    <a:ext uri="{9D8B030D-6E8A-4147-A177-3AD203B41FA5}">
                      <a16:colId xmlns:a16="http://schemas.microsoft.com/office/drawing/2014/main" val="3108153825"/>
                    </a:ext>
                  </a:extLst>
                </a:gridCol>
                <a:gridCol w="4648200">
                  <a:extLst>
                    <a:ext uri="{9D8B030D-6E8A-4147-A177-3AD203B41FA5}">
                      <a16:colId xmlns:a16="http://schemas.microsoft.com/office/drawing/2014/main" val="3752657712"/>
                    </a:ext>
                  </a:extLst>
                </a:gridCol>
              </a:tblGrid>
              <a:tr h="1005840">
                <a:tc>
                  <a:txBody>
                    <a:bodyPr/>
                    <a:lstStyle/>
                    <a:p>
                      <a:pPr algn="just">
                        <a:lnSpc>
                          <a:spcPct val="150000"/>
                        </a:lnSpc>
                        <a:spcAft>
                          <a:spcPts val="800"/>
                        </a:spcAft>
                      </a:pPr>
                      <a:r>
                        <a:rPr lang="vi-VN" sz="4400" i="1">
                          <a:solidFill>
                            <a:srgbClr val="000000"/>
                          </a:solidFill>
                          <a:effectLst/>
                          <a:latin typeface="Calibri" panose="020F0502020204030204" pitchFamily="34" charset="0"/>
                          <a:ea typeface="Calibri" panose="020F0502020204030204" pitchFamily="34" charset="0"/>
                          <a:cs typeface="Calibri" panose="020F0502020204030204" pitchFamily="34" charset="0"/>
                        </a:rPr>
                        <a:t>/ɔ:/ là một nguyên âm dài. Nguyên âm này ở giữa âm nửa mở và âm mở đối với vị trí của lưỡi. Để phát âm âm này, ta tròn môi và hạ thấp đầu lưỡi rồi phát âm /ɔ:/. Đây là âm o dài. Nó được phát âm dài hơn so với âm /ɒ/.</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600"/>
                        </a:spcAft>
                        <a:tabLst>
                          <a:tab pos="593725" algn="l"/>
                        </a:tabLst>
                      </a:pPr>
                      <a:endParaRPr lang="en-US" sz="4400">
                        <a:effectLst/>
                        <a:latin typeface="Calibri" panose="020F0502020204030204" pitchFamily="34"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3179952"/>
                  </a:ext>
                </a:extLst>
              </a:tr>
            </a:tbl>
          </a:graphicData>
        </a:graphic>
      </p:graphicFrame>
      <p:pic>
        <p:nvPicPr>
          <p:cNvPr id="12" name="Picture 11">
            <a:extLst>
              <a:ext uri="{FF2B5EF4-FFF2-40B4-BE49-F238E27FC236}">
                <a16:creationId xmlns:a16="http://schemas.microsoft.com/office/drawing/2014/main" id="{0D1991B5-9C1E-4051-B296-DBC69BF8970A}"/>
              </a:ext>
            </a:extLst>
          </p:cNvPr>
          <p:cNvPicPr/>
          <p:nvPr/>
        </p:nvPicPr>
        <p:blipFill>
          <a:blip r:embed="rId15"/>
          <a:stretch>
            <a:fillRect/>
          </a:stretch>
        </p:blipFill>
        <p:spPr>
          <a:xfrm>
            <a:off x="12474296" y="3697932"/>
            <a:ext cx="4221163" cy="3137344"/>
          </a:xfrm>
          <a:prstGeom prst="rect">
            <a:avLst/>
          </a:prstGeom>
        </p:spPr>
      </p:pic>
    </p:spTree>
    <p:extLst>
      <p:ext uri="{BB962C8B-B14F-4D97-AF65-F5344CB8AC3E}">
        <p14:creationId xmlns:p14="http://schemas.microsoft.com/office/powerpoint/2010/main" val="2146724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par>
                                <p:cTn id="30" presetID="53" presetClass="entr" presetSubtype="16"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Effect transition="in" filter="fade">
                                      <p:cBhvr>
                                        <p:cTn id="34" dur="500"/>
                                        <p:tgtEl>
                                          <p:spTgt spid="35"/>
                                        </p:tgtEl>
                                      </p:cBhvr>
                                    </p:animEffect>
                                  </p:childTnLst>
                                </p:cTn>
                              </p:par>
                              <p:par>
                                <p:cTn id="35" presetID="53" presetClass="entr" presetSubtype="16"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Effect transition="in" filter="fade">
                                      <p:cBhvr>
                                        <p:cTn id="39" dur="500"/>
                                        <p:tgtEl>
                                          <p:spTgt spid="36"/>
                                        </p:tgtEl>
                                      </p:cBhvr>
                                    </p:animEffect>
                                  </p:childTnLst>
                                </p:cTn>
                              </p:par>
                              <p:par>
                                <p:cTn id="40" presetID="2" presetClass="entr" presetSubtype="4" fill="hold" nodeType="withEffect">
                                  <p:stCondLst>
                                    <p:cond delay="0"/>
                                  </p:stCondLst>
                                  <p:childTnLst>
                                    <p:set>
                                      <p:cBhvr>
                                        <p:cTn id="41" dur="1" fill="hold">
                                          <p:stCondLst>
                                            <p:cond delay="0"/>
                                          </p:stCondLst>
                                        </p:cTn>
                                        <p:tgtEl>
                                          <p:spTgt spid="39">
                                            <p:txEl>
                                              <p:pRg st="0" end="0"/>
                                            </p:txEl>
                                          </p:spTgt>
                                        </p:tgtEl>
                                        <p:attrNameLst>
                                          <p:attrName>style.visibility</p:attrName>
                                        </p:attrNameLst>
                                      </p:cBhvr>
                                      <p:to>
                                        <p:strVal val="visible"/>
                                      </p:to>
                                    </p:set>
                                    <p:anim calcmode="lin" valueType="num">
                                      <p:cBhvr additive="base">
                                        <p:cTn id="42"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9">
                                            <p:txEl>
                                              <p:pRg st="0" end="0"/>
                                            </p:txEl>
                                          </p:spTgt>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500" fill="hold"/>
                                        <p:tgtEl>
                                          <p:spTgt spid="41"/>
                                        </p:tgtEl>
                                        <p:attrNameLst>
                                          <p:attrName>ppt_x</p:attrName>
                                        </p:attrNameLst>
                                      </p:cBhvr>
                                      <p:tavLst>
                                        <p:tav tm="0">
                                          <p:val>
                                            <p:strVal val="#ppt_x"/>
                                          </p:val>
                                        </p:tav>
                                        <p:tav tm="100000">
                                          <p:val>
                                            <p:strVal val="#ppt_x"/>
                                          </p:val>
                                        </p:tav>
                                      </p:tavLst>
                                    </p:anim>
                                    <p:anim calcmode="lin" valueType="num">
                                      <p:cBhvr additive="base">
                                        <p:cTn id="47" dur="500" fill="hold"/>
                                        <p:tgtEl>
                                          <p:spTgt spid="41"/>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ppt_x"/>
                                          </p:val>
                                        </p:tav>
                                        <p:tav tm="100000">
                                          <p:val>
                                            <p:strVal val="#ppt_x"/>
                                          </p:val>
                                        </p:tav>
                                      </p:tavLst>
                                    </p:anim>
                                    <p:anim calcmode="lin" valueType="num">
                                      <p:cBhvr additive="base">
                                        <p:cTn id="5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2">
            <a:extLst>
              <a:ext uri="{FF2B5EF4-FFF2-40B4-BE49-F238E27FC236}">
                <a16:creationId xmlns:a16="http://schemas.microsoft.com/office/drawing/2014/main" id="{2B12AE0A-273D-4A4E-B23F-BA91615DAE0C}"/>
              </a:ext>
            </a:extLst>
          </p:cNvPr>
          <p:cNvSpPr/>
          <p:nvPr/>
        </p:nvSpPr>
        <p:spPr>
          <a:xfrm>
            <a:off x="549580" y="308630"/>
            <a:ext cx="17330369" cy="9635688"/>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825411" y="7393491"/>
            <a:ext cx="3978762" cy="3711100"/>
          </a:xfrm>
          <a:custGeom>
            <a:avLst/>
            <a:gdLst/>
            <a:ahLst/>
            <a:cxnLst/>
            <a:rect l="l" t="t" r="r" b="b"/>
            <a:pathLst>
              <a:path w="3978762" h="3711100">
                <a:moveTo>
                  <a:pt x="0" y="0"/>
                </a:moveTo>
                <a:lnTo>
                  <a:pt x="3978762" y="0"/>
                </a:lnTo>
                <a:lnTo>
                  <a:pt x="3978762" y="3711099"/>
                </a:lnTo>
                <a:lnTo>
                  <a:pt x="0" y="3711099"/>
                </a:lnTo>
                <a:lnTo>
                  <a:pt x="0" y="0"/>
                </a:lnTo>
                <a:close/>
              </a:path>
            </a:pathLst>
          </a:custGeom>
          <a:blipFill>
            <a:blip r:embed="rId7">
              <a:duotone>
                <a:prstClr val="black"/>
                <a:schemeClr val="accent2">
                  <a:tint val="45000"/>
                  <a:satMod val="400000"/>
                </a:schemeClr>
              </a:duotone>
              <a:extLst>
                <a:ext uri="{96DAC541-7B7A-43D3-8B79-37D633B846F1}">
                  <asvg:svgBlip xmlns:asvg="http://schemas.microsoft.com/office/drawing/2016/SVG/main" r:embed="rId8"/>
                </a:ext>
              </a:extLst>
            </a:blip>
            <a:stretch>
              <a:fillRect/>
            </a:stretch>
          </a:blipFill>
        </p:spPr>
      </p:sp>
      <p:sp>
        <p:nvSpPr>
          <p:cNvPr id="7" name="Freeform 7"/>
          <p:cNvSpPr/>
          <p:nvPr/>
        </p:nvSpPr>
        <p:spPr>
          <a:xfrm>
            <a:off x="15868002" y="8000184"/>
            <a:ext cx="2782596" cy="2860613"/>
          </a:xfrm>
          <a:custGeom>
            <a:avLst/>
            <a:gdLst/>
            <a:ahLst/>
            <a:cxnLst/>
            <a:rect l="l" t="t" r="r" b="b"/>
            <a:pathLst>
              <a:path w="2782596" h="2860613">
                <a:moveTo>
                  <a:pt x="0" y="0"/>
                </a:moveTo>
                <a:lnTo>
                  <a:pt x="2782596" y="0"/>
                </a:lnTo>
                <a:lnTo>
                  <a:pt x="2782596" y="2860613"/>
                </a:lnTo>
                <a:lnTo>
                  <a:pt x="0" y="286061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7" name="Freeform 17"/>
          <p:cNvSpPr/>
          <p:nvPr/>
        </p:nvSpPr>
        <p:spPr>
          <a:xfrm rot="-2516192">
            <a:off x="-1033843" y="662263"/>
            <a:ext cx="4707032" cy="917871"/>
          </a:xfrm>
          <a:custGeom>
            <a:avLst/>
            <a:gdLst/>
            <a:ahLst/>
            <a:cxnLst/>
            <a:rect l="l" t="t" r="r" b="b"/>
            <a:pathLst>
              <a:path w="4707032" h="917871">
                <a:moveTo>
                  <a:pt x="0" y="0"/>
                </a:moveTo>
                <a:lnTo>
                  <a:pt x="4707032" y="0"/>
                </a:lnTo>
                <a:lnTo>
                  <a:pt x="4707032" y="917871"/>
                </a:lnTo>
                <a:lnTo>
                  <a:pt x="0" y="91787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34" name="Freeform 34"/>
          <p:cNvSpPr/>
          <p:nvPr/>
        </p:nvSpPr>
        <p:spPr>
          <a:xfrm rot="-1751947">
            <a:off x="8055000" y="9359936"/>
            <a:ext cx="2683952" cy="1010142"/>
          </a:xfrm>
          <a:custGeom>
            <a:avLst/>
            <a:gdLst/>
            <a:ahLst/>
            <a:cxnLst/>
            <a:rect l="l" t="t" r="r" b="b"/>
            <a:pathLst>
              <a:path w="2683952" h="1010142">
                <a:moveTo>
                  <a:pt x="0" y="0"/>
                </a:moveTo>
                <a:lnTo>
                  <a:pt x="2683952" y="0"/>
                </a:lnTo>
                <a:lnTo>
                  <a:pt x="2683952" y="1010142"/>
                </a:lnTo>
                <a:lnTo>
                  <a:pt x="0" y="101014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35" name="Freeform 35"/>
          <p:cNvSpPr/>
          <p:nvPr/>
        </p:nvSpPr>
        <p:spPr>
          <a:xfrm rot="-9923215">
            <a:off x="10904414" y="-163917"/>
            <a:ext cx="2683952" cy="1010142"/>
          </a:xfrm>
          <a:custGeom>
            <a:avLst/>
            <a:gdLst/>
            <a:ahLst/>
            <a:cxnLst/>
            <a:rect l="l" t="t" r="r" b="b"/>
            <a:pathLst>
              <a:path w="2683952" h="1010142">
                <a:moveTo>
                  <a:pt x="0" y="0"/>
                </a:moveTo>
                <a:lnTo>
                  <a:pt x="2683952" y="0"/>
                </a:lnTo>
                <a:lnTo>
                  <a:pt x="2683952" y="1010142"/>
                </a:lnTo>
                <a:lnTo>
                  <a:pt x="0" y="101014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36" name="Freeform 36"/>
          <p:cNvSpPr/>
          <p:nvPr/>
        </p:nvSpPr>
        <p:spPr>
          <a:xfrm rot="10431787">
            <a:off x="15008982" y="-1266845"/>
            <a:ext cx="4813332" cy="4489526"/>
          </a:xfrm>
          <a:custGeom>
            <a:avLst/>
            <a:gdLst/>
            <a:ahLst/>
            <a:cxnLst/>
            <a:rect l="l" t="t" r="r" b="b"/>
            <a:pathLst>
              <a:path w="4813332" h="4489526">
                <a:moveTo>
                  <a:pt x="0" y="0"/>
                </a:moveTo>
                <a:lnTo>
                  <a:pt x="4813332" y="0"/>
                </a:lnTo>
                <a:lnTo>
                  <a:pt x="4813332" y="4489527"/>
                </a:lnTo>
                <a:lnTo>
                  <a:pt x="0" y="4489527"/>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39" name="TextBox 38">
            <a:extLst>
              <a:ext uri="{FF2B5EF4-FFF2-40B4-BE49-F238E27FC236}">
                <a16:creationId xmlns:a16="http://schemas.microsoft.com/office/drawing/2014/main" id="{C9E60521-42ED-4B6B-9EC0-AABB5A1E66ED}"/>
              </a:ext>
            </a:extLst>
          </p:cNvPr>
          <p:cNvSpPr txBox="1"/>
          <p:nvPr/>
        </p:nvSpPr>
        <p:spPr>
          <a:xfrm>
            <a:off x="2304585" y="1168455"/>
            <a:ext cx="12203424" cy="1081002"/>
          </a:xfrm>
          <a:prstGeom prst="rect">
            <a:avLst/>
          </a:prstGeom>
          <a:noFill/>
        </p:spPr>
        <p:txBody>
          <a:bodyPr wrap="square">
            <a:spAutoFit/>
          </a:bodyPr>
          <a:lstStyle/>
          <a:p>
            <a:pPr algn="just">
              <a:lnSpc>
                <a:spcPct val="150000"/>
              </a:lnSpc>
              <a:spcAft>
                <a:spcPts val="600"/>
              </a:spcAft>
              <a:tabLst>
                <a:tab pos="59372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Listen and repeat these words. </a:t>
            </a:r>
            <a:endParaRPr lang="en-US" sz="5400">
              <a:latin typeface="Cambria" panose="02040503050406030204" pitchFamily="18" charset="0"/>
              <a:ea typeface="Cambria" panose="02040503050406030204" pitchFamily="18" charset="0"/>
              <a:cs typeface="Cambria" panose="02040503050406030204" pitchFamily="18" charset="0"/>
            </a:endParaRPr>
          </a:p>
        </p:txBody>
      </p:sp>
      <p:pic>
        <p:nvPicPr>
          <p:cNvPr id="2" name="Track 13">
            <a:hlinkClick r:id="" action="ppaction://media"/>
            <a:extLst>
              <a:ext uri="{FF2B5EF4-FFF2-40B4-BE49-F238E27FC236}">
                <a16:creationId xmlns:a16="http://schemas.microsoft.com/office/drawing/2014/main" id="{80D689AE-8FAD-4E07-BE61-FBD743A5DD84}"/>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11636790" y="1255073"/>
            <a:ext cx="1219200" cy="1219200"/>
          </a:xfrm>
          <a:prstGeom prst="rect">
            <a:avLst/>
          </a:prstGeom>
        </p:spPr>
      </p:pic>
      <p:graphicFrame>
        <p:nvGraphicFramePr>
          <p:cNvPr id="4" name="Table 3">
            <a:extLst>
              <a:ext uri="{FF2B5EF4-FFF2-40B4-BE49-F238E27FC236}">
                <a16:creationId xmlns:a16="http://schemas.microsoft.com/office/drawing/2014/main" id="{D7C282FF-6D3B-46F2-9FCC-2B91B91622A5}"/>
              </a:ext>
            </a:extLst>
          </p:cNvPr>
          <p:cNvGraphicFramePr>
            <a:graphicFrameLocks noGrp="1"/>
          </p:cNvGraphicFramePr>
          <p:nvPr>
            <p:extLst>
              <p:ext uri="{D42A27DB-BD31-4B8C-83A1-F6EECF244321}">
                <p14:modId xmlns:p14="http://schemas.microsoft.com/office/powerpoint/2010/main" val="79002724"/>
              </p:ext>
            </p:extLst>
          </p:nvPr>
        </p:nvGraphicFramePr>
        <p:xfrm>
          <a:off x="1618774" y="3063563"/>
          <a:ext cx="15050452" cy="4972716"/>
        </p:xfrm>
        <a:graphic>
          <a:graphicData uri="http://schemas.openxmlformats.org/drawingml/2006/table">
            <a:tbl>
              <a:tblPr firstRow="1" firstCol="1" bandRow="1"/>
              <a:tblGrid>
                <a:gridCol w="3009185">
                  <a:extLst>
                    <a:ext uri="{9D8B030D-6E8A-4147-A177-3AD203B41FA5}">
                      <a16:colId xmlns:a16="http://schemas.microsoft.com/office/drawing/2014/main" val="970591106"/>
                    </a:ext>
                  </a:extLst>
                </a:gridCol>
                <a:gridCol w="3009185">
                  <a:extLst>
                    <a:ext uri="{9D8B030D-6E8A-4147-A177-3AD203B41FA5}">
                      <a16:colId xmlns:a16="http://schemas.microsoft.com/office/drawing/2014/main" val="3009590337"/>
                    </a:ext>
                  </a:extLst>
                </a:gridCol>
                <a:gridCol w="3010694">
                  <a:extLst>
                    <a:ext uri="{9D8B030D-6E8A-4147-A177-3AD203B41FA5}">
                      <a16:colId xmlns:a16="http://schemas.microsoft.com/office/drawing/2014/main" val="663042115"/>
                    </a:ext>
                  </a:extLst>
                </a:gridCol>
                <a:gridCol w="3010694">
                  <a:extLst>
                    <a:ext uri="{9D8B030D-6E8A-4147-A177-3AD203B41FA5}">
                      <a16:colId xmlns:a16="http://schemas.microsoft.com/office/drawing/2014/main" val="4045465271"/>
                    </a:ext>
                  </a:extLst>
                </a:gridCol>
                <a:gridCol w="3010694">
                  <a:extLst>
                    <a:ext uri="{9D8B030D-6E8A-4147-A177-3AD203B41FA5}">
                      <a16:colId xmlns:a16="http://schemas.microsoft.com/office/drawing/2014/main" val="369303420"/>
                    </a:ext>
                  </a:extLst>
                </a:gridCol>
              </a:tblGrid>
              <a:tr h="1243179">
                <a:tc rowSpan="2">
                  <a:txBody>
                    <a:bodyPr/>
                    <a:lstStyle/>
                    <a:p>
                      <a:pPr algn="ctr">
                        <a:lnSpc>
                          <a:spcPct val="150000"/>
                        </a:lnSpc>
                        <a:spcAft>
                          <a:spcPts val="800"/>
                        </a:spcAft>
                      </a:pPr>
                      <a:r>
                        <a:rPr lang="en-US" sz="6000" b="1">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6000" b="1">
                          <a:solidFill>
                            <a:srgbClr val="333333"/>
                          </a:solidFill>
                          <a:effectLst/>
                          <a:latin typeface="Calibri" panose="020F0502020204030204" pitchFamily="34" charset="0"/>
                          <a:ea typeface="Calibri" panose="020F0502020204030204" pitchFamily="34" charset="0"/>
                          <a:cs typeface="Calibri" panose="020F0502020204030204" pitchFamily="34" charset="0"/>
                        </a:rPr>
                        <a:t>ɒ</a:t>
                      </a:r>
                      <a:r>
                        <a:rPr lang="en-US" sz="6000" b="1">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mock</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dog</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shock</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drop</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0424813"/>
                  </a:ext>
                </a:extLst>
              </a:tr>
              <a:tr h="1243179">
                <a:tc vMerge="1">
                  <a:txBody>
                    <a:bodyPr/>
                    <a:lstStyle/>
                    <a:p>
                      <a:endParaRPr lang="en-US"/>
                    </a:p>
                  </a:txBody>
                  <a:tcPr/>
                </a:tc>
                <a:tc>
                  <a:txBody>
                    <a:bodyPr/>
                    <a:lstStyle/>
                    <a:p>
                      <a:pPr algn="just">
                        <a:lnSpc>
                          <a:spcPct val="150000"/>
                        </a:lnSpc>
                        <a:spcAft>
                          <a:spcPts val="800"/>
                        </a:spcAft>
                      </a:pP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t>
                      </a:r>
                      <a:r>
                        <a:rPr lang="en-US" sz="6000">
                          <a:solidFill>
                            <a:srgbClr val="333333"/>
                          </a:solidFill>
                          <a:effectLst/>
                          <a:latin typeface="Calibri" panose="020F0502020204030204" pitchFamily="34" charset="0"/>
                          <a:ea typeface="Calibri" panose="020F0502020204030204" pitchFamily="34" charset="0"/>
                          <a:cs typeface="Calibri" panose="020F0502020204030204" pitchFamily="34" charset="0"/>
                        </a:rPr>
                        <a:t>ɒ</a:t>
                      </a: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en-US" sz="6000">
                          <a:solidFill>
                            <a:srgbClr val="333333"/>
                          </a:solidFill>
                          <a:effectLst/>
                          <a:latin typeface="Calibri" panose="020F0502020204030204" pitchFamily="34" charset="0"/>
                          <a:ea typeface="Calibri" panose="020F0502020204030204" pitchFamily="34" charset="0"/>
                          <a:cs typeface="Calibri" panose="020F0502020204030204" pitchFamily="34" charset="0"/>
                        </a:rPr>
                        <a:t>ɒ</a:t>
                      </a: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n-US" sz="6000">
                          <a:solidFill>
                            <a:srgbClr val="333333"/>
                          </a:solidFill>
                          <a:effectLst/>
                          <a:latin typeface="Calibri" panose="020F0502020204030204" pitchFamily="34" charset="0"/>
                          <a:ea typeface="Calibri" panose="020F0502020204030204" pitchFamily="34" charset="0"/>
                          <a:cs typeface="Calibri" panose="020F0502020204030204" pitchFamily="34" charset="0"/>
                        </a:rPr>
                        <a:t>ʃɒk/</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/dr</a:t>
                      </a:r>
                      <a:r>
                        <a:rPr lang="en-US" sz="6000">
                          <a:solidFill>
                            <a:srgbClr val="333333"/>
                          </a:solidFill>
                          <a:effectLst/>
                          <a:latin typeface="Calibri" panose="020F0502020204030204" pitchFamily="34" charset="0"/>
                          <a:ea typeface="Calibri" panose="020F0502020204030204" pitchFamily="34" charset="0"/>
                          <a:cs typeface="Calibri" panose="020F0502020204030204" pitchFamily="34" charset="0"/>
                        </a:rPr>
                        <a:t>ɒ</a:t>
                      </a: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2429890"/>
                  </a:ext>
                </a:extLst>
              </a:tr>
              <a:tr h="1243179">
                <a:tc rowSpan="2">
                  <a:txBody>
                    <a:bodyPr/>
                    <a:lstStyle/>
                    <a:p>
                      <a:pPr algn="ctr">
                        <a:lnSpc>
                          <a:spcPct val="150000"/>
                        </a:lnSpc>
                        <a:spcAft>
                          <a:spcPts val="800"/>
                        </a:spcAft>
                      </a:pPr>
                      <a:r>
                        <a:rPr lang="en-US" sz="6000" b="1">
                          <a:solidFill>
                            <a:srgbClr val="333333"/>
                          </a:solidFill>
                          <a:effectLst/>
                          <a:latin typeface="Calibri" panose="020F0502020204030204" pitchFamily="34" charset="0"/>
                          <a:ea typeface="Calibri" panose="020F0502020204030204" pitchFamily="34" charset="0"/>
                          <a:cs typeface="Calibri" panose="020F0502020204030204" pitchFamily="34" charset="0"/>
                        </a:rPr>
                        <a:t>/ɔ:/</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short</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talk</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thought</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chalk</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8793176"/>
                  </a:ext>
                </a:extLst>
              </a:tr>
              <a:tr h="1243179">
                <a:tc vMerge="1">
                  <a:txBody>
                    <a:bodyPr/>
                    <a:lstStyle/>
                    <a:p>
                      <a:endParaRPr lang="en-US"/>
                    </a:p>
                  </a:txBody>
                  <a:tcPr/>
                </a:tc>
                <a:tc>
                  <a:txBody>
                    <a:bodyPr/>
                    <a:lstStyle/>
                    <a:p>
                      <a:pPr algn="just">
                        <a:lnSpc>
                          <a:spcPct val="150000"/>
                        </a:lnSpc>
                        <a:spcAft>
                          <a:spcPts val="800"/>
                        </a:spcAft>
                      </a:pP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n-US" sz="6000">
                          <a:solidFill>
                            <a:srgbClr val="333333"/>
                          </a:solidFill>
                          <a:effectLst/>
                          <a:latin typeface="Calibri" panose="020F0502020204030204" pitchFamily="34" charset="0"/>
                          <a:ea typeface="Calibri" panose="020F0502020204030204" pitchFamily="34" charset="0"/>
                          <a:cs typeface="Calibri" panose="020F0502020204030204" pitchFamily="34" charset="0"/>
                        </a:rPr>
                        <a:t>ʃɔ:</a:t>
                      </a: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t>
                      </a:r>
                      <a:r>
                        <a:rPr lang="en-US" sz="6000">
                          <a:solidFill>
                            <a:srgbClr val="333333"/>
                          </a:solidFill>
                          <a:effectLst/>
                          <a:latin typeface="Calibri" panose="020F0502020204030204" pitchFamily="34" charset="0"/>
                          <a:ea typeface="Calibri" panose="020F0502020204030204" pitchFamily="34" charset="0"/>
                          <a:cs typeface="Calibri" panose="020F0502020204030204" pitchFamily="34" charset="0"/>
                        </a:rPr>
                        <a:t>ɔ:</a:t>
                      </a: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n-US" sz="6000">
                          <a:solidFill>
                            <a:srgbClr val="000000"/>
                          </a:solidFill>
                          <a:effectLst/>
                          <a:latin typeface="Calibri" panose="020F0502020204030204" pitchFamily="34" charset="0"/>
                          <a:ea typeface="Calibri" panose="020F0502020204030204" pitchFamily="34" charset="0"/>
                          <a:cs typeface="Calibri" panose="020F0502020204030204" pitchFamily="34" charset="0"/>
                        </a:rPr>
                        <a:t>θ</a:t>
                      </a:r>
                      <a:r>
                        <a:rPr lang="en-US" sz="6000">
                          <a:solidFill>
                            <a:srgbClr val="333333"/>
                          </a:solidFill>
                          <a:effectLst/>
                          <a:latin typeface="Calibri" panose="020F0502020204030204" pitchFamily="34" charset="0"/>
                          <a:ea typeface="Calibri" panose="020F0502020204030204" pitchFamily="34" charset="0"/>
                          <a:cs typeface="Calibri" panose="020F0502020204030204" pitchFamily="34" charset="0"/>
                        </a:rPr>
                        <a:t>ɔ:</a:t>
                      </a: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t>
                      </a:r>
                      <a:r>
                        <a:rPr lang="en-US" sz="6000">
                          <a:solidFill>
                            <a:srgbClr val="333333"/>
                          </a:solidFill>
                          <a:effectLst/>
                          <a:latin typeface="Calibri" panose="020F0502020204030204" pitchFamily="34" charset="0"/>
                          <a:ea typeface="Calibri" panose="020F0502020204030204" pitchFamily="34" charset="0"/>
                          <a:cs typeface="Calibri" panose="020F0502020204030204" pitchFamily="34" charset="0"/>
                        </a:rPr>
                        <a:t>ʃɔ:</a:t>
                      </a:r>
                      <a:r>
                        <a:rPr lang="en-US" sz="6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7193977"/>
                  </a:ext>
                </a:extLst>
              </a:tr>
            </a:tbl>
          </a:graphicData>
        </a:graphic>
      </p:graphicFrame>
    </p:spTree>
    <p:extLst>
      <p:ext uri="{BB962C8B-B14F-4D97-AF65-F5344CB8AC3E}">
        <p14:creationId xmlns:p14="http://schemas.microsoft.com/office/powerpoint/2010/main" val="2435968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par>
                                <p:cTn id="30" presetID="53" presetClass="entr" presetSubtype="16"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Effect transition="in" filter="fade">
                                      <p:cBhvr>
                                        <p:cTn id="34" dur="500"/>
                                        <p:tgtEl>
                                          <p:spTgt spid="35"/>
                                        </p:tgtEl>
                                      </p:cBhvr>
                                    </p:animEffect>
                                  </p:childTnLst>
                                </p:cTn>
                              </p:par>
                              <p:par>
                                <p:cTn id="35" presetID="53" presetClass="entr" presetSubtype="16"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Effect transition="in" filter="fade">
                                      <p:cBhvr>
                                        <p:cTn id="39" dur="500"/>
                                        <p:tgtEl>
                                          <p:spTgt spid="36"/>
                                        </p:tgtEl>
                                      </p:cBhvr>
                                    </p:animEffect>
                                  </p:childTnLst>
                                </p:cTn>
                              </p:par>
                              <p:par>
                                <p:cTn id="40" presetID="53" presetClass="entr" presetSubtype="16" fill="hold" nodeType="withEffect">
                                  <p:stCondLst>
                                    <p:cond delay="0"/>
                                  </p:stCondLst>
                                  <p:childTnLst>
                                    <p:set>
                                      <p:cBhvr>
                                        <p:cTn id="41" dur="1" fill="hold">
                                          <p:stCondLst>
                                            <p:cond delay="0"/>
                                          </p:stCondLst>
                                        </p:cTn>
                                        <p:tgtEl>
                                          <p:spTgt spid="39">
                                            <p:txEl>
                                              <p:pRg st="0" end="0"/>
                                            </p:txEl>
                                          </p:spTgt>
                                        </p:tgtEl>
                                        <p:attrNameLst>
                                          <p:attrName>style.visibility</p:attrName>
                                        </p:attrNameLst>
                                      </p:cBhvr>
                                      <p:to>
                                        <p:strVal val="visible"/>
                                      </p:to>
                                    </p:set>
                                    <p:anim calcmode="lin" valueType="num">
                                      <p:cBhvr>
                                        <p:cTn id="42" dur="500" fill="hold"/>
                                        <p:tgtEl>
                                          <p:spTgt spid="39">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39">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39">
                                            <p:txEl>
                                              <p:pRg st="0" end="0"/>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par>
                                <p:cTn id="50" presetID="53" presetClass="entr" presetSubtype="16" fill="hold" nodeType="with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p:cTn id="52" dur="500" fill="hold"/>
                                        <p:tgtEl>
                                          <p:spTgt spid="4"/>
                                        </p:tgtEl>
                                        <p:attrNameLst>
                                          <p:attrName>ppt_w</p:attrName>
                                        </p:attrNameLst>
                                      </p:cBhvr>
                                      <p:tavLst>
                                        <p:tav tm="0">
                                          <p:val>
                                            <p:fltVal val="0"/>
                                          </p:val>
                                        </p:tav>
                                        <p:tav tm="100000">
                                          <p:val>
                                            <p:strVal val="#ppt_w"/>
                                          </p:val>
                                        </p:tav>
                                      </p:tavLst>
                                    </p:anim>
                                    <p:anim calcmode="lin" valueType="num">
                                      <p:cBhvr>
                                        <p:cTn id="53" dur="500" fill="hold"/>
                                        <p:tgtEl>
                                          <p:spTgt spid="4"/>
                                        </p:tgtEl>
                                        <p:attrNameLst>
                                          <p:attrName>ppt_h</p:attrName>
                                        </p:attrNameLst>
                                      </p:cBhvr>
                                      <p:tavLst>
                                        <p:tav tm="0">
                                          <p:val>
                                            <p:fltVal val="0"/>
                                          </p:val>
                                        </p:tav>
                                        <p:tav tm="100000">
                                          <p:val>
                                            <p:strVal val="#ppt_h"/>
                                          </p:val>
                                        </p:tav>
                                      </p:tavLst>
                                    </p:anim>
                                    <p:animEffect transition="in" filter="fade">
                                      <p:cBhvr>
                                        <p:cTn id="5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5"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38675">
            <a:off x="8165076" y="7630683"/>
            <a:ext cx="3957399" cy="3288239"/>
          </a:xfrm>
          <a:custGeom>
            <a:avLst/>
            <a:gdLst/>
            <a:ahLst/>
            <a:cxnLst/>
            <a:rect l="l" t="t" r="r" b="b"/>
            <a:pathLst>
              <a:path w="3957399" h="3288239">
                <a:moveTo>
                  <a:pt x="0" y="0"/>
                </a:moveTo>
                <a:lnTo>
                  <a:pt x="3957399" y="0"/>
                </a:lnTo>
                <a:lnTo>
                  <a:pt x="3957399" y="3288239"/>
                </a:lnTo>
                <a:lnTo>
                  <a:pt x="0" y="32882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9948384">
            <a:off x="10999663" y="-2042867"/>
            <a:ext cx="3957399" cy="3288239"/>
          </a:xfrm>
          <a:custGeom>
            <a:avLst/>
            <a:gdLst/>
            <a:ahLst/>
            <a:cxnLst/>
            <a:rect l="l" t="t" r="r" b="b"/>
            <a:pathLst>
              <a:path w="3957399" h="3288239">
                <a:moveTo>
                  <a:pt x="0" y="0"/>
                </a:moveTo>
                <a:lnTo>
                  <a:pt x="3957399" y="0"/>
                </a:lnTo>
                <a:lnTo>
                  <a:pt x="3957399" y="3288238"/>
                </a:lnTo>
                <a:lnTo>
                  <a:pt x="0" y="32882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9821706">
            <a:off x="16191506" y="1923740"/>
            <a:ext cx="4887233" cy="4558455"/>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5771939" y="1028700"/>
            <a:ext cx="11487361" cy="8229600"/>
            <a:chOff x="0" y="0"/>
            <a:chExt cx="2595570" cy="2167467"/>
          </a:xfrm>
        </p:grpSpPr>
        <p:sp>
          <p:nvSpPr>
            <p:cNvPr id="6" name="Freeform 6"/>
            <p:cNvSpPr/>
            <p:nvPr/>
          </p:nvSpPr>
          <p:spPr>
            <a:xfrm>
              <a:off x="0" y="0"/>
              <a:ext cx="2595570" cy="2167467"/>
            </a:xfrm>
            <a:custGeom>
              <a:avLst/>
              <a:gdLst/>
              <a:ahLst/>
              <a:cxnLst/>
              <a:rect l="l" t="t" r="r" b="b"/>
              <a:pathLst>
                <a:path w="2595570" h="2167467">
                  <a:moveTo>
                    <a:pt x="40065" y="0"/>
                  </a:moveTo>
                  <a:lnTo>
                    <a:pt x="2555506" y="0"/>
                  </a:lnTo>
                  <a:cubicBezTo>
                    <a:pt x="2566131" y="0"/>
                    <a:pt x="2576322" y="4221"/>
                    <a:pt x="2583836" y="11735"/>
                  </a:cubicBezTo>
                  <a:cubicBezTo>
                    <a:pt x="2591349" y="19248"/>
                    <a:pt x="2595570" y="29439"/>
                    <a:pt x="2595570" y="40065"/>
                  </a:cubicBezTo>
                  <a:lnTo>
                    <a:pt x="2595570" y="2127402"/>
                  </a:lnTo>
                  <a:cubicBezTo>
                    <a:pt x="2595570" y="2138028"/>
                    <a:pt x="2591349" y="2148218"/>
                    <a:pt x="2583836" y="2155732"/>
                  </a:cubicBezTo>
                  <a:cubicBezTo>
                    <a:pt x="2576322" y="2163246"/>
                    <a:pt x="2566131" y="2167467"/>
                    <a:pt x="2555506" y="2167467"/>
                  </a:cubicBezTo>
                  <a:lnTo>
                    <a:pt x="40065" y="2167467"/>
                  </a:lnTo>
                  <a:cubicBezTo>
                    <a:pt x="29439" y="2167467"/>
                    <a:pt x="19248" y="2163246"/>
                    <a:pt x="11735" y="2155732"/>
                  </a:cubicBezTo>
                  <a:cubicBezTo>
                    <a:pt x="4221" y="2148218"/>
                    <a:pt x="0" y="2138028"/>
                    <a:pt x="0" y="2127402"/>
                  </a:cubicBezTo>
                  <a:lnTo>
                    <a:pt x="0" y="40065"/>
                  </a:lnTo>
                  <a:cubicBezTo>
                    <a:pt x="0" y="29439"/>
                    <a:pt x="4221" y="19248"/>
                    <a:pt x="11735" y="11735"/>
                  </a:cubicBezTo>
                  <a:cubicBezTo>
                    <a:pt x="19248" y="4221"/>
                    <a:pt x="29439" y="0"/>
                    <a:pt x="40065" y="0"/>
                  </a:cubicBezTo>
                  <a:close/>
                </a:path>
              </a:pathLst>
            </a:custGeom>
            <a:solidFill>
              <a:srgbClr val="FF8B82"/>
            </a:solidFill>
          </p:spPr>
        </p:sp>
        <p:sp>
          <p:nvSpPr>
            <p:cNvPr id="7" name="TextBox 7"/>
            <p:cNvSpPr txBox="1"/>
            <p:nvPr/>
          </p:nvSpPr>
          <p:spPr>
            <a:xfrm>
              <a:off x="0" y="-66675"/>
              <a:ext cx="812800" cy="879475"/>
            </a:xfrm>
            <a:prstGeom prst="rect">
              <a:avLst/>
            </a:prstGeom>
          </p:spPr>
          <p:txBody>
            <a:bodyPr lIns="50800" tIns="50800" rIns="50800" bIns="50800" rtlCol="0" anchor="ctr"/>
            <a:lstStyle/>
            <a:p>
              <a:pPr algn="ctr">
                <a:lnSpc>
                  <a:spcPts val="2609"/>
                </a:lnSpc>
              </a:pPr>
              <a:endParaRPr/>
            </a:p>
          </p:txBody>
        </p:sp>
      </p:grpSp>
      <p:sp>
        <p:nvSpPr>
          <p:cNvPr id="8" name="Freeform 8"/>
          <p:cNvSpPr/>
          <p:nvPr/>
        </p:nvSpPr>
        <p:spPr>
          <a:xfrm rot="-1879425">
            <a:off x="14923593" y="8364810"/>
            <a:ext cx="3422940" cy="734506"/>
          </a:xfrm>
          <a:custGeom>
            <a:avLst/>
            <a:gdLst/>
            <a:ahLst/>
            <a:cxnLst/>
            <a:rect l="l" t="t" r="r" b="b"/>
            <a:pathLst>
              <a:path w="3422940" h="734506">
                <a:moveTo>
                  <a:pt x="0" y="0"/>
                </a:moveTo>
                <a:lnTo>
                  <a:pt x="3422940" y="0"/>
                </a:lnTo>
                <a:lnTo>
                  <a:pt x="3422940" y="734506"/>
                </a:lnTo>
                <a:lnTo>
                  <a:pt x="0" y="734506"/>
                </a:lnTo>
                <a:lnTo>
                  <a:pt x="0" y="0"/>
                </a:lnTo>
                <a:close/>
              </a:path>
            </a:pathLst>
          </a:custGeom>
          <a:blipFill>
            <a:blip r:embed="rId6"/>
            <a:stretch>
              <a:fillRect/>
            </a:stretch>
          </a:blipFill>
        </p:spPr>
      </p:sp>
      <p:sp>
        <p:nvSpPr>
          <p:cNvPr id="9" name="Freeform 9"/>
          <p:cNvSpPr/>
          <p:nvPr/>
        </p:nvSpPr>
        <p:spPr>
          <a:xfrm>
            <a:off x="15250215" y="0"/>
            <a:ext cx="2531567" cy="2573682"/>
          </a:xfrm>
          <a:custGeom>
            <a:avLst/>
            <a:gdLst/>
            <a:ahLst/>
            <a:cxnLst/>
            <a:rect l="l" t="t" r="r" b="b"/>
            <a:pathLst>
              <a:path w="2531567" h="2573682">
                <a:moveTo>
                  <a:pt x="0" y="0"/>
                </a:moveTo>
                <a:lnTo>
                  <a:pt x="2531567" y="0"/>
                </a:lnTo>
                <a:lnTo>
                  <a:pt x="2531567" y="2573682"/>
                </a:lnTo>
                <a:lnTo>
                  <a:pt x="0" y="25736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TextBox 11"/>
          <p:cNvSpPr txBox="1"/>
          <p:nvPr/>
        </p:nvSpPr>
        <p:spPr>
          <a:xfrm>
            <a:off x="6067809" y="2479586"/>
            <a:ext cx="13334999" cy="1358385"/>
          </a:xfrm>
          <a:prstGeom prst="rect">
            <a:avLst/>
          </a:prstGeom>
        </p:spPr>
        <p:txBody>
          <a:bodyPr wrap="square" lIns="0" tIns="0" rIns="0" bIns="0" rtlCol="0" anchor="t">
            <a:spAutoFit/>
          </a:bodyPr>
          <a:lstStyle/>
          <a:p>
            <a:pPr>
              <a:lnSpc>
                <a:spcPts val="10449"/>
              </a:lnSpc>
            </a:pPr>
            <a:r>
              <a:rPr lang="en-US" sz="9600">
                <a:solidFill>
                  <a:srgbClr val="FFFFFF"/>
                </a:solidFill>
                <a:latin typeface="Puimek Font TH"/>
              </a:rPr>
              <a:t>PART 2. LANGUAGE</a:t>
            </a:r>
          </a:p>
        </p:txBody>
      </p:sp>
      <p:sp>
        <p:nvSpPr>
          <p:cNvPr id="12" name="Freeform 12"/>
          <p:cNvSpPr/>
          <p:nvPr/>
        </p:nvSpPr>
        <p:spPr>
          <a:xfrm rot="4533940">
            <a:off x="160770" y="7610137"/>
            <a:ext cx="3978762" cy="3711100"/>
          </a:xfrm>
          <a:custGeom>
            <a:avLst/>
            <a:gdLst/>
            <a:ahLst/>
            <a:cxnLst/>
            <a:rect l="l" t="t" r="r" b="b"/>
            <a:pathLst>
              <a:path w="3978762" h="3711100">
                <a:moveTo>
                  <a:pt x="0" y="0"/>
                </a:moveTo>
                <a:lnTo>
                  <a:pt x="3978761" y="0"/>
                </a:lnTo>
                <a:lnTo>
                  <a:pt x="3978761"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rot="9806711">
            <a:off x="3803046" y="-1226988"/>
            <a:ext cx="3978762" cy="3711100"/>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4" name="Freeform 14"/>
          <p:cNvSpPr/>
          <p:nvPr/>
        </p:nvSpPr>
        <p:spPr>
          <a:xfrm rot="725358">
            <a:off x="123673" y="2602950"/>
            <a:ext cx="5804655" cy="4931995"/>
          </a:xfrm>
          <a:custGeom>
            <a:avLst/>
            <a:gdLst/>
            <a:ahLst/>
            <a:cxnLst/>
            <a:rect l="l" t="t" r="r" b="b"/>
            <a:pathLst>
              <a:path w="7287988" h="6651946">
                <a:moveTo>
                  <a:pt x="0" y="0"/>
                </a:moveTo>
                <a:lnTo>
                  <a:pt x="7287988" y="0"/>
                </a:lnTo>
                <a:lnTo>
                  <a:pt x="7287988" y="6651946"/>
                </a:lnTo>
                <a:lnTo>
                  <a:pt x="0" y="665194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rot="6998814">
            <a:off x="173998" y="-1764878"/>
            <a:ext cx="4887233" cy="4558455"/>
          </a:xfrm>
          <a:custGeom>
            <a:avLst/>
            <a:gdLst/>
            <a:ahLst/>
            <a:cxnLst/>
            <a:rect l="l" t="t" r="r" b="b"/>
            <a:pathLst>
              <a:path w="4887233" h="4558455">
                <a:moveTo>
                  <a:pt x="0" y="0"/>
                </a:moveTo>
                <a:lnTo>
                  <a:pt x="4887233" y="0"/>
                </a:lnTo>
                <a:lnTo>
                  <a:pt x="4887233" y="4558456"/>
                </a:lnTo>
                <a:lnTo>
                  <a:pt x="0" y="45584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rot="2474649">
            <a:off x="9721495" y="4716117"/>
            <a:ext cx="2646698" cy="838059"/>
          </a:xfrm>
          <a:custGeom>
            <a:avLst/>
            <a:gdLst/>
            <a:ahLst/>
            <a:cxnLst/>
            <a:rect l="l" t="t" r="r" b="b"/>
            <a:pathLst>
              <a:path w="1631938" h="614202">
                <a:moveTo>
                  <a:pt x="0" y="0"/>
                </a:moveTo>
                <a:lnTo>
                  <a:pt x="1631938" y="0"/>
                </a:lnTo>
                <a:lnTo>
                  <a:pt x="1631938" y="614202"/>
                </a:lnTo>
                <a:lnTo>
                  <a:pt x="0" y="61420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45" name="TextBox 11">
            <a:extLst>
              <a:ext uri="{FF2B5EF4-FFF2-40B4-BE49-F238E27FC236}">
                <a16:creationId xmlns:a16="http://schemas.microsoft.com/office/drawing/2014/main" id="{3F2E5439-57A7-4527-A780-E19D827D9BED}"/>
              </a:ext>
            </a:extLst>
          </p:cNvPr>
          <p:cNvSpPr txBox="1"/>
          <p:nvPr/>
        </p:nvSpPr>
        <p:spPr>
          <a:xfrm>
            <a:off x="6380430" y="6483937"/>
            <a:ext cx="11605994" cy="1358385"/>
          </a:xfrm>
          <a:prstGeom prst="rect">
            <a:avLst/>
          </a:prstGeom>
        </p:spPr>
        <p:txBody>
          <a:bodyPr wrap="square" lIns="0" tIns="0" rIns="0" bIns="0" rtlCol="0" anchor="t">
            <a:spAutoFit/>
          </a:bodyPr>
          <a:lstStyle/>
          <a:p>
            <a:pPr>
              <a:lnSpc>
                <a:spcPts val="10449"/>
              </a:lnSpc>
            </a:pPr>
            <a:r>
              <a:rPr lang="en-US" sz="11500">
                <a:solidFill>
                  <a:srgbClr val="FFFFFF"/>
                </a:solidFill>
                <a:latin typeface="Puimek Font TH"/>
              </a:rPr>
              <a:t>I. VOCABULARY</a:t>
            </a:r>
          </a:p>
        </p:txBody>
      </p:sp>
    </p:spTree>
    <p:extLst>
      <p:ext uri="{BB962C8B-B14F-4D97-AF65-F5344CB8AC3E}">
        <p14:creationId xmlns:p14="http://schemas.microsoft.com/office/powerpoint/2010/main" val="2200067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1390083">
            <a:off x="-349611" y="7760604"/>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18870468">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2605841" y="822195"/>
            <a:ext cx="13531454" cy="1003031"/>
          </a:xfrm>
          <a:prstGeom prst="rect">
            <a:avLst/>
          </a:prstGeom>
          <a:noFill/>
        </p:spPr>
        <p:txBody>
          <a:bodyPr wrap="square">
            <a:spAutoFit/>
          </a:bodyPr>
          <a:lstStyle/>
          <a:p>
            <a:pPr algn="just">
              <a:lnSpc>
                <a:spcPct val="150000"/>
              </a:lnSpc>
              <a:spcAft>
                <a:spcPts val="800"/>
              </a:spcAft>
            </a:pP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Exercise 1. Find the odd one out among A, B, C or D.</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343B473F-339F-4653-A6CC-E37327A85EAF}"/>
              </a:ext>
            </a:extLst>
          </p:cNvPr>
          <p:cNvSpPr txBox="1"/>
          <p:nvPr/>
        </p:nvSpPr>
        <p:spPr>
          <a:xfrm>
            <a:off x="922390" y="1891723"/>
            <a:ext cx="18220914" cy="6498382"/>
          </a:xfrm>
          <a:prstGeom prst="rect">
            <a:avLst/>
          </a:prstGeom>
          <a:noFill/>
        </p:spPr>
        <p:txBody>
          <a:bodyPr wrap="square">
            <a:spAutoFit/>
          </a:bodyPr>
          <a:lstStyle/>
          <a:p>
            <a:pPr algn="just">
              <a:lnSpc>
                <a:spcPct val="150000"/>
              </a:lnSpc>
              <a:spcAft>
                <a:spcPts val="600"/>
              </a:spcAft>
            </a:pPr>
            <a:r>
              <a:rPr lang="en-US" sz="54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A. meal		B. breakfast		</a:t>
            </a:r>
            <a:r>
              <a:rPr lang="en-US" sz="5400">
                <a:effectLst/>
                <a:latin typeface="Calibri" panose="020F0502020204030204" pitchFamily="34" charset="0"/>
                <a:ea typeface="Cambria" panose="02040503050406030204" pitchFamily="18" charset="0"/>
                <a:cs typeface="Cambria" panose="02040503050406030204" pitchFamily="18" charset="0"/>
              </a:rPr>
              <a:t>C.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lunch			D. dinner</a:t>
            </a:r>
            <a:endParaRPr lang="en-US" sz="54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pt-BR" sz="54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pt-BR" sz="5400">
                <a:effectLst/>
                <a:latin typeface="Calibri" panose="020F0502020204030204" pitchFamily="34" charset="0"/>
                <a:ea typeface="Cambria" panose="02040503050406030204" pitchFamily="18" charset="0"/>
                <a:cs typeface="Cambria" panose="02040503050406030204" pitchFamily="18" charset="0"/>
              </a:rPr>
              <a:t> </a:t>
            </a:r>
            <a:r>
              <a:rPr lang="pt-BR"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A. lemonade	B. soda			</a:t>
            </a:r>
            <a:r>
              <a:rPr lang="pt-BR" sz="5400">
                <a:effectLst/>
                <a:latin typeface="Calibri" panose="020F0502020204030204" pitchFamily="34" charset="0"/>
                <a:ea typeface="Cambria" panose="02040503050406030204" pitchFamily="18" charset="0"/>
                <a:cs typeface="Cambria" panose="02040503050406030204" pitchFamily="18" charset="0"/>
              </a:rPr>
              <a:t>C. </a:t>
            </a:r>
            <a:r>
              <a:rPr lang="pt-BR"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orange juice	D. bread</a:t>
            </a:r>
            <a:endParaRPr lang="en-US" sz="54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54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A. meat		B. milk			</a:t>
            </a:r>
            <a:r>
              <a:rPr lang="en-US" sz="5400">
                <a:effectLst/>
                <a:latin typeface="Calibri" panose="020F0502020204030204" pitchFamily="34" charset="0"/>
                <a:ea typeface="Cambria" panose="02040503050406030204" pitchFamily="18" charset="0"/>
                <a:cs typeface="Cambria" panose="02040503050406030204" pitchFamily="18" charset="0"/>
              </a:rPr>
              <a:t>C.</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 egg				D. fish</a:t>
            </a:r>
            <a:endParaRPr lang="en-US" sz="54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54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A. sour			B. sweet			</a:t>
            </a:r>
            <a:r>
              <a:rPr lang="en-US" sz="5400">
                <a:effectLst/>
                <a:latin typeface="Calibri" panose="020F0502020204030204" pitchFamily="34" charset="0"/>
                <a:ea typeface="Cambria" panose="02040503050406030204" pitchFamily="18" charset="0"/>
                <a:cs typeface="Cambria" panose="02040503050406030204" pitchFamily="18" charset="0"/>
              </a:rPr>
              <a:t>C.</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 bitter			D. cook</a:t>
            </a:r>
            <a:endParaRPr lang="en-US" sz="54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54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A. pork			B.</a:t>
            </a:r>
            <a:r>
              <a:rPr lang="en-US" sz="5400">
                <a:effectLst/>
                <a:latin typeface="Calibri" panose="020F0502020204030204" pitchFamily="34" charset="0"/>
                <a:ea typeface="Cambria" panose="02040503050406030204" pitchFamily="18" charset="0"/>
                <a:cs typeface="Cambria" panose="02040503050406030204" pitchFamily="18" charset="0"/>
              </a:rPr>
              <a:t> </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pancake		</a:t>
            </a:r>
            <a:r>
              <a:rPr lang="en-US" sz="5400">
                <a:effectLst/>
                <a:latin typeface="Calibri" panose="020F0502020204030204" pitchFamily="34" charset="0"/>
                <a:ea typeface="Cambria" panose="02040503050406030204" pitchFamily="18" charset="0"/>
                <a:cs typeface="Cambria" panose="02040503050406030204" pitchFamily="18" charset="0"/>
              </a:rPr>
              <a:t>C.</a:t>
            </a:r>
            <a:r>
              <a:rPr lang="en-US" sz="5400">
                <a:solidFill>
                  <a:srgbClr val="000000"/>
                </a:solidFill>
                <a:effectLst/>
                <a:latin typeface="Calibri" panose="020F0502020204030204" pitchFamily="34" charset="0"/>
                <a:ea typeface="Cambria" panose="02040503050406030204" pitchFamily="18" charset="0"/>
                <a:cs typeface="Cambria" panose="02040503050406030204" pitchFamily="18" charset="0"/>
              </a:rPr>
              <a:t> beef			D. chicken</a:t>
            </a:r>
            <a:endParaRPr lang="en-US" sz="5400">
              <a:effectLst/>
              <a:latin typeface="Cambria" panose="02040503050406030204" pitchFamily="18" charset="0"/>
              <a:ea typeface="Cambria" panose="02040503050406030204" pitchFamily="18" charset="0"/>
              <a:cs typeface="Cambria" panose="02040503050406030204" pitchFamily="18" charset="0"/>
            </a:endParaRPr>
          </a:p>
        </p:txBody>
      </p:sp>
      <p:sp>
        <p:nvSpPr>
          <p:cNvPr id="24" name="Oval 23">
            <a:extLst>
              <a:ext uri="{FF2B5EF4-FFF2-40B4-BE49-F238E27FC236}">
                <a16:creationId xmlns:a16="http://schemas.microsoft.com/office/drawing/2014/main" id="{15674D0A-9B6A-4762-A404-ED722A8CC711}"/>
              </a:ext>
            </a:extLst>
          </p:cNvPr>
          <p:cNvSpPr/>
          <p:nvPr/>
        </p:nvSpPr>
        <p:spPr>
          <a:xfrm>
            <a:off x="1374089" y="2131280"/>
            <a:ext cx="1074791" cy="110597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627BD9FB-9C1B-4951-A531-962ADE99CBC4}"/>
              </a:ext>
            </a:extLst>
          </p:cNvPr>
          <p:cNvSpPr/>
          <p:nvPr/>
        </p:nvSpPr>
        <p:spPr>
          <a:xfrm>
            <a:off x="14317608" y="3390900"/>
            <a:ext cx="1074791" cy="110597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32A7607A-39D8-441B-B898-570BBFD892D4}"/>
              </a:ext>
            </a:extLst>
          </p:cNvPr>
          <p:cNvSpPr/>
          <p:nvPr/>
        </p:nvSpPr>
        <p:spPr>
          <a:xfrm>
            <a:off x="5249809" y="4749324"/>
            <a:ext cx="1074791" cy="110597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31E3847B-B591-4AC4-8402-A68486B8D27B}"/>
              </a:ext>
            </a:extLst>
          </p:cNvPr>
          <p:cNvSpPr/>
          <p:nvPr/>
        </p:nvSpPr>
        <p:spPr>
          <a:xfrm>
            <a:off x="14317607" y="6030141"/>
            <a:ext cx="1074791" cy="110597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29C35052-2114-4AF0-9178-6C4E283CB943}"/>
              </a:ext>
            </a:extLst>
          </p:cNvPr>
          <p:cNvSpPr/>
          <p:nvPr/>
        </p:nvSpPr>
        <p:spPr>
          <a:xfrm>
            <a:off x="5249808" y="7350627"/>
            <a:ext cx="1074791" cy="110597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barn(inVertical)">
                                      <p:cBhvr>
                                        <p:cTn id="54" dur="500"/>
                                        <p:tgtEl>
                                          <p:spTgt spid="24"/>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inVertical)">
                                      <p:cBhvr>
                                        <p:cTn id="59" dur="500"/>
                                        <p:tgtEl>
                                          <p:spTgt spid="25"/>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barn(inVertical)">
                                      <p:cBhvr>
                                        <p:cTn id="64" dur="500"/>
                                        <p:tgtEl>
                                          <p:spTgt spid="26"/>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barn(inVertical)">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barn(inVertical)">
                                      <p:cBhvr>
                                        <p:cTn id="7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4" grpId="0" animBg="1"/>
      <p:bldP spid="25" grpId="0" animBg="1"/>
      <p:bldP spid="26" grpId="0" animBg="1"/>
      <p:bldP spid="27" grpId="0" animBg="1"/>
      <p:bldP spid="2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rot="18870468">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1667286" y="331517"/>
            <a:ext cx="14940303" cy="920252"/>
          </a:xfrm>
          <a:prstGeom prst="rect">
            <a:avLst/>
          </a:prstGeom>
          <a:noFill/>
        </p:spPr>
        <p:txBody>
          <a:bodyPr wrap="square">
            <a:spAutoFit/>
          </a:bodyPr>
          <a:lstStyle/>
          <a:p>
            <a:pPr algn="just">
              <a:lnSpc>
                <a:spcPct val="150000"/>
              </a:lnSpc>
              <a:spcAft>
                <a:spcPts val="80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Ex2. Complete the blank with available names of each kind of food.</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09199FCA-B35C-40B5-8CB6-DA4AE03E429C}"/>
              </a:ext>
            </a:extLst>
          </p:cNvPr>
          <p:cNvPicPr>
            <a:picLocks noChangeAspect="1"/>
          </p:cNvPicPr>
          <p:nvPr/>
        </p:nvPicPr>
        <p:blipFill>
          <a:blip r:embed="rId10"/>
          <a:stretch>
            <a:fillRect/>
          </a:stretch>
        </p:blipFill>
        <p:spPr>
          <a:xfrm>
            <a:off x="852716" y="3260085"/>
            <a:ext cx="16833705" cy="6513657"/>
          </a:xfrm>
          <a:prstGeom prst="rect">
            <a:avLst/>
          </a:prstGeom>
        </p:spPr>
      </p:pic>
      <p:sp>
        <p:nvSpPr>
          <p:cNvPr id="3" name="Freeform 3"/>
          <p:cNvSpPr/>
          <p:nvPr/>
        </p:nvSpPr>
        <p:spPr>
          <a:xfrm rot="21390083">
            <a:off x="-349611" y="7760604"/>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5">
              <a:duotone>
                <a:prstClr val="black"/>
                <a:schemeClr val="accent1">
                  <a:tint val="45000"/>
                  <a:satMod val="400000"/>
                </a:schemeClr>
              </a:duotone>
              <a:extLst>
                <a:ext uri="{96DAC541-7B7A-43D3-8B79-37D633B846F1}">
                  <asvg:svgBlip xmlns:asvg="http://schemas.microsoft.com/office/drawing/2016/SVG/main" r:embed="rId16"/>
                </a:ext>
              </a:extLst>
            </a:blip>
            <a:stretch>
              <a:fillRect/>
            </a:stretch>
          </a:blipFill>
        </p:spPr>
      </p:sp>
      <p:sp>
        <p:nvSpPr>
          <p:cNvPr id="20" name="TextBox 19">
            <a:extLst>
              <a:ext uri="{FF2B5EF4-FFF2-40B4-BE49-F238E27FC236}">
                <a16:creationId xmlns:a16="http://schemas.microsoft.com/office/drawing/2014/main" id="{D5817CD2-CFFF-42B8-A945-4D5A190B4832}"/>
              </a:ext>
            </a:extLst>
          </p:cNvPr>
          <p:cNvSpPr txBox="1"/>
          <p:nvPr/>
        </p:nvSpPr>
        <p:spPr>
          <a:xfrm>
            <a:off x="852716" y="870243"/>
            <a:ext cx="5265227" cy="961674"/>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4200" b="1" i="0" u="none" strike="noStrike" kern="1200" cap="none" spc="0" normalizeH="0" baseline="0" noProof="0">
                <a:ln>
                  <a:noFill/>
                </a:ln>
                <a:solidFill>
                  <a:srgbClr val="FF0000"/>
                </a:solidFill>
                <a:effectLst/>
                <a:uLnTx/>
                <a:uFillTx/>
                <a:latin typeface="Calibri"/>
                <a:ea typeface="Calibri" panose="020F0502020204030204" pitchFamily="34" charset="0"/>
                <a:cs typeface="Times New Roman" panose="02020603050405020304" pitchFamily="18" charset="0"/>
              </a:rPr>
              <a:t>Chinese sausage</a:t>
            </a:r>
          </a:p>
        </p:txBody>
      </p:sp>
      <p:sp>
        <p:nvSpPr>
          <p:cNvPr id="22" name="TextBox 21">
            <a:extLst>
              <a:ext uri="{FF2B5EF4-FFF2-40B4-BE49-F238E27FC236}">
                <a16:creationId xmlns:a16="http://schemas.microsoft.com/office/drawing/2014/main" id="{B75064E3-544A-4A0F-9321-56F931CE21C7}"/>
              </a:ext>
            </a:extLst>
          </p:cNvPr>
          <p:cNvSpPr txBox="1"/>
          <p:nvPr/>
        </p:nvSpPr>
        <p:spPr>
          <a:xfrm>
            <a:off x="4904516" y="861418"/>
            <a:ext cx="5265227" cy="961674"/>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4200" b="1" i="0" u="none" strike="noStrike" kern="1200" cap="none" spc="0" normalizeH="0" baseline="0" noProof="0">
                <a:ln>
                  <a:noFill/>
                </a:ln>
                <a:solidFill>
                  <a:srgbClr val="FF0000"/>
                </a:solidFill>
                <a:effectLst/>
                <a:uLnTx/>
                <a:uFillTx/>
                <a:latin typeface="Calibri"/>
                <a:ea typeface="Calibri" panose="020F0502020204030204" pitchFamily="34" charset="0"/>
                <a:cs typeface="Times New Roman" panose="02020603050405020304" pitchFamily="18" charset="0"/>
              </a:rPr>
              <a:t>bamboo shoot</a:t>
            </a:r>
          </a:p>
        </p:txBody>
      </p:sp>
      <p:sp>
        <p:nvSpPr>
          <p:cNvPr id="23" name="TextBox 22">
            <a:extLst>
              <a:ext uri="{FF2B5EF4-FFF2-40B4-BE49-F238E27FC236}">
                <a16:creationId xmlns:a16="http://schemas.microsoft.com/office/drawing/2014/main" id="{E504F18D-5474-4750-B506-A8A4A7514805}"/>
              </a:ext>
            </a:extLst>
          </p:cNvPr>
          <p:cNvSpPr txBox="1"/>
          <p:nvPr/>
        </p:nvSpPr>
        <p:spPr>
          <a:xfrm>
            <a:off x="8839200" y="849006"/>
            <a:ext cx="5265227" cy="961674"/>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4200" b="1" i="0" u="none" strike="noStrike" kern="1200" cap="none" spc="0" normalizeH="0" baseline="0" noProof="0">
                <a:ln>
                  <a:noFill/>
                </a:ln>
                <a:solidFill>
                  <a:srgbClr val="FF0000"/>
                </a:solidFill>
                <a:effectLst/>
                <a:uLnTx/>
                <a:uFillTx/>
                <a:latin typeface="Calibri"/>
                <a:ea typeface="Calibri" panose="020F0502020204030204" pitchFamily="34" charset="0"/>
                <a:cs typeface="Times New Roman" panose="02020603050405020304" pitchFamily="18" charset="0"/>
              </a:rPr>
              <a:t>young rice cake</a:t>
            </a:r>
          </a:p>
        </p:txBody>
      </p:sp>
      <p:sp>
        <p:nvSpPr>
          <p:cNvPr id="24" name="TextBox 23">
            <a:extLst>
              <a:ext uri="{FF2B5EF4-FFF2-40B4-BE49-F238E27FC236}">
                <a16:creationId xmlns:a16="http://schemas.microsoft.com/office/drawing/2014/main" id="{DD142B0C-F503-4991-B233-7A8D5E951BBE}"/>
              </a:ext>
            </a:extLst>
          </p:cNvPr>
          <p:cNvSpPr txBox="1"/>
          <p:nvPr/>
        </p:nvSpPr>
        <p:spPr>
          <a:xfrm>
            <a:off x="12662208" y="804645"/>
            <a:ext cx="5265227" cy="961674"/>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4200" b="1" i="0" u="none" strike="noStrike" kern="1200" cap="none" spc="0" normalizeH="0" baseline="0" noProof="0">
                <a:ln>
                  <a:noFill/>
                </a:ln>
                <a:solidFill>
                  <a:srgbClr val="FF0000"/>
                </a:solidFill>
                <a:effectLst/>
                <a:uLnTx/>
                <a:uFillTx/>
                <a:latin typeface="Calibri"/>
                <a:ea typeface="Calibri" panose="020F0502020204030204" pitchFamily="34" charset="0"/>
                <a:cs typeface="Times New Roman" panose="02020603050405020304" pitchFamily="18" charset="0"/>
              </a:rPr>
              <a:t>anchovy sauce</a:t>
            </a:r>
          </a:p>
        </p:txBody>
      </p:sp>
      <p:sp>
        <p:nvSpPr>
          <p:cNvPr id="25" name="TextBox 24">
            <a:extLst>
              <a:ext uri="{FF2B5EF4-FFF2-40B4-BE49-F238E27FC236}">
                <a16:creationId xmlns:a16="http://schemas.microsoft.com/office/drawing/2014/main" id="{46A7152C-0B02-4C53-80FF-1AA9A83754C3}"/>
              </a:ext>
            </a:extLst>
          </p:cNvPr>
          <p:cNvSpPr txBox="1"/>
          <p:nvPr/>
        </p:nvSpPr>
        <p:spPr>
          <a:xfrm>
            <a:off x="-548120" y="1664819"/>
            <a:ext cx="5265227" cy="961674"/>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4200" b="1" i="0" u="none" strike="noStrike" kern="1200" cap="none" spc="0" normalizeH="0" baseline="0" noProof="0">
                <a:ln>
                  <a:noFill/>
                </a:ln>
                <a:solidFill>
                  <a:srgbClr val="FF0000"/>
                </a:solidFill>
                <a:effectLst/>
                <a:uLnTx/>
                <a:uFillTx/>
                <a:latin typeface="Calibri"/>
                <a:ea typeface="Calibri" panose="020F0502020204030204" pitchFamily="34" charset="0"/>
                <a:cs typeface="Times New Roman" panose="02020603050405020304" pitchFamily="18" charset="0"/>
              </a:rPr>
              <a:t>mustard green</a:t>
            </a:r>
          </a:p>
        </p:txBody>
      </p:sp>
      <p:sp>
        <p:nvSpPr>
          <p:cNvPr id="26" name="TextBox 25">
            <a:extLst>
              <a:ext uri="{FF2B5EF4-FFF2-40B4-BE49-F238E27FC236}">
                <a16:creationId xmlns:a16="http://schemas.microsoft.com/office/drawing/2014/main" id="{26279DF9-C618-42D8-9225-418AAB6D41D2}"/>
              </a:ext>
            </a:extLst>
          </p:cNvPr>
          <p:cNvSpPr txBox="1"/>
          <p:nvPr/>
        </p:nvSpPr>
        <p:spPr>
          <a:xfrm>
            <a:off x="2612327" y="1658188"/>
            <a:ext cx="5265227" cy="961674"/>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4200" b="1" i="0" u="none" strike="noStrike" kern="1200" cap="none" spc="0" normalizeH="0" baseline="0" noProof="0">
                <a:ln>
                  <a:noFill/>
                </a:ln>
                <a:solidFill>
                  <a:srgbClr val="FF0000"/>
                </a:solidFill>
                <a:effectLst/>
                <a:uLnTx/>
                <a:uFillTx/>
                <a:latin typeface="Calibri"/>
                <a:ea typeface="Calibri" panose="020F0502020204030204" pitchFamily="34" charset="0"/>
                <a:cs typeface="Times New Roman" panose="02020603050405020304" pitchFamily="18" charset="0"/>
              </a:rPr>
              <a:t>lemongrass</a:t>
            </a:r>
          </a:p>
        </p:txBody>
      </p:sp>
      <p:sp>
        <p:nvSpPr>
          <p:cNvPr id="27" name="TextBox 26">
            <a:extLst>
              <a:ext uri="{FF2B5EF4-FFF2-40B4-BE49-F238E27FC236}">
                <a16:creationId xmlns:a16="http://schemas.microsoft.com/office/drawing/2014/main" id="{EFA1665E-3E9A-4284-9DC7-0416512614AB}"/>
              </a:ext>
            </a:extLst>
          </p:cNvPr>
          <p:cNvSpPr txBox="1"/>
          <p:nvPr/>
        </p:nvSpPr>
        <p:spPr>
          <a:xfrm>
            <a:off x="5509650" y="1639693"/>
            <a:ext cx="5265227" cy="961674"/>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4200" b="1" i="0" u="none" strike="noStrike" kern="1200" cap="none" spc="0" normalizeH="0" baseline="0" noProof="0">
                <a:ln>
                  <a:noFill/>
                </a:ln>
                <a:solidFill>
                  <a:srgbClr val="FF0000"/>
                </a:solidFill>
                <a:effectLst/>
                <a:uLnTx/>
                <a:uFillTx/>
                <a:latin typeface="Calibri"/>
                <a:ea typeface="Calibri" panose="020F0502020204030204" pitchFamily="34" charset="0"/>
                <a:cs typeface="Times New Roman" panose="02020603050405020304" pitchFamily="18" charset="0"/>
              </a:rPr>
              <a:t>rice noodles</a:t>
            </a:r>
          </a:p>
        </p:txBody>
      </p:sp>
      <p:sp>
        <p:nvSpPr>
          <p:cNvPr id="28" name="TextBox 27">
            <a:extLst>
              <a:ext uri="{FF2B5EF4-FFF2-40B4-BE49-F238E27FC236}">
                <a16:creationId xmlns:a16="http://schemas.microsoft.com/office/drawing/2014/main" id="{97F867B0-9735-4193-9BA8-FAAD8CA87241}"/>
              </a:ext>
            </a:extLst>
          </p:cNvPr>
          <p:cNvSpPr txBox="1"/>
          <p:nvPr/>
        </p:nvSpPr>
        <p:spPr>
          <a:xfrm>
            <a:off x="9637165" y="1652549"/>
            <a:ext cx="5265227" cy="961674"/>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4200" b="1" i="0" u="none" strike="noStrike" kern="1200" cap="none" spc="0" normalizeH="0" baseline="0" noProof="0">
                <a:ln>
                  <a:noFill/>
                </a:ln>
                <a:solidFill>
                  <a:srgbClr val="FF0000"/>
                </a:solidFill>
                <a:effectLst/>
                <a:uLnTx/>
                <a:uFillTx/>
                <a:latin typeface="Calibri"/>
                <a:ea typeface="Calibri" panose="020F0502020204030204" pitchFamily="34" charset="0"/>
                <a:cs typeface="Times New Roman" panose="02020603050405020304" pitchFamily="18" charset="0"/>
              </a:rPr>
              <a:t>round sticky rice cake</a:t>
            </a:r>
          </a:p>
        </p:txBody>
      </p:sp>
      <p:sp>
        <p:nvSpPr>
          <p:cNvPr id="29" name="TextBox 28">
            <a:extLst>
              <a:ext uri="{FF2B5EF4-FFF2-40B4-BE49-F238E27FC236}">
                <a16:creationId xmlns:a16="http://schemas.microsoft.com/office/drawing/2014/main" id="{3C4F99F6-5198-4DC6-84AA-1C711EAAFB3F}"/>
              </a:ext>
            </a:extLst>
          </p:cNvPr>
          <p:cNvSpPr txBox="1"/>
          <p:nvPr/>
        </p:nvSpPr>
        <p:spPr>
          <a:xfrm>
            <a:off x="13750178" y="1652549"/>
            <a:ext cx="5265227" cy="961674"/>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4200" b="1" i="0" u="none" strike="noStrike" kern="1200" cap="none" spc="0" normalizeH="0" baseline="0" noProof="0">
                <a:ln>
                  <a:noFill/>
                </a:ln>
                <a:solidFill>
                  <a:srgbClr val="FF0000"/>
                </a:solidFill>
                <a:effectLst/>
                <a:uLnTx/>
                <a:uFillTx/>
                <a:latin typeface="Calibri"/>
                <a:ea typeface="Calibri" panose="020F0502020204030204" pitchFamily="34" charset="0"/>
                <a:cs typeface="Times New Roman" panose="02020603050405020304" pitchFamily="18" charset="0"/>
              </a:rPr>
              <a:t>sweet gruel</a:t>
            </a:r>
          </a:p>
        </p:txBody>
      </p:sp>
    </p:spTree>
    <p:extLst>
      <p:ext uri="{BB962C8B-B14F-4D97-AF65-F5344CB8AC3E}">
        <p14:creationId xmlns:p14="http://schemas.microsoft.com/office/powerpoint/2010/main" val="168064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nodeType="with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fltVal val="0"/>
                                          </p:val>
                                        </p:tav>
                                        <p:tav tm="100000">
                                          <p:val>
                                            <p:strVal val="#ppt_w"/>
                                          </p:val>
                                        </p:tav>
                                      </p:tavLst>
                                    </p:anim>
                                    <p:anim calcmode="lin" valueType="num">
                                      <p:cBhvr>
                                        <p:cTn id="48" dur="500" fill="hold"/>
                                        <p:tgtEl>
                                          <p:spTgt spid="6"/>
                                        </p:tgtEl>
                                        <p:attrNameLst>
                                          <p:attrName>ppt_h</p:attrName>
                                        </p:attrNameLst>
                                      </p:cBhvr>
                                      <p:tavLst>
                                        <p:tav tm="0">
                                          <p:val>
                                            <p:fltVal val="0"/>
                                          </p:val>
                                        </p:tav>
                                        <p:tav tm="100000">
                                          <p:val>
                                            <p:strVal val="#ppt_h"/>
                                          </p:val>
                                        </p:tav>
                                      </p:tavLst>
                                    </p:anim>
                                    <p:animEffect transition="in" filter="fade">
                                      <p:cBhvr>
                                        <p:cTn id="49" dur="500"/>
                                        <p:tgtEl>
                                          <p:spTgt spid="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p:cTn id="57" dur="500" fill="hold"/>
                                        <p:tgtEl>
                                          <p:spTgt spid="22"/>
                                        </p:tgtEl>
                                        <p:attrNameLst>
                                          <p:attrName>ppt_w</p:attrName>
                                        </p:attrNameLst>
                                      </p:cBhvr>
                                      <p:tavLst>
                                        <p:tav tm="0">
                                          <p:val>
                                            <p:fltVal val="0"/>
                                          </p:val>
                                        </p:tav>
                                        <p:tav tm="100000">
                                          <p:val>
                                            <p:strVal val="#ppt_w"/>
                                          </p:val>
                                        </p:tav>
                                      </p:tavLst>
                                    </p:anim>
                                    <p:anim calcmode="lin" valueType="num">
                                      <p:cBhvr>
                                        <p:cTn id="58" dur="500" fill="hold"/>
                                        <p:tgtEl>
                                          <p:spTgt spid="22"/>
                                        </p:tgtEl>
                                        <p:attrNameLst>
                                          <p:attrName>ppt_h</p:attrName>
                                        </p:attrNameLst>
                                      </p:cBhvr>
                                      <p:tavLst>
                                        <p:tav tm="0">
                                          <p:val>
                                            <p:fltVal val="0"/>
                                          </p:val>
                                        </p:tav>
                                        <p:tav tm="100000">
                                          <p:val>
                                            <p:strVal val="#ppt_h"/>
                                          </p:val>
                                        </p:tav>
                                      </p:tavLst>
                                    </p:anim>
                                    <p:animEffect transition="in" filter="fade">
                                      <p:cBhvr>
                                        <p:cTn id="59" dur="500"/>
                                        <p:tgtEl>
                                          <p:spTgt spid="2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ppt_w</p:attrName>
                                        </p:attrNameLst>
                                      </p:cBhvr>
                                      <p:tavLst>
                                        <p:tav tm="0">
                                          <p:val>
                                            <p:fltVal val="0"/>
                                          </p:val>
                                        </p:tav>
                                        <p:tav tm="100000">
                                          <p:val>
                                            <p:strVal val="#ppt_w"/>
                                          </p:val>
                                        </p:tav>
                                      </p:tavLst>
                                    </p:anim>
                                    <p:anim calcmode="lin" valueType="num">
                                      <p:cBhvr>
                                        <p:cTn id="68" dur="500" fill="hold"/>
                                        <p:tgtEl>
                                          <p:spTgt spid="24"/>
                                        </p:tgtEl>
                                        <p:attrNameLst>
                                          <p:attrName>ppt_h</p:attrName>
                                        </p:attrNameLst>
                                      </p:cBhvr>
                                      <p:tavLst>
                                        <p:tav tm="0">
                                          <p:val>
                                            <p:fltVal val="0"/>
                                          </p:val>
                                        </p:tav>
                                        <p:tav tm="100000">
                                          <p:val>
                                            <p:strVal val="#ppt_h"/>
                                          </p:val>
                                        </p:tav>
                                      </p:tavLst>
                                    </p:anim>
                                    <p:animEffect transition="in" filter="fade">
                                      <p:cBhvr>
                                        <p:cTn id="69" dur="500"/>
                                        <p:tgtEl>
                                          <p:spTgt spid="24"/>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fltVal val="0"/>
                                          </p:val>
                                        </p:tav>
                                        <p:tav tm="100000">
                                          <p:val>
                                            <p:strVal val="#ppt_w"/>
                                          </p:val>
                                        </p:tav>
                                      </p:tavLst>
                                    </p:anim>
                                    <p:anim calcmode="lin" valueType="num">
                                      <p:cBhvr>
                                        <p:cTn id="78" dur="500" fill="hold"/>
                                        <p:tgtEl>
                                          <p:spTgt spid="26"/>
                                        </p:tgtEl>
                                        <p:attrNameLst>
                                          <p:attrName>ppt_h</p:attrName>
                                        </p:attrNameLst>
                                      </p:cBhvr>
                                      <p:tavLst>
                                        <p:tav tm="0">
                                          <p:val>
                                            <p:fltVal val="0"/>
                                          </p:val>
                                        </p:tav>
                                        <p:tav tm="100000">
                                          <p:val>
                                            <p:strVal val="#ppt_h"/>
                                          </p:val>
                                        </p:tav>
                                      </p:tavLst>
                                    </p:anim>
                                    <p:animEffect transition="in" filter="fade">
                                      <p:cBhvr>
                                        <p:cTn id="79" dur="500"/>
                                        <p:tgtEl>
                                          <p:spTgt spid="26"/>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 calcmode="lin" valueType="num">
                                      <p:cBhvr>
                                        <p:cTn id="82" dur="500" fill="hold"/>
                                        <p:tgtEl>
                                          <p:spTgt spid="27"/>
                                        </p:tgtEl>
                                        <p:attrNameLst>
                                          <p:attrName>ppt_w</p:attrName>
                                        </p:attrNameLst>
                                      </p:cBhvr>
                                      <p:tavLst>
                                        <p:tav tm="0">
                                          <p:val>
                                            <p:fltVal val="0"/>
                                          </p:val>
                                        </p:tav>
                                        <p:tav tm="100000">
                                          <p:val>
                                            <p:strVal val="#ppt_w"/>
                                          </p:val>
                                        </p:tav>
                                      </p:tavLst>
                                    </p:anim>
                                    <p:anim calcmode="lin" valueType="num">
                                      <p:cBhvr>
                                        <p:cTn id="83" dur="500" fill="hold"/>
                                        <p:tgtEl>
                                          <p:spTgt spid="27"/>
                                        </p:tgtEl>
                                        <p:attrNameLst>
                                          <p:attrName>ppt_h</p:attrName>
                                        </p:attrNameLst>
                                      </p:cBhvr>
                                      <p:tavLst>
                                        <p:tav tm="0">
                                          <p:val>
                                            <p:fltVal val="0"/>
                                          </p:val>
                                        </p:tav>
                                        <p:tav tm="100000">
                                          <p:val>
                                            <p:strVal val="#ppt_h"/>
                                          </p:val>
                                        </p:tav>
                                      </p:tavLst>
                                    </p:anim>
                                    <p:animEffect transition="in" filter="fade">
                                      <p:cBhvr>
                                        <p:cTn id="84" dur="500"/>
                                        <p:tgtEl>
                                          <p:spTgt spid="27"/>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p:cTn id="87" dur="500" fill="hold"/>
                                        <p:tgtEl>
                                          <p:spTgt spid="28"/>
                                        </p:tgtEl>
                                        <p:attrNameLst>
                                          <p:attrName>ppt_w</p:attrName>
                                        </p:attrNameLst>
                                      </p:cBhvr>
                                      <p:tavLst>
                                        <p:tav tm="0">
                                          <p:val>
                                            <p:fltVal val="0"/>
                                          </p:val>
                                        </p:tav>
                                        <p:tav tm="100000">
                                          <p:val>
                                            <p:strVal val="#ppt_w"/>
                                          </p:val>
                                        </p:tav>
                                      </p:tavLst>
                                    </p:anim>
                                    <p:anim calcmode="lin" valueType="num">
                                      <p:cBhvr>
                                        <p:cTn id="88" dur="500" fill="hold"/>
                                        <p:tgtEl>
                                          <p:spTgt spid="28"/>
                                        </p:tgtEl>
                                        <p:attrNameLst>
                                          <p:attrName>ppt_h</p:attrName>
                                        </p:attrNameLst>
                                      </p:cBhvr>
                                      <p:tavLst>
                                        <p:tav tm="0">
                                          <p:val>
                                            <p:fltVal val="0"/>
                                          </p:val>
                                        </p:tav>
                                        <p:tav tm="100000">
                                          <p:val>
                                            <p:strVal val="#ppt_h"/>
                                          </p:val>
                                        </p:tav>
                                      </p:tavLst>
                                    </p:anim>
                                    <p:animEffect transition="in" filter="fade">
                                      <p:cBhvr>
                                        <p:cTn id="89" dur="500"/>
                                        <p:tgtEl>
                                          <p:spTgt spid="28"/>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p:cTn id="92" dur="500" fill="hold"/>
                                        <p:tgtEl>
                                          <p:spTgt spid="29"/>
                                        </p:tgtEl>
                                        <p:attrNameLst>
                                          <p:attrName>ppt_w</p:attrName>
                                        </p:attrNameLst>
                                      </p:cBhvr>
                                      <p:tavLst>
                                        <p:tav tm="0">
                                          <p:val>
                                            <p:fltVal val="0"/>
                                          </p:val>
                                        </p:tav>
                                        <p:tav tm="100000">
                                          <p:val>
                                            <p:strVal val="#ppt_w"/>
                                          </p:val>
                                        </p:tav>
                                      </p:tavLst>
                                    </p:anim>
                                    <p:anim calcmode="lin" valueType="num">
                                      <p:cBhvr>
                                        <p:cTn id="93" dur="500" fill="hold"/>
                                        <p:tgtEl>
                                          <p:spTgt spid="29"/>
                                        </p:tgtEl>
                                        <p:attrNameLst>
                                          <p:attrName>ppt_h</p:attrName>
                                        </p:attrNameLst>
                                      </p:cBhvr>
                                      <p:tavLst>
                                        <p:tav tm="0">
                                          <p:val>
                                            <p:fltVal val="0"/>
                                          </p:val>
                                        </p:tav>
                                        <p:tav tm="100000">
                                          <p:val>
                                            <p:strVal val="#ppt_h"/>
                                          </p:val>
                                        </p:tav>
                                      </p:tavLst>
                                    </p:anim>
                                    <p:animEffect transition="in" filter="fade">
                                      <p:cBhvr>
                                        <p:cTn id="94" dur="500"/>
                                        <p:tgtEl>
                                          <p:spTgt spid="29"/>
                                        </p:tgtEl>
                                      </p:cBhvr>
                                    </p:animEffect>
                                  </p:childTnLst>
                                </p:cTn>
                              </p:par>
                            </p:childTnLst>
                          </p:cTn>
                        </p:par>
                      </p:childTnLst>
                    </p:cTn>
                  </p:par>
                  <p:par>
                    <p:cTn id="95" fill="hold">
                      <p:stCondLst>
                        <p:cond delay="indefinite"/>
                      </p:stCondLst>
                      <p:childTnLst>
                        <p:par>
                          <p:cTn id="96" fill="hold">
                            <p:stCondLst>
                              <p:cond delay="0"/>
                            </p:stCondLst>
                            <p:childTnLst>
                              <p:par>
                                <p:cTn id="97" presetID="49" presetClass="path" presetSubtype="0" accel="50000" decel="50000" fill="hold" grpId="1" nodeType="clickEffect">
                                  <p:stCondLst>
                                    <p:cond delay="0"/>
                                  </p:stCondLst>
                                  <p:childTnLst>
                                    <p:animMotion origin="layout" path="M -4.72222E-6 0 L -0.64887 0.16914 " pathEditMode="relative" rAng="0" ptsTypes="AA">
                                      <p:cBhvr>
                                        <p:cTn id="98" dur="2000" fill="hold"/>
                                        <p:tgtEl>
                                          <p:spTgt spid="24"/>
                                        </p:tgtEl>
                                        <p:attrNameLst>
                                          <p:attrName>ppt_x</p:attrName>
                                          <p:attrName>ppt_y</p:attrName>
                                        </p:attrNameLst>
                                      </p:cBhvr>
                                      <p:rCtr x="-32448" y="8457"/>
                                    </p:animMotion>
                                  </p:childTnLst>
                                </p:cTn>
                              </p:par>
                            </p:childTnLst>
                          </p:cTn>
                        </p:par>
                      </p:childTnLst>
                    </p:cTn>
                  </p:par>
                  <p:par>
                    <p:cTn id="99" fill="hold">
                      <p:stCondLst>
                        <p:cond delay="indefinite"/>
                      </p:stCondLst>
                      <p:childTnLst>
                        <p:par>
                          <p:cTn id="100" fill="hold">
                            <p:stCondLst>
                              <p:cond delay="0"/>
                            </p:stCondLst>
                            <p:childTnLst>
                              <p:par>
                                <p:cTn id="101" presetID="49" presetClass="path" presetSubtype="0" accel="50000" decel="50000" fill="hold" grpId="1" nodeType="clickEffect">
                                  <p:stCondLst>
                                    <p:cond delay="0"/>
                                  </p:stCondLst>
                                  <p:childTnLst>
                                    <p:animMotion origin="layout" path="M 3.05556E-6 -9.87654E-7 L -0.10026 0.16389 " pathEditMode="relative" rAng="0" ptsTypes="AA">
                                      <p:cBhvr>
                                        <p:cTn id="102" dur="2000" fill="hold"/>
                                        <p:tgtEl>
                                          <p:spTgt spid="23"/>
                                        </p:tgtEl>
                                        <p:attrNameLst>
                                          <p:attrName>ppt_x</p:attrName>
                                          <p:attrName>ppt_y</p:attrName>
                                        </p:attrNameLst>
                                      </p:cBhvr>
                                      <p:rCtr x="-5017" y="8194"/>
                                    </p:animMotion>
                                  </p:childTnLst>
                                </p:cTn>
                              </p:par>
                            </p:childTnLst>
                          </p:cTn>
                        </p:par>
                      </p:childTnLst>
                    </p:cTn>
                  </p:par>
                  <p:par>
                    <p:cTn id="103" fill="hold">
                      <p:stCondLst>
                        <p:cond delay="indefinite"/>
                      </p:stCondLst>
                      <p:childTnLst>
                        <p:par>
                          <p:cTn id="104" fill="hold">
                            <p:stCondLst>
                              <p:cond delay="0"/>
                            </p:stCondLst>
                            <p:childTnLst>
                              <p:par>
                                <p:cTn id="105" presetID="49" presetClass="path" presetSubtype="0" accel="50000" decel="50000" fill="hold" grpId="1" nodeType="clickEffect">
                                  <p:stCondLst>
                                    <p:cond delay="0"/>
                                  </p:stCondLst>
                                  <p:childTnLst>
                                    <p:animMotion origin="layout" path="M -1.38889E-7 2.59259E-6 L 0.17075 0.09352 " pathEditMode="relative" rAng="0" ptsTypes="AA">
                                      <p:cBhvr>
                                        <p:cTn id="106" dur="2000" fill="hold"/>
                                        <p:tgtEl>
                                          <p:spTgt spid="28"/>
                                        </p:tgtEl>
                                        <p:attrNameLst>
                                          <p:attrName>ppt_x</p:attrName>
                                          <p:attrName>ppt_y</p:attrName>
                                        </p:attrNameLst>
                                      </p:cBhvr>
                                      <p:rCtr x="8533" y="4676"/>
                                    </p:animMotion>
                                  </p:childTnLst>
                                </p:cTn>
                              </p:par>
                            </p:childTnLst>
                          </p:cTn>
                        </p:par>
                      </p:childTnLst>
                    </p:cTn>
                  </p:par>
                  <p:par>
                    <p:cTn id="107" fill="hold">
                      <p:stCondLst>
                        <p:cond delay="indefinite"/>
                      </p:stCondLst>
                      <p:childTnLst>
                        <p:par>
                          <p:cTn id="108" fill="hold">
                            <p:stCondLst>
                              <p:cond delay="0"/>
                            </p:stCondLst>
                            <p:childTnLst>
                              <p:par>
                                <p:cTn id="109" presetID="49" presetClass="path" presetSubtype="0" accel="50000" decel="50000" fill="hold" grpId="1" nodeType="clickEffect">
                                  <p:stCondLst>
                                    <p:cond delay="0"/>
                                  </p:stCondLst>
                                  <p:childTnLst>
                                    <p:animMotion origin="layout" path="M 4.02778E-6 -1.23457E-6 L -0.20478 0.3696 " pathEditMode="relative" rAng="0" ptsTypes="AA">
                                      <p:cBhvr>
                                        <p:cTn id="110" dur="2000" fill="hold"/>
                                        <p:tgtEl>
                                          <p:spTgt spid="22"/>
                                        </p:tgtEl>
                                        <p:attrNameLst>
                                          <p:attrName>ppt_x</p:attrName>
                                          <p:attrName>ppt_y</p:attrName>
                                        </p:attrNameLst>
                                      </p:cBhvr>
                                      <p:rCtr x="-10243" y="18472"/>
                                    </p:animMotion>
                                  </p:childTnLst>
                                </p:cTn>
                              </p:par>
                            </p:childTnLst>
                          </p:cTn>
                        </p:par>
                      </p:childTnLst>
                    </p:cTn>
                  </p:par>
                  <p:par>
                    <p:cTn id="111" fill="hold">
                      <p:stCondLst>
                        <p:cond delay="indefinite"/>
                      </p:stCondLst>
                      <p:childTnLst>
                        <p:par>
                          <p:cTn id="112" fill="hold">
                            <p:stCondLst>
                              <p:cond delay="0"/>
                            </p:stCondLst>
                            <p:childTnLst>
                              <p:par>
                                <p:cTn id="113" presetID="49" presetClass="path" presetSubtype="0" accel="50000" decel="50000" fill="hold" grpId="1" nodeType="clickEffect">
                                  <p:stCondLst>
                                    <p:cond delay="0"/>
                                  </p:stCondLst>
                                  <p:childTnLst>
                                    <p:animMotion origin="layout" path="M -3.33333E-6 2.59259E-6 L -0.38333 0.29259 " pathEditMode="relative" rAng="0" ptsTypes="AA">
                                      <p:cBhvr>
                                        <p:cTn id="114" dur="2000" fill="hold"/>
                                        <p:tgtEl>
                                          <p:spTgt spid="29"/>
                                        </p:tgtEl>
                                        <p:attrNameLst>
                                          <p:attrName>ppt_x</p:attrName>
                                          <p:attrName>ppt_y</p:attrName>
                                        </p:attrNameLst>
                                      </p:cBhvr>
                                      <p:rCtr x="-19167" y="14630"/>
                                    </p:animMotion>
                                  </p:childTnLst>
                                </p:cTn>
                              </p:par>
                            </p:childTnLst>
                          </p:cTn>
                        </p:par>
                      </p:childTnLst>
                    </p:cTn>
                  </p:par>
                  <p:par>
                    <p:cTn id="115" fill="hold">
                      <p:stCondLst>
                        <p:cond delay="indefinite"/>
                      </p:stCondLst>
                      <p:childTnLst>
                        <p:par>
                          <p:cTn id="116" fill="hold">
                            <p:stCondLst>
                              <p:cond delay="0"/>
                            </p:stCondLst>
                            <p:childTnLst>
                              <p:par>
                                <p:cTn id="117" presetID="49" presetClass="path" presetSubtype="0" accel="50000" decel="50000" fill="hold" grpId="1" nodeType="clickEffect">
                                  <p:stCondLst>
                                    <p:cond delay="0"/>
                                  </p:stCondLst>
                                  <p:childTnLst>
                                    <p:animMotion origin="layout" path="M 4.30556E-6 2.34568E-6 L 0.72769 0.29151 " pathEditMode="relative" rAng="0" ptsTypes="AA">
                                      <p:cBhvr>
                                        <p:cTn id="118" dur="2000" fill="hold"/>
                                        <p:tgtEl>
                                          <p:spTgt spid="25"/>
                                        </p:tgtEl>
                                        <p:attrNameLst>
                                          <p:attrName>ppt_x</p:attrName>
                                          <p:attrName>ppt_y</p:attrName>
                                        </p:attrNameLst>
                                      </p:cBhvr>
                                      <p:rCtr x="36380" y="14568"/>
                                    </p:animMotion>
                                  </p:childTnLst>
                                </p:cTn>
                              </p:par>
                            </p:childTnLst>
                          </p:cTn>
                        </p:par>
                      </p:childTnLst>
                    </p:cTn>
                  </p:par>
                  <p:par>
                    <p:cTn id="119" fill="hold">
                      <p:stCondLst>
                        <p:cond delay="indefinite"/>
                      </p:stCondLst>
                      <p:childTnLst>
                        <p:par>
                          <p:cTn id="120" fill="hold">
                            <p:stCondLst>
                              <p:cond delay="0"/>
                            </p:stCondLst>
                            <p:childTnLst>
                              <p:par>
                                <p:cTn id="121" presetID="49" presetClass="path" presetSubtype="0" accel="50000" decel="50000" fill="hold" grpId="1" nodeType="clickEffect">
                                  <p:stCondLst>
                                    <p:cond delay="0"/>
                                  </p:stCondLst>
                                  <p:childTnLst>
                                    <p:animMotion origin="layout" path="M 1.80556E-6 2.83951E-6 L 0.00668 0.61265 " pathEditMode="relative" rAng="0" ptsTypes="AA">
                                      <p:cBhvr>
                                        <p:cTn id="122" dur="2000" fill="hold"/>
                                        <p:tgtEl>
                                          <p:spTgt spid="20"/>
                                        </p:tgtEl>
                                        <p:attrNameLst>
                                          <p:attrName>ppt_x</p:attrName>
                                          <p:attrName>ppt_y</p:attrName>
                                        </p:attrNameLst>
                                      </p:cBhvr>
                                      <p:rCtr x="330" y="30633"/>
                                    </p:animMotion>
                                  </p:childTnLst>
                                </p:cTn>
                              </p:par>
                            </p:childTnLst>
                          </p:cTn>
                        </p:par>
                      </p:childTnLst>
                    </p:cTn>
                  </p:par>
                  <p:par>
                    <p:cTn id="123" fill="hold">
                      <p:stCondLst>
                        <p:cond delay="indefinite"/>
                      </p:stCondLst>
                      <p:childTnLst>
                        <p:par>
                          <p:cTn id="124" fill="hold">
                            <p:stCondLst>
                              <p:cond delay="0"/>
                            </p:stCondLst>
                            <p:childTnLst>
                              <p:par>
                                <p:cTn id="125" presetID="49" presetClass="path" presetSubtype="0" accel="50000" decel="50000" fill="hold" grpId="1" nodeType="clickEffect">
                                  <p:stCondLst>
                                    <p:cond delay="0"/>
                                  </p:stCondLst>
                                  <p:childTnLst>
                                    <p:animMotion origin="layout" path="M 4.44444E-6 -3.7037E-7 L 0.24019 0.53611 " pathEditMode="relative" rAng="0" ptsTypes="AA">
                                      <p:cBhvr>
                                        <p:cTn id="126" dur="2000" fill="hold"/>
                                        <p:tgtEl>
                                          <p:spTgt spid="26"/>
                                        </p:tgtEl>
                                        <p:attrNameLst>
                                          <p:attrName>ppt_x</p:attrName>
                                          <p:attrName>ppt_y</p:attrName>
                                        </p:attrNameLst>
                                      </p:cBhvr>
                                      <p:rCtr x="12005" y="26806"/>
                                    </p:animMotion>
                                  </p:childTnLst>
                                </p:cTn>
                              </p:par>
                            </p:childTnLst>
                          </p:cTn>
                        </p:par>
                      </p:childTnLst>
                    </p:cTn>
                  </p:par>
                  <p:par>
                    <p:cTn id="127" fill="hold">
                      <p:stCondLst>
                        <p:cond delay="indefinite"/>
                      </p:stCondLst>
                      <p:childTnLst>
                        <p:par>
                          <p:cTn id="128" fill="hold">
                            <p:stCondLst>
                              <p:cond delay="0"/>
                            </p:stCondLst>
                            <p:childTnLst>
                              <p:par>
                                <p:cTn id="129" presetID="49" presetClass="path" presetSubtype="0" accel="50000" decel="50000" fill="hold" grpId="1" nodeType="clickEffect">
                                  <p:stCondLst>
                                    <p:cond delay="0"/>
                                  </p:stCondLst>
                                  <p:childTnLst>
                                    <p:animMotion origin="layout" path="M 4.30556E-6 -2.83951E-6 L 0.41189 0.53781 " pathEditMode="relative" rAng="0" ptsTypes="AA">
                                      <p:cBhvr>
                                        <p:cTn id="130" dur="2000" fill="hold"/>
                                        <p:tgtEl>
                                          <p:spTgt spid="27"/>
                                        </p:tgtEl>
                                        <p:attrNameLst>
                                          <p:attrName>ppt_x</p:attrName>
                                          <p:attrName>ppt_y</p:attrName>
                                        </p:attrNameLst>
                                      </p:cBhvr>
                                      <p:rCtr x="20590" y="268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0" grpId="0"/>
      <p:bldP spid="20" grpId="1"/>
      <p:bldP spid="22" grpId="0"/>
      <p:bldP spid="22" grpId="1"/>
      <p:bldP spid="23" grpId="0"/>
      <p:bldP spid="23" grpId="1"/>
      <p:bldP spid="24" grpId="0"/>
      <p:bldP spid="24" grpId="1"/>
      <p:bldP spid="25" grpId="0"/>
      <p:bldP spid="25" grpId="1"/>
      <p:bldP spid="26" grpId="0"/>
      <p:bldP spid="26" grpId="1"/>
      <p:bldP spid="27" grpId="0"/>
      <p:bldP spid="27" grpId="1"/>
      <p:bldP spid="28" grpId="0"/>
      <p:bldP spid="28" grpId="1"/>
      <p:bldP spid="29" grpId="0"/>
      <p:bldP spid="29"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6" name="Freeform 16"/>
          <p:cNvSpPr/>
          <p:nvPr/>
        </p:nvSpPr>
        <p:spPr>
          <a:xfrm rot="18870468">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6">
              <a:duotone>
                <a:prstClr val="black"/>
                <a:schemeClr val="accent1">
                  <a:tint val="45000"/>
                  <a:satMod val="400000"/>
                </a:schemeClr>
              </a:duotone>
              <a:extLst>
                <a:ext uri="{96DAC541-7B7A-43D3-8B79-37D633B846F1}">
                  <asvg:svgBlip xmlns:asvg="http://schemas.microsoft.com/office/drawing/2016/SVG/main" r:embed="rId7"/>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1931996" y="331517"/>
            <a:ext cx="14675593" cy="837473"/>
          </a:xfrm>
          <a:prstGeom prst="rect">
            <a:avLst/>
          </a:prstGeom>
          <a:noFill/>
        </p:spPr>
        <p:txBody>
          <a:bodyPr wrap="square">
            <a:spAutoFit/>
          </a:bodyPr>
          <a:lstStyle/>
          <a:p>
            <a:pPr algn="just">
              <a:lnSpc>
                <a:spcPct val="150000"/>
              </a:lnSpc>
              <a:spcAft>
                <a:spcPts val="800"/>
              </a:spcAft>
            </a:pPr>
            <a:r>
              <a:rPr lang="en-US" sz="3600" b="1">
                <a:solidFill>
                  <a:srgbClr val="0070C0"/>
                </a:solidFill>
                <a:latin typeface="Calibri" panose="020F0502020204030204" pitchFamily="34" charset="0"/>
                <a:ea typeface="Calibri" panose="020F0502020204030204" pitchFamily="34" charset="0"/>
                <a:cs typeface="Calibri" panose="020F0502020204030204" pitchFamily="34" charset="0"/>
              </a:rPr>
              <a:t>Ex 3. Complete the blank with suitable name of each kind of food/drink.</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F9805576-450D-4703-A512-5DE66904CF11}"/>
              </a:ext>
            </a:extLst>
          </p:cNvPr>
          <p:cNvPicPr>
            <a:picLocks noChangeAspect="1"/>
          </p:cNvPicPr>
          <p:nvPr/>
        </p:nvPicPr>
        <p:blipFill>
          <a:blip r:embed="rId10"/>
          <a:stretch>
            <a:fillRect/>
          </a:stretch>
        </p:blipFill>
        <p:spPr>
          <a:xfrm>
            <a:off x="890041" y="1306213"/>
            <a:ext cx="16559759" cy="8573156"/>
          </a:xfrm>
          <a:prstGeom prst="rect">
            <a:avLst/>
          </a:prstGeom>
        </p:spPr>
      </p:pic>
      <p:sp>
        <p:nvSpPr>
          <p:cNvPr id="3" name="Freeform 3"/>
          <p:cNvSpPr/>
          <p:nvPr/>
        </p:nvSpPr>
        <p:spPr>
          <a:xfrm rot="21390083">
            <a:off x="-973764" y="7841485"/>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4" name="Freeform 14"/>
          <p:cNvSpPr/>
          <p:nvPr/>
        </p:nvSpPr>
        <p:spPr>
          <a:xfrm>
            <a:off x="0" y="-446144"/>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3" name="TextBox 12">
            <a:extLst>
              <a:ext uri="{FF2B5EF4-FFF2-40B4-BE49-F238E27FC236}">
                <a16:creationId xmlns:a16="http://schemas.microsoft.com/office/drawing/2014/main" id="{E951DE71-588F-4694-A5F7-3B8155622A59}"/>
              </a:ext>
            </a:extLst>
          </p:cNvPr>
          <p:cNvSpPr txBox="1"/>
          <p:nvPr/>
        </p:nvSpPr>
        <p:spPr>
          <a:xfrm>
            <a:off x="1931996" y="1047400"/>
            <a:ext cx="2883568" cy="707886"/>
          </a:xfrm>
          <a:prstGeom prst="rect">
            <a:avLst/>
          </a:prstGeom>
          <a:noFill/>
        </p:spPr>
        <p:txBody>
          <a:bodyPr wrap="square">
            <a:spAutoFit/>
          </a:bodyPr>
          <a:lstStyle/>
          <a:p>
            <a:r>
              <a:rPr lang="en-US" sz="4000" b="1">
                <a:solidFill>
                  <a:srgbClr val="FF0000"/>
                </a:solidFill>
                <a:effectLst/>
                <a:latin typeface="+mj-lt"/>
                <a:ea typeface="Calibri" panose="020F0502020204030204" pitchFamily="34" charset="0"/>
              </a:rPr>
              <a:t>chocolate </a:t>
            </a:r>
            <a:endParaRPr lang="en-US" sz="4000" b="1">
              <a:solidFill>
                <a:srgbClr val="FF0000"/>
              </a:solidFill>
              <a:latin typeface="+mj-lt"/>
            </a:endParaRPr>
          </a:p>
        </p:txBody>
      </p:sp>
      <p:sp>
        <p:nvSpPr>
          <p:cNvPr id="20" name="TextBox 19">
            <a:extLst>
              <a:ext uri="{FF2B5EF4-FFF2-40B4-BE49-F238E27FC236}">
                <a16:creationId xmlns:a16="http://schemas.microsoft.com/office/drawing/2014/main" id="{EC92B1AC-4937-46AA-A800-4BAB8AF79D00}"/>
              </a:ext>
            </a:extLst>
          </p:cNvPr>
          <p:cNvSpPr txBox="1"/>
          <p:nvPr/>
        </p:nvSpPr>
        <p:spPr>
          <a:xfrm>
            <a:off x="6101464" y="1017183"/>
            <a:ext cx="2883568" cy="707886"/>
          </a:xfrm>
          <a:prstGeom prst="rect">
            <a:avLst/>
          </a:prstGeom>
          <a:noFill/>
        </p:spPr>
        <p:txBody>
          <a:bodyPr wrap="square">
            <a:spAutoFit/>
          </a:bodyPr>
          <a:lstStyle/>
          <a:p>
            <a:r>
              <a:rPr lang="en-US" sz="4000" b="1">
                <a:solidFill>
                  <a:srgbClr val="FF0000"/>
                </a:solidFill>
                <a:latin typeface="+mj-lt"/>
                <a:ea typeface="Calibri" panose="020F0502020204030204" pitchFamily="34" charset="0"/>
              </a:rPr>
              <a:t>cucumber </a:t>
            </a:r>
            <a:endParaRPr lang="en-US" sz="4000" b="1">
              <a:solidFill>
                <a:srgbClr val="FF0000"/>
              </a:solidFill>
              <a:latin typeface="+mj-lt"/>
            </a:endParaRPr>
          </a:p>
        </p:txBody>
      </p:sp>
      <p:sp>
        <p:nvSpPr>
          <p:cNvPr id="22" name="TextBox 21">
            <a:extLst>
              <a:ext uri="{FF2B5EF4-FFF2-40B4-BE49-F238E27FC236}">
                <a16:creationId xmlns:a16="http://schemas.microsoft.com/office/drawing/2014/main" id="{5FEA2FE2-DDCA-4F1C-BE89-FC00935F0640}"/>
              </a:ext>
            </a:extLst>
          </p:cNvPr>
          <p:cNvSpPr txBox="1"/>
          <p:nvPr/>
        </p:nvSpPr>
        <p:spPr>
          <a:xfrm>
            <a:off x="10105787" y="1039210"/>
            <a:ext cx="2883568" cy="707886"/>
          </a:xfrm>
          <a:prstGeom prst="rect">
            <a:avLst/>
          </a:prstGeom>
          <a:noFill/>
        </p:spPr>
        <p:txBody>
          <a:bodyPr wrap="square">
            <a:spAutoFit/>
          </a:bodyPr>
          <a:lstStyle/>
          <a:p>
            <a:r>
              <a:rPr lang="en-US" sz="4000" b="1">
                <a:solidFill>
                  <a:srgbClr val="FF0000"/>
                </a:solidFill>
                <a:latin typeface="+mj-lt"/>
                <a:ea typeface="Calibri" panose="020F0502020204030204" pitchFamily="34" charset="0"/>
              </a:rPr>
              <a:t>mushroom </a:t>
            </a:r>
            <a:endParaRPr lang="en-US" sz="4000" b="1">
              <a:solidFill>
                <a:srgbClr val="FF0000"/>
              </a:solidFill>
              <a:latin typeface="+mj-lt"/>
            </a:endParaRPr>
          </a:p>
        </p:txBody>
      </p:sp>
      <p:sp>
        <p:nvSpPr>
          <p:cNvPr id="23" name="TextBox 22">
            <a:extLst>
              <a:ext uri="{FF2B5EF4-FFF2-40B4-BE49-F238E27FC236}">
                <a16:creationId xmlns:a16="http://schemas.microsoft.com/office/drawing/2014/main" id="{038E47CF-092A-4776-BAC3-C232B859EC62}"/>
              </a:ext>
            </a:extLst>
          </p:cNvPr>
          <p:cNvSpPr txBox="1"/>
          <p:nvPr/>
        </p:nvSpPr>
        <p:spPr>
          <a:xfrm>
            <a:off x="14115759" y="1039210"/>
            <a:ext cx="2883568" cy="707886"/>
          </a:xfrm>
          <a:prstGeom prst="rect">
            <a:avLst/>
          </a:prstGeom>
          <a:noFill/>
        </p:spPr>
        <p:txBody>
          <a:bodyPr wrap="square">
            <a:spAutoFit/>
          </a:bodyPr>
          <a:lstStyle/>
          <a:p>
            <a:r>
              <a:rPr lang="en-US" sz="4000" b="1">
                <a:solidFill>
                  <a:srgbClr val="FF0000"/>
                </a:solidFill>
                <a:latin typeface="+mj-lt"/>
                <a:ea typeface="Calibri" panose="020F0502020204030204" pitchFamily="34" charset="0"/>
              </a:rPr>
              <a:t> bread </a:t>
            </a:r>
            <a:endParaRPr lang="en-US" sz="4000" b="1">
              <a:solidFill>
                <a:srgbClr val="FF0000"/>
              </a:solidFill>
              <a:latin typeface="+mj-lt"/>
            </a:endParaRPr>
          </a:p>
        </p:txBody>
      </p:sp>
      <p:sp>
        <p:nvSpPr>
          <p:cNvPr id="24" name="TextBox 23">
            <a:extLst>
              <a:ext uri="{FF2B5EF4-FFF2-40B4-BE49-F238E27FC236}">
                <a16:creationId xmlns:a16="http://schemas.microsoft.com/office/drawing/2014/main" id="{23017E8F-00C2-452D-8E00-F2C3FC575D9D}"/>
              </a:ext>
            </a:extLst>
          </p:cNvPr>
          <p:cNvSpPr txBox="1"/>
          <p:nvPr/>
        </p:nvSpPr>
        <p:spPr>
          <a:xfrm>
            <a:off x="2457134" y="3797635"/>
            <a:ext cx="2193286" cy="707886"/>
          </a:xfrm>
          <a:prstGeom prst="rect">
            <a:avLst/>
          </a:prstGeom>
          <a:noFill/>
        </p:spPr>
        <p:txBody>
          <a:bodyPr wrap="square">
            <a:spAutoFit/>
          </a:bodyPr>
          <a:lstStyle/>
          <a:p>
            <a:r>
              <a:rPr lang="en-US" sz="4000" b="1">
                <a:solidFill>
                  <a:srgbClr val="FF0000"/>
                </a:solidFill>
                <a:effectLst/>
                <a:latin typeface="+mj-lt"/>
                <a:ea typeface="Calibri" panose="020F0502020204030204" pitchFamily="34" charset="0"/>
              </a:rPr>
              <a:t>pan</a:t>
            </a:r>
            <a:endParaRPr lang="en-US" sz="4000" b="1">
              <a:solidFill>
                <a:srgbClr val="FF0000"/>
              </a:solidFill>
              <a:latin typeface="+mj-lt"/>
            </a:endParaRPr>
          </a:p>
        </p:txBody>
      </p:sp>
      <p:sp>
        <p:nvSpPr>
          <p:cNvPr id="25" name="TextBox 24">
            <a:extLst>
              <a:ext uri="{FF2B5EF4-FFF2-40B4-BE49-F238E27FC236}">
                <a16:creationId xmlns:a16="http://schemas.microsoft.com/office/drawing/2014/main" id="{9A311C5C-D15A-4815-B713-A01C1DF90524}"/>
              </a:ext>
            </a:extLst>
          </p:cNvPr>
          <p:cNvSpPr txBox="1"/>
          <p:nvPr/>
        </p:nvSpPr>
        <p:spPr>
          <a:xfrm>
            <a:off x="6626602" y="3767418"/>
            <a:ext cx="2193286" cy="707886"/>
          </a:xfrm>
          <a:prstGeom prst="rect">
            <a:avLst/>
          </a:prstGeom>
          <a:noFill/>
        </p:spPr>
        <p:txBody>
          <a:bodyPr wrap="square">
            <a:spAutoFit/>
          </a:bodyPr>
          <a:lstStyle/>
          <a:p>
            <a:r>
              <a:rPr lang="en-US" sz="4000" b="1">
                <a:solidFill>
                  <a:srgbClr val="FF0000"/>
                </a:solidFill>
                <a:effectLst/>
                <a:latin typeface="+mj-lt"/>
                <a:ea typeface="Calibri" panose="020F0502020204030204" pitchFamily="34" charset="0"/>
              </a:rPr>
              <a:t>apple</a:t>
            </a:r>
            <a:endParaRPr lang="en-US" sz="4000" b="1">
              <a:solidFill>
                <a:srgbClr val="FF0000"/>
              </a:solidFill>
              <a:latin typeface="+mj-lt"/>
            </a:endParaRPr>
          </a:p>
        </p:txBody>
      </p:sp>
      <p:sp>
        <p:nvSpPr>
          <p:cNvPr id="26" name="TextBox 25">
            <a:extLst>
              <a:ext uri="{FF2B5EF4-FFF2-40B4-BE49-F238E27FC236}">
                <a16:creationId xmlns:a16="http://schemas.microsoft.com/office/drawing/2014/main" id="{87F49469-4878-4287-9C61-9631949C0B09}"/>
              </a:ext>
            </a:extLst>
          </p:cNvPr>
          <p:cNvSpPr txBox="1"/>
          <p:nvPr/>
        </p:nvSpPr>
        <p:spPr>
          <a:xfrm>
            <a:off x="10630925" y="3789445"/>
            <a:ext cx="2193285" cy="707886"/>
          </a:xfrm>
          <a:prstGeom prst="rect">
            <a:avLst/>
          </a:prstGeom>
          <a:noFill/>
        </p:spPr>
        <p:txBody>
          <a:bodyPr wrap="square">
            <a:spAutoFit/>
          </a:bodyPr>
          <a:lstStyle/>
          <a:p>
            <a:r>
              <a:rPr lang="en-US" sz="4000" b="1">
                <a:solidFill>
                  <a:srgbClr val="FF0000"/>
                </a:solidFill>
                <a:effectLst/>
                <a:latin typeface="+mj-lt"/>
                <a:ea typeface="Calibri" panose="020F0502020204030204" pitchFamily="34" charset="0"/>
              </a:rPr>
              <a:t>flour</a:t>
            </a:r>
            <a:endParaRPr lang="en-US" sz="4000" b="1">
              <a:solidFill>
                <a:srgbClr val="FF0000"/>
              </a:solidFill>
              <a:latin typeface="+mj-lt"/>
            </a:endParaRPr>
          </a:p>
        </p:txBody>
      </p:sp>
      <p:sp>
        <p:nvSpPr>
          <p:cNvPr id="27" name="TextBox 26">
            <a:extLst>
              <a:ext uri="{FF2B5EF4-FFF2-40B4-BE49-F238E27FC236}">
                <a16:creationId xmlns:a16="http://schemas.microsoft.com/office/drawing/2014/main" id="{CABC5AC4-F381-48C1-BDDE-7144DB3E4146}"/>
              </a:ext>
            </a:extLst>
          </p:cNvPr>
          <p:cNvSpPr txBox="1"/>
          <p:nvPr/>
        </p:nvSpPr>
        <p:spPr>
          <a:xfrm>
            <a:off x="13950615" y="3789445"/>
            <a:ext cx="2883568" cy="707886"/>
          </a:xfrm>
          <a:prstGeom prst="rect">
            <a:avLst/>
          </a:prstGeom>
          <a:noFill/>
        </p:spPr>
        <p:txBody>
          <a:bodyPr wrap="square">
            <a:spAutoFit/>
          </a:bodyPr>
          <a:lstStyle/>
          <a:p>
            <a:r>
              <a:rPr lang="en-US" sz="4000" b="1">
                <a:solidFill>
                  <a:srgbClr val="FF0000"/>
                </a:solidFill>
                <a:effectLst/>
                <a:latin typeface="+mj-lt"/>
                <a:ea typeface="Calibri" panose="020F0502020204030204" pitchFamily="34" charset="0"/>
              </a:rPr>
              <a:t>lime/lemon</a:t>
            </a:r>
            <a:endParaRPr lang="en-US" sz="4000" b="1">
              <a:solidFill>
                <a:srgbClr val="FF0000"/>
              </a:solidFill>
              <a:latin typeface="+mj-lt"/>
            </a:endParaRPr>
          </a:p>
        </p:txBody>
      </p:sp>
      <p:sp>
        <p:nvSpPr>
          <p:cNvPr id="28" name="TextBox 27">
            <a:extLst>
              <a:ext uri="{FF2B5EF4-FFF2-40B4-BE49-F238E27FC236}">
                <a16:creationId xmlns:a16="http://schemas.microsoft.com/office/drawing/2014/main" id="{19831F07-0254-449D-B09B-CFE9638C63E1}"/>
              </a:ext>
            </a:extLst>
          </p:cNvPr>
          <p:cNvSpPr txBox="1"/>
          <p:nvPr/>
        </p:nvSpPr>
        <p:spPr>
          <a:xfrm>
            <a:off x="2457134" y="6915302"/>
            <a:ext cx="2390514" cy="707886"/>
          </a:xfrm>
          <a:prstGeom prst="rect">
            <a:avLst/>
          </a:prstGeom>
          <a:noFill/>
        </p:spPr>
        <p:txBody>
          <a:bodyPr wrap="square">
            <a:spAutoFit/>
          </a:bodyPr>
          <a:lstStyle/>
          <a:p>
            <a:r>
              <a:rPr lang="en-US" sz="4000" b="1">
                <a:solidFill>
                  <a:srgbClr val="FF0000"/>
                </a:solidFill>
                <a:effectLst/>
                <a:latin typeface="+mj-lt"/>
                <a:ea typeface="Calibri" panose="020F0502020204030204" pitchFamily="34" charset="0"/>
              </a:rPr>
              <a:t>ginger</a:t>
            </a:r>
            <a:endParaRPr lang="en-US" sz="4000" b="1">
              <a:solidFill>
                <a:srgbClr val="FF0000"/>
              </a:solidFill>
              <a:latin typeface="+mj-lt"/>
            </a:endParaRPr>
          </a:p>
        </p:txBody>
      </p:sp>
      <p:sp>
        <p:nvSpPr>
          <p:cNvPr id="29" name="TextBox 28">
            <a:extLst>
              <a:ext uri="{FF2B5EF4-FFF2-40B4-BE49-F238E27FC236}">
                <a16:creationId xmlns:a16="http://schemas.microsoft.com/office/drawing/2014/main" id="{93C6059B-7CD0-472E-859A-DB27361E2FB4}"/>
              </a:ext>
            </a:extLst>
          </p:cNvPr>
          <p:cNvSpPr txBox="1"/>
          <p:nvPr/>
        </p:nvSpPr>
        <p:spPr>
          <a:xfrm>
            <a:off x="6626602" y="6885085"/>
            <a:ext cx="2390514" cy="707886"/>
          </a:xfrm>
          <a:prstGeom prst="rect">
            <a:avLst/>
          </a:prstGeom>
          <a:noFill/>
        </p:spPr>
        <p:txBody>
          <a:bodyPr wrap="square">
            <a:spAutoFit/>
          </a:bodyPr>
          <a:lstStyle/>
          <a:p>
            <a:r>
              <a:rPr lang="en-US" sz="4000" b="1">
                <a:solidFill>
                  <a:srgbClr val="FF0000"/>
                </a:solidFill>
                <a:effectLst/>
                <a:latin typeface="+mj-lt"/>
                <a:ea typeface="Calibri" panose="020F0502020204030204" pitchFamily="34" charset="0"/>
              </a:rPr>
              <a:t>pizza</a:t>
            </a:r>
            <a:endParaRPr lang="en-US" sz="4000" b="1">
              <a:solidFill>
                <a:srgbClr val="FF0000"/>
              </a:solidFill>
              <a:latin typeface="+mj-lt"/>
            </a:endParaRPr>
          </a:p>
        </p:txBody>
      </p:sp>
      <p:sp>
        <p:nvSpPr>
          <p:cNvPr id="30" name="TextBox 29">
            <a:extLst>
              <a:ext uri="{FF2B5EF4-FFF2-40B4-BE49-F238E27FC236}">
                <a16:creationId xmlns:a16="http://schemas.microsoft.com/office/drawing/2014/main" id="{EF4B4493-2BB4-4114-84E0-E5E03AF9FDFB}"/>
              </a:ext>
            </a:extLst>
          </p:cNvPr>
          <p:cNvSpPr txBox="1"/>
          <p:nvPr/>
        </p:nvSpPr>
        <p:spPr>
          <a:xfrm>
            <a:off x="10385283" y="6907112"/>
            <a:ext cx="2636156" cy="707886"/>
          </a:xfrm>
          <a:prstGeom prst="rect">
            <a:avLst/>
          </a:prstGeom>
          <a:noFill/>
        </p:spPr>
        <p:txBody>
          <a:bodyPr wrap="square">
            <a:spAutoFit/>
          </a:bodyPr>
          <a:lstStyle/>
          <a:p>
            <a:r>
              <a:rPr lang="en-US" sz="4000" b="1">
                <a:solidFill>
                  <a:srgbClr val="FF0000"/>
                </a:solidFill>
                <a:effectLst/>
                <a:latin typeface="+mj-lt"/>
                <a:ea typeface="Calibri" panose="020F0502020204030204" pitchFamily="34" charset="0"/>
              </a:rPr>
              <a:t>mango</a:t>
            </a:r>
            <a:endParaRPr lang="en-US" sz="4000" b="1">
              <a:solidFill>
                <a:srgbClr val="FF0000"/>
              </a:solidFill>
              <a:latin typeface="+mj-lt"/>
            </a:endParaRPr>
          </a:p>
        </p:txBody>
      </p:sp>
      <p:sp>
        <p:nvSpPr>
          <p:cNvPr id="31" name="TextBox 30">
            <a:extLst>
              <a:ext uri="{FF2B5EF4-FFF2-40B4-BE49-F238E27FC236}">
                <a16:creationId xmlns:a16="http://schemas.microsoft.com/office/drawing/2014/main" id="{238D50CB-C270-4779-B873-A3832A5FCBC0}"/>
              </a:ext>
            </a:extLst>
          </p:cNvPr>
          <p:cNvSpPr txBox="1"/>
          <p:nvPr/>
        </p:nvSpPr>
        <p:spPr>
          <a:xfrm>
            <a:off x="14389606" y="6907112"/>
            <a:ext cx="2641805" cy="707886"/>
          </a:xfrm>
          <a:prstGeom prst="rect">
            <a:avLst/>
          </a:prstGeom>
          <a:noFill/>
        </p:spPr>
        <p:txBody>
          <a:bodyPr wrap="square">
            <a:spAutoFit/>
          </a:bodyPr>
          <a:lstStyle/>
          <a:p>
            <a:r>
              <a:rPr lang="en-US" sz="4000" b="1">
                <a:solidFill>
                  <a:srgbClr val="FF0000"/>
                </a:solidFill>
                <a:latin typeface="+mj-lt"/>
                <a:ea typeface="Calibri" panose="020F0502020204030204" pitchFamily="34" charset="0"/>
              </a:rPr>
              <a:t>bell </a:t>
            </a:r>
            <a:r>
              <a:rPr lang="en-US" sz="4000" b="1">
                <a:solidFill>
                  <a:srgbClr val="FF0000"/>
                </a:solidFill>
                <a:effectLst/>
                <a:latin typeface="+mj-lt"/>
                <a:ea typeface="Calibri" panose="020F0502020204030204" pitchFamily="34" charset="0"/>
              </a:rPr>
              <a:t>pepper</a:t>
            </a:r>
            <a:endParaRPr lang="en-US" sz="4000" b="1">
              <a:solidFill>
                <a:srgbClr val="FF0000"/>
              </a:solidFill>
              <a:latin typeface="+mj-lt"/>
            </a:endParaRPr>
          </a:p>
        </p:txBody>
      </p:sp>
    </p:spTree>
    <p:extLst>
      <p:ext uri="{BB962C8B-B14F-4D97-AF65-F5344CB8AC3E}">
        <p14:creationId xmlns:p14="http://schemas.microsoft.com/office/powerpoint/2010/main" val="374178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barn(inVertical)">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barn(inVertical)">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barn(inVertical)">
                                      <p:cBhvr>
                                        <p:cTn id="69" dur="500"/>
                                        <p:tgtEl>
                                          <p:spTgt spid="23"/>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barn(inVertical)">
                                      <p:cBhvr>
                                        <p:cTn id="74" dur="500"/>
                                        <p:tgtEl>
                                          <p:spTgt spid="24"/>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barn(inVertical)">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barn(inVertical)">
                                      <p:cBhvr>
                                        <p:cTn id="84" dur="500"/>
                                        <p:tgtEl>
                                          <p:spTgt spid="26"/>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barn(inVertical)">
                                      <p:cBhvr>
                                        <p:cTn id="89" dur="500"/>
                                        <p:tgtEl>
                                          <p:spTgt spid="27"/>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barn(inVertical)">
                                      <p:cBhvr>
                                        <p:cTn id="94" dur="500"/>
                                        <p:tgtEl>
                                          <p:spTgt spid="28"/>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barn(inVertical)">
                                      <p:cBhvr>
                                        <p:cTn id="99" dur="500"/>
                                        <p:tgtEl>
                                          <p:spTgt spid="29"/>
                                        </p:tgtEl>
                                      </p:cBhvr>
                                    </p:animEffect>
                                  </p:childTnLst>
                                </p:cTn>
                              </p:par>
                            </p:childTnLst>
                          </p:cTn>
                        </p:par>
                      </p:childTnLst>
                    </p:cTn>
                  </p:par>
                  <p:par>
                    <p:cTn id="100" fill="hold">
                      <p:stCondLst>
                        <p:cond delay="indefinite"/>
                      </p:stCondLst>
                      <p:childTnLst>
                        <p:par>
                          <p:cTn id="101" fill="hold">
                            <p:stCondLst>
                              <p:cond delay="0"/>
                            </p:stCondLst>
                            <p:childTnLst>
                              <p:par>
                                <p:cTn id="102" presetID="16" presetClass="entr" presetSubtype="21" fill="hold" grpId="0" nodeType="click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barn(inVertical)">
                                      <p:cBhvr>
                                        <p:cTn id="104" dur="500"/>
                                        <p:tgtEl>
                                          <p:spTgt spid="30"/>
                                        </p:tgtEl>
                                      </p:cBhvr>
                                    </p:animEffect>
                                  </p:childTnLst>
                                </p:cTn>
                              </p:par>
                            </p:childTnLst>
                          </p:cTn>
                        </p:par>
                      </p:childTnLst>
                    </p:cTn>
                  </p:par>
                  <p:par>
                    <p:cTn id="105" fill="hold">
                      <p:stCondLst>
                        <p:cond delay="indefinite"/>
                      </p:stCondLst>
                      <p:childTnLst>
                        <p:par>
                          <p:cTn id="106" fill="hold">
                            <p:stCondLst>
                              <p:cond delay="0"/>
                            </p:stCondLst>
                            <p:childTnLst>
                              <p:par>
                                <p:cTn id="107" presetID="16" presetClass="entr" presetSubtype="21" fill="hold" grpId="0" nodeType="click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barn(inVertical)">
                                      <p:cBhvr>
                                        <p:cTn id="10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3" grpId="0"/>
      <p:bldP spid="20" grpId="0"/>
      <p:bldP spid="22" grpId="0"/>
      <p:bldP spid="23" grpId="0"/>
      <p:bldP spid="24" grpId="0"/>
      <p:bldP spid="25" grpId="0"/>
      <p:bldP spid="26" grpId="0"/>
      <p:bldP spid="27" grpId="0"/>
      <p:bldP spid="28" grpId="0"/>
      <p:bldP spid="29" grpId="0"/>
      <p:bldP spid="30" grpId="0"/>
      <p:bldP spid="3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1390083">
            <a:off x="-349611" y="7917685"/>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4100915" y="389387"/>
            <a:ext cx="13531454" cy="1003031"/>
          </a:xfrm>
          <a:prstGeom prst="rect">
            <a:avLst/>
          </a:prstGeom>
          <a:noFill/>
        </p:spPr>
        <p:txBody>
          <a:bodyPr wrap="square">
            <a:spAutoFit/>
          </a:bodyPr>
          <a:lstStyle/>
          <a:p>
            <a:pPr algn="just">
              <a:lnSpc>
                <a:spcPct val="150000"/>
              </a:lnSpc>
              <a:spcAft>
                <a:spcPts val="80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Exercise 4. Choose the correct words.</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2BE08EA1-FF41-4FA9-84FB-E999B74F4D42}"/>
              </a:ext>
            </a:extLst>
          </p:cNvPr>
          <p:cNvSpPr txBox="1"/>
          <p:nvPr/>
        </p:nvSpPr>
        <p:spPr>
          <a:xfrm>
            <a:off x="955538" y="1487488"/>
            <a:ext cx="16511337" cy="7504298"/>
          </a:xfrm>
          <a:prstGeom prst="rect">
            <a:avLst/>
          </a:prstGeom>
          <a:noFill/>
        </p:spPr>
        <p:txBody>
          <a:bodyPr wrap="square">
            <a:spAutoFit/>
          </a:bodyPr>
          <a:lstStyle/>
          <a:p>
            <a:pPr algn="just">
              <a:lnSpc>
                <a:spcPct val="120000"/>
              </a:lnSpc>
              <a:spcAft>
                <a:spcPts val="600"/>
              </a:spcAft>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800">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She bought a </a:t>
            </a:r>
            <a:r>
              <a:rPr lang="en-US" sz="4800" i="1">
                <a:solidFill>
                  <a:srgbClr val="000000"/>
                </a:solidFill>
                <a:effectLst/>
                <a:latin typeface="Calibri" panose="020F0502020204030204" pitchFamily="34" charset="0"/>
                <a:ea typeface="Cambria" panose="02040503050406030204" pitchFamily="18" charset="0"/>
                <a:cs typeface="Cambria" panose="02040503050406030204" pitchFamily="18" charset="0"/>
              </a:rPr>
              <a:t>loaf/ bowl/ bar</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 of bread so we can make sandwiches.</a:t>
            </a:r>
            <a:endParaRPr lang="en-US" sz="4800">
              <a:effectLst/>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278130" algn="l"/>
              </a:tabLst>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800">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We’ve already eaten a </a:t>
            </a:r>
            <a:r>
              <a:rPr lang="en-US" sz="4800" i="1">
                <a:solidFill>
                  <a:srgbClr val="000000"/>
                </a:solidFill>
                <a:effectLst/>
                <a:latin typeface="Calibri" panose="020F0502020204030204" pitchFamily="34" charset="0"/>
                <a:ea typeface="Cambria" panose="02040503050406030204" pitchFamily="18" charset="0"/>
                <a:cs typeface="Cambria" panose="02040503050406030204" pitchFamily="18" charset="0"/>
              </a:rPr>
              <a:t>tube/ packet/ slice</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 of biscuits!</a:t>
            </a:r>
            <a:endParaRPr lang="en-US" sz="4800">
              <a:effectLst/>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278130" algn="l"/>
              </a:tabLst>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800">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Would you like a </a:t>
            </a:r>
            <a:r>
              <a:rPr lang="en-US" sz="4800" i="1">
                <a:solidFill>
                  <a:srgbClr val="000000"/>
                </a:solidFill>
                <a:effectLst/>
                <a:latin typeface="Calibri" panose="020F0502020204030204" pitchFamily="34" charset="0"/>
                <a:ea typeface="Cambria" panose="02040503050406030204" pitchFamily="18" charset="0"/>
                <a:cs typeface="Cambria" panose="02040503050406030204" pitchFamily="18" charset="0"/>
              </a:rPr>
              <a:t>bowl/piece/glass</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 of lemonade?</a:t>
            </a:r>
            <a:endParaRPr lang="en-US" sz="4800">
              <a:effectLst/>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278130" algn="l"/>
              </a:tabLst>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800">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There is a </a:t>
            </a:r>
            <a:r>
              <a:rPr lang="en-US" sz="4800" i="1">
                <a:solidFill>
                  <a:srgbClr val="000000"/>
                </a:solidFill>
                <a:effectLst/>
                <a:latin typeface="Calibri" panose="020F0502020204030204" pitchFamily="34" charset="0"/>
                <a:ea typeface="Cambria" panose="02040503050406030204" pitchFamily="18" charset="0"/>
                <a:cs typeface="Cambria" panose="02040503050406030204" pitchFamily="18" charset="0"/>
              </a:rPr>
              <a:t>piece! carton/ kilo</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 of milk in the fridge.</a:t>
            </a:r>
            <a:endParaRPr lang="en-US" sz="4800">
              <a:effectLst/>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278130" algn="l"/>
              </a:tabLst>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4800">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Could you cut me a smaller </a:t>
            </a:r>
            <a:r>
              <a:rPr lang="en-US" sz="4800" i="1">
                <a:solidFill>
                  <a:srgbClr val="000000"/>
                </a:solidFill>
                <a:effectLst/>
                <a:latin typeface="Calibri" panose="020F0502020204030204" pitchFamily="34" charset="0"/>
                <a:ea typeface="Cambria" panose="02040503050406030204" pitchFamily="18" charset="0"/>
                <a:cs typeface="Cambria" panose="02040503050406030204" pitchFamily="18" charset="0"/>
              </a:rPr>
              <a:t>slice/ spoon/ bunch</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 of ham?</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278130" algn="l"/>
              </a:tabLst>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6.</a:t>
            </a:r>
            <a:r>
              <a:rPr lang="en-US" sz="4800">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You can have a </a:t>
            </a:r>
            <a:r>
              <a:rPr lang="en-US" sz="4800" i="1">
                <a:solidFill>
                  <a:srgbClr val="000000"/>
                </a:solidFill>
                <a:effectLst/>
                <a:latin typeface="Calibri" panose="020F0502020204030204" pitchFamily="34" charset="0"/>
                <a:ea typeface="Cambria" panose="02040503050406030204" pitchFamily="18" charset="0"/>
                <a:cs typeface="Cambria" panose="02040503050406030204" pitchFamily="18" charset="0"/>
              </a:rPr>
              <a:t>loaf/ piece/pot</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 of cake after you’ve eaten your vegetables!</a:t>
            </a:r>
            <a:endParaRPr lang="en-US" sz="4800">
              <a:effectLst/>
              <a:latin typeface="Cambria" panose="02040503050406030204" pitchFamily="18" charset="0"/>
              <a:ea typeface="Cambria" panose="02040503050406030204" pitchFamily="18" charset="0"/>
              <a:cs typeface="Cambria" panose="02040503050406030204" pitchFamily="18" charset="0"/>
            </a:endParaRPr>
          </a:p>
        </p:txBody>
      </p:sp>
      <p:sp>
        <p:nvSpPr>
          <p:cNvPr id="4" name="Rectangle: Rounded Corners 3">
            <a:extLst>
              <a:ext uri="{FF2B5EF4-FFF2-40B4-BE49-F238E27FC236}">
                <a16:creationId xmlns:a16="http://schemas.microsoft.com/office/drawing/2014/main" id="{F82D0E92-7696-4AEA-B5FB-00F45940D44D}"/>
              </a:ext>
            </a:extLst>
          </p:cNvPr>
          <p:cNvSpPr/>
          <p:nvPr/>
        </p:nvSpPr>
        <p:spPr>
          <a:xfrm>
            <a:off x="5562600" y="1487488"/>
            <a:ext cx="1271979" cy="932757"/>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CF7D9D04-DDCF-4785-BD16-C687A83206AF}"/>
              </a:ext>
            </a:extLst>
          </p:cNvPr>
          <p:cNvSpPr/>
          <p:nvPr/>
        </p:nvSpPr>
        <p:spPr>
          <a:xfrm>
            <a:off x="8650073" y="3390900"/>
            <a:ext cx="1980853" cy="932757"/>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D2F0803D-EB92-48FB-BF04-72B301992E4F}"/>
              </a:ext>
            </a:extLst>
          </p:cNvPr>
          <p:cNvSpPr/>
          <p:nvPr/>
        </p:nvSpPr>
        <p:spPr>
          <a:xfrm>
            <a:off x="8763737" y="4409635"/>
            <a:ext cx="1461369" cy="932757"/>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6CA213B3-4146-472A-BA1C-7C6FE0DD0202}"/>
              </a:ext>
            </a:extLst>
          </p:cNvPr>
          <p:cNvSpPr/>
          <p:nvPr/>
        </p:nvSpPr>
        <p:spPr>
          <a:xfrm>
            <a:off x="5729306" y="5342392"/>
            <a:ext cx="1662094" cy="932757"/>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A2FC11BD-1937-4E8C-B0B1-4BC0AB03792F}"/>
              </a:ext>
            </a:extLst>
          </p:cNvPr>
          <p:cNvSpPr/>
          <p:nvPr/>
        </p:nvSpPr>
        <p:spPr>
          <a:xfrm>
            <a:off x="8380159" y="6234331"/>
            <a:ext cx="1461369" cy="932757"/>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8EAA6D75-2864-49D2-866B-4721F85EF55F}"/>
              </a:ext>
            </a:extLst>
          </p:cNvPr>
          <p:cNvSpPr/>
          <p:nvPr/>
        </p:nvSpPr>
        <p:spPr>
          <a:xfrm>
            <a:off x="6834579" y="7193124"/>
            <a:ext cx="1662094" cy="932757"/>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0103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barn(inVertical)">
                                      <p:cBhvr>
                                        <p:cTn id="54" dur="500"/>
                                        <p:tgtEl>
                                          <p:spTgt spid="4"/>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barn(inVertical)">
                                      <p:cBhvr>
                                        <p:cTn id="59" dur="500"/>
                                        <p:tgtEl>
                                          <p:spTgt spid="13"/>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barn(inVertical)">
                                      <p:cBhvr>
                                        <p:cTn id="64" dur="500"/>
                                        <p:tgtEl>
                                          <p:spTgt spid="20"/>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barn(inVertical)">
                                      <p:cBhvr>
                                        <p:cTn id="69" dur="500"/>
                                        <p:tgtEl>
                                          <p:spTgt spid="22"/>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barn(inVertical)">
                                      <p:cBhvr>
                                        <p:cTn id="74" dur="500"/>
                                        <p:tgtEl>
                                          <p:spTgt spid="23"/>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barn(inVertical)">
                                      <p:cBhvr>
                                        <p:cTn id="7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1" grpId="0"/>
      <p:bldP spid="4" grpId="0" animBg="1"/>
      <p:bldP spid="13" grpId="0" animBg="1"/>
      <p:bldP spid="20" grpId="0" animBg="1"/>
      <p:bldP spid="22" grpId="0" animBg="1"/>
      <p:bldP spid="23" grpId="0" animBg="1"/>
      <p:bldP spid="2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38675">
            <a:off x="8165076" y="7630683"/>
            <a:ext cx="3957399" cy="3288239"/>
          </a:xfrm>
          <a:custGeom>
            <a:avLst/>
            <a:gdLst/>
            <a:ahLst/>
            <a:cxnLst/>
            <a:rect l="l" t="t" r="r" b="b"/>
            <a:pathLst>
              <a:path w="3957399" h="3288239">
                <a:moveTo>
                  <a:pt x="0" y="0"/>
                </a:moveTo>
                <a:lnTo>
                  <a:pt x="3957399" y="0"/>
                </a:lnTo>
                <a:lnTo>
                  <a:pt x="3957399" y="3288239"/>
                </a:lnTo>
                <a:lnTo>
                  <a:pt x="0" y="32882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9948384">
            <a:off x="10999663" y="-2042867"/>
            <a:ext cx="3957399" cy="3288239"/>
          </a:xfrm>
          <a:custGeom>
            <a:avLst/>
            <a:gdLst/>
            <a:ahLst/>
            <a:cxnLst/>
            <a:rect l="l" t="t" r="r" b="b"/>
            <a:pathLst>
              <a:path w="3957399" h="3288239">
                <a:moveTo>
                  <a:pt x="0" y="0"/>
                </a:moveTo>
                <a:lnTo>
                  <a:pt x="3957399" y="0"/>
                </a:lnTo>
                <a:lnTo>
                  <a:pt x="3957399" y="3288238"/>
                </a:lnTo>
                <a:lnTo>
                  <a:pt x="0" y="32882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9821706">
            <a:off x="16191506" y="1923740"/>
            <a:ext cx="4887233" cy="4558455"/>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5771939" y="1028700"/>
            <a:ext cx="11487361" cy="8229600"/>
            <a:chOff x="0" y="0"/>
            <a:chExt cx="2595570" cy="2167467"/>
          </a:xfrm>
        </p:grpSpPr>
        <p:sp>
          <p:nvSpPr>
            <p:cNvPr id="6" name="Freeform 6"/>
            <p:cNvSpPr/>
            <p:nvPr/>
          </p:nvSpPr>
          <p:spPr>
            <a:xfrm>
              <a:off x="0" y="0"/>
              <a:ext cx="2595570" cy="2167467"/>
            </a:xfrm>
            <a:custGeom>
              <a:avLst/>
              <a:gdLst/>
              <a:ahLst/>
              <a:cxnLst/>
              <a:rect l="l" t="t" r="r" b="b"/>
              <a:pathLst>
                <a:path w="2595570" h="2167467">
                  <a:moveTo>
                    <a:pt x="40065" y="0"/>
                  </a:moveTo>
                  <a:lnTo>
                    <a:pt x="2555506" y="0"/>
                  </a:lnTo>
                  <a:cubicBezTo>
                    <a:pt x="2566131" y="0"/>
                    <a:pt x="2576322" y="4221"/>
                    <a:pt x="2583836" y="11735"/>
                  </a:cubicBezTo>
                  <a:cubicBezTo>
                    <a:pt x="2591349" y="19248"/>
                    <a:pt x="2595570" y="29439"/>
                    <a:pt x="2595570" y="40065"/>
                  </a:cubicBezTo>
                  <a:lnTo>
                    <a:pt x="2595570" y="2127402"/>
                  </a:lnTo>
                  <a:cubicBezTo>
                    <a:pt x="2595570" y="2138028"/>
                    <a:pt x="2591349" y="2148218"/>
                    <a:pt x="2583836" y="2155732"/>
                  </a:cubicBezTo>
                  <a:cubicBezTo>
                    <a:pt x="2576322" y="2163246"/>
                    <a:pt x="2566131" y="2167467"/>
                    <a:pt x="2555506" y="2167467"/>
                  </a:cubicBezTo>
                  <a:lnTo>
                    <a:pt x="40065" y="2167467"/>
                  </a:lnTo>
                  <a:cubicBezTo>
                    <a:pt x="29439" y="2167467"/>
                    <a:pt x="19248" y="2163246"/>
                    <a:pt x="11735" y="2155732"/>
                  </a:cubicBezTo>
                  <a:cubicBezTo>
                    <a:pt x="4221" y="2148218"/>
                    <a:pt x="0" y="2138028"/>
                    <a:pt x="0" y="2127402"/>
                  </a:cubicBezTo>
                  <a:lnTo>
                    <a:pt x="0" y="40065"/>
                  </a:lnTo>
                  <a:cubicBezTo>
                    <a:pt x="0" y="29439"/>
                    <a:pt x="4221" y="19248"/>
                    <a:pt x="11735" y="11735"/>
                  </a:cubicBezTo>
                  <a:cubicBezTo>
                    <a:pt x="19248" y="4221"/>
                    <a:pt x="29439" y="0"/>
                    <a:pt x="40065" y="0"/>
                  </a:cubicBezTo>
                  <a:close/>
                </a:path>
              </a:pathLst>
            </a:custGeom>
            <a:solidFill>
              <a:srgbClr val="FF8B82"/>
            </a:solidFill>
          </p:spPr>
        </p:sp>
        <p:sp>
          <p:nvSpPr>
            <p:cNvPr id="7" name="TextBox 7"/>
            <p:cNvSpPr txBox="1"/>
            <p:nvPr/>
          </p:nvSpPr>
          <p:spPr>
            <a:xfrm>
              <a:off x="0" y="-66675"/>
              <a:ext cx="812800" cy="879475"/>
            </a:xfrm>
            <a:prstGeom prst="rect">
              <a:avLst/>
            </a:prstGeom>
          </p:spPr>
          <p:txBody>
            <a:bodyPr lIns="50800" tIns="50800" rIns="50800" bIns="50800" rtlCol="0" anchor="ctr"/>
            <a:lstStyle/>
            <a:p>
              <a:pPr algn="ctr">
                <a:lnSpc>
                  <a:spcPts val="2609"/>
                </a:lnSpc>
              </a:pPr>
              <a:endParaRPr/>
            </a:p>
          </p:txBody>
        </p:sp>
      </p:grpSp>
      <p:sp>
        <p:nvSpPr>
          <p:cNvPr id="8" name="Freeform 8"/>
          <p:cNvSpPr/>
          <p:nvPr/>
        </p:nvSpPr>
        <p:spPr>
          <a:xfrm rot="-1879425">
            <a:off x="14923593" y="8364810"/>
            <a:ext cx="3422940" cy="734506"/>
          </a:xfrm>
          <a:custGeom>
            <a:avLst/>
            <a:gdLst/>
            <a:ahLst/>
            <a:cxnLst/>
            <a:rect l="l" t="t" r="r" b="b"/>
            <a:pathLst>
              <a:path w="3422940" h="734506">
                <a:moveTo>
                  <a:pt x="0" y="0"/>
                </a:moveTo>
                <a:lnTo>
                  <a:pt x="3422940" y="0"/>
                </a:lnTo>
                <a:lnTo>
                  <a:pt x="3422940" y="734506"/>
                </a:lnTo>
                <a:lnTo>
                  <a:pt x="0" y="734506"/>
                </a:lnTo>
                <a:lnTo>
                  <a:pt x="0" y="0"/>
                </a:lnTo>
                <a:close/>
              </a:path>
            </a:pathLst>
          </a:custGeom>
          <a:blipFill>
            <a:blip r:embed="rId6"/>
            <a:stretch>
              <a:fillRect/>
            </a:stretch>
          </a:blipFill>
        </p:spPr>
      </p:sp>
      <p:sp>
        <p:nvSpPr>
          <p:cNvPr id="9" name="Freeform 9"/>
          <p:cNvSpPr/>
          <p:nvPr/>
        </p:nvSpPr>
        <p:spPr>
          <a:xfrm>
            <a:off x="15250215" y="0"/>
            <a:ext cx="2531567" cy="2573682"/>
          </a:xfrm>
          <a:custGeom>
            <a:avLst/>
            <a:gdLst/>
            <a:ahLst/>
            <a:cxnLst/>
            <a:rect l="l" t="t" r="r" b="b"/>
            <a:pathLst>
              <a:path w="2531567" h="2573682">
                <a:moveTo>
                  <a:pt x="0" y="0"/>
                </a:moveTo>
                <a:lnTo>
                  <a:pt x="2531567" y="0"/>
                </a:lnTo>
                <a:lnTo>
                  <a:pt x="2531567" y="2573682"/>
                </a:lnTo>
                <a:lnTo>
                  <a:pt x="0" y="25736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TextBox 11"/>
          <p:cNvSpPr txBox="1"/>
          <p:nvPr/>
        </p:nvSpPr>
        <p:spPr>
          <a:xfrm>
            <a:off x="6067809" y="2479586"/>
            <a:ext cx="13334999" cy="1358385"/>
          </a:xfrm>
          <a:prstGeom prst="rect">
            <a:avLst/>
          </a:prstGeom>
        </p:spPr>
        <p:txBody>
          <a:bodyPr wrap="square" lIns="0" tIns="0" rIns="0" bIns="0" rtlCol="0" anchor="t">
            <a:spAutoFit/>
          </a:bodyPr>
          <a:lstStyle/>
          <a:p>
            <a:pPr>
              <a:lnSpc>
                <a:spcPts val="10449"/>
              </a:lnSpc>
            </a:pPr>
            <a:r>
              <a:rPr lang="en-US" sz="9600">
                <a:solidFill>
                  <a:srgbClr val="FFFFFF"/>
                </a:solidFill>
                <a:latin typeface="Puimek Font TH"/>
              </a:rPr>
              <a:t>PART 2. LANGUAGE</a:t>
            </a:r>
          </a:p>
        </p:txBody>
      </p:sp>
      <p:sp>
        <p:nvSpPr>
          <p:cNvPr id="12" name="Freeform 12"/>
          <p:cNvSpPr/>
          <p:nvPr/>
        </p:nvSpPr>
        <p:spPr>
          <a:xfrm rot="4533940">
            <a:off x="160770" y="7610137"/>
            <a:ext cx="3978762" cy="3711100"/>
          </a:xfrm>
          <a:custGeom>
            <a:avLst/>
            <a:gdLst/>
            <a:ahLst/>
            <a:cxnLst/>
            <a:rect l="l" t="t" r="r" b="b"/>
            <a:pathLst>
              <a:path w="3978762" h="3711100">
                <a:moveTo>
                  <a:pt x="0" y="0"/>
                </a:moveTo>
                <a:lnTo>
                  <a:pt x="3978761" y="0"/>
                </a:lnTo>
                <a:lnTo>
                  <a:pt x="3978761"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rot="9806711">
            <a:off x="3803046" y="-1226988"/>
            <a:ext cx="3978762" cy="3711100"/>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4" name="Freeform 14"/>
          <p:cNvSpPr/>
          <p:nvPr/>
        </p:nvSpPr>
        <p:spPr>
          <a:xfrm rot="725358">
            <a:off x="123673" y="2602950"/>
            <a:ext cx="5804655" cy="4931995"/>
          </a:xfrm>
          <a:custGeom>
            <a:avLst/>
            <a:gdLst/>
            <a:ahLst/>
            <a:cxnLst/>
            <a:rect l="l" t="t" r="r" b="b"/>
            <a:pathLst>
              <a:path w="7287988" h="6651946">
                <a:moveTo>
                  <a:pt x="0" y="0"/>
                </a:moveTo>
                <a:lnTo>
                  <a:pt x="7287988" y="0"/>
                </a:lnTo>
                <a:lnTo>
                  <a:pt x="7287988" y="6651946"/>
                </a:lnTo>
                <a:lnTo>
                  <a:pt x="0" y="665194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rot="6998814">
            <a:off x="173998" y="-1764878"/>
            <a:ext cx="4887233" cy="4558455"/>
          </a:xfrm>
          <a:custGeom>
            <a:avLst/>
            <a:gdLst/>
            <a:ahLst/>
            <a:cxnLst/>
            <a:rect l="l" t="t" r="r" b="b"/>
            <a:pathLst>
              <a:path w="4887233" h="4558455">
                <a:moveTo>
                  <a:pt x="0" y="0"/>
                </a:moveTo>
                <a:lnTo>
                  <a:pt x="4887233" y="0"/>
                </a:lnTo>
                <a:lnTo>
                  <a:pt x="4887233" y="4558456"/>
                </a:lnTo>
                <a:lnTo>
                  <a:pt x="0" y="45584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rot="2474649">
            <a:off x="9721495" y="4716117"/>
            <a:ext cx="2646698" cy="838059"/>
          </a:xfrm>
          <a:custGeom>
            <a:avLst/>
            <a:gdLst/>
            <a:ahLst/>
            <a:cxnLst/>
            <a:rect l="l" t="t" r="r" b="b"/>
            <a:pathLst>
              <a:path w="1631938" h="614202">
                <a:moveTo>
                  <a:pt x="0" y="0"/>
                </a:moveTo>
                <a:lnTo>
                  <a:pt x="1631938" y="0"/>
                </a:lnTo>
                <a:lnTo>
                  <a:pt x="1631938" y="614202"/>
                </a:lnTo>
                <a:lnTo>
                  <a:pt x="0" y="61420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45" name="TextBox 11">
            <a:extLst>
              <a:ext uri="{FF2B5EF4-FFF2-40B4-BE49-F238E27FC236}">
                <a16:creationId xmlns:a16="http://schemas.microsoft.com/office/drawing/2014/main" id="{3F2E5439-57A7-4527-A780-E19D827D9BED}"/>
              </a:ext>
            </a:extLst>
          </p:cNvPr>
          <p:cNvSpPr txBox="1"/>
          <p:nvPr/>
        </p:nvSpPr>
        <p:spPr>
          <a:xfrm>
            <a:off x="7175365" y="6607253"/>
            <a:ext cx="11605994" cy="1358385"/>
          </a:xfrm>
          <a:prstGeom prst="rect">
            <a:avLst/>
          </a:prstGeom>
        </p:spPr>
        <p:txBody>
          <a:bodyPr wrap="square" lIns="0" tIns="0" rIns="0" bIns="0" rtlCol="0" anchor="t">
            <a:spAutoFit/>
          </a:bodyPr>
          <a:lstStyle/>
          <a:p>
            <a:pPr>
              <a:lnSpc>
                <a:spcPts val="10449"/>
              </a:lnSpc>
            </a:pPr>
            <a:r>
              <a:rPr lang="en-US" sz="11500">
                <a:solidFill>
                  <a:srgbClr val="FFFFFF"/>
                </a:solidFill>
                <a:latin typeface="Puimek Font TH"/>
              </a:rPr>
              <a:t>II. GRAMMAR</a:t>
            </a:r>
          </a:p>
        </p:txBody>
      </p:sp>
    </p:spTree>
    <p:extLst>
      <p:ext uri="{BB962C8B-B14F-4D97-AF65-F5344CB8AC3E}">
        <p14:creationId xmlns:p14="http://schemas.microsoft.com/office/powerpoint/2010/main" val="461249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1390083">
            <a:off x="-349611" y="7760604"/>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20616362">
            <a:off x="8062893" y="-520970"/>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1931996" y="384229"/>
            <a:ext cx="15312189" cy="754694"/>
          </a:xfrm>
          <a:prstGeom prst="rect">
            <a:avLst/>
          </a:prstGeom>
          <a:noFill/>
        </p:spPr>
        <p:txBody>
          <a:bodyPr wrap="square">
            <a:spAutoFit/>
          </a:bodyPr>
          <a:lstStyle/>
          <a:p>
            <a:pPr algn="just">
              <a:lnSpc>
                <a:spcPct val="150000"/>
              </a:lnSpc>
              <a:spcAft>
                <a:spcPts val="800"/>
              </a:spcAft>
            </a:pPr>
            <a:r>
              <a:rPr lang="en-US" sz="3200" b="1">
                <a:solidFill>
                  <a:srgbClr val="0070C0"/>
                </a:solidFill>
                <a:latin typeface="Calibri" panose="020F0502020204030204" pitchFamily="34" charset="0"/>
                <a:ea typeface="Calibri" panose="020F0502020204030204" pitchFamily="34" charset="0"/>
                <a:cs typeface="Calibri" panose="020F0502020204030204" pitchFamily="34" charset="0"/>
              </a:rPr>
              <a:t>Ex 1. Divide these words into two columns: countable nouns and uncountable nouns.</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0D2CD53C-2BE9-49B3-8074-C675C0F299F6}"/>
              </a:ext>
            </a:extLst>
          </p:cNvPr>
          <p:cNvGraphicFramePr>
            <a:graphicFrameLocks noGrp="1"/>
          </p:cNvGraphicFramePr>
          <p:nvPr>
            <p:extLst>
              <p:ext uri="{D42A27DB-BD31-4B8C-83A1-F6EECF244321}">
                <p14:modId xmlns:p14="http://schemas.microsoft.com/office/powerpoint/2010/main" val="3111667579"/>
              </p:ext>
            </p:extLst>
          </p:nvPr>
        </p:nvGraphicFramePr>
        <p:xfrm>
          <a:off x="609600" y="3454836"/>
          <a:ext cx="17145000" cy="6040549"/>
        </p:xfrm>
        <a:graphic>
          <a:graphicData uri="http://schemas.openxmlformats.org/drawingml/2006/table">
            <a:tbl>
              <a:tblPr firstRow="1" firstCol="1" bandRow="1"/>
              <a:tblGrid>
                <a:gridCol w="4285389">
                  <a:extLst>
                    <a:ext uri="{9D8B030D-6E8A-4147-A177-3AD203B41FA5}">
                      <a16:colId xmlns:a16="http://schemas.microsoft.com/office/drawing/2014/main" val="2298630995"/>
                    </a:ext>
                  </a:extLst>
                </a:gridCol>
                <a:gridCol w="4285389">
                  <a:extLst>
                    <a:ext uri="{9D8B030D-6E8A-4147-A177-3AD203B41FA5}">
                      <a16:colId xmlns:a16="http://schemas.microsoft.com/office/drawing/2014/main" val="636052701"/>
                    </a:ext>
                  </a:extLst>
                </a:gridCol>
                <a:gridCol w="4287111">
                  <a:extLst>
                    <a:ext uri="{9D8B030D-6E8A-4147-A177-3AD203B41FA5}">
                      <a16:colId xmlns:a16="http://schemas.microsoft.com/office/drawing/2014/main" val="594313365"/>
                    </a:ext>
                  </a:extLst>
                </a:gridCol>
                <a:gridCol w="4287111">
                  <a:extLst>
                    <a:ext uri="{9D8B030D-6E8A-4147-A177-3AD203B41FA5}">
                      <a16:colId xmlns:a16="http://schemas.microsoft.com/office/drawing/2014/main" val="291383803"/>
                    </a:ext>
                  </a:extLst>
                </a:gridCol>
              </a:tblGrid>
              <a:tr h="1245769">
                <a:tc gridSpan="2">
                  <a:txBody>
                    <a:bodyPr/>
                    <a:lstStyle/>
                    <a:p>
                      <a:pPr algn="ctr">
                        <a:lnSpc>
                          <a:spcPct val="150000"/>
                        </a:lnSpc>
                        <a:spcAft>
                          <a:spcPts val="6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Countable nouns</a:t>
                      </a:r>
                      <a:endParaRPr lang="en-US" sz="4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a:lnSpc>
                          <a:spcPct val="150000"/>
                        </a:lnSpc>
                        <a:spcAft>
                          <a:spcPts val="6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Uncountable nouns</a:t>
                      </a:r>
                      <a:endParaRPr lang="en-US" sz="4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993601732"/>
                  </a:ext>
                </a:extLst>
              </a:tr>
              <a:tr h="4794780">
                <a:tc>
                  <a:txBody>
                    <a:bodyPr/>
                    <a:lstStyle/>
                    <a:p>
                      <a:pPr algn="just">
                        <a:lnSpc>
                          <a:spcPct val="150000"/>
                        </a:lnSpc>
                        <a:spcAft>
                          <a:spcPts val="600"/>
                        </a:spcAft>
                      </a:pPr>
                      <a:r>
                        <a:rPr lang="en-US" sz="4400">
                          <a:effectLst/>
                          <a:latin typeface="Calibri" panose="020F0502020204030204" pitchFamily="34" charset="0"/>
                          <a:ea typeface="Cambria" panose="02040503050406030204" pitchFamily="18" charset="0"/>
                          <a:cs typeface="Cambria" panose="02040503050406030204" pitchFamily="18" charset="0"/>
                        </a:rPr>
                        <a:t> </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4400">
                          <a:effectLst/>
                          <a:latin typeface="Calibri" panose="020F0502020204030204" pitchFamily="34" charset="0"/>
                          <a:ea typeface="Cambria" panose="02040503050406030204" pitchFamily="18" charset="0"/>
                          <a:cs typeface="Cambria" panose="02040503050406030204" pitchFamily="18" charset="0"/>
                        </a:rPr>
                        <a:t> </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endParaRPr lang="en-US" sz="4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600"/>
                        </a:spcAft>
                      </a:pPr>
                      <a:r>
                        <a:rPr lang="en-US" sz="4400">
                          <a:effectLst/>
                          <a:latin typeface="Calibri" panose="020F0502020204030204" pitchFamily="34" charset="0"/>
                          <a:ea typeface="Cambria" panose="02040503050406030204" pitchFamily="18" charset="0"/>
                          <a:cs typeface="Cambria" panose="02040503050406030204" pitchFamily="18" charset="0"/>
                        </a:rPr>
                        <a:t> </a:t>
                      </a:r>
                      <a:endParaRPr lang="en-US" sz="4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600"/>
                        </a:spcAft>
                      </a:pPr>
                      <a:r>
                        <a:rPr lang="en-US" sz="4400">
                          <a:effectLst/>
                          <a:latin typeface="Calibri" panose="020F0502020204030204" pitchFamily="34" charset="0"/>
                          <a:ea typeface="Cambria" panose="02040503050406030204" pitchFamily="18" charset="0"/>
                          <a:cs typeface="Cambria" panose="02040503050406030204" pitchFamily="18" charset="0"/>
                        </a:rPr>
                        <a:t> </a:t>
                      </a:r>
                      <a:endParaRPr lang="en-US" sz="4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600"/>
                        </a:spcAft>
                      </a:pPr>
                      <a:r>
                        <a:rPr lang="en-US" sz="4400">
                          <a:effectLst/>
                          <a:latin typeface="Calibri" panose="020F0502020204030204" pitchFamily="34" charset="0"/>
                          <a:ea typeface="Cambria" panose="02040503050406030204" pitchFamily="18" charset="0"/>
                          <a:cs typeface="Cambria" panose="02040503050406030204" pitchFamily="18" charset="0"/>
                        </a:rPr>
                        <a:t> </a:t>
                      </a:r>
                      <a:endParaRPr lang="en-US" sz="4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32464"/>
                  </a:ext>
                </a:extLst>
              </a:tr>
            </a:tbl>
          </a:graphicData>
        </a:graphic>
      </p:graphicFrame>
      <p:sp>
        <p:nvSpPr>
          <p:cNvPr id="12" name="TextBox 11">
            <a:extLst>
              <a:ext uri="{FF2B5EF4-FFF2-40B4-BE49-F238E27FC236}">
                <a16:creationId xmlns:a16="http://schemas.microsoft.com/office/drawing/2014/main" id="{6CF0CA96-3825-49E1-B084-6DF28E32E483}"/>
              </a:ext>
            </a:extLst>
          </p:cNvPr>
          <p:cNvSpPr txBox="1"/>
          <p:nvPr/>
        </p:nvSpPr>
        <p:spPr>
          <a:xfrm>
            <a:off x="1095053" y="723900"/>
            <a:ext cx="3160636" cy="999633"/>
          </a:xfrm>
          <a:prstGeom prst="rect">
            <a:avLst/>
          </a:prstGeom>
          <a:noFill/>
        </p:spPr>
        <p:txBody>
          <a:bodyPr wrap="square">
            <a:spAutoFit/>
          </a:bodyPr>
          <a:lstStyle/>
          <a:p>
            <a:pPr lvl="0">
              <a:lnSpc>
                <a:spcPct val="150000"/>
              </a:lnSpc>
              <a:spcAft>
                <a:spcPts val="800"/>
              </a:spcAft>
              <a:defRPr/>
            </a:pPr>
            <a:r>
              <a:rPr lang="en-US" sz="4400" b="1">
                <a:solidFill>
                  <a:srgbClr val="FF0000"/>
                </a:solidFill>
                <a:latin typeface="+mj-lt"/>
                <a:ea typeface="Calibri" panose="020F0502020204030204" pitchFamily="34" charset="0"/>
                <a:cs typeface="Calibri" panose="020F0502020204030204" pitchFamily="34" charset="0"/>
              </a:rPr>
              <a:t>smoke</a:t>
            </a:r>
          </a:p>
        </p:txBody>
      </p:sp>
      <p:sp>
        <p:nvSpPr>
          <p:cNvPr id="13" name="TextBox 12">
            <a:extLst>
              <a:ext uri="{FF2B5EF4-FFF2-40B4-BE49-F238E27FC236}">
                <a16:creationId xmlns:a16="http://schemas.microsoft.com/office/drawing/2014/main" id="{CDB63E5B-EE10-4B66-B9CF-54276B13CE4C}"/>
              </a:ext>
            </a:extLst>
          </p:cNvPr>
          <p:cNvSpPr txBox="1"/>
          <p:nvPr/>
        </p:nvSpPr>
        <p:spPr>
          <a:xfrm>
            <a:off x="3012459" y="723900"/>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car</a:t>
            </a:r>
          </a:p>
        </p:txBody>
      </p:sp>
      <p:sp>
        <p:nvSpPr>
          <p:cNvPr id="20" name="TextBox 19">
            <a:extLst>
              <a:ext uri="{FF2B5EF4-FFF2-40B4-BE49-F238E27FC236}">
                <a16:creationId xmlns:a16="http://schemas.microsoft.com/office/drawing/2014/main" id="{93BF8631-7564-4305-A2DD-D01A2DEFA339}"/>
              </a:ext>
            </a:extLst>
          </p:cNvPr>
          <p:cNvSpPr txBox="1"/>
          <p:nvPr/>
        </p:nvSpPr>
        <p:spPr>
          <a:xfrm>
            <a:off x="4167166" y="722379"/>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tomato</a:t>
            </a:r>
          </a:p>
        </p:txBody>
      </p:sp>
      <p:sp>
        <p:nvSpPr>
          <p:cNvPr id="22" name="TextBox 21">
            <a:extLst>
              <a:ext uri="{FF2B5EF4-FFF2-40B4-BE49-F238E27FC236}">
                <a16:creationId xmlns:a16="http://schemas.microsoft.com/office/drawing/2014/main" id="{D197EDD5-56F0-4374-A427-0C4826621DB3}"/>
              </a:ext>
            </a:extLst>
          </p:cNvPr>
          <p:cNvSpPr txBox="1"/>
          <p:nvPr/>
        </p:nvSpPr>
        <p:spPr>
          <a:xfrm>
            <a:off x="6296713" y="746443"/>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dog</a:t>
            </a:r>
          </a:p>
        </p:txBody>
      </p:sp>
      <p:sp>
        <p:nvSpPr>
          <p:cNvPr id="23" name="TextBox 22">
            <a:extLst>
              <a:ext uri="{FF2B5EF4-FFF2-40B4-BE49-F238E27FC236}">
                <a16:creationId xmlns:a16="http://schemas.microsoft.com/office/drawing/2014/main" id="{EC428BC9-4341-439B-A0A9-22A8A1480F48}"/>
              </a:ext>
            </a:extLst>
          </p:cNvPr>
          <p:cNvSpPr txBox="1"/>
          <p:nvPr/>
        </p:nvSpPr>
        <p:spPr>
          <a:xfrm>
            <a:off x="7592058" y="765107"/>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tea</a:t>
            </a:r>
          </a:p>
        </p:txBody>
      </p:sp>
      <p:sp>
        <p:nvSpPr>
          <p:cNvPr id="24" name="TextBox 23">
            <a:extLst>
              <a:ext uri="{FF2B5EF4-FFF2-40B4-BE49-F238E27FC236}">
                <a16:creationId xmlns:a16="http://schemas.microsoft.com/office/drawing/2014/main" id="{E2A25352-AFA4-4692-9ABB-2B4BC0B287A2}"/>
              </a:ext>
            </a:extLst>
          </p:cNvPr>
          <p:cNvSpPr txBox="1"/>
          <p:nvPr/>
        </p:nvSpPr>
        <p:spPr>
          <a:xfrm>
            <a:off x="8694067" y="768638"/>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apple</a:t>
            </a:r>
          </a:p>
        </p:txBody>
      </p:sp>
      <p:sp>
        <p:nvSpPr>
          <p:cNvPr id="25" name="TextBox 24">
            <a:extLst>
              <a:ext uri="{FF2B5EF4-FFF2-40B4-BE49-F238E27FC236}">
                <a16:creationId xmlns:a16="http://schemas.microsoft.com/office/drawing/2014/main" id="{C0870E95-21BD-4848-8EFA-F148607E5338}"/>
              </a:ext>
            </a:extLst>
          </p:cNvPr>
          <p:cNvSpPr txBox="1"/>
          <p:nvPr/>
        </p:nvSpPr>
        <p:spPr>
          <a:xfrm>
            <a:off x="10357942" y="791066"/>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class</a:t>
            </a:r>
          </a:p>
        </p:txBody>
      </p:sp>
      <p:sp>
        <p:nvSpPr>
          <p:cNvPr id="26" name="TextBox 25">
            <a:extLst>
              <a:ext uri="{FF2B5EF4-FFF2-40B4-BE49-F238E27FC236}">
                <a16:creationId xmlns:a16="http://schemas.microsoft.com/office/drawing/2014/main" id="{5C9AF065-77F6-482B-8E8F-063ED7DCF152}"/>
              </a:ext>
            </a:extLst>
          </p:cNvPr>
          <p:cNvSpPr txBox="1"/>
          <p:nvPr/>
        </p:nvSpPr>
        <p:spPr>
          <a:xfrm>
            <a:off x="11966728" y="772401"/>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beer</a:t>
            </a:r>
          </a:p>
        </p:txBody>
      </p:sp>
      <p:sp>
        <p:nvSpPr>
          <p:cNvPr id="32" name="TextBox 31">
            <a:extLst>
              <a:ext uri="{FF2B5EF4-FFF2-40B4-BE49-F238E27FC236}">
                <a16:creationId xmlns:a16="http://schemas.microsoft.com/office/drawing/2014/main" id="{8352D94F-4B7C-467D-8413-01EA288BFEFB}"/>
              </a:ext>
            </a:extLst>
          </p:cNvPr>
          <p:cNvSpPr txBox="1"/>
          <p:nvPr/>
        </p:nvSpPr>
        <p:spPr>
          <a:xfrm>
            <a:off x="13463489" y="765106"/>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soup</a:t>
            </a:r>
          </a:p>
        </p:txBody>
      </p:sp>
      <p:sp>
        <p:nvSpPr>
          <p:cNvPr id="33" name="TextBox 32">
            <a:extLst>
              <a:ext uri="{FF2B5EF4-FFF2-40B4-BE49-F238E27FC236}">
                <a16:creationId xmlns:a16="http://schemas.microsoft.com/office/drawing/2014/main" id="{5FBA711A-EAE2-4F7D-BA78-5785E65DE010}"/>
              </a:ext>
            </a:extLst>
          </p:cNvPr>
          <p:cNvSpPr txBox="1"/>
          <p:nvPr/>
        </p:nvSpPr>
        <p:spPr>
          <a:xfrm>
            <a:off x="15127364" y="772400"/>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doctor</a:t>
            </a:r>
          </a:p>
        </p:txBody>
      </p:sp>
      <p:sp>
        <p:nvSpPr>
          <p:cNvPr id="34" name="TextBox 33">
            <a:extLst>
              <a:ext uri="{FF2B5EF4-FFF2-40B4-BE49-F238E27FC236}">
                <a16:creationId xmlns:a16="http://schemas.microsoft.com/office/drawing/2014/main" id="{ADD43E5C-9467-42D5-8EA3-8C1B98CECBB4}"/>
              </a:ext>
            </a:extLst>
          </p:cNvPr>
          <p:cNvSpPr txBox="1"/>
          <p:nvPr/>
        </p:nvSpPr>
        <p:spPr>
          <a:xfrm>
            <a:off x="411969" y="1484025"/>
            <a:ext cx="3160636" cy="999633"/>
          </a:xfrm>
          <a:prstGeom prst="rect">
            <a:avLst/>
          </a:prstGeom>
          <a:noFill/>
        </p:spPr>
        <p:txBody>
          <a:bodyPr wrap="square">
            <a:spAutoFit/>
          </a:bodyPr>
          <a:lstStyle/>
          <a:p>
            <a:pPr lvl="0">
              <a:lnSpc>
                <a:spcPct val="150000"/>
              </a:lnSpc>
              <a:spcAft>
                <a:spcPts val="800"/>
              </a:spcAft>
              <a:defRPr/>
            </a:pPr>
            <a:r>
              <a:rPr lang="en-US" sz="4400" b="1">
                <a:solidFill>
                  <a:srgbClr val="FF0000"/>
                </a:solidFill>
                <a:latin typeface="+mj-lt"/>
                <a:ea typeface="Calibri" panose="020F0502020204030204" pitchFamily="34" charset="0"/>
                <a:cs typeface="Calibri" panose="020F0502020204030204" pitchFamily="34" charset="0"/>
              </a:rPr>
              <a:t>butter</a:t>
            </a:r>
          </a:p>
        </p:txBody>
      </p:sp>
      <p:sp>
        <p:nvSpPr>
          <p:cNvPr id="35" name="TextBox 34">
            <a:extLst>
              <a:ext uri="{FF2B5EF4-FFF2-40B4-BE49-F238E27FC236}">
                <a16:creationId xmlns:a16="http://schemas.microsoft.com/office/drawing/2014/main" id="{C8FEB510-3BE4-4D64-8F8B-FFE1425C452C}"/>
              </a:ext>
            </a:extLst>
          </p:cNvPr>
          <p:cNvSpPr txBox="1"/>
          <p:nvPr/>
        </p:nvSpPr>
        <p:spPr>
          <a:xfrm>
            <a:off x="2429475" y="1492023"/>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cheese</a:t>
            </a:r>
          </a:p>
        </p:txBody>
      </p:sp>
      <p:sp>
        <p:nvSpPr>
          <p:cNvPr id="36" name="TextBox 35">
            <a:extLst>
              <a:ext uri="{FF2B5EF4-FFF2-40B4-BE49-F238E27FC236}">
                <a16:creationId xmlns:a16="http://schemas.microsoft.com/office/drawing/2014/main" id="{5759EF36-7943-4D1A-AE0A-A049657CEB05}"/>
              </a:ext>
            </a:extLst>
          </p:cNvPr>
          <p:cNvSpPr txBox="1"/>
          <p:nvPr/>
        </p:nvSpPr>
        <p:spPr>
          <a:xfrm>
            <a:off x="4378081" y="1516087"/>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house</a:t>
            </a:r>
          </a:p>
        </p:txBody>
      </p:sp>
      <p:sp>
        <p:nvSpPr>
          <p:cNvPr id="37" name="TextBox 36">
            <a:extLst>
              <a:ext uri="{FF2B5EF4-FFF2-40B4-BE49-F238E27FC236}">
                <a16:creationId xmlns:a16="http://schemas.microsoft.com/office/drawing/2014/main" id="{BC11AE3F-6BB5-466B-BCF4-8CBB71F31AC6}"/>
              </a:ext>
            </a:extLst>
          </p:cNvPr>
          <p:cNvSpPr txBox="1"/>
          <p:nvPr/>
        </p:nvSpPr>
        <p:spPr>
          <a:xfrm>
            <a:off x="6075636" y="1540105"/>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housework</a:t>
            </a:r>
          </a:p>
        </p:txBody>
      </p:sp>
      <p:sp>
        <p:nvSpPr>
          <p:cNvPr id="39" name="TextBox 38">
            <a:extLst>
              <a:ext uri="{FF2B5EF4-FFF2-40B4-BE49-F238E27FC236}">
                <a16:creationId xmlns:a16="http://schemas.microsoft.com/office/drawing/2014/main" id="{71ACCC86-8BF2-4F45-A070-26E312747D61}"/>
              </a:ext>
            </a:extLst>
          </p:cNvPr>
          <p:cNvSpPr txBox="1"/>
          <p:nvPr/>
        </p:nvSpPr>
        <p:spPr>
          <a:xfrm>
            <a:off x="9050608" y="1562891"/>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cup</a:t>
            </a:r>
          </a:p>
        </p:txBody>
      </p:sp>
      <p:sp>
        <p:nvSpPr>
          <p:cNvPr id="40" name="TextBox 39">
            <a:extLst>
              <a:ext uri="{FF2B5EF4-FFF2-40B4-BE49-F238E27FC236}">
                <a16:creationId xmlns:a16="http://schemas.microsoft.com/office/drawing/2014/main" id="{B664C9D4-41A6-4EBD-A16F-27FB4037E156}"/>
              </a:ext>
            </a:extLst>
          </p:cNvPr>
          <p:cNvSpPr txBox="1"/>
          <p:nvPr/>
        </p:nvSpPr>
        <p:spPr>
          <a:xfrm>
            <a:off x="10329474" y="1586546"/>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bread</a:t>
            </a:r>
          </a:p>
        </p:txBody>
      </p:sp>
      <p:sp>
        <p:nvSpPr>
          <p:cNvPr id="41" name="TextBox 40">
            <a:extLst>
              <a:ext uri="{FF2B5EF4-FFF2-40B4-BE49-F238E27FC236}">
                <a16:creationId xmlns:a16="http://schemas.microsoft.com/office/drawing/2014/main" id="{EDE58FE8-ABD7-4E92-8240-908164AE452D}"/>
              </a:ext>
            </a:extLst>
          </p:cNvPr>
          <p:cNvSpPr txBox="1"/>
          <p:nvPr/>
        </p:nvSpPr>
        <p:spPr>
          <a:xfrm>
            <a:off x="12106616" y="1565955"/>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happiness</a:t>
            </a:r>
          </a:p>
        </p:txBody>
      </p:sp>
      <p:sp>
        <p:nvSpPr>
          <p:cNvPr id="42" name="TextBox 41">
            <a:extLst>
              <a:ext uri="{FF2B5EF4-FFF2-40B4-BE49-F238E27FC236}">
                <a16:creationId xmlns:a16="http://schemas.microsoft.com/office/drawing/2014/main" id="{B1787536-BA3F-4F0C-9459-947A42407978}"/>
              </a:ext>
            </a:extLst>
          </p:cNvPr>
          <p:cNvSpPr txBox="1"/>
          <p:nvPr/>
        </p:nvSpPr>
        <p:spPr>
          <a:xfrm>
            <a:off x="14872500" y="1584252"/>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bus</a:t>
            </a:r>
          </a:p>
        </p:txBody>
      </p:sp>
      <p:sp>
        <p:nvSpPr>
          <p:cNvPr id="44" name="TextBox 43">
            <a:extLst>
              <a:ext uri="{FF2B5EF4-FFF2-40B4-BE49-F238E27FC236}">
                <a16:creationId xmlns:a16="http://schemas.microsoft.com/office/drawing/2014/main" id="{9463CA12-7F30-4B4B-A2E8-4958F948BF4D}"/>
              </a:ext>
            </a:extLst>
          </p:cNvPr>
          <p:cNvSpPr txBox="1"/>
          <p:nvPr/>
        </p:nvSpPr>
        <p:spPr>
          <a:xfrm>
            <a:off x="306916" y="2296406"/>
            <a:ext cx="3160636" cy="999633"/>
          </a:xfrm>
          <a:prstGeom prst="rect">
            <a:avLst/>
          </a:prstGeom>
          <a:noFill/>
        </p:spPr>
        <p:txBody>
          <a:bodyPr wrap="square">
            <a:spAutoFit/>
          </a:bodyPr>
          <a:lstStyle/>
          <a:p>
            <a:pPr lvl="0">
              <a:lnSpc>
                <a:spcPct val="150000"/>
              </a:lnSpc>
              <a:spcAft>
                <a:spcPts val="800"/>
              </a:spcAft>
              <a:defRPr/>
            </a:pPr>
            <a:r>
              <a:rPr lang="en-US" sz="4400" b="1">
                <a:solidFill>
                  <a:srgbClr val="FF0000"/>
                </a:solidFill>
                <a:latin typeface="+mj-lt"/>
                <a:ea typeface="Calibri" panose="020F0502020204030204" pitchFamily="34" charset="0"/>
                <a:cs typeface="Calibri" panose="020F0502020204030204" pitchFamily="34" charset="0"/>
              </a:rPr>
              <a:t>help</a:t>
            </a:r>
          </a:p>
        </p:txBody>
      </p:sp>
      <p:sp>
        <p:nvSpPr>
          <p:cNvPr id="45" name="TextBox 44">
            <a:extLst>
              <a:ext uri="{FF2B5EF4-FFF2-40B4-BE49-F238E27FC236}">
                <a16:creationId xmlns:a16="http://schemas.microsoft.com/office/drawing/2014/main" id="{D39D3650-220E-4C01-80B7-CEC1D0D26FA3}"/>
              </a:ext>
            </a:extLst>
          </p:cNvPr>
          <p:cNvSpPr txBox="1"/>
          <p:nvPr/>
        </p:nvSpPr>
        <p:spPr>
          <a:xfrm>
            <a:off x="3020748" y="2308219"/>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orange</a:t>
            </a:r>
          </a:p>
        </p:txBody>
      </p:sp>
      <p:sp>
        <p:nvSpPr>
          <p:cNvPr id="47" name="TextBox 46">
            <a:extLst>
              <a:ext uri="{FF2B5EF4-FFF2-40B4-BE49-F238E27FC236}">
                <a16:creationId xmlns:a16="http://schemas.microsoft.com/office/drawing/2014/main" id="{9AE52FBA-0E0C-4F45-9E5A-94E5391D4708}"/>
              </a:ext>
            </a:extLst>
          </p:cNvPr>
          <p:cNvSpPr txBox="1"/>
          <p:nvPr/>
        </p:nvSpPr>
        <p:spPr>
          <a:xfrm>
            <a:off x="5079006" y="2358756"/>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window</a:t>
            </a:r>
          </a:p>
        </p:txBody>
      </p:sp>
      <p:sp>
        <p:nvSpPr>
          <p:cNvPr id="48" name="TextBox 47">
            <a:extLst>
              <a:ext uri="{FF2B5EF4-FFF2-40B4-BE49-F238E27FC236}">
                <a16:creationId xmlns:a16="http://schemas.microsoft.com/office/drawing/2014/main" id="{462C120A-0A7A-4508-8381-9DD8C655639D}"/>
              </a:ext>
            </a:extLst>
          </p:cNvPr>
          <p:cNvSpPr txBox="1"/>
          <p:nvPr/>
        </p:nvSpPr>
        <p:spPr>
          <a:xfrm>
            <a:off x="7399641" y="2304151"/>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advice</a:t>
            </a:r>
          </a:p>
        </p:txBody>
      </p:sp>
      <p:sp>
        <p:nvSpPr>
          <p:cNvPr id="49" name="TextBox 48">
            <a:extLst>
              <a:ext uri="{FF2B5EF4-FFF2-40B4-BE49-F238E27FC236}">
                <a16:creationId xmlns:a16="http://schemas.microsoft.com/office/drawing/2014/main" id="{0B99792B-7F33-4188-8048-33F67B71B2C6}"/>
              </a:ext>
            </a:extLst>
          </p:cNvPr>
          <p:cNvSpPr txBox="1"/>
          <p:nvPr/>
        </p:nvSpPr>
        <p:spPr>
          <a:xfrm>
            <a:off x="9107564" y="2304151"/>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hair</a:t>
            </a:r>
          </a:p>
        </p:txBody>
      </p:sp>
      <p:sp>
        <p:nvSpPr>
          <p:cNvPr id="50" name="TextBox 49">
            <a:extLst>
              <a:ext uri="{FF2B5EF4-FFF2-40B4-BE49-F238E27FC236}">
                <a16:creationId xmlns:a16="http://schemas.microsoft.com/office/drawing/2014/main" id="{BA1FEB66-C40D-4F59-909F-5ED3C796DA03}"/>
              </a:ext>
            </a:extLst>
          </p:cNvPr>
          <p:cNvSpPr txBox="1"/>
          <p:nvPr/>
        </p:nvSpPr>
        <p:spPr>
          <a:xfrm>
            <a:off x="10442877" y="2304151"/>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boy</a:t>
            </a:r>
          </a:p>
        </p:txBody>
      </p:sp>
      <p:sp>
        <p:nvSpPr>
          <p:cNvPr id="51" name="TextBox 50">
            <a:extLst>
              <a:ext uri="{FF2B5EF4-FFF2-40B4-BE49-F238E27FC236}">
                <a16:creationId xmlns:a16="http://schemas.microsoft.com/office/drawing/2014/main" id="{A17B29D0-FDCC-4149-85B3-23596166B8E1}"/>
              </a:ext>
            </a:extLst>
          </p:cNvPr>
          <p:cNvSpPr txBox="1"/>
          <p:nvPr/>
        </p:nvSpPr>
        <p:spPr>
          <a:xfrm>
            <a:off x="11741943" y="2335688"/>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news</a:t>
            </a:r>
          </a:p>
        </p:txBody>
      </p:sp>
      <p:sp>
        <p:nvSpPr>
          <p:cNvPr id="52" name="TextBox 51">
            <a:extLst>
              <a:ext uri="{FF2B5EF4-FFF2-40B4-BE49-F238E27FC236}">
                <a16:creationId xmlns:a16="http://schemas.microsoft.com/office/drawing/2014/main" id="{10CFBF7E-7185-46D3-8A82-FC163F87B59E}"/>
              </a:ext>
            </a:extLst>
          </p:cNvPr>
          <p:cNvSpPr txBox="1"/>
          <p:nvPr/>
        </p:nvSpPr>
        <p:spPr>
          <a:xfrm>
            <a:off x="13329186" y="2301305"/>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leaf</a:t>
            </a:r>
          </a:p>
        </p:txBody>
      </p:sp>
      <p:sp>
        <p:nvSpPr>
          <p:cNvPr id="53" name="TextBox 52">
            <a:extLst>
              <a:ext uri="{FF2B5EF4-FFF2-40B4-BE49-F238E27FC236}">
                <a16:creationId xmlns:a16="http://schemas.microsoft.com/office/drawing/2014/main" id="{0154C80F-CD20-46F6-8AF0-EBC41D82767C}"/>
              </a:ext>
            </a:extLst>
          </p:cNvPr>
          <p:cNvSpPr txBox="1"/>
          <p:nvPr/>
        </p:nvSpPr>
        <p:spPr>
          <a:xfrm>
            <a:off x="14593964" y="2285487"/>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sugar</a:t>
            </a:r>
          </a:p>
        </p:txBody>
      </p:sp>
      <p:sp>
        <p:nvSpPr>
          <p:cNvPr id="54" name="TextBox 53">
            <a:extLst>
              <a:ext uri="{FF2B5EF4-FFF2-40B4-BE49-F238E27FC236}">
                <a16:creationId xmlns:a16="http://schemas.microsoft.com/office/drawing/2014/main" id="{A3802A58-6BD5-448C-A67B-662D83833C66}"/>
              </a:ext>
            </a:extLst>
          </p:cNvPr>
          <p:cNvSpPr txBox="1"/>
          <p:nvPr/>
        </p:nvSpPr>
        <p:spPr>
          <a:xfrm>
            <a:off x="16142340" y="1584252"/>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map</a:t>
            </a:r>
          </a:p>
        </p:txBody>
      </p:sp>
      <p:sp>
        <p:nvSpPr>
          <p:cNvPr id="55" name="TextBox 54">
            <a:extLst>
              <a:ext uri="{FF2B5EF4-FFF2-40B4-BE49-F238E27FC236}">
                <a16:creationId xmlns:a16="http://schemas.microsoft.com/office/drawing/2014/main" id="{DBDA096B-A27B-4A51-8B7B-0DCC02AD19A5}"/>
              </a:ext>
            </a:extLst>
          </p:cNvPr>
          <p:cNvSpPr txBox="1"/>
          <p:nvPr/>
        </p:nvSpPr>
        <p:spPr>
          <a:xfrm>
            <a:off x="1583729" y="2314885"/>
            <a:ext cx="1639002" cy="999633"/>
          </a:xfrm>
          <a:prstGeom prst="rect">
            <a:avLst/>
          </a:prstGeom>
          <a:noFill/>
        </p:spPr>
        <p:txBody>
          <a:bodyPr wrap="square">
            <a:spAutoFit/>
          </a:bodyPr>
          <a:lstStyle/>
          <a:p>
            <a:pPr lvl="0">
              <a:lnSpc>
                <a:spcPct val="150000"/>
              </a:lnSpc>
              <a:spcAft>
                <a:spcPts val="800"/>
              </a:spcAft>
              <a:defRPr/>
            </a:pPr>
            <a:r>
              <a:rPr lang="en-US" sz="4400" b="1">
                <a:solidFill>
                  <a:srgbClr val="FF0000"/>
                </a:solidFill>
                <a:latin typeface="+mj-lt"/>
                <a:ea typeface="Calibri" panose="020F0502020204030204" pitchFamily="34" charset="0"/>
                <a:cs typeface="Calibri" panose="020F0502020204030204" pitchFamily="34" charset="0"/>
              </a:rPr>
              <a:t>book</a:t>
            </a:r>
          </a:p>
        </p:txBody>
      </p:sp>
      <p:sp>
        <p:nvSpPr>
          <p:cNvPr id="56" name="TextBox 55">
            <a:extLst>
              <a:ext uri="{FF2B5EF4-FFF2-40B4-BE49-F238E27FC236}">
                <a16:creationId xmlns:a16="http://schemas.microsoft.com/office/drawing/2014/main" id="{2671BFBE-ADF0-47CB-9D6A-F91D3982691C}"/>
              </a:ext>
            </a:extLst>
          </p:cNvPr>
          <p:cNvSpPr txBox="1"/>
          <p:nvPr/>
        </p:nvSpPr>
        <p:spPr>
          <a:xfrm>
            <a:off x="16388865" y="2285718"/>
            <a:ext cx="3160636" cy="999633"/>
          </a:xfrm>
          <a:prstGeom prst="rect">
            <a:avLst/>
          </a:prstGeom>
          <a:noFill/>
        </p:spPr>
        <p:txBody>
          <a:bodyPr wrap="square">
            <a:spAutoFit/>
          </a:bodyPr>
          <a:lstStyle/>
          <a:p>
            <a:pPr>
              <a:lnSpc>
                <a:spcPct val="150000"/>
              </a:lnSpc>
              <a:spcAft>
                <a:spcPts val="800"/>
              </a:spcAft>
            </a:pPr>
            <a:r>
              <a:rPr lang="en-US" sz="4400" b="1">
                <a:solidFill>
                  <a:srgbClr val="FF0000"/>
                </a:solidFill>
                <a:latin typeface="+mj-lt"/>
                <a:ea typeface="Calibri" panose="020F0502020204030204" pitchFamily="34" charset="0"/>
                <a:cs typeface="Calibri" panose="020F0502020204030204" pitchFamily="34" charset="0"/>
              </a:rPr>
              <a:t>oil</a:t>
            </a:r>
          </a:p>
        </p:txBody>
      </p:sp>
    </p:spTree>
    <p:extLst>
      <p:ext uri="{BB962C8B-B14F-4D97-AF65-F5344CB8AC3E}">
        <p14:creationId xmlns:p14="http://schemas.microsoft.com/office/powerpoint/2010/main" val="333631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p:cTn id="62" dur="500" fill="hold"/>
                                        <p:tgtEl>
                                          <p:spTgt spid="20"/>
                                        </p:tgtEl>
                                        <p:attrNameLst>
                                          <p:attrName>ppt_w</p:attrName>
                                        </p:attrNameLst>
                                      </p:cBhvr>
                                      <p:tavLst>
                                        <p:tav tm="0">
                                          <p:val>
                                            <p:fltVal val="0"/>
                                          </p:val>
                                        </p:tav>
                                        <p:tav tm="100000">
                                          <p:val>
                                            <p:strVal val="#ppt_w"/>
                                          </p:val>
                                        </p:tav>
                                      </p:tavLst>
                                    </p:anim>
                                    <p:anim calcmode="lin" valueType="num">
                                      <p:cBhvr>
                                        <p:cTn id="63" dur="500" fill="hold"/>
                                        <p:tgtEl>
                                          <p:spTgt spid="20"/>
                                        </p:tgtEl>
                                        <p:attrNameLst>
                                          <p:attrName>ppt_h</p:attrName>
                                        </p:attrNameLst>
                                      </p:cBhvr>
                                      <p:tavLst>
                                        <p:tav tm="0">
                                          <p:val>
                                            <p:fltVal val="0"/>
                                          </p:val>
                                        </p:tav>
                                        <p:tav tm="100000">
                                          <p:val>
                                            <p:strVal val="#ppt_h"/>
                                          </p:val>
                                        </p:tav>
                                      </p:tavLst>
                                    </p:anim>
                                    <p:animEffect transition="in" filter="fade">
                                      <p:cBhvr>
                                        <p:cTn id="64" dur="500"/>
                                        <p:tgtEl>
                                          <p:spTgt spid="20"/>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p:cTn id="72" dur="500" fill="hold"/>
                                        <p:tgtEl>
                                          <p:spTgt spid="23"/>
                                        </p:tgtEl>
                                        <p:attrNameLst>
                                          <p:attrName>ppt_w</p:attrName>
                                        </p:attrNameLst>
                                      </p:cBhvr>
                                      <p:tavLst>
                                        <p:tav tm="0">
                                          <p:val>
                                            <p:fltVal val="0"/>
                                          </p:val>
                                        </p:tav>
                                        <p:tav tm="100000">
                                          <p:val>
                                            <p:strVal val="#ppt_w"/>
                                          </p:val>
                                        </p:tav>
                                      </p:tavLst>
                                    </p:anim>
                                    <p:anim calcmode="lin" valueType="num">
                                      <p:cBhvr>
                                        <p:cTn id="73" dur="500" fill="hold"/>
                                        <p:tgtEl>
                                          <p:spTgt spid="23"/>
                                        </p:tgtEl>
                                        <p:attrNameLst>
                                          <p:attrName>ppt_h</p:attrName>
                                        </p:attrNameLst>
                                      </p:cBhvr>
                                      <p:tavLst>
                                        <p:tav tm="0">
                                          <p:val>
                                            <p:fltVal val="0"/>
                                          </p:val>
                                        </p:tav>
                                        <p:tav tm="100000">
                                          <p:val>
                                            <p:strVal val="#ppt_h"/>
                                          </p:val>
                                        </p:tav>
                                      </p:tavLst>
                                    </p:anim>
                                    <p:animEffect transition="in" filter="fade">
                                      <p:cBhvr>
                                        <p:cTn id="74" dur="500"/>
                                        <p:tgtEl>
                                          <p:spTgt spid="23"/>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p:cTn id="77" dur="500" fill="hold"/>
                                        <p:tgtEl>
                                          <p:spTgt spid="24"/>
                                        </p:tgtEl>
                                        <p:attrNameLst>
                                          <p:attrName>ppt_w</p:attrName>
                                        </p:attrNameLst>
                                      </p:cBhvr>
                                      <p:tavLst>
                                        <p:tav tm="0">
                                          <p:val>
                                            <p:fltVal val="0"/>
                                          </p:val>
                                        </p:tav>
                                        <p:tav tm="100000">
                                          <p:val>
                                            <p:strVal val="#ppt_w"/>
                                          </p:val>
                                        </p:tav>
                                      </p:tavLst>
                                    </p:anim>
                                    <p:anim calcmode="lin" valueType="num">
                                      <p:cBhvr>
                                        <p:cTn id="78" dur="500" fill="hold"/>
                                        <p:tgtEl>
                                          <p:spTgt spid="24"/>
                                        </p:tgtEl>
                                        <p:attrNameLst>
                                          <p:attrName>ppt_h</p:attrName>
                                        </p:attrNameLst>
                                      </p:cBhvr>
                                      <p:tavLst>
                                        <p:tav tm="0">
                                          <p:val>
                                            <p:fltVal val="0"/>
                                          </p:val>
                                        </p:tav>
                                        <p:tav tm="100000">
                                          <p:val>
                                            <p:strVal val="#ppt_h"/>
                                          </p:val>
                                        </p:tav>
                                      </p:tavLst>
                                    </p:anim>
                                    <p:animEffect transition="in" filter="fade">
                                      <p:cBhvr>
                                        <p:cTn id="79" dur="500"/>
                                        <p:tgtEl>
                                          <p:spTgt spid="24"/>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p:cTn id="82" dur="500" fill="hold"/>
                                        <p:tgtEl>
                                          <p:spTgt spid="25"/>
                                        </p:tgtEl>
                                        <p:attrNameLst>
                                          <p:attrName>ppt_w</p:attrName>
                                        </p:attrNameLst>
                                      </p:cBhvr>
                                      <p:tavLst>
                                        <p:tav tm="0">
                                          <p:val>
                                            <p:fltVal val="0"/>
                                          </p:val>
                                        </p:tav>
                                        <p:tav tm="100000">
                                          <p:val>
                                            <p:strVal val="#ppt_w"/>
                                          </p:val>
                                        </p:tav>
                                      </p:tavLst>
                                    </p:anim>
                                    <p:anim calcmode="lin" valueType="num">
                                      <p:cBhvr>
                                        <p:cTn id="83" dur="500" fill="hold"/>
                                        <p:tgtEl>
                                          <p:spTgt spid="25"/>
                                        </p:tgtEl>
                                        <p:attrNameLst>
                                          <p:attrName>ppt_h</p:attrName>
                                        </p:attrNameLst>
                                      </p:cBhvr>
                                      <p:tavLst>
                                        <p:tav tm="0">
                                          <p:val>
                                            <p:fltVal val="0"/>
                                          </p:val>
                                        </p:tav>
                                        <p:tav tm="100000">
                                          <p:val>
                                            <p:strVal val="#ppt_h"/>
                                          </p:val>
                                        </p:tav>
                                      </p:tavLst>
                                    </p:anim>
                                    <p:animEffect transition="in" filter="fade">
                                      <p:cBhvr>
                                        <p:cTn id="84" dur="500"/>
                                        <p:tgtEl>
                                          <p:spTgt spid="25"/>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p:cTn id="87" dur="500" fill="hold"/>
                                        <p:tgtEl>
                                          <p:spTgt spid="26"/>
                                        </p:tgtEl>
                                        <p:attrNameLst>
                                          <p:attrName>ppt_w</p:attrName>
                                        </p:attrNameLst>
                                      </p:cBhvr>
                                      <p:tavLst>
                                        <p:tav tm="0">
                                          <p:val>
                                            <p:fltVal val="0"/>
                                          </p:val>
                                        </p:tav>
                                        <p:tav tm="100000">
                                          <p:val>
                                            <p:strVal val="#ppt_w"/>
                                          </p:val>
                                        </p:tav>
                                      </p:tavLst>
                                    </p:anim>
                                    <p:anim calcmode="lin" valueType="num">
                                      <p:cBhvr>
                                        <p:cTn id="88" dur="500" fill="hold"/>
                                        <p:tgtEl>
                                          <p:spTgt spid="26"/>
                                        </p:tgtEl>
                                        <p:attrNameLst>
                                          <p:attrName>ppt_h</p:attrName>
                                        </p:attrNameLst>
                                      </p:cBhvr>
                                      <p:tavLst>
                                        <p:tav tm="0">
                                          <p:val>
                                            <p:fltVal val="0"/>
                                          </p:val>
                                        </p:tav>
                                        <p:tav tm="100000">
                                          <p:val>
                                            <p:strVal val="#ppt_h"/>
                                          </p:val>
                                        </p:tav>
                                      </p:tavLst>
                                    </p:anim>
                                    <p:animEffect transition="in" filter="fade">
                                      <p:cBhvr>
                                        <p:cTn id="89" dur="500"/>
                                        <p:tgtEl>
                                          <p:spTgt spid="26"/>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32"/>
                                        </p:tgtEl>
                                        <p:attrNameLst>
                                          <p:attrName>style.visibility</p:attrName>
                                        </p:attrNameLst>
                                      </p:cBhvr>
                                      <p:to>
                                        <p:strVal val="visible"/>
                                      </p:to>
                                    </p:set>
                                    <p:anim calcmode="lin" valueType="num">
                                      <p:cBhvr>
                                        <p:cTn id="92" dur="500" fill="hold"/>
                                        <p:tgtEl>
                                          <p:spTgt spid="32"/>
                                        </p:tgtEl>
                                        <p:attrNameLst>
                                          <p:attrName>ppt_w</p:attrName>
                                        </p:attrNameLst>
                                      </p:cBhvr>
                                      <p:tavLst>
                                        <p:tav tm="0">
                                          <p:val>
                                            <p:fltVal val="0"/>
                                          </p:val>
                                        </p:tav>
                                        <p:tav tm="100000">
                                          <p:val>
                                            <p:strVal val="#ppt_w"/>
                                          </p:val>
                                        </p:tav>
                                      </p:tavLst>
                                    </p:anim>
                                    <p:anim calcmode="lin" valueType="num">
                                      <p:cBhvr>
                                        <p:cTn id="93" dur="500" fill="hold"/>
                                        <p:tgtEl>
                                          <p:spTgt spid="32"/>
                                        </p:tgtEl>
                                        <p:attrNameLst>
                                          <p:attrName>ppt_h</p:attrName>
                                        </p:attrNameLst>
                                      </p:cBhvr>
                                      <p:tavLst>
                                        <p:tav tm="0">
                                          <p:val>
                                            <p:fltVal val="0"/>
                                          </p:val>
                                        </p:tav>
                                        <p:tav tm="100000">
                                          <p:val>
                                            <p:strVal val="#ppt_h"/>
                                          </p:val>
                                        </p:tav>
                                      </p:tavLst>
                                    </p:anim>
                                    <p:animEffect transition="in" filter="fade">
                                      <p:cBhvr>
                                        <p:cTn id="94" dur="500"/>
                                        <p:tgtEl>
                                          <p:spTgt spid="32"/>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p:cTn id="97" dur="500" fill="hold"/>
                                        <p:tgtEl>
                                          <p:spTgt spid="33"/>
                                        </p:tgtEl>
                                        <p:attrNameLst>
                                          <p:attrName>ppt_w</p:attrName>
                                        </p:attrNameLst>
                                      </p:cBhvr>
                                      <p:tavLst>
                                        <p:tav tm="0">
                                          <p:val>
                                            <p:fltVal val="0"/>
                                          </p:val>
                                        </p:tav>
                                        <p:tav tm="100000">
                                          <p:val>
                                            <p:strVal val="#ppt_w"/>
                                          </p:val>
                                        </p:tav>
                                      </p:tavLst>
                                    </p:anim>
                                    <p:anim calcmode="lin" valueType="num">
                                      <p:cBhvr>
                                        <p:cTn id="98" dur="500" fill="hold"/>
                                        <p:tgtEl>
                                          <p:spTgt spid="33"/>
                                        </p:tgtEl>
                                        <p:attrNameLst>
                                          <p:attrName>ppt_h</p:attrName>
                                        </p:attrNameLst>
                                      </p:cBhvr>
                                      <p:tavLst>
                                        <p:tav tm="0">
                                          <p:val>
                                            <p:fltVal val="0"/>
                                          </p:val>
                                        </p:tav>
                                        <p:tav tm="100000">
                                          <p:val>
                                            <p:strVal val="#ppt_h"/>
                                          </p:val>
                                        </p:tav>
                                      </p:tavLst>
                                    </p:anim>
                                    <p:animEffect transition="in" filter="fade">
                                      <p:cBhvr>
                                        <p:cTn id="99" dur="500"/>
                                        <p:tgtEl>
                                          <p:spTgt spid="33"/>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34"/>
                                        </p:tgtEl>
                                        <p:attrNameLst>
                                          <p:attrName>style.visibility</p:attrName>
                                        </p:attrNameLst>
                                      </p:cBhvr>
                                      <p:to>
                                        <p:strVal val="visible"/>
                                      </p:to>
                                    </p:set>
                                    <p:anim calcmode="lin" valueType="num">
                                      <p:cBhvr>
                                        <p:cTn id="102" dur="500" fill="hold"/>
                                        <p:tgtEl>
                                          <p:spTgt spid="34"/>
                                        </p:tgtEl>
                                        <p:attrNameLst>
                                          <p:attrName>ppt_w</p:attrName>
                                        </p:attrNameLst>
                                      </p:cBhvr>
                                      <p:tavLst>
                                        <p:tav tm="0">
                                          <p:val>
                                            <p:fltVal val="0"/>
                                          </p:val>
                                        </p:tav>
                                        <p:tav tm="100000">
                                          <p:val>
                                            <p:strVal val="#ppt_w"/>
                                          </p:val>
                                        </p:tav>
                                      </p:tavLst>
                                    </p:anim>
                                    <p:anim calcmode="lin" valueType="num">
                                      <p:cBhvr>
                                        <p:cTn id="103" dur="500" fill="hold"/>
                                        <p:tgtEl>
                                          <p:spTgt spid="34"/>
                                        </p:tgtEl>
                                        <p:attrNameLst>
                                          <p:attrName>ppt_h</p:attrName>
                                        </p:attrNameLst>
                                      </p:cBhvr>
                                      <p:tavLst>
                                        <p:tav tm="0">
                                          <p:val>
                                            <p:fltVal val="0"/>
                                          </p:val>
                                        </p:tav>
                                        <p:tav tm="100000">
                                          <p:val>
                                            <p:strVal val="#ppt_h"/>
                                          </p:val>
                                        </p:tav>
                                      </p:tavLst>
                                    </p:anim>
                                    <p:animEffect transition="in" filter="fade">
                                      <p:cBhvr>
                                        <p:cTn id="104" dur="500"/>
                                        <p:tgtEl>
                                          <p:spTgt spid="34"/>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35"/>
                                        </p:tgtEl>
                                        <p:attrNameLst>
                                          <p:attrName>style.visibility</p:attrName>
                                        </p:attrNameLst>
                                      </p:cBhvr>
                                      <p:to>
                                        <p:strVal val="visible"/>
                                      </p:to>
                                    </p:set>
                                    <p:anim calcmode="lin" valueType="num">
                                      <p:cBhvr>
                                        <p:cTn id="107" dur="500" fill="hold"/>
                                        <p:tgtEl>
                                          <p:spTgt spid="35"/>
                                        </p:tgtEl>
                                        <p:attrNameLst>
                                          <p:attrName>ppt_w</p:attrName>
                                        </p:attrNameLst>
                                      </p:cBhvr>
                                      <p:tavLst>
                                        <p:tav tm="0">
                                          <p:val>
                                            <p:fltVal val="0"/>
                                          </p:val>
                                        </p:tav>
                                        <p:tav tm="100000">
                                          <p:val>
                                            <p:strVal val="#ppt_w"/>
                                          </p:val>
                                        </p:tav>
                                      </p:tavLst>
                                    </p:anim>
                                    <p:anim calcmode="lin" valueType="num">
                                      <p:cBhvr>
                                        <p:cTn id="108" dur="500" fill="hold"/>
                                        <p:tgtEl>
                                          <p:spTgt spid="35"/>
                                        </p:tgtEl>
                                        <p:attrNameLst>
                                          <p:attrName>ppt_h</p:attrName>
                                        </p:attrNameLst>
                                      </p:cBhvr>
                                      <p:tavLst>
                                        <p:tav tm="0">
                                          <p:val>
                                            <p:fltVal val="0"/>
                                          </p:val>
                                        </p:tav>
                                        <p:tav tm="100000">
                                          <p:val>
                                            <p:strVal val="#ppt_h"/>
                                          </p:val>
                                        </p:tav>
                                      </p:tavLst>
                                    </p:anim>
                                    <p:animEffect transition="in" filter="fade">
                                      <p:cBhvr>
                                        <p:cTn id="109" dur="500"/>
                                        <p:tgtEl>
                                          <p:spTgt spid="35"/>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36"/>
                                        </p:tgtEl>
                                        <p:attrNameLst>
                                          <p:attrName>style.visibility</p:attrName>
                                        </p:attrNameLst>
                                      </p:cBhvr>
                                      <p:to>
                                        <p:strVal val="visible"/>
                                      </p:to>
                                    </p:set>
                                    <p:anim calcmode="lin" valueType="num">
                                      <p:cBhvr>
                                        <p:cTn id="112" dur="500" fill="hold"/>
                                        <p:tgtEl>
                                          <p:spTgt spid="36"/>
                                        </p:tgtEl>
                                        <p:attrNameLst>
                                          <p:attrName>ppt_w</p:attrName>
                                        </p:attrNameLst>
                                      </p:cBhvr>
                                      <p:tavLst>
                                        <p:tav tm="0">
                                          <p:val>
                                            <p:fltVal val="0"/>
                                          </p:val>
                                        </p:tav>
                                        <p:tav tm="100000">
                                          <p:val>
                                            <p:strVal val="#ppt_w"/>
                                          </p:val>
                                        </p:tav>
                                      </p:tavLst>
                                    </p:anim>
                                    <p:anim calcmode="lin" valueType="num">
                                      <p:cBhvr>
                                        <p:cTn id="113" dur="500" fill="hold"/>
                                        <p:tgtEl>
                                          <p:spTgt spid="36"/>
                                        </p:tgtEl>
                                        <p:attrNameLst>
                                          <p:attrName>ppt_h</p:attrName>
                                        </p:attrNameLst>
                                      </p:cBhvr>
                                      <p:tavLst>
                                        <p:tav tm="0">
                                          <p:val>
                                            <p:fltVal val="0"/>
                                          </p:val>
                                        </p:tav>
                                        <p:tav tm="100000">
                                          <p:val>
                                            <p:strVal val="#ppt_h"/>
                                          </p:val>
                                        </p:tav>
                                      </p:tavLst>
                                    </p:anim>
                                    <p:animEffect transition="in" filter="fade">
                                      <p:cBhvr>
                                        <p:cTn id="114" dur="500"/>
                                        <p:tgtEl>
                                          <p:spTgt spid="36"/>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37"/>
                                        </p:tgtEl>
                                        <p:attrNameLst>
                                          <p:attrName>style.visibility</p:attrName>
                                        </p:attrNameLst>
                                      </p:cBhvr>
                                      <p:to>
                                        <p:strVal val="visible"/>
                                      </p:to>
                                    </p:set>
                                    <p:anim calcmode="lin" valueType="num">
                                      <p:cBhvr>
                                        <p:cTn id="117" dur="500" fill="hold"/>
                                        <p:tgtEl>
                                          <p:spTgt spid="37"/>
                                        </p:tgtEl>
                                        <p:attrNameLst>
                                          <p:attrName>ppt_w</p:attrName>
                                        </p:attrNameLst>
                                      </p:cBhvr>
                                      <p:tavLst>
                                        <p:tav tm="0">
                                          <p:val>
                                            <p:fltVal val="0"/>
                                          </p:val>
                                        </p:tav>
                                        <p:tav tm="100000">
                                          <p:val>
                                            <p:strVal val="#ppt_w"/>
                                          </p:val>
                                        </p:tav>
                                      </p:tavLst>
                                    </p:anim>
                                    <p:anim calcmode="lin" valueType="num">
                                      <p:cBhvr>
                                        <p:cTn id="118" dur="500" fill="hold"/>
                                        <p:tgtEl>
                                          <p:spTgt spid="37"/>
                                        </p:tgtEl>
                                        <p:attrNameLst>
                                          <p:attrName>ppt_h</p:attrName>
                                        </p:attrNameLst>
                                      </p:cBhvr>
                                      <p:tavLst>
                                        <p:tav tm="0">
                                          <p:val>
                                            <p:fltVal val="0"/>
                                          </p:val>
                                        </p:tav>
                                        <p:tav tm="100000">
                                          <p:val>
                                            <p:strVal val="#ppt_h"/>
                                          </p:val>
                                        </p:tav>
                                      </p:tavLst>
                                    </p:anim>
                                    <p:animEffect transition="in" filter="fade">
                                      <p:cBhvr>
                                        <p:cTn id="119" dur="500"/>
                                        <p:tgtEl>
                                          <p:spTgt spid="37"/>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39"/>
                                        </p:tgtEl>
                                        <p:attrNameLst>
                                          <p:attrName>style.visibility</p:attrName>
                                        </p:attrNameLst>
                                      </p:cBhvr>
                                      <p:to>
                                        <p:strVal val="visible"/>
                                      </p:to>
                                    </p:set>
                                    <p:anim calcmode="lin" valueType="num">
                                      <p:cBhvr>
                                        <p:cTn id="122" dur="500" fill="hold"/>
                                        <p:tgtEl>
                                          <p:spTgt spid="39"/>
                                        </p:tgtEl>
                                        <p:attrNameLst>
                                          <p:attrName>ppt_w</p:attrName>
                                        </p:attrNameLst>
                                      </p:cBhvr>
                                      <p:tavLst>
                                        <p:tav tm="0">
                                          <p:val>
                                            <p:fltVal val="0"/>
                                          </p:val>
                                        </p:tav>
                                        <p:tav tm="100000">
                                          <p:val>
                                            <p:strVal val="#ppt_w"/>
                                          </p:val>
                                        </p:tav>
                                      </p:tavLst>
                                    </p:anim>
                                    <p:anim calcmode="lin" valueType="num">
                                      <p:cBhvr>
                                        <p:cTn id="123" dur="500" fill="hold"/>
                                        <p:tgtEl>
                                          <p:spTgt spid="39"/>
                                        </p:tgtEl>
                                        <p:attrNameLst>
                                          <p:attrName>ppt_h</p:attrName>
                                        </p:attrNameLst>
                                      </p:cBhvr>
                                      <p:tavLst>
                                        <p:tav tm="0">
                                          <p:val>
                                            <p:fltVal val="0"/>
                                          </p:val>
                                        </p:tav>
                                        <p:tav tm="100000">
                                          <p:val>
                                            <p:strVal val="#ppt_h"/>
                                          </p:val>
                                        </p:tav>
                                      </p:tavLst>
                                    </p:anim>
                                    <p:animEffect transition="in" filter="fade">
                                      <p:cBhvr>
                                        <p:cTn id="124" dur="500"/>
                                        <p:tgtEl>
                                          <p:spTgt spid="39"/>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40"/>
                                        </p:tgtEl>
                                        <p:attrNameLst>
                                          <p:attrName>style.visibility</p:attrName>
                                        </p:attrNameLst>
                                      </p:cBhvr>
                                      <p:to>
                                        <p:strVal val="visible"/>
                                      </p:to>
                                    </p:set>
                                    <p:anim calcmode="lin" valueType="num">
                                      <p:cBhvr>
                                        <p:cTn id="127" dur="500" fill="hold"/>
                                        <p:tgtEl>
                                          <p:spTgt spid="40"/>
                                        </p:tgtEl>
                                        <p:attrNameLst>
                                          <p:attrName>ppt_w</p:attrName>
                                        </p:attrNameLst>
                                      </p:cBhvr>
                                      <p:tavLst>
                                        <p:tav tm="0">
                                          <p:val>
                                            <p:fltVal val="0"/>
                                          </p:val>
                                        </p:tav>
                                        <p:tav tm="100000">
                                          <p:val>
                                            <p:strVal val="#ppt_w"/>
                                          </p:val>
                                        </p:tav>
                                      </p:tavLst>
                                    </p:anim>
                                    <p:anim calcmode="lin" valueType="num">
                                      <p:cBhvr>
                                        <p:cTn id="128" dur="500" fill="hold"/>
                                        <p:tgtEl>
                                          <p:spTgt spid="40"/>
                                        </p:tgtEl>
                                        <p:attrNameLst>
                                          <p:attrName>ppt_h</p:attrName>
                                        </p:attrNameLst>
                                      </p:cBhvr>
                                      <p:tavLst>
                                        <p:tav tm="0">
                                          <p:val>
                                            <p:fltVal val="0"/>
                                          </p:val>
                                        </p:tav>
                                        <p:tav tm="100000">
                                          <p:val>
                                            <p:strVal val="#ppt_h"/>
                                          </p:val>
                                        </p:tav>
                                      </p:tavLst>
                                    </p:anim>
                                    <p:animEffect transition="in" filter="fade">
                                      <p:cBhvr>
                                        <p:cTn id="129" dur="500"/>
                                        <p:tgtEl>
                                          <p:spTgt spid="40"/>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41"/>
                                        </p:tgtEl>
                                        <p:attrNameLst>
                                          <p:attrName>style.visibility</p:attrName>
                                        </p:attrNameLst>
                                      </p:cBhvr>
                                      <p:to>
                                        <p:strVal val="visible"/>
                                      </p:to>
                                    </p:set>
                                    <p:anim calcmode="lin" valueType="num">
                                      <p:cBhvr>
                                        <p:cTn id="132" dur="500" fill="hold"/>
                                        <p:tgtEl>
                                          <p:spTgt spid="41"/>
                                        </p:tgtEl>
                                        <p:attrNameLst>
                                          <p:attrName>ppt_w</p:attrName>
                                        </p:attrNameLst>
                                      </p:cBhvr>
                                      <p:tavLst>
                                        <p:tav tm="0">
                                          <p:val>
                                            <p:fltVal val="0"/>
                                          </p:val>
                                        </p:tav>
                                        <p:tav tm="100000">
                                          <p:val>
                                            <p:strVal val="#ppt_w"/>
                                          </p:val>
                                        </p:tav>
                                      </p:tavLst>
                                    </p:anim>
                                    <p:anim calcmode="lin" valueType="num">
                                      <p:cBhvr>
                                        <p:cTn id="133" dur="500" fill="hold"/>
                                        <p:tgtEl>
                                          <p:spTgt spid="41"/>
                                        </p:tgtEl>
                                        <p:attrNameLst>
                                          <p:attrName>ppt_h</p:attrName>
                                        </p:attrNameLst>
                                      </p:cBhvr>
                                      <p:tavLst>
                                        <p:tav tm="0">
                                          <p:val>
                                            <p:fltVal val="0"/>
                                          </p:val>
                                        </p:tav>
                                        <p:tav tm="100000">
                                          <p:val>
                                            <p:strVal val="#ppt_h"/>
                                          </p:val>
                                        </p:tav>
                                      </p:tavLst>
                                    </p:anim>
                                    <p:animEffect transition="in" filter="fade">
                                      <p:cBhvr>
                                        <p:cTn id="134" dur="500"/>
                                        <p:tgtEl>
                                          <p:spTgt spid="41"/>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42"/>
                                        </p:tgtEl>
                                        <p:attrNameLst>
                                          <p:attrName>style.visibility</p:attrName>
                                        </p:attrNameLst>
                                      </p:cBhvr>
                                      <p:to>
                                        <p:strVal val="visible"/>
                                      </p:to>
                                    </p:set>
                                    <p:anim calcmode="lin" valueType="num">
                                      <p:cBhvr>
                                        <p:cTn id="137" dur="500" fill="hold"/>
                                        <p:tgtEl>
                                          <p:spTgt spid="42"/>
                                        </p:tgtEl>
                                        <p:attrNameLst>
                                          <p:attrName>ppt_w</p:attrName>
                                        </p:attrNameLst>
                                      </p:cBhvr>
                                      <p:tavLst>
                                        <p:tav tm="0">
                                          <p:val>
                                            <p:fltVal val="0"/>
                                          </p:val>
                                        </p:tav>
                                        <p:tav tm="100000">
                                          <p:val>
                                            <p:strVal val="#ppt_w"/>
                                          </p:val>
                                        </p:tav>
                                      </p:tavLst>
                                    </p:anim>
                                    <p:anim calcmode="lin" valueType="num">
                                      <p:cBhvr>
                                        <p:cTn id="138" dur="500" fill="hold"/>
                                        <p:tgtEl>
                                          <p:spTgt spid="42"/>
                                        </p:tgtEl>
                                        <p:attrNameLst>
                                          <p:attrName>ppt_h</p:attrName>
                                        </p:attrNameLst>
                                      </p:cBhvr>
                                      <p:tavLst>
                                        <p:tav tm="0">
                                          <p:val>
                                            <p:fltVal val="0"/>
                                          </p:val>
                                        </p:tav>
                                        <p:tav tm="100000">
                                          <p:val>
                                            <p:strVal val="#ppt_h"/>
                                          </p:val>
                                        </p:tav>
                                      </p:tavLst>
                                    </p:anim>
                                    <p:animEffect transition="in" filter="fade">
                                      <p:cBhvr>
                                        <p:cTn id="139" dur="500"/>
                                        <p:tgtEl>
                                          <p:spTgt spid="42"/>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44"/>
                                        </p:tgtEl>
                                        <p:attrNameLst>
                                          <p:attrName>style.visibility</p:attrName>
                                        </p:attrNameLst>
                                      </p:cBhvr>
                                      <p:to>
                                        <p:strVal val="visible"/>
                                      </p:to>
                                    </p:set>
                                    <p:anim calcmode="lin" valueType="num">
                                      <p:cBhvr>
                                        <p:cTn id="142" dur="500" fill="hold"/>
                                        <p:tgtEl>
                                          <p:spTgt spid="44"/>
                                        </p:tgtEl>
                                        <p:attrNameLst>
                                          <p:attrName>ppt_w</p:attrName>
                                        </p:attrNameLst>
                                      </p:cBhvr>
                                      <p:tavLst>
                                        <p:tav tm="0">
                                          <p:val>
                                            <p:fltVal val="0"/>
                                          </p:val>
                                        </p:tav>
                                        <p:tav tm="100000">
                                          <p:val>
                                            <p:strVal val="#ppt_w"/>
                                          </p:val>
                                        </p:tav>
                                      </p:tavLst>
                                    </p:anim>
                                    <p:anim calcmode="lin" valueType="num">
                                      <p:cBhvr>
                                        <p:cTn id="143" dur="500" fill="hold"/>
                                        <p:tgtEl>
                                          <p:spTgt spid="44"/>
                                        </p:tgtEl>
                                        <p:attrNameLst>
                                          <p:attrName>ppt_h</p:attrName>
                                        </p:attrNameLst>
                                      </p:cBhvr>
                                      <p:tavLst>
                                        <p:tav tm="0">
                                          <p:val>
                                            <p:fltVal val="0"/>
                                          </p:val>
                                        </p:tav>
                                        <p:tav tm="100000">
                                          <p:val>
                                            <p:strVal val="#ppt_h"/>
                                          </p:val>
                                        </p:tav>
                                      </p:tavLst>
                                    </p:anim>
                                    <p:animEffect transition="in" filter="fade">
                                      <p:cBhvr>
                                        <p:cTn id="144" dur="500"/>
                                        <p:tgtEl>
                                          <p:spTgt spid="44"/>
                                        </p:tgtEl>
                                      </p:cBhvr>
                                    </p:animEffect>
                                  </p:childTnLst>
                                </p:cTn>
                              </p:par>
                              <p:par>
                                <p:cTn id="145" presetID="53" presetClass="entr" presetSubtype="16" fill="hold" grpId="0" nodeType="withEffect">
                                  <p:stCondLst>
                                    <p:cond delay="0"/>
                                  </p:stCondLst>
                                  <p:childTnLst>
                                    <p:set>
                                      <p:cBhvr>
                                        <p:cTn id="146" dur="1" fill="hold">
                                          <p:stCondLst>
                                            <p:cond delay="0"/>
                                          </p:stCondLst>
                                        </p:cTn>
                                        <p:tgtEl>
                                          <p:spTgt spid="45"/>
                                        </p:tgtEl>
                                        <p:attrNameLst>
                                          <p:attrName>style.visibility</p:attrName>
                                        </p:attrNameLst>
                                      </p:cBhvr>
                                      <p:to>
                                        <p:strVal val="visible"/>
                                      </p:to>
                                    </p:set>
                                    <p:anim calcmode="lin" valueType="num">
                                      <p:cBhvr>
                                        <p:cTn id="147" dur="500" fill="hold"/>
                                        <p:tgtEl>
                                          <p:spTgt spid="45"/>
                                        </p:tgtEl>
                                        <p:attrNameLst>
                                          <p:attrName>ppt_w</p:attrName>
                                        </p:attrNameLst>
                                      </p:cBhvr>
                                      <p:tavLst>
                                        <p:tav tm="0">
                                          <p:val>
                                            <p:fltVal val="0"/>
                                          </p:val>
                                        </p:tav>
                                        <p:tav tm="100000">
                                          <p:val>
                                            <p:strVal val="#ppt_w"/>
                                          </p:val>
                                        </p:tav>
                                      </p:tavLst>
                                    </p:anim>
                                    <p:anim calcmode="lin" valueType="num">
                                      <p:cBhvr>
                                        <p:cTn id="148" dur="500" fill="hold"/>
                                        <p:tgtEl>
                                          <p:spTgt spid="45"/>
                                        </p:tgtEl>
                                        <p:attrNameLst>
                                          <p:attrName>ppt_h</p:attrName>
                                        </p:attrNameLst>
                                      </p:cBhvr>
                                      <p:tavLst>
                                        <p:tav tm="0">
                                          <p:val>
                                            <p:fltVal val="0"/>
                                          </p:val>
                                        </p:tav>
                                        <p:tav tm="100000">
                                          <p:val>
                                            <p:strVal val="#ppt_h"/>
                                          </p:val>
                                        </p:tav>
                                      </p:tavLst>
                                    </p:anim>
                                    <p:animEffect transition="in" filter="fade">
                                      <p:cBhvr>
                                        <p:cTn id="149" dur="500"/>
                                        <p:tgtEl>
                                          <p:spTgt spid="45"/>
                                        </p:tgtEl>
                                      </p:cBhvr>
                                    </p:animEffect>
                                  </p:childTnLst>
                                </p:cTn>
                              </p:par>
                              <p:par>
                                <p:cTn id="150" presetID="53" presetClass="entr" presetSubtype="16" fill="hold" grpId="0" nodeType="withEffect">
                                  <p:stCondLst>
                                    <p:cond delay="0"/>
                                  </p:stCondLst>
                                  <p:childTnLst>
                                    <p:set>
                                      <p:cBhvr>
                                        <p:cTn id="151" dur="1" fill="hold">
                                          <p:stCondLst>
                                            <p:cond delay="0"/>
                                          </p:stCondLst>
                                        </p:cTn>
                                        <p:tgtEl>
                                          <p:spTgt spid="47"/>
                                        </p:tgtEl>
                                        <p:attrNameLst>
                                          <p:attrName>style.visibility</p:attrName>
                                        </p:attrNameLst>
                                      </p:cBhvr>
                                      <p:to>
                                        <p:strVal val="visible"/>
                                      </p:to>
                                    </p:set>
                                    <p:anim calcmode="lin" valueType="num">
                                      <p:cBhvr>
                                        <p:cTn id="152" dur="500" fill="hold"/>
                                        <p:tgtEl>
                                          <p:spTgt spid="47"/>
                                        </p:tgtEl>
                                        <p:attrNameLst>
                                          <p:attrName>ppt_w</p:attrName>
                                        </p:attrNameLst>
                                      </p:cBhvr>
                                      <p:tavLst>
                                        <p:tav tm="0">
                                          <p:val>
                                            <p:fltVal val="0"/>
                                          </p:val>
                                        </p:tav>
                                        <p:tav tm="100000">
                                          <p:val>
                                            <p:strVal val="#ppt_w"/>
                                          </p:val>
                                        </p:tav>
                                      </p:tavLst>
                                    </p:anim>
                                    <p:anim calcmode="lin" valueType="num">
                                      <p:cBhvr>
                                        <p:cTn id="153" dur="500" fill="hold"/>
                                        <p:tgtEl>
                                          <p:spTgt spid="47"/>
                                        </p:tgtEl>
                                        <p:attrNameLst>
                                          <p:attrName>ppt_h</p:attrName>
                                        </p:attrNameLst>
                                      </p:cBhvr>
                                      <p:tavLst>
                                        <p:tav tm="0">
                                          <p:val>
                                            <p:fltVal val="0"/>
                                          </p:val>
                                        </p:tav>
                                        <p:tav tm="100000">
                                          <p:val>
                                            <p:strVal val="#ppt_h"/>
                                          </p:val>
                                        </p:tav>
                                      </p:tavLst>
                                    </p:anim>
                                    <p:animEffect transition="in" filter="fade">
                                      <p:cBhvr>
                                        <p:cTn id="154" dur="500"/>
                                        <p:tgtEl>
                                          <p:spTgt spid="47"/>
                                        </p:tgtEl>
                                      </p:cBhvr>
                                    </p:animEffect>
                                  </p:childTnLst>
                                </p:cTn>
                              </p:par>
                              <p:par>
                                <p:cTn id="155" presetID="53" presetClass="entr" presetSubtype="16" fill="hold" grpId="0" nodeType="withEffect">
                                  <p:stCondLst>
                                    <p:cond delay="0"/>
                                  </p:stCondLst>
                                  <p:childTnLst>
                                    <p:set>
                                      <p:cBhvr>
                                        <p:cTn id="156" dur="1" fill="hold">
                                          <p:stCondLst>
                                            <p:cond delay="0"/>
                                          </p:stCondLst>
                                        </p:cTn>
                                        <p:tgtEl>
                                          <p:spTgt spid="48"/>
                                        </p:tgtEl>
                                        <p:attrNameLst>
                                          <p:attrName>style.visibility</p:attrName>
                                        </p:attrNameLst>
                                      </p:cBhvr>
                                      <p:to>
                                        <p:strVal val="visible"/>
                                      </p:to>
                                    </p:set>
                                    <p:anim calcmode="lin" valueType="num">
                                      <p:cBhvr>
                                        <p:cTn id="157" dur="500" fill="hold"/>
                                        <p:tgtEl>
                                          <p:spTgt spid="48"/>
                                        </p:tgtEl>
                                        <p:attrNameLst>
                                          <p:attrName>ppt_w</p:attrName>
                                        </p:attrNameLst>
                                      </p:cBhvr>
                                      <p:tavLst>
                                        <p:tav tm="0">
                                          <p:val>
                                            <p:fltVal val="0"/>
                                          </p:val>
                                        </p:tav>
                                        <p:tav tm="100000">
                                          <p:val>
                                            <p:strVal val="#ppt_w"/>
                                          </p:val>
                                        </p:tav>
                                      </p:tavLst>
                                    </p:anim>
                                    <p:anim calcmode="lin" valueType="num">
                                      <p:cBhvr>
                                        <p:cTn id="158" dur="500" fill="hold"/>
                                        <p:tgtEl>
                                          <p:spTgt spid="48"/>
                                        </p:tgtEl>
                                        <p:attrNameLst>
                                          <p:attrName>ppt_h</p:attrName>
                                        </p:attrNameLst>
                                      </p:cBhvr>
                                      <p:tavLst>
                                        <p:tav tm="0">
                                          <p:val>
                                            <p:fltVal val="0"/>
                                          </p:val>
                                        </p:tav>
                                        <p:tav tm="100000">
                                          <p:val>
                                            <p:strVal val="#ppt_h"/>
                                          </p:val>
                                        </p:tav>
                                      </p:tavLst>
                                    </p:anim>
                                    <p:animEffect transition="in" filter="fade">
                                      <p:cBhvr>
                                        <p:cTn id="159" dur="500"/>
                                        <p:tgtEl>
                                          <p:spTgt spid="48"/>
                                        </p:tgtEl>
                                      </p:cBhvr>
                                    </p:animEffect>
                                  </p:childTnLst>
                                </p:cTn>
                              </p:par>
                              <p:par>
                                <p:cTn id="160" presetID="53" presetClass="entr" presetSubtype="16" fill="hold" grpId="0" nodeType="withEffect">
                                  <p:stCondLst>
                                    <p:cond delay="0"/>
                                  </p:stCondLst>
                                  <p:childTnLst>
                                    <p:set>
                                      <p:cBhvr>
                                        <p:cTn id="161" dur="1" fill="hold">
                                          <p:stCondLst>
                                            <p:cond delay="0"/>
                                          </p:stCondLst>
                                        </p:cTn>
                                        <p:tgtEl>
                                          <p:spTgt spid="49"/>
                                        </p:tgtEl>
                                        <p:attrNameLst>
                                          <p:attrName>style.visibility</p:attrName>
                                        </p:attrNameLst>
                                      </p:cBhvr>
                                      <p:to>
                                        <p:strVal val="visible"/>
                                      </p:to>
                                    </p:set>
                                    <p:anim calcmode="lin" valueType="num">
                                      <p:cBhvr>
                                        <p:cTn id="162" dur="500" fill="hold"/>
                                        <p:tgtEl>
                                          <p:spTgt spid="49"/>
                                        </p:tgtEl>
                                        <p:attrNameLst>
                                          <p:attrName>ppt_w</p:attrName>
                                        </p:attrNameLst>
                                      </p:cBhvr>
                                      <p:tavLst>
                                        <p:tav tm="0">
                                          <p:val>
                                            <p:fltVal val="0"/>
                                          </p:val>
                                        </p:tav>
                                        <p:tav tm="100000">
                                          <p:val>
                                            <p:strVal val="#ppt_w"/>
                                          </p:val>
                                        </p:tav>
                                      </p:tavLst>
                                    </p:anim>
                                    <p:anim calcmode="lin" valueType="num">
                                      <p:cBhvr>
                                        <p:cTn id="163" dur="500" fill="hold"/>
                                        <p:tgtEl>
                                          <p:spTgt spid="49"/>
                                        </p:tgtEl>
                                        <p:attrNameLst>
                                          <p:attrName>ppt_h</p:attrName>
                                        </p:attrNameLst>
                                      </p:cBhvr>
                                      <p:tavLst>
                                        <p:tav tm="0">
                                          <p:val>
                                            <p:fltVal val="0"/>
                                          </p:val>
                                        </p:tav>
                                        <p:tav tm="100000">
                                          <p:val>
                                            <p:strVal val="#ppt_h"/>
                                          </p:val>
                                        </p:tav>
                                      </p:tavLst>
                                    </p:anim>
                                    <p:animEffect transition="in" filter="fade">
                                      <p:cBhvr>
                                        <p:cTn id="164" dur="500"/>
                                        <p:tgtEl>
                                          <p:spTgt spid="49"/>
                                        </p:tgtEl>
                                      </p:cBhvr>
                                    </p:animEffect>
                                  </p:childTnLst>
                                </p:cTn>
                              </p:par>
                              <p:par>
                                <p:cTn id="165" presetID="53" presetClass="entr" presetSubtype="16" fill="hold" grpId="0" nodeType="withEffect">
                                  <p:stCondLst>
                                    <p:cond delay="0"/>
                                  </p:stCondLst>
                                  <p:childTnLst>
                                    <p:set>
                                      <p:cBhvr>
                                        <p:cTn id="166" dur="1" fill="hold">
                                          <p:stCondLst>
                                            <p:cond delay="0"/>
                                          </p:stCondLst>
                                        </p:cTn>
                                        <p:tgtEl>
                                          <p:spTgt spid="50"/>
                                        </p:tgtEl>
                                        <p:attrNameLst>
                                          <p:attrName>style.visibility</p:attrName>
                                        </p:attrNameLst>
                                      </p:cBhvr>
                                      <p:to>
                                        <p:strVal val="visible"/>
                                      </p:to>
                                    </p:set>
                                    <p:anim calcmode="lin" valueType="num">
                                      <p:cBhvr>
                                        <p:cTn id="167" dur="500" fill="hold"/>
                                        <p:tgtEl>
                                          <p:spTgt spid="50"/>
                                        </p:tgtEl>
                                        <p:attrNameLst>
                                          <p:attrName>ppt_w</p:attrName>
                                        </p:attrNameLst>
                                      </p:cBhvr>
                                      <p:tavLst>
                                        <p:tav tm="0">
                                          <p:val>
                                            <p:fltVal val="0"/>
                                          </p:val>
                                        </p:tav>
                                        <p:tav tm="100000">
                                          <p:val>
                                            <p:strVal val="#ppt_w"/>
                                          </p:val>
                                        </p:tav>
                                      </p:tavLst>
                                    </p:anim>
                                    <p:anim calcmode="lin" valueType="num">
                                      <p:cBhvr>
                                        <p:cTn id="168" dur="500" fill="hold"/>
                                        <p:tgtEl>
                                          <p:spTgt spid="50"/>
                                        </p:tgtEl>
                                        <p:attrNameLst>
                                          <p:attrName>ppt_h</p:attrName>
                                        </p:attrNameLst>
                                      </p:cBhvr>
                                      <p:tavLst>
                                        <p:tav tm="0">
                                          <p:val>
                                            <p:fltVal val="0"/>
                                          </p:val>
                                        </p:tav>
                                        <p:tav tm="100000">
                                          <p:val>
                                            <p:strVal val="#ppt_h"/>
                                          </p:val>
                                        </p:tav>
                                      </p:tavLst>
                                    </p:anim>
                                    <p:animEffect transition="in" filter="fade">
                                      <p:cBhvr>
                                        <p:cTn id="169" dur="500"/>
                                        <p:tgtEl>
                                          <p:spTgt spid="50"/>
                                        </p:tgtEl>
                                      </p:cBhvr>
                                    </p:animEffect>
                                  </p:childTnLst>
                                </p:cTn>
                              </p:par>
                              <p:par>
                                <p:cTn id="170" presetID="53" presetClass="entr" presetSubtype="16" fill="hold" grpId="0" nodeType="withEffect">
                                  <p:stCondLst>
                                    <p:cond delay="0"/>
                                  </p:stCondLst>
                                  <p:childTnLst>
                                    <p:set>
                                      <p:cBhvr>
                                        <p:cTn id="171" dur="1" fill="hold">
                                          <p:stCondLst>
                                            <p:cond delay="0"/>
                                          </p:stCondLst>
                                        </p:cTn>
                                        <p:tgtEl>
                                          <p:spTgt spid="51"/>
                                        </p:tgtEl>
                                        <p:attrNameLst>
                                          <p:attrName>style.visibility</p:attrName>
                                        </p:attrNameLst>
                                      </p:cBhvr>
                                      <p:to>
                                        <p:strVal val="visible"/>
                                      </p:to>
                                    </p:set>
                                    <p:anim calcmode="lin" valueType="num">
                                      <p:cBhvr>
                                        <p:cTn id="172" dur="500" fill="hold"/>
                                        <p:tgtEl>
                                          <p:spTgt spid="51"/>
                                        </p:tgtEl>
                                        <p:attrNameLst>
                                          <p:attrName>ppt_w</p:attrName>
                                        </p:attrNameLst>
                                      </p:cBhvr>
                                      <p:tavLst>
                                        <p:tav tm="0">
                                          <p:val>
                                            <p:fltVal val="0"/>
                                          </p:val>
                                        </p:tav>
                                        <p:tav tm="100000">
                                          <p:val>
                                            <p:strVal val="#ppt_w"/>
                                          </p:val>
                                        </p:tav>
                                      </p:tavLst>
                                    </p:anim>
                                    <p:anim calcmode="lin" valueType="num">
                                      <p:cBhvr>
                                        <p:cTn id="173" dur="500" fill="hold"/>
                                        <p:tgtEl>
                                          <p:spTgt spid="51"/>
                                        </p:tgtEl>
                                        <p:attrNameLst>
                                          <p:attrName>ppt_h</p:attrName>
                                        </p:attrNameLst>
                                      </p:cBhvr>
                                      <p:tavLst>
                                        <p:tav tm="0">
                                          <p:val>
                                            <p:fltVal val="0"/>
                                          </p:val>
                                        </p:tav>
                                        <p:tav tm="100000">
                                          <p:val>
                                            <p:strVal val="#ppt_h"/>
                                          </p:val>
                                        </p:tav>
                                      </p:tavLst>
                                    </p:anim>
                                    <p:animEffect transition="in" filter="fade">
                                      <p:cBhvr>
                                        <p:cTn id="174" dur="500"/>
                                        <p:tgtEl>
                                          <p:spTgt spid="51"/>
                                        </p:tgtEl>
                                      </p:cBhvr>
                                    </p:animEffect>
                                  </p:childTnLst>
                                </p:cTn>
                              </p:par>
                              <p:par>
                                <p:cTn id="175" presetID="53" presetClass="entr" presetSubtype="16" fill="hold" grpId="0" nodeType="withEffect">
                                  <p:stCondLst>
                                    <p:cond delay="0"/>
                                  </p:stCondLst>
                                  <p:childTnLst>
                                    <p:set>
                                      <p:cBhvr>
                                        <p:cTn id="176" dur="1" fill="hold">
                                          <p:stCondLst>
                                            <p:cond delay="0"/>
                                          </p:stCondLst>
                                        </p:cTn>
                                        <p:tgtEl>
                                          <p:spTgt spid="52"/>
                                        </p:tgtEl>
                                        <p:attrNameLst>
                                          <p:attrName>style.visibility</p:attrName>
                                        </p:attrNameLst>
                                      </p:cBhvr>
                                      <p:to>
                                        <p:strVal val="visible"/>
                                      </p:to>
                                    </p:set>
                                    <p:anim calcmode="lin" valueType="num">
                                      <p:cBhvr>
                                        <p:cTn id="177" dur="500" fill="hold"/>
                                        <p:tgtEl>
                                          <p:spTgt spid="52"/>
                                        </p:tgtEl>
                                        <p:attrNameLst>
                                          <p:attrName>ppt_w</p:attrName>
                                        </p:attrNameLst>
                                      </p:cBhvr>
                                      <p:tavLst>
                                        <p:tav tm="0">
                                          <p:val>
                                            <p:fltVal val="0"/>
                                          </p:val>
                                        </p:tav>
                                        <p:tav tm="100000">
                                          <p:val>
                                            <p:strVal val="#ppt_w"/>
                                          </p:val>
                                        </p:tav>
                                      </p:tavLst>
                                    </p:anim>
                                    <p:anim calcmode="lin" valueType="num">
                                      <p:cBhvr>
                                        <p:cTn id="178" dur="500" fill="hold"/>
                                        <p:tgtEl>
                                          <p:spTgt spid="52"/>
                                        </p:tgtEl>
                                        <p:attrNameLst>
                                          <p:attrName>ppt_h</p:attrName>
                                        </p:attrNameLst>
                                      </p:cBhvr>
                                      <p:tavLst>
                                        <p:tav tm="0">
                                          <p:val>
                                            <p:fltVal val="0"/>
                                          </p:val>
                                        </p:tav>
                                        <p:tav tm="100000">
                                          <p:val>
                                            <p:strVal val="#ppt_h"/>
                                          </p:val>
                                        </p:tav>
                                      </p:tavLst>
                                    </p:anim>
                                    <p:animEffect transition="in" filter="fade">
                                      <p:cBhvr>
                                        <p:cTn id="179" dur="500"/>
                                        <p:tgtEl>
                                          <p:spTgt spid="52"/>
                                        </p:tgtEl>
                                      </p:cBhvr>
                                    </p:animEffect>
                                  </p:childTnLst>
                                </p:cTn>
                              </p:par>
                              <p:par>
                                <p:cTn id="180" presetID="53" presetClass="entr" presetSubtype="16" fill="hold" grpId="0" nodeType="withEffect">
                                  <p:stCondLst>
                                    <p:cond delay="0"/>
                                  </p:stCondLst>
                                  <p:childTnLst>
                                    <p:set>
                                      <p:cBhvr>
                                        <p:cTn id="181" dur="1" fill="hold">
                                          <p:stCondLst>
                                            <p:cond delay="0"/>
                                          </p:stCondLst>
                                        </p:cTn>
                                        <p:tgtEl>
                                          <p:spTgt spid="53"/>
                                        </p:tgtEl>
                                        <p:attrNameLst>
                                          <p:attrName>style.visibility</p:attrName>
                                        </p:attrNameLst>
                                      </p:cBhvr>
                                      <p:to>
                                        <p:strVal val="visible"/>
                                      </p:to>
                                    </p:set>
                                    <p:anim calcmode="lin" valueType="num">
                                      <p:cBhvr>
                                        <p:cTn id="182" dur="500" fill="hold"/>
                                        <p:tgtEl>
                                          <p:spTgt spid="53"/>
                                        </p:tgtEl>
                                        <p:attrNameLst>
                                          <p:attrName>ppt_w</p:attrName>
                                        </p:attrNameLst>
                                      </p:cBhvr>
                                      <p:tavLst>
                                        <p:tav tm="0">
                                          <p:val>
                                            <p:fltVal val="0"/>
                                          </p:val>
                                        </p:tav>
                                        <p:tav tm="100000">
                                          <p:val>
                                            <p:strVal val="#ppt_w"/>
                                          </p:val>
                                        </p:tav>
                                      </p:tavLst>
                                    </p:anim>
                                    <p:anim calcmode="lin" valueType="num">
                                      <p:cBhvr>
                                        <p:cTn id="183" dur="500" fill="hold"/>
                                        <p:tgtEl>
                                          <p:spTgt spid="53"/>
                                        </p:tgtEl>
                                        <p:attrNameLst>
                                          <p:attrName>ppt_h</p:attrName>
                                        </p:attrNameLst>
                                      </p:cBhvr>
                                      <p:tavLst>
                                        <p:tav tm="0">
                                          <p:val>
                                            <p:fltVal val="0"/>
                                          </p:val>
                                        </p:tav>
                                        <p:tav tm="100000">
                                          <p:val>
                                            <p:strVal val="#ppt_h"/>
                                          </p:val>
                                        </p:tav>
                                      </p:tavLst>
                                    </p:anim>
                                    <p:animEffect transition="in" filter="fade">
                                      <p:cBhvr>
                                        <p:cTn id="184" dur="500"/>
                                        <p:tgtEl>
                                          <p:spTgt spid="53"/>
                                        </p:tgtEl>
                                      </p:cBhvr>
                                    </p:animEffect>
                                  </p:childTnLst>
                                </p:cTn>
                              </p:par>
                              <p:par>
                                <p:cTn id="185" presetID="53" presetClass="entr" presetSubtype="16" fill="hold" grpId="0" nodeType="withEffect">
                                  <p:stCondLst>
                                    <p:cond delay="0"/>
                                  </p:stCondLst>
                                  <p:childTnLst>
                                    <p:set>
                                      <p:cBhvr>
                                        <p:cTn id="186" dur="1" fill="hold">
                                          <p:stCondLst>
                                            <p:cond delay="0"/>
                                          </p:stCondLst>
                                        </p:cTn>
                                        <p:tgtEl>
                                          <p:spTgt spid="54"/>
                                        </p:tgtEl>
                                        <p:attrNameLst>
                                          <p:attrName>style.visibility</p:attrName>
                                        </p:attrNameLst>
                                      </p:cBhvr>
                                      <p:to>
                                        <p:strVal val="visible"/>
                                      </p:to>
                                    </p:set>
                                    <p:anim calcmode="lin" valueType="num">
                                      <p:cBhvr>
                                        <p:cTn id="187" dur="500" fill="hold"/>
                                        <p:tgtEl>
                                          <p:spTgt spid="54"/>
                                        </p:tgtEl>
                                        <p:attrNameLst>
                                          <p:attrName>ppt_w</p:attrName>
                                        </p:attrNameLst>
                                      </p:cBhvr>
                                      <p:tavLst>
                                        <p:tav tm="0">
                                          <p:val>
                                            <p:fltVal val="0"/>
                                          </p:val>
                                        </p:tav>
                                        <p:tav tm="100000">
                                          <p:val>
                                            <p:strVal val="#ppt_w"/>
                                          </p:val>
                                        </p:tav>
                                      </p:tavLst>
                                    </p:anim>
                                    <p:anim calcmode="lin" valueType="num">
                                      <p:cBhvr>
                                        <p:cTn id="188" dur="500" fill="hold"/>
                                        <p:tgtEl>
                                          <p:spTgt spid="54"/>
                                        </p:tgtEl>
                                        <p:attrNameLst>
                                          <p:attrName>ppt_h</p:attrName>
                                        </p:attrNameLst>
                                      </p:cBhvr>
                                      <p:tavLst>
                                        <p:tav tm="0">
                                          <p:val>
                                            <p:fltVal val="0"/>
                                          </p:val>
                                        </p:tav>
                                        <p:tav tm="100000">
                                          <p:val>
                                            <p:strVal val="#ppt_h"/>
                                          </p:val>
                                        </p:tav>
                                      </p:tavLst>
                                    </p:anim>
                                    <p:animEffect transition="in" filter="fade">
                                      <p:cBhvr>
                                        <p:cTn id="189" dur="500"/>
                                        <p:tgtEl>
                                          <p:spTgt spid="54"/>
                                        </p:tgtEl>
                                      </p:cBhvr>
                                    </p:animEffect>
                                  </p:childTnLst>
                                </p:cTn>
                              </p:par>
                              <p:par>
                                <p:cTn id="190" presetID="53" presetClass="entr" presetSubtype="16" fill="hold" grpId="0" nodeType="withEffect">
                                  <p:stCondLst>
                                    <p:cond delay="0"/>
                                  </p:stCondLst>
                                  <p:childTnLst>
                                    <p:set>
                                      <p:cBhvr>
                                        <p:cTn id="191" dur="1" fill="hold">
                                          <p:stCondLst>
                                            <p:cond delay="0"/>
                                          </p:stCondLst>
                                        </p:cTn>
                                        <p:tgtEl>
                                          <p:spTgt spid="55"/>
                                        </p:tgtEl>
                                        <p:attrNameLst>
                                          <p:attrName>style.visibility</p:attrName>
                                        </p:attrNameLst>
                                      </p:cBhvr>
                                      <p:to>
                                        <p:strVal val="visible"/>
                                      </p:to>
                                    </p:set>
                                    <p:anim calcmode="lin" valueType="num">
                                      <p:cBhvr>
                                        <p:cTn id="192" dur="500" fill="hold"/>
                                        <p:tgtEl>
                                          <p:spTgt spid="55"/>
                                        </p:tgtEl>
                                        <p:attrNameLst>
                                          <p:attrName>ppt_w</p:attrName>
                                        </p:attrNameLst>
                                      </p:cBhvr>
                                      <p:tavLst>
                                        <p:tav tm="0">
                                          <p:val>
                                            <p:fltVal val="0"/>
                                          </p:val>
                                        </p:tav>
                                        <p:tav tm="100000">
                                          <p:val>
                                            <p:strVal val="#ppt_w"/>
                                          </p:val>
                                        </p:tav>
                                      </p:tavLst>
                                    </p:anim>
                                    <p:anim calcmode="lin" valueType="num">
                                      <p:cBhvr>
                                        <p:cTn id="193" dur="500" fill="hold"/>
                                        <p:tgtEl>
                                          <p:spTgt spid="55"/>
                                        </p:tgtEl>
                                        <p:attrNameLst>
                                          <p:attrName>ppt_h</p:attrName>
                                        </p:attrNameLst>
                                      </p:cBhvr>
                                      <p:tavLst>
                                        <p:tav tm="0">
                                          <p:val>
                                            <p:fltVal val="0"/>
                                          </p:val>
                                        </p:tav>
                                        <p:tav tm="100000">
                                          <p:val>
                                            <p:strVal val="#ppt_h"/>
                                          </p:val>
                                        </p:tav>
                                      </p:tavLst>
                                    </p:anim>
                                    <p:animEffect transition="in" filter="fade">
                                      <p:cBhvr>
                                        <p:cTn id="194" dur="500"/>
                                        <p:tgtEl>
                                          <p:spTgt spid="55"/>
                                        </p:tgtEl>
                                      </p:cBhvr>
                                    </p:animEffect>
                                  </p:childTnLst>
                                </p:cTn>
                              </p:par>
                              <p:par>
                                <p:cTn id="195" presetID="53" presetClass="entr" presetSubtype="16" fill="hold" grpId="0" nodeType="withEffect">
                                  <p:stCondLst>
                                    <p:cond delay="0"/>
                                  </p:stCondLst>
                                  <p:childTnLst>
                                    <p:set>
                                      <p:cBhvr>
                                        <p:cTn id="196" dur="1" fill="hold">
                                          <p:stCondLst>
                                            <p:cond delay="0"/>
                                          </p:stCondLst>
                                        </p:cTn>
                                        <p:tgtEl>
                                          <p:spTgt spid="56"/>
                                        </p:tgtEl>
                                        <p:attrNameLst>
                                          <p:attrName>style.visibility</p:attrName>
                                        </p:attrNameLst>
                                      </p:cBhvr>
                                      <p:to>
                                        <p:strVal val="visible"/>
                                      </p:to>
                                    </p:set>
                                    <p:anim calcmode="lin" valueType="num">
                                      <p:cBhvr>
                                        <p:cTn id="197" dur="500" fill="hold"/>
                                        <p:tgtEl>
                                          <p:spTgt spid="56"/>
                                        </p:tgtEl>
                                        <p:attrNameLst>
                                          <p:attrName>ppt_w</p:attrName>
                                        </p:attrNameLst>
                                      </p:cBhvr>
                                      <p:tavLst>
                                        <p:tav tm="0">
                                          <p:val>
                                            <p:fltVal val="0"/>
                                          </p:val>
                                        </p:tav>
                                        <p:tav tm="100000">
                                          <p:val>
                                            <p:strVal val="#ppt_w"/>
                                          </p:val>
                                        </p:tav>
                                      </p:tavLst>
                                    </p:anim>
                                    <p:anim calcmode="lin" valueType="num">
                                      <p:cBhvr>
                                        <p:cTn id="198" dur="500" fill="hold"/>
                                        <p:tgtEl>
                                          <p:spTgt spid="56"/>
                                        </p:tgtEl>
                                        <p:attrNameLst>
                                          <p:attrName>ppt_h</p:attrName>
                                        </p:attrNameLst>
                                      </p:cBhvr>
                                      <p:tavLst>
                                        <p:tav tm="0">
                                          <p:val>
                                            <p:fltVal val="0"/>
                                          </p:val>
                                        </p:tav>
                                        <p:tav tm="100000">
                                          <p:val>
                                            <p:strVal val="#ppt_h"/>
                                          </p:val>
                                        </p:tav>
                                      </p:tavLst>
                                    </p:anim>
                                    <p:animEffect transition="in" filter="fade">
                                      <p:cBhvr>
                                        <p:cTn id="199" dur="500"/>
                                        <p:tgtEl>
                                          <p:spTgt spid="56"/>
                                        </p:tgtEl>
                                      </p:cBhvr>
                                    </p:animEffect>
                                  </p:childTnLst>
                                </p:cTn>
                              </p:par>
                            </p:childTnLst>
                          </p:cTn>
                        </p:par>
                      </p:childTnLst>
                    </p:cTn>
                  </p:par>
                  <p:par>
                    <p:cTn id="200" fill="hold">
                      <p:stCondLst>
                        <p:cond delay="indefinite"/>
                      </p:stCondLst>
                      <p:childTnLst>
                        <p:par>
                          <p:cTn id="201" fill="hold">
                            <p:stCondLst>
                              <p:cond delay="0"/>
                            </p:stCondLst>
                            <p:childTnLst>
                              <p:par>
                                <p:cTn id="202" presetID="49" presetClass="path" presetSubtype="0" accel="50000" decel="50000" fill="hold" grpId="1" nodeType="clickEffect">
                                  <p:stCondLst>
                                    <p:cond delay="0"/>
                                  </p:stCondLst>
                                  <p:childTnLst>
                                    <p:animMotion origin="layout" path="M 2.63889E-6 -1.48148E-6 L 0.46154 0.36574 " pathEditMode="relative" rAng="0" ptsTypes="AA">
                                      <p:cBhvr>
                                        <p:cTn id="203" dur="500" fill="hold"/>
                                        <p:tgtEl>
                                          <p:spTgt spid="12"/>
                                        </p:tgtEl>
                                        <p:attrNameLst>
                                          <p:attrName>ppt_x</p:attrName>
                                          <p:attrName>ppt_y</p:attrName>
                                        </p:attrNameLst>
                                      </p:cBhvr>
                                      <p:rCtr x="23073" y="18287"/>
                                    </p:animMotion>
                                  </p:childTnLst>
                                </p:cTn>
                              </p:par>
                            </p:childTnLst>
                          </p:cTn>
                        </p:par>
                      </p:childTnLst>
                    </p:cTn>
                  </p:par>
                  <p:par>
                    <p:cTn id="204" fill="hold">
                      <p:stCondLst>
                        <p:cond delay="indefinite"/>
                      </p:stCondLst>
                      <p:childTnLst>
                        <p:par>
                          <p:cTn id="205" fill="hold">
                            <p:stCondLst>
                              <p:cond delay="0"/>
                            </p:stCondLst>
                            <p:childTnLst>
                              <p:par>
                                <p:cTn id="206" presetID="49" presetClass="path" presetSubtype="0" accel="50000" decel="50000" fill="hold" grpId="1" nodeType="clickEffect">
                                  <p:stCondLst>
                                    <p:cond delay="0"/>
                                  </p:stCondLst>
                                  <p:childTnLst>
                                    <p:animMotion origin="layout" path="M 1.52778E-6 -1.48148E-6 L -0.12387 0.37438 " pathEditMode="relative" rAng="0" ptsTypes="AA">
                                      <p:cBhvr>
                                        <p:cTn id="207" dur="500" fill="hold"/>
                                        <p:tgtEl>
                                          <p:spTgt spid="13"/>
                                        </p:tgtEl>
                                        <p:attrNameLst>
                                          <p:attrName>ppt_x</p:attrName>
                                          <p:attrName>ppt_y</p:attrName>
                                        </p:attrNameLst>
                                      </p:cBhvr>
                                      <p:rCtr x="-6198" y="18719"/>
                                    </p:animMotion>
                                  </p:childTnLst>
                                </p:cTn>
                              </p:par>
                            </p:childTnLst>
                          </p:cTn>
                        </p:par>
                      </p:childTnLst>
                    </p:cTn>
                  </p:par>
                  <p:par>
                    <p:cTn id="208" fill="hold">
                      <p:stCondLst>
                        <p:cond delay="indefinite"/>
                      </p:stCondLst>
                      <p:childTnLst>
                        <p:par>
                          <p:cTn id="209" fill="hold">
                            <p:stCondLst>
                              <p:cond delay="0"/>
                            </p:stCondLst>
                            <p:childTnLst>
                              <p:par>
                                <p:cTn id="210" presetID="49" presetClass="path" presetSubtype="0" accel="50000" decel="50000" fill="hold" grpId="1" nodeType="clickEffect">
                                  <p:stCondLst>
                                    <p:cond delay="0"/>
                                  </p:stCondLst>
                                  <p:childTnLst>
                                    <p:animMotion origin="layout" path="M 3.88889E-6 2.83951E-6 L -0.08394 0.38117 " pathEditMode="relative" rAng="0" ptsTypes="AA">
                                      <p:cBhvr>
                                        <p:cTn id="211" dur="500" fill="hold"/>
                                        <p:tgtEl>
                                          <p:spTgt spid="20"/>
                                        </p:tgtEl>
                                        <p:attrNameLst>
                                          <p:attrName>ppt_x</p:attrName>
                                          <p:attrName>ppt_y</p:attrName>
                                        </p:attrNameLst>
                                      </p:cBhvr>
                                      <p:rCtr x="-4201" y="19059"/>
                                    </p:animMotion>
                                  </p:childTnLst>
                                </p:cTn>
                              </p:par>
                            </p:childTnLst>
                          </p:cTn>
                        </p:par>
                      </p:childTnLst>
                    </p:cTn>
                  </p:par>
                  <p:par>
                    <p:cTn id="212" fill="hold">
                      <p:stCondLst>
                        <p:cond delay="indefinite"/>
                      </p:stCondLst>
                      <p:childTnLst>
                        <p:par>
                          <p:cTn id="213" fill="hold">
                            <p:stCondLst>
                              <p:cond delay="0"/>
                            </p:stCondLst>
                            <p:childTnLst>
                              <p:par>
                                <p:cTn id="214" presetID="49" presetClass="path" presetSubtype="0" accel="50000" decel="50000" fill="hold" grpId="1" nodeType="clickEffect">
                                  <p:stCondLst>
                                    <p:cond delay="0"/>
                                  </p:stCondLst>
                                  <p:childTnLst>
                                    <p:animMotion origin="layout" path="M -2.36111E-6 -1.97531E-6 L -0.29531 0.48596 " pathEditMode="relative" rAng="0" ptsTypes="AA">
                                      <p:cBhvr>
                                        <p:cTn id="215" dur="500" fill="hold"/>
                                        <p:tgtEl>
                                          <p:spTgt spid="22"/>
                                        </p:tgtEl>
                                        <p:attrNameLst>
                                          <p:attrName>ppt_x</p:attrName>
                                          <p:attrName>ppt_y</p:attrName>
                                        </p:attrNameLst>
                                      </p:cBhvr>
                                      <p:rCtr x="-14766" y="24290"/>
                                    </p:animMotion>
                                  </p:childTnLst>
                                </p:cTn>
                              </p:par>
                            </p:childTnLst>
                          </p:cTn>
                        </p:par>
                      </p:childTnLst>
                    </p:cTn>
                  </p:par>
                  <p:par>
                    <p:cTn id="216" fill="hold">
                      <p:stCondLst>
                        <p:cond delay="indefinite"/>
                      </p:stCondLst>
                      <p:childTnLst>
                        <p:par>
                          <p:cTn id="217" fill="hold">
                            <p:stCondLst>
                              <p:cond delay="0"/>
                            </p:stCondLst>
                            <p:childTnLst>
                              <p:par>
                                <p:cTn id="218" presetID="49" presetClass="path" presetSubtype="0" accel="50000" decel="50000" fill="hold" grpId="1" nodeType="clickEffect">
                                  <p:stCondLst>
                                    <p:cond delay="0"/>
                                  </p:stCondLst>
                                  <p:childTnLst>
                                    <p:animMotion origin="layout" path="M 4.30556E-6 -3.82716E-6 L 0.23715 0.3622 " pathEditMode="relative" rAng="0" ptsTypes="AA">
                                      <p:cBhvr>
                                        <p:cTn id="219" dur="500" fill="hold"/>
                                        <p:tgtEl>
                                          <p:spTgt spid="23"/>
                                        </p:tgtEl>
                                        <p:attrNameLst>
                                          <p:attrName>ppt_x</p:attrName>
                                          <p:attrName>ppt_y</p:attrName>
                                        </p:attrNameLst>
                                      </p:cBhvr>
                                      <p:rCtr x="11858" y="18102"/>
                                    </p:animMotion>
                                  </p:childTnLst>
                                </p:cTn>
                              </p:par>
                            </p:childTnLst>
                          </p:cTn>
                        </p:par>
                      </p:childTnLst>
                    </p:cTn>
                  </p:par>
                  <p:par>
                    <p:cTn id="220" fill="hold">
                      <p:stCondLst>
                        <p:cond delay="indefinite"/>
                      </p:stCondLst>
                      <p:childTnLst>
                        <p:par>
                          <p:cTn id="221" fill="hold">
                            <p:stCondLst>
                              <p:cond delay="0"/>
                            </p:stCondLst>
                            <p:childTnLst>
                              <p:par>
                                <p:cTn id="222" presetID="49" presetClass="path" presetSubtype="0" accel="50000" decel="50000" fill="hold" grpId="1" nodeType="clickEffect">
                                  <p:stCondLst>
                                    <p:cond delay="0"/>
                                  </p:stCondLst>
                                  <p:childTnLst>
                                    <p:animMotion origin="layout" path="M 4.44444E-6 -2.46914E-6 L -0.33221 0.49522 " pathEditMode="relative" rAng="0" ptsTypes="AA">
                                      <p:cBhvr>
                                        <p:cTn id="223" dur="500" fill="hold"/>
                                        <p:tgtEl>
                                          <p:spTgt spid="24"/>
                                        </p:tgtEl>
                                        <p:attrNameLst>
                                          <p:attrName>ppt_x</p:attrName>
                                          <p:attrName>ppt_y</p:attrName>
                                        </p:attrNameLst>
                                      </p:cBhvr>
                                      <p:rCtr x="-16615" y="24753"/>
                                    </p:animMotion>
                                  </p:childTnLst>
                                </p:cTn>
                              </p:par>
                            </p:childTnLst>
                          </p:cTn>
                        </p:par>
                      </p:childTnLst>
                    </p:cTn>
                  </p:par>
                  <p:par>
                    <p:cTn id="224" fill="hold">
                      <p:stCondLst>
                        <p:cond delay="indefinite"/>
                      </p:stCondLst>
                      <p:childTnLst>
                        <p:par>
                          <p:cTn id="225" fill="hold">
                            <p:stCondLst>
                              <p:cond delay="0"/>
                            </p:stCondLst>
                            <p:childTnLst>
                              <p:par>
                                <p:cTn id="226" presetID="49" presetClass="path" presetSubtype="0" accel="50000" decel="50000" fill="hold" grpId="1" nodeType="clickEffect">
                                  <p:stCondLst>
                                    <p:cond delay="0"/>
                                  </p:stCondLst>
                                  <p:childTnLst>
                                    <p:animMotion origin="layout" path="M 2.22222E-6 -2.96296E-6 L -0.52422 0.60772 " pathEditMode="relative" rAng="0" ptsTypes="AA">
                                      <p:cBhvr>
                                        <p:cTn id="227" dur="500" fill="hold"/>
                                        <p:tgtEl>
                                          <p:spTgt spid="25"/>
                                        </p:tgtEl>
                                        <p:attrNameLst>
                                          <p:attrName>ppt_x</p:attrName>
                                          <p:attrName>ppt_y</p:attrName>
                                        </p:attrNameLst>
                                      </p:cBhvr>
                                      <p:rCtr x="-26215" y="30386"/>
                                    </p:animMotion>
                                  </p:childTnLst>
                                </p:cTn>
                              </p:par>
                            </p:childTnLst>
                          </p:cTn>
                        </p:par>
                      </p:childTnLst>
                    </p:cTn>
                  </p:par>
                  <p:par>
                    <p:cTn id="228" fill="hold">
                      <p:stCondLst>
                        <p:cond delay="indefinite"/>
                      </p:stCondLst>
                      <p:childTnLst>
                        <p:par>
                          <p:cTn id="229" fill="hold">
                            <p:stCondLst>
                              <p:cond delay="0"/>
                            </p:stCondLst>
                            <p:childTnLst>
                              <p:par>
                                <p:cTn id="230" presetID="49" presetClass="path" presetSubtype="0" accel="50000" decel="50000" fill="hold" grpId="1" nodeType="clickEffect">
                                  <p:stCondLst>
                                    <p:cond delay="0"/>
                                  </p:stCondLst>
                                  <p:childTnLst>
                                    <p:animMotion origin="layout" path="M -1.80556E-6 -1.11111E-6 L -0.14852 0.4875 " pathEditMode="relative" rAng="0" ptsTypes="AA">
                                      <p:cBhvr>
                                        <p:cTn id="231" dur="500" fill="hold"/>
                                        <p:tgtEl>
                                          <p:spTgt spid="26"/>
                                        </p:tgtEl>
                                        <p:attrNameLst>
                                          <p:attrName>ppt_x</p:attrName>
                                          <p:attrName>ppt_y</p:attrName>
                                        </p:attrNameLst>
                                      </p:cBhvr>
                                      <p:rCtr x="-7431" y="24367"/>
                                    </p:animMotion>
                                  </p:childTnLst>
                                </p:cTn>
                              </p:par>
                            </p:childTnLst>
                          </p:cTn>
                        </p:par>
                      </p:childTnLst>
                    </p:cTn>
                  </p:par>
                  <p:par>
                    <p:cTn id="232" fill="hold">
                      <p:stCondLst>
                        <p:cond delay="indefinite"/>
                      </p:stCondLst>
                      <p:childTnLst>
                        <p:par>
                          <p:cTn id="233" fill="hold">
                            <p:stCondLst>
                              <p:cond delay="0"/>
                            </p:stCondLst>
                            <p:childTnLst>
                              <p:par>
                                <p:cTn id="234" presetID="49" presetClass="path" presetSubtype="0" accel="50000" decel="50000" fill="hold" grpId="1" nodeType="clickEffect">
                                  <p:stCondLst>
                                    <p:cond delay="0"/>
                                  </p:stCondLst>
                                  <p:childTnLst>
                                    <p:animMotion origin="layout" path="M 5.55556E-7 -3.82716E-6 L -0.10425 0.48071 " pathEditMode="relative" rAng="0" ptsTypes="AA">
                                      <p:cBhvr>
                                        <p:cTn id="235" dur="500" fill="hold"/>
                                        <p:tgtEl>
                                          <p:spTgt spid="32"/>
                                        </p:tgtEl>
                                        <p:attrNameLst>
                                          <p:attrName>ppt_x</p:attrName>
                                          <p:attrName>ppt_y</p:attrName>
                                        </p:attrNameLst>
                                      </p:cBhvr>
                                      <p:rCtr x="-5217" y="24028"/>
                                    </p:animMotion>
                                  </p:childTnLst>
                                </p:cTn>
                              </p:par>
                            </p:childTnLst>
                          </p:cTn>
                        </p:par>
                      </p:childTnLst>
                    </p:cTn>
                  </p:par>
                  <p:par>
                    <p:cTn id="236" fill="hold">
                      <p:stCondLst>
                        <p:cond delay="indefinite"/>
                      </p:stCondLst>
                      <p:childTnLst>
                        <p:par>
                          <p:cTn id="237" fill="hold">
                            <p:stCondLst>
                              <p:cond delay="0"/>
                            </p:stCondLst>
                            <p:childTnLst>
                              <p:par>
                                <p:cTn id="238" presetID="49" presetClass="path" presetSubtype="0" accel="50000" decel="50000" fill="hold" grpId="1" nodeType="clickEffect">
                                  <p:stCondLst>
                                    <p:cond delay="0"/>
                                  </p:stCondLst>
                                  <p:childTnLst>
                                    <p:animMotion origin="layout" path="M -1.66667E-6 -1.11111E-6 L -0.68949 0.61636 " pathEditMode="relative" rAng="0" ptsTypes="AA">
                                      <p:cBhvr>
                                        <p:cTn id="239" dur="500" fill="hold"/>
                                        <p:tgtEl>
                                          <p:spTgt spid="33"/>
                                        </p:tgtEl>
                                        <p:attrNameLst>
                                          <p:attrName>ppt_x</p:attrName>
                                          <p:attrName>ppt_y</p:attrName>
                                        </p:attrNameLst>
                                      </p:cBhvr>
                                      <p:rCtr x="-34479" y="30818"/>
                                    </p:animMotion>
                                  </p:childTnLst>
                                </p:cTn>
                              </p:par>
                            </p:childTnLst>
                          </p:cTn>
                        </p:par>
                      </p:childTnLst>
                    </p:cTn>
                  </p:par>
                  <p:par>
                    <p:cTn id="240" fill="hold">
                      <p:stCondLst>
                        <p:cond delay="indefinite"/>
                      </p:stCondLst>
                      <p:childTnLst>
                        <p:par>
                          <p:cTn id="241" fill="hold">
                            <p:stCondLst>
                              <p:cond delay="0"/>
                            </p:stCondLst>
                            <p:childTnLst>
                              <p:par>
                                <p:cTn id="242" presetID="49" presetClass="path" presetSubtype="0" accel="50000" decel="50000" fill="hold" grpId="1" nodeType="clickEffect">
                                  <p:stCondLst>
                                    <p:cond delay="0"/>
                                  </p:stCondLst>
                                  <p:childTnLst>
                                    <p:animMotion origin="layout" path="M -9.72222E-7 -1.23457E-6 L 0.49505 0.54028 " pathEditMode="relative" rAng="0" ptsTypes="AA">
                                      <p:cBhvr>
                                        <p:cTn id="243" dur="500" fill="hold"/>
                                        <p:tgtEl>
                                          <p:spTgt spid="34"/>
                                        </p:tgtEl>
                                        <p:attrNameLst>
                                          <p:attrName>ppt_x</p:attrName>
                                          <p:attrName>ppt_y</p:attrName>
                                        </p:attrNameLst>
                                      </p:cBhvr>
                                      <p:rCtr x="24748" y="27006"/>
                                    </p:animMotion>
                                  </p:childTnLst>
                                </p:cTn>
                              </p:par>
                            </p:childTnLst>
                          </p:cTn>
                        </p:par>
                      </p:childTnLst>
                    </p:cTn>
                  </p:par>
                  <p:par>
                    <p:cTn id="244" fill="hold">
                      <p:stCondLst>
                        <p:cond delay="indefinite"/>
                      </p:stCondLst>
                      <p:childTnLst>
                        <p:par>
                          <p:cTn id="245" fill="hold">
                            <p:stCondLst>
                              <p:cond delay="0"/>
                            </p:stCondLst>
                            <p:childTnLst>
                              <p:par>
                                <p:cTn id="246" presetID="49" presetClass="path" presetSubtype="0" accel="50000" decel="50000" fill="hold" grpId="1" nodeType="clickEffect">
                                  <p:stCondLst>
                                    <p:cond delay="0"/>
                                  </p:stCondLst>
                                  <p:childTnLst>
                                    <p:animMotion origin="layout" path="M -4.02778E-6 -2.83951E-6 L 0.50348 0.54368 " pathEditMode="relative" rAng="0" ptsTypes="AA">
                                      <p:cBhvr>
                                        <p:cTn id="247" dur="500" fill="hold"/>
                                        <p:tgtEl>
                                          <p:spTgt spid="35"/>
                                        </p:tgtEl>
                                        <p:attrNameLst>
                                          <p:attrName>ppt_x</p:attrName>
                                          <p:attrName>ppt_y</p:attrName>
                                        </p:attrNameLst>
                                      </p:cBhvr>
                                      <p:rCtr x="25174" y="27176"/>
                                    </p:animMotion>
                                  </p:childTnLst>
                                </p:cTn>
                              </p:par>
                            </p:childTnLst>
                          </p:cTn>
                        </p:par>
                      </p:childTnLst>
                    </p:cTn>
                  </p:par>
                  <p:par>
                    <p:cTn id="248" fill="hold">
                      <p:stCondLst>
                        <p:cond delay="indefinite"/>
                      </p:stCondLst>
                      <p:childTnLst>
                        <p:par>
                          <p:cTn id="249" fill="hold">
                            <p:stCondLst>
                              <p:cond delay="0"/>
                            </p:stCondLst>
                            <p:childTnLst>
                              <p:par>
                                <p:cTn id="250" presetID="49" presetClass="path" presetSubtype="0" accel="50000" decel="50000" fill="hold" grpId="1" nodeType="clickEffect">
                                  <p:stCondLst>
                                    <p:cond delay="0"/>
                                  </p:stCondLst>
                                  <p:childTnLst>
                                    <p:animMotion origin="layout" path="M -1.25E-6 2.34568E-6 L -0.20686 0.65972 " pathEditMode="relative" rAng="0" ptsTypes="AA">
                                      <p:cBhvr>
                                        <p:cTn id="251" dur="500" fill="hold"/>
                                        <p:tgtEl>
                                          <p:spTgt spid="36"/>
                                        </p:tgtEl>
                                        <p:attrNameLst>
                                          <p:attrName>ppt_x</p:attrName>
                                          <p:attrName>ppt_y</p:attrName>
                                        </p:attrNameLst>
                                      </p:cBhvr>
                                      <p:rCtr x="-10347" y="32978"/>
                                    </p:animMotion>
                                  </p:childTnLst>
                                </p:cTn>
                              </p:par>
                            </p:childTnLst>
                          </p:cTn>
                        </p:par>
                      </p:childTnLst>
                    </p:cTn>
                  </p:par>
                  <p:par>
                    <p:cTn id="252" fill="hold">
                      <p:stCondLst>
                        <p:cond delay="indefinite"/>
                      </p:stCondLst>
                      <p:childTnLst>
                        <p:par>
                          <p:cTn id="253" fill="hold">
                            <p:stCondLst>
                              <p:cond delay="0"/>
                            </p:stCondLst>
                            <p:childTnLst>
                              <p:par>
                                <p:cTn id="254" presetID="49" presetClass="path" presetSubtype="0" accel="50000" decel="50000" fill="hold" grpId="1" nodeType="clickEffect">
                                  <p:stCondLst>
                                    <p:cond delay="0"/>
                                  </p:stCondLst>
                                  <p:childTnLst>
                                    <p:animMotion origin="layout" path="M 3.61111E-6 -2.46914E-6 L 0.1796 0.63519 " pathEditMode="relative" rAng="0" ptsTypes="AA">
                                      <p:cBhvr>
                                        <p:cTn id="255" dur="500" fill="hold"/>
                                        <p:tgtEl>
                                          <p:spTgt spid="37"/>
                                        </p:tgtEl>
                                        <p:attrNameLst>
                                          <p:attrName>ppt_x</p:attrName>
                                          <p:attrName>ppt_y</p:attrName>
                                        </p:attrNameLst>
                                      </p:cBhvr>
                                      <p:rCtr x="8976" y="31759"/>
                                    </p:animMotion>
                                  </p:childTnLst>
                                </p:cTn>
                              </p:par>
                            </p:childTnLst>
                          </p:cTn>
                        </p:par>
                      </p:childTnLst>
                    </p:cTn>
                  </p:par>
                  <p:par>
                    <p:cTn id="256" fill="hold">
                      <p:stCondLst>
                        <p:cond delay="indefinite"/>
                      </p:stCondLst>
                      <p:childTnLst>
                        <p:par>
                          <p:cTn id="257" fill="hold">
                            <p:stCondLst>
                              <p:cond delay="0"/>
                            </p:stCondLst>
                            <p:childTnLst>
                              <p:par>
                                <p:cTn id="258" presetID="49" presetClass="path" presetSubtype="0" accel="50000" decel="50000" fill="hold" grpId="1" nodeType="clickEffect">
                                  <p:stCondLst>
                                    <p:cond delay="0"/>
                                  </p:stCondLst>
                                  <p:childTnLst>
                                    <p:animMotion origin="layout" path="M 0 -2.96296E-6 L -0.3434 0.65448 " pathEditMode="relative" rAng="0" ptsTypes="AA">
                                      <p:cBhvr>
                                        <p:cTn id="259" dur="500" fill="hold"/>
                                        <p:tgtEl>
                                          <p:spTgt spid="39"/>
                                        </p:tgtEl>
                                        <p:attrNameLst>
                                          <p:attrName>ppt_x</p:attrName>
                                          <p:attrName>ppt_y</p:attrName>
                                        </p:attrNameLst>
                                      </p:cBhvr>
                                      <p:rCtr x="-17170" y="32716"/>
                                    </p:animMotion>
                                  </p:childTnLst>
                                </p:cTn>
                              </p:par>
                            </p:childTnLst>
                          </p:cTn>
                        </p:par>
                      </p:childTnLst>
                    </p:cTn>
                  </p:par>
                  <p:par>
                    <p:cTn id="260" fill="hold">
                      <p:stCondLst>
                        <p:cond delay="indefinite"/>
                      </p:stCondLst>
                      <p:childTnLst>
                        <p:par>
                          <p:cTn id="261" fill="hold">
                            <p:stCondLst>
                              <p:cond delay="0"/>
                            </p:stCondLst>
                            <p:childTnLst>
                              <p:par>
                                <p:cTn id="262" presetID="49" presetClass="path" presetSubtype="0" accel="50000" decel="50000" fill="hold" grpId="1" nodeType="clickEffect">
                                  <p:stCondLst>
                                    <p:cond delay="0"/>
                                  </p:stCondLst>
                                  <p:childTnLst>
                                    <p:animMotion origin="layout" path="M 4.72222E-6 2.22222E-6 L 0.18203 0.29722 " pathEditMode="relative" rAng="0" ptsTypes="AA">
                                      <p:cBhvr>
                                        <p:cTn id="263" dur="500" fill="hold"/>
                                        <p:tgtEl>
                                          <p:spTgt spid="40"/>
                                        </p:tgtEl>
                                        <p:attrNameLst>
                                          <p:attrName>ppt_x</p:attrName>
                                          <p:attrName>ppt_y</p:attrName>
                                        </p:attrNameLst>
                                      </p:cBhvr>
                                      <p:rCtr x="9097" y="14861"/>
                                    </p:animMotion>
                                  </p:childTnLst>
                                </p:cTn>
                              </p:par>
                            </p:childTnLst>
                          </p:cTn>
                        </p:par>
                      </p:childTnLst>
                    </p:cTn>
                  </p:par>
                  <p:par>
                    <p:cTn id="264" fill="hold">
                      <p:stCondLst>
                        <p:cond delay="indefinite"/>
                      </p:stCondLst>
                      <p:childTnLst>
                        <p:par>
                          <p:cTn id="265" fill="hold">
                            <p:stCondLst>
                              <p:cond delay="0"/>
                            </p:stCondLst>
                            <p:childTnLst>
                              <p:par>
                                <p:cTn id="266" presetID="49" presetClass="path" presetSubtype="0" accel="50000" decel="50000" fill="hold" grpId="1" nodeType="clickEffect">
                                  <p:stCondLst>
                                    <p:cond delay="0"/>
                                  </p:stCondLst>
                                  <p:childTnLst>
                                    <p:animMotion origin="layout" path="M -6.94444E-7 -1.60494E-6 L 0.17743 0.30154 " pathEditMode="relative" rAng="0" ptsTypes="AA">
                                      <p:cBhvr>
                                        <p:cTn id="267" dur="500" fill="hold"/>
                                        <p:tgtEl>
                                          <p:spTgt spid="41"/>
                                        </p:tgtEl>
                                        <p:attrNameLst>
                                          <p:attrName>ppt_x</p:attrName>
                                          <p:attrName>ppt_y</p:attrName>
                                        </p:attrNameLst>
                                      </p:cBhvr>
                                      <p:rCtr x="8872" y="15077"/>
                                    </p:animMotion>
                                  </p:childTnLst>
                                </p:cTn>
                              </p:par>
                            </p:childTnLst>
                          </p:cTn>
                        </p:par>
                      </p:childTnLst>
                    </p:cTn>
                  </p:par>
                  <p:par>
                    <p:cTn id="268" fill="hold">
                      <p:stCondLst>
                        <p:cond delay="indefinite"/>
                      </p:stCondLst>
                      <p:childTnLst>
                        <p:par>
                          <p:cTn id="269" fill="hold">
                            <p:stCondLst>
                              <p:cond delay="0"/>
                            </p:stCondLst>
                            <p:childTnLst>
                              <p:par>
                                <p:cTn id="270" presetID="49" presetClass="path" presetSubtype="0" accel="50000" decel="50000" fill="hold" grpId="1" nodeType="clickEffect">
                                  <p:stCondLst>
                                    <p:cond delay="0"/>
                                  </p:stCondLst>
                                  <p:childTnLst>
                                    <p:animMotion origin="layout" path="M -2.77778E-6 -3.45679E-6 L -0.53984 0.29969 " pathEditMode="relative" rAng="0" ptsTypes="AA">
                                      <p:cBhvr>
                                        <p:cTn id="271" dur="500" fill="hold"/>
                                        <p:tgtEl>
                                          <p:spTgt spid="42"/>
                                        </p:tgtEl>
                                        <p:attrNameLst>
                                          <p:attrName>ppt_x</p:attrName>
                                          <p:attrName>ppt_y</p:attrName>
                                        </p:attrNameLst>
                                      </p:cBhvr>
                                      <p:rCtr x="-26997" y="14985"/>
                                    </p:animMotion>
                                  </p:childTnLst>
                                </p:cTn>
                              </p:par>
                            </p:childTnLst>
                          </p:cTn>
                        </p:par>
                      </p:childTnLst>
                    </p:cTn>
                  </p:par>
                  <p:par>
                    <p:cTn id="272" fill="hold">
                      <p:stCondLst>
                        <p:cond delay="indefinite"/>
                      </p:stCondLst>
                      <p:childTnLst>
                        <p:par>
                          <p:cTn id="273" fill="hold">
                            <p:stCondLst>
                              <p:cond delay="0"/>
                            </p:stCondLst>
                            <p:childTnLst>
                              <p:par>
                                <p:cTn id="274" presetID="49" presetClass="path" presetSubtype="0" accel="50000" decel="50000" fill="hold" grpId="1" nodeType="clickEffect">
                                  <p:stCondLst>
                                    <p:cond delay="0"/>
                                  </p:stCondLst>
                                  <p:childTnLst>
                                    <p:animMotion origin="layout" path="M -4.16667E-7 -3.45679E-6 L -0.49774 0.29537 " pathEditMode="relative" rAng="0" ptsTypes="AA">
                                      <p:cBhvr>
                                        <p:cTn id="275" dur="500" fill="hold"/>
                                        <p:tgtEl>
                                          <p:spTgt spid="54"/>
                                        </p:tgtEl>
                                        <p:attrNameLst>
                                          <p:attrName>ppt_x</p:attrName>
                                          <p:attrName>ppt_y</p:attrName>
                                        </p:attrNameLst>
                                      </p:cBhvr>
                                      <p:rCtr x="-24887" y="14769"/>
                                    </p:animMotion>
                                  </p:childTnLst>
                                </p:cTn>
                              </p:par>
                            </p:childTnLst>
                          </p:cTn>
                        </p:par>
                      </p:childTnLst>
                    </p:cTn>
                  </p:par>
                  <p:par>
                    <p:cTn id="276" fill="hold">
                      <p:stCondLst>
                        <p:cond delay="indefinite"/>
                      </p:stCondLst>
                      <p:childTnLst>
                        <p:par>
                          <p:cTn id="277" fill="hold">
                            <p:stCondLst>
                              <p:cond delay="0"/>
                            </p:stCondLst>
                            <p:childTnLst>
                              <p:par>
                                <p:cTn id="278" presetID="49" presetClass="path" presetSubtype="0" accel="50000" decel="50000" fill="hold" grpId="1" nodeType="clickEffect">
                                  <p:stCondLst>
                                    <p:cond delay="0"/>
                                  </p:stCondLst>
                                  <p:childTnLst>
                                    <p:animMotion origin="layout" path="M 5E-6 7.40741E-7 L 0.72388 0.33534 " pathEditMode="relative" rAng="0" ptsTypes="AA">
                                      <p:cBhvr>
                                        <p:cTn id="279" dur="500" fill="hold"/>
                                        <p:tgtEl>
                                          <p:spTgt spid="44"/>
                                        </p:tgtEl>
                                        <p:attrNameLst>
                                          <p:attrName>ppt_x</p:attrName>
                                          <p:attrName>ppt_y</p:attrName>
                                        </p:attrNameLst>
                                      </p:cBhvr>
                                      <p:rCtr x="36189" y="16759"/>
                                    </p:animMotion>
                                  </p:childTnLst>
                                </p:cTn>
                              </p:par>
                            </p:childTnLst>
                          </p:cTn>
                        </p:par>
                      </p:childTnLst>
                    </p:cTn>
                  </p:par>
                  <p:par>
                    <p:cTn id="280" fill="hold">
                      <p:stCondLst>
                        <p:cond delay="indefinite"/>
                      </p:stCondLst>
                      <p:childTnLst>
                        <p:par>
                          <p:cTn id="281" fill="hold">
                            <p:stCondLst>
                              <p:cond delay="0"/>
                            </p:stCondLst>
                            <p:childTnLst>
                              <p:par>
                                <p:cTn id="282" presetID="49" presetClass="path" presetSubtype="0" accel="50000" decel="50000" fill="hold" grpId="1" nodeType="clickEffect">
                                  <p:stCondLst>
                                    <p:cond delay="0"/>
                                  </p:stCondLst>
                                  <p:childTnLst>
                                    <p:animMotion origin="layout" path="M -3.61111E-6 -1.11111E-6 L 0.18638 0.33349 " pathEditMode="relative" rAng="0" ptsTypes="AA">
                                      <p:cBhvr>
                                        <p:cTn id="283" dur="500" fill="hold"/>
                                        <p:tgtEl>
                                          <p:spTgt spid="55"/>
                                        </p:tgtEl>
                                        <p:attrNameLst>
                                          <p:attrName>ppt_x</p:attrName>
                                          <p:attrName>ppt_y</p:attrName>
                                        </p:attrNameLst>
                                      </p:cBhvr>
                                      <p:rCtr x="9314" y="16667"/>
                                    </p:animMotion>
                                  </p:childTnLst>
                                </p:cTn>
                              </p:par>
                            </p:childTnLst>
                          </p:cTn>
                        </p:par>
                      </p:childTnLst>
                    </p:cTn>
                  </p:par>
                  <p:par>
                    <p:cTn id="284" fill="hold">
                      <p:stCondLst>
                        <p:cond delay="indefinite"/>
                      </p:stCondLst>
                      <p:childTnLst>
                        <p:par>
                          <p:cTn id="285" fill="hold">
                            <p:stCondLst>
                              <p:cond delay="0"/>
                            </p:stCondLst>
                            <p:childTnLst>
                              <p:par>
                                <p:cTn id="286" presetID="49" presetClass="path" presetSubtype="0" accel="50000" decel="50000" fill="hold" grpId="1" nodeType="clickEffect">
                                  <p:stCondLst>
                                    <p:cond delay="0"/>
                                  </p:stCondLst>
                                  <p:childTnLst>
                                    <p:animMotion origin="layout" path="M -2.5E-6 -3.82716E-6 L 0.21971 0.33812 " pathEditMode="relative" rAng="0" ptsTypes="AA">
                                      <p:cBhvr>
                                        <p:cTn id="287" dur="500" fill="hold"/>
                                        <p:tgtEl>
                                          <p:spTgt spid="45"/>
                                        </p:tgtEl>
                                        <p:attrNameLst>
                                          <p:attrName>ppt_x</p:attrName>
                                          <p:attrName>ppt_y</p:attrName>
                                        </p:attrNameLst>
                                      </p:cBhvr>
                                      <p:rCtr x="10981" y="16898"/>
                                    </p:animMotion>
                                  </p:childTnLst>
                                </p:cTn>
                              </p:par>
                            </p:childTnLst>
                          </p:cTn>
                        </p:par>
                      </p:childTnLst>
                    </p:cTn>
                  </p:par>
                  <p:par>
                    <p:cTn id="288" fill="hold">
                      <p:stCondLst>
                        <p:cond delay="indefinite"/>
                      </p:stCondLst>
                      <p:childTnLst>
                        <p:par>
                          <p:cTn id="289" fill="hold">
                            <p:stCondLst>
                              <p:cond delay="0"/>
                            </p:stCondLst>
                            <p:childTnLst>
                              <p:par>
                                <p:cTn id="290" presetID="49" presetClass="path" presetSubtype="0" accel="50000" decel="50000" fill="hold" grpId="1" nodeType="clickEffect">
                                  <p:stCondLst>
                                    <p:cond delay="0"/>
                                  </p:stCondLst>
                                  <p:childTnLst>
                                    <p:animMotion origin="layout" path="M -2.5E-6 -2.09877E-6 L -0.01258 0.44429 " pathEditMode="relative" rAng="0" ptsTypes="AA">
                                      <p:cBhvr>
                                        <p:cTn id="291" dur="500" fill="hold"/>
                                        <p:tgtEl>
                                          <p:spTgt spid="47"/>
                                        </p:tgtEl>
                                        <p:attrNameLst>
                                          <p:attrName>ppt_x</p:attrName>
                                          <p:attrName>ppt_y</p:attrName>
                                        </p:attrNameLst>
                                      </p:cBhvr>
                                      <p:rCtr x="-634" y="22207"/>
                                    </p:animMotion>
                                  </p:childTnLst>
                                </p:cTn>
                              </p:par>
                            </p:childTnLst>
                          </p:cTn>
                        </p:par>
                      </p:childTnLst>
                    </p:cTn>
                  </p:par>
                  <p:par>
                    <p:cTn id="292" fill="hold">
                      <p:stCondLst>
                        <p:cond delay="indefinite"/>
                      </p:stCondLst>
                      <p:childTnLst>
                        <p:par>
                          <p:cTn id="293" fill="hold">
                            <p:stCondLst>
                              <p:cond delay="0"/>
                            </p:stCondLst>
                            <p:childTnLst>
                              <p:par>
                                <p:cTn id="294" presetID="49" presetClass="path" presetSubtype="0" accel="50000" decel="50000" fill="hold" grpId="1" nodeType="clickEffect">
                                  <p:stCondLst>
                                    <p:cond delay="0"/>
                                  </p:stCondLst>
                                  <p:childTnLst>
                                    <p:animMotion origin="layout" path="M -2.22222E-6 -8.64198E-7 L 0.45191 0.33735 " pathEditMode="relative" rAng="0" ptsTypes="AA">
                                      <p:cBhvr>
                                        <p:cTn id="295" dur="500" fill="hold"/>
                                        <p:tgtEl>
                                          <p:spTgt spid="48"/>
                                        </p:tgtEl>
                                        <p:attrNameLst>
                                          <p:attrName>ppt_x</p:attrName>
                                          <p:attrName>ppt_y</p:attrName>
                                        </p:attrNameLst>
                                      </p:cBhvr>
                                      <p:rCtr x="22595" y="16867"/>
                                    </p:animMotion>
                                  </p:childTnLst>
                                </p:cTn>
                              </p:par>
                            </p:childTnLst>
                          </p:cTn>
                        </p:par>
                      </p:childTnLst>
                    </p:cTn>
                  </p:par>
                  <p:par>
                    <p:cTn id="296" fill="hold">
                      <p:stCondLst>
                        <p:cond delay="indefinite"/>
                      </p:stCondLst>
                      <p:childTnLst>
                        <p:par>
                          <p:cTn id="297" fill="hold">
                            <p:stCondLst>
                              <p:cond delay="0"/>
                            </p:stCondLst>
                            <p:childTnLst>
                              <p:par>
                                <p:cTn id="298" presetID="49" presetClass="path" presetSubtype="0" accel="50000" decel="50000" fill="hold" grpId="1" nodeType="clickEffect">
                                  <p:stCondLst>
                                    <p:cond delay="0"/>
                                  </p:stCondLst>
                                  <p:childTnLst>
                                    <p:animMotion origin="layout" path="M 5E-6 -8.64198E-7 L 0.24072 0.43488 " pathEditMode="relative" rAng="0" ptsTypes="AA">
                                      <p:cBhvr>
                                        <p:cTn id="299" dur="500" fill="hold"/>
                                        <p:tgtEl>
                                          <p:spTgt spid="49"/>
                                        </p:tgtEl>
                                        <p:attrNameLst>
                                          <p:attrName>ppt_x</p:attrName>
                                          <p:attrName>ppt_y</p:attrName>
                                        </p:attrNameLst>
                                      </p:cBhvr>
                                      <p:rCtr x="12031" y="21744"/>
                                    </p:animMotion>
                                  </p:childTnLst>
                                </p:cTn>
                              </p:par>
                            </p:childTnLst>
                          </p:cTn>
                        </p:par>
                      </p:childTnLst>
                    </p:cTn>
                  </p:par>
                  <p:par>
                    <p:cTn id="300" fill="hold">
                      <p:stCondLst>
                        <p:cond delay="indefinite"/>
                      </p:stCondLst>
                      <p:childTnLst>
                        <p:par>
                          <p:cTn id="301" fill="hold">
                            <p:stCondLst>
                              <p:cond delay="0"/>
                            </p:stCondLst>
                            <p:childTnLst>
                              <p:par>
                                <p:cTn id="302" presetID="49" presetClass="path" presetSubtype="0" accel="50000" decel="50000" fill="hold" grpId="1" nodeType="clickEffect">
                                  <p:stCondLst>
                                    <p:cond delay="0"/>
                                  </p:stCondLst>
                                  <p:childTnLst>
                                    <p:animMotion origin="layout" path="M 1.52778E-6 -8.64198E-7 L -0.18611 0.44228 " pathEditMode="relative" rAng="0" ptsTypes="AA">
                                      <p:cBhvr>
                                        <p:cTn id="303" dur="500" fill="hold"/>
                                        <p:tgtEl>
                                          <p:spTgt spid="50"/>
                                        </p:tgtEl>
                                        <p:attrNameLst>
                                          <p:attrName>ppt_x</p:attrName>
                                          <p:attrName>ppt_y</p:attrName>
                                        </p:attrNameLst>
                                      </p:cBhvr>
                                      <p:rCtr x="-9306" y="22114"/>
                                    </p:animMotion>
                                  </p:childTnLst>
                                </p:cTn>
                              </p:par>
                            </p:childTnLst>
                          </p:cTn>
                        </p:par>
                      </p:childTnLst>
                    </p:cTn>
                  </p:par>
                  <p:par>
                    <p:cTn id="304" fill="hold">
                      <p:stCondLst>
                        <p:cond delay="indefinite"/>
                      </p:stCondLst>
                      <p:childTnLst>
                        <p:par>
                          <p:cTn id="305" fill="hold">
                            <p:stCondLst>
                              <p:cond delay="0"/>
                            </p:stCondLst>
                            <p:childTnLst>
                              <p:par>
                                <p:cTn id="306" presetID="49" presetClass="path" presetSubtype="0" accel="50000" decel="50000" fill="hold" grpId="1" nodeType="clickEffect">
                                  <p:stCondLst>
                                    <p:cond delay="0"/>
                                  </p:stCondLst>
                                  <p:childTnLst>
                                    <p:animMotion origin="layout" path="M 4.58333E-6 2.71605E-6 L 0.23055 0.44228 " pathEditMode="relative" rAng="0" ptsTypes="AA">
                                      <p:cBhvr>
                                        <p:cTn id="307" dur="500" fill="hold"/>
                                        <p:tgtEl>
                                          <p:spTgt spid="51"/>
                                        </p:tgtEl>
                                        <p:attrNameLst>
                                          <p:attrName>ppt_x</p:attrName>
                                          <p:attrName>ppt_y</p:attrName>
                                        </p:attrNameLst>
                                      </p:cBhvr>
                                      <p:rCtr x="11528" y="22114"/>
                                    </p:animMotion>
                                  </p:childTnLst>
                                </p:cTn>
                              </p:par>
                            </p:childTnLst>
                          </p:cTn>
                        </p:par>
                      </p:childTnLst>
                    </p:cTn>
                  </p:par>
                  <p:par>
                    <p:cTn id="308" fill="hold">
                      <p:stCondLst>
                        <p:cond delay="indefinite"/>
                      </p:stCondLst>
                      <p:childTnLst>
                        <p:par>
                          <p:cTn id="309" fill="hold">
                            <p:stCondLst>
                              <p:cond delay="0"/>
                            </p:stCondLst>
                            <p:childTnLst>
                              <p:par>
                                <p:cTn id="310" presetID="49" presetClass="path" presetSubtype="0" accel="50000" decel="50000" fill="hold" grpId="1" nodeType="clickEffect">
                                  <p:stCondLst>
                                    <p:cond delay="0"/>
                                  </p:stCondLst>
                                  <p:childTnLst>
                                    <p:animMotion origin="layout" path="M -9.72222E-7 -2.22222E-6 L -0.46371 0.56127 " pathEditMode="relative" rAng="0" ptsTypes="AA">
                                      <p:cBhvr>
                                        <p:cTn id="311" dur="500" fill="hold"/>
                                        <p:tgtEl>
                                          <p:spTgt spid="52"/>
                                        </p:tgtEl>
                                        <p:attrNameLst>
                                          <p:attrName>ppt_x</p:attrName>
                                          <p:attrName>ppt_y</p:attrName>
                                        </p:attrNameLst>
                                      </p:cBhvr>
                                      <p:rCtr x="-23186" y="28056"/>
                                    </p:animMotion>
                                  </p:childTnLst>
                                </p:cTn>
                              </p:par>
                            </p:childTnLst>
                          </p:cTn>
                        </p:par>
                      </p:childTnLst>
                    </p:cTn>
                  </p:par>
                  <p:par>
                    <p:cTn id="312" fill="hold">
                      <p:stCondLst>
                        <p:cond delay="indefinite"/>
                      </p:stCondLst>
                      <p:childTnLst>
                        <p:par>
                          <p:cTn id="313" fill="hold">
                            <p:stCondLst>
                              <p:cond delay="0"/>
                            </p:stCondLst>
                            <p:childTnLst>
                              <p:par>
                                <p:cTn id="314" presetID="49" presetClass="path" presetSubtype="0" accel="50000" decel="50000" fill="hold" grpId="1" nodeType="clickEffect">
                                  <p:stCondLst>
                                    <p:cond delay="0"/>
                                  </p:stCondLst>
                                  <p:childTnLst>
                                    <p:animMotion origin="layout" path="M 5E-6 9.87654E-7 L -0.05208 0.57531 " pathEditMode="relative" rAng="0" ptsTypes="AA">
                                      <p:cBhvr>
                                        <p:cTn id="315" dur="500" fill="hold"/>
                                        <p:tgtEl>
                                          <p:spTgt spid="53"/>
                                        </p:tgtEl>
                                        <p:attrNameLst>
                                          <p:attrName>ppt_x</p:attrName>
                                          <p:attrName>ppt_y</p:attrName>
                                        </p:attrNameLst>
                                      </p:cBhvr>
                                      <p:rCtr x="-2604" y="28765"/>
                                    </p:animMotion>
                                  </p:childTnLst>
                                </p:cTn>
                              </p:par>
                            </p:childTnLst>
                          </p:cTn>
                        </p:par>
                      </p:childTnLst>
                    </p:cTn>
                  </p:par>
                  <p:par>
                    <p:cTn id="316" fill="hold">
                      <p:stCondLst>
                        <p:cond delay="indefinite"/>
                      </p:stCondLst>
                      <p:childTnLst>
                        <p:par>
                          <p:cTn id="317" fill="hold">
                            <p:stCondLst>
                              <p:cond delay="0"/>
                            </p:stCondLst>
                            <p:childTnLst>
                              <p:par>
                                <p:cTn id="318" presetID="49" presetClass="path" presetSubtype="0" accel="50000" decel="50000" fill="hold" grpId="1" nodeType="clickEffect">
                                  <p:stCondLst>
                                    <p:cond delay="0"/>
                                  </p:stCondLst>
                                  <p:childTnLst>
                                    <p:animMotion origin="layout" path="M -2.08333E-6 -3.33333E-6 L -0.03967 0.57516 " pathEditMode="relative" rAng="0" ptsTypes="AA">
                                      <p:cBhvr>
                                        <p:cTn id="319" dur="500" fill="hold"/>
                                        <p:tgtEl>
                                          <p:spTgt spid="56"/>
                                        </p:tgtEl>
                                        <p:attrNameLst>
                                          <p:attrName>ppt_x</p:attrName>
                                          <p:attrName>ppt_y</p:attrName>
                                        </p:attrNameLst>
                                      </p:cBhvr>
                                      <p:rCtr x="-1988" y="287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2" grpId="0"/>
      <p:bldP spid="12" grpId="1"/>
      <p:bldP spid="13" grpId="0"/>
      <p:bldP spid="13" grpId="1"/>
      <p:bldP spid="20" grpId="0"/>
      <p:bldP spid="20" grpId="1"/>
      <p:bldP spid="22" grpId="0"/>
      <p:bldP spid="22" grpId="1"/>
      <p:bldP spid="23" grpId="0"/>
      <p:bldP spid="23" grpId="1"/>
      <p:bldP spid="24" grpId="0"/>
      <p:bldP spid="24" grpId="1"/>
      <p:bldP spid="25" grpId="0"/>
      <p:bldP spid="25" grpId="1"/>
      <p:bldP spid="26" grpId="0"/>
      <p:bldP spid="26" grpId="1"/>
      <p:bldP spid="32" grpId="0"/>
      <p:bldP spid="32" grpId="1"/>
      <p:bldP spid="33" grpId="0"/>
      <p:bldP spid="33" grpId="1"/>
      <p:bldP spid="34" grpId="0"/>
      <p:bldP spid="34" grpId="1"/>
      <p:bldP spid="35" grpId="0"/>
      <p:bldP spid="35" grpId="1"/>
      <p:bldP spid="36" grpId="0"/>
      <p:bldP spid="36" grpId="1"/>
      <p:bldP spid="37" grpId="0"/>
      <p:bldP spid="37" grpId="1"/>
      <p:bldP spid="39" grpId="0"/>
      <p:bldP spid="39" grpId="1"/>
      <p:bldP spid="40" grpId="0"/>
      <p:bldP spid="40" grpId="1"/>
      <p:bldP spid="41" grpId="0"/>
      <p:bldP spid="41" grpId="1"/>
      <p:bldP spid="42" grpId="0"/>
      <p:bldP spid="42" grpId="1"/>
      <p:bldP spid="44" grpId="0"/>
      <p:bldP spid="44" grpId="1"/>
      <p:bldP spid="45" grpId="0"/>
      <p:bldP spid="45" grpId="1"/>
      <p:bldP spid="47" grpId="0"/>
      <p:bldP spid="47" grpId="1"/>
      <p:bldP spid="48" grpId="0"/>
      <p:bldP spid="48" grpId="1"/>
      <p:bldP spid="49" grpId="0"/>
      <p:bldP spid="49" grpId="1"/>
      <p:bldP spid="50" grpId="0"/>
      <p:bldP spid="50" grpId="1"/>
      <p:bldP spid="51" grpId="0"/>
      <p:bldP spid="51" grpId="1"/>
      <p:bldP spid="52" grpId="0"/>
      <p:bldP spid="52" grpId="1"/>
      <p:bldP spid="53" grpId="0"/>
      <p:bldP spid="53" grpId="1"/>
      <p:bldP spid="54" grpId="0"/>
      <p:bldP spid="54" grpId="1"/>
      <p:bldP spid="55" grpId="0"/>
      <p:bldP spid="55" grpId="1"/>
      <p:bldP spid="56" grpId="0"/>
      <p:bldP spid="56"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1390083">
            <a:off x="-967269" y="7613548"/>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21349882">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3076135" y="331517"/>
            <a:ext cx="13531454" cy="1003031"/>
          </a:xfrm>
          <a:prstGeom prst="rect">
            <a:avLst/>
          </a:prstGeom>
          <a:noFill/>
        </p:spPr>
        <p:txBody>
          <a:bodyPr wrap="square">
            <a:spAutoFit/>
          </a:bodyPr>
          <a:lstStyle/>
          <a:p>
            <a:pPr algn="just">
              <a:lnSpc>
                <a:spcPct val="150000"/>
              </a:lnSpc>
              <a:spcAft>
                <a:spcPts val="800"/>
              </a:spcAft>
            </a:pPr>
            <a:r>
              <a:rPr lang="en-US" sz="4400" b="1" dirty="0">
                <a:solidFill>
                  <a:srgbClr val="0070C0"/>
                </a:solidFill>
                <a:latin typeface="Calibri" panose="020F0502020204030204" pitchFamily="34" charset="0"/>
                <a:ea typeface="Calibri" panose="020F0502020204030204" pitchFamily="34" charset="0"/>
                <a:cs typeface="Calibri" panose="020F0502020204030204" pitchFamily="34" charset="0"/>
              </a:rPr>
              <a:t>Exercise 2. Complete the sentence with: a, an, some, any.</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44C98769-D64F-467A-940F-089F20AEE74E}"/>
              </a:ext>
            </a:extLst>
          </p:cNvPr>
          <p:cNvSpPr txBox="1"/>
          <p:nvPr/>
        </p:nvSpPr>
        <p:spPr>
          <a:xfrm>
            <a:off x="1655254" y="1373662"/>
            <a:ext cx="16468314" cy="8171468"/>
          </a:xfrm>
          <a:prstGeom prst="rect">
            <a:avLst/>
          </a:prstGeom>
          <a:noFill/>
        </p:spPr>
        <p:txBody>
          <a:bodyPr wrap="square">
            <a:spAutoFit/>
          </a:bodyPr>
          <a:lstStyle/>
          <a:p>
            <a:pPr algn="just">
              <a:spcAft>
                <a:spcPts val="600"/>
              </a:spcAft>
              <a:tabLst>
                <a:tab pos="890905" algn="l"/>
              </a:tabLst>
            </a:pPr>
            <a:r>
              <a:rPr lang="en-US" sz="4800" b="1" dirty="0">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800" dirty="0">
                <a:effectLst/>
                <a:latin typeface="Calibri" panose="020F0502020204030204" pitchFamily="34" charset="0"/>
                <a:ea typeface="Cambria" panose="02040503050406030204" pitchFamily="18" charset="0"/>
                <a:cs typeface="Cambria" panose="02040503050406030204" pitchFamily="18" charset="0"/>
              </a:rPr>
              <a:t> </a:t>
            </a:r>
            <a:r>
              <a:rPr lang="en-US" sz="4800" dirty="0">
                <a:solidFill>
                  <a:srgbClr val="000000"/>
                </a:solidFill>
                <a:effectLst/>
                <a:latin typeface="Calibri" panose="020F0502020204030204" pitchFamily="34" charset="0"/>
                <a:ea typeface="Cambria" panose="02040503050406030204" pitchFamily="18" charset="0"/>
                <a:cs typeface="Cambria" panose="02040503050406030204" pitchFamily="18" charset="0"/>
              </a:rPr>
              <a:t>There is ________ banana in the basket.</a:t>
            </a:r>
            <a:endParaRPr lang="en-US" sz="4800" dirty="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890905" algn="l"/>
              </a:tabLst>
            </a:pPr>
            <a:r>
              <a:rPr lang="en-US" sz="4800" b="1" dirty="0">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800" dirty="0">
                <a:effectLst/>
                <a:latin typeface="Calibri" panose="020F0502020204030204" pitchFamily="34" charset="0"/>
                <a:ea typeface="Cambria" panose="02040503050406030204" pitchFamily="18" charset="0"/>
                <a:cs typeface="Cambria" panose="02040503050406030204" pitchFamily="18" charset="0"/>
              </a:rPr>
              <a:t> </a:t>
            </a:r>
            <a:r>
              <a:rPr lang="en-US" sz="4800" dirty="0">
                <a:solidFill>
                  <a:srgbClr val="000000"/>
                </a:solidFill>
                <a:effectLst/>
                <a:latin typeface="Calibri" panose="020F0502020204030204" pitchFamily="34" charset="0"/>
                <a:ea typeface="Cambria" panose="02040503050406030204" pitchFamily="18" charset="0"/>
                <a:cs typeface="Cambria" panose="02040503050406030204" pitchFamily="18" charset="0"/>
              </a:rPr>
              <a:t>I need ________ tea.</a:t>
            </a:r>
            <a:endParaRPr lang="en-US" sz="4800" dirty="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890905" algn="l"/>
              </a:tabLst>
            </a:pPr>
            <a:r>
              <a:rPr lang="en-US" sz="4800" b="1" dirty="0">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800" dirty="0">
                <a:effectLst/>
                <a:latin typeface="Calibri" panose="020F0502020204030204" pitchFamily="34" charset="0"/>
                <a:ea typeface="Cambria" panose="02040503050406030204" pitchFamily="18" charset="0"/>
                <a:cs typeface="Cambria" panose="02040503050406030204" pitchFamily="18" charset="0"/>
              </a:rPr>
              <a:t> </a:t>
            </a:r>
            <a:r>
              <a:rPr lang="en-US" sz="4800" dirty="0">
                <a:solidFill>
                  <a:srgbClr val="000000"/>
                </a:solidFill>
                <a:effectLst/>
                <a:latin typeface="Calibri" panose="020F0502020204030204" pitchFamily="34" charset="0"/>
                <a:ea typeface="Cambria" panose="02040503050406030204" pitchFamily="18" charset="0"/>
                <a:cs typeface="Cambria" panose="02040503050406030204" pitchFamily="18" charset="0"/>
              </a:rPr>
              <a:t>Are there ________ tomatoes in the fridge?</a:t>
            </a:r>
            <a:endParaRPr lang="en-US" sz="4800" dirty="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890905" algn="l"/>
              </a:tabLst>
            </a:pPr>
            <a:r>
              <a:rPr lang="en-US" sz="4800" b="1" dirty="0">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800" dirty="0">
                <a:effectLst/>
                <a:latin typeface="Calibri" panose="020F0502020204030204" pitchFamily="34" charset="0"/>
                <a:ea typeface="Cambria" panose="02040503050406030204" pitchFamily="18" charset="0"/>
                <a:cs typeface="Cambria" panose="02040503050406030204" pitchFamily="18" charset="0"/>
              </a:rPr>
              <a:t> </a:t>
            </a:r>
            <a:r>
              <a:rPr lang="en-US" sz="4800" dirty="0">
                <a:solidFill>
                  <a:srgbClr val="000000"/>
                </a:solidFill>
                <a:effectLst/>
                <a:latin typeface="Calibri" panose="020F0502020204030204" pitchFamily="34" charset="0"/>
                <a:ea typeface="Cambria" panose="02040503050406030204" pitchFamily="18" charset="0"/>
                <a:cs typeface="Cambria" panose="02040503050406030204" pitchFamily="18" charset="0"/>
              </a:rPr>
              <a:t>There’s ________ orange on the table.</a:t>
            </a:r>
            <a:endParaRPr lang="en-US" sz="4800" dirty="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890905" algn="l"/>
              </a:tabLst>
            </a:pPr>
            <a:r>
              <a:rPr lang="en-US" sz="4800" b="1" dirty="0">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4800" dirty="0">
                <a:effectLst/>
                <a:latin typeface="Calibri" panose="020F0502020204030204" pitchFamily="34" charset="0"/>
                <a:ea typeface="Cambria" panose="02040503050406030204" pitchFamily="18" charset="0"/>
                <a:cs typeface="Cambria" panose="02040503050406030204" pitchFamily="18" charset="0"/>
              </a:rPr>
              <a:t> </a:t>
            </a:r>
            <a:r>
              <a:rPr lang="en-US" sz="4800" dirty="0">
                <a:solidFill>
                  <a:srgbClr val="000000"/>
                </a:solidFill>
                <a:effectLst/>
                <a:latin typeface="Calibri" panose="020F0502020204030204" pitchFamily="34" charset="0"/>
                <a:ea typeface="Cambria" panose="02040503050406030204" pitchFamily="18" charset="0"/>
                <a:cs typeface="Cambria" panose="02040503050406030204" pitchFamily="18" charset="0"/>
              </a:rPr>
              <a:t>I’d like ________ apple juice.</a:t>
            </a:r>
            <a:endParaRPr lang="en-US" sz="4800" dirty="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890905" algn="l"/>
              </a:tabLst>
            </a:pPr>
            <a:r>
              <a:rPr lang="en-US" sz="4800" b="1" dirty="0">
                <a:solidFill>
                  <a:srgbClr val="0070C0"/>
                </a:solidFill>
                <a:effectLst/>
                <a:latin typeface="Calibri" panose="020F0502020204030204" pitchFamily="34" charset="0"/>
                <a:ea typeface="Cambria" panose="02040503050406030204" pitchFamily="18" charset="0"/>
                <a:cs typeface="Cambria" panose="02040503050406030204" pitchFamily="18" charset="0"/>
              </a:rPr>
              <a:t>6.</a:t>
            </a:r>
            <a:r>
              <a:rPr lang="en-US" sz="4800" dirty="0">
                <a:effectLst/>
                <a:latin typeface="Calibri" panose="020F0502020204030204" pitchFamily="34" charset="0"/>
                <a:ea typeface="Cambria" panose="02040503050406030204" pitchFamily="18" charset="0"/>
                <a:cs typeface="Cambria" panose="02040503050406030204" pitchFamily="18" charset="0"/>
              </a:rPr>
              <a:t> </a:t>
            </a:r>
            <a:r>
              <a:rPr lang="en-US" sz="4800" dirty="0">
                <a:solidFill>
                  <a:srgbClr val="000000"/>
                </a:solidFill>
                <a:effectLst/>
                <a:latin typeface="Calibri" panose="020F0502020204030204" pitchFamily="34" charset="0"/>
                <a:ea typeface="Cambria" panose="02040503050406030204" pitchFamily="18" charset="0"/>
                <a:cs typeface="Cambria" panose="02040503050406030204" pitchFamily="18" charset="0"/>
              </a:rPr>
              <a:t>Do you have ________ dogs or cats at home?</a:t>
            </a:r>
            <a:endParaRPr lang="en-US" sz="4800" dirty="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890905" algn="l"/>
              </a:tabLst>
            </a:pPr>
            <a:r>
              <a:rPr lang="en-US" sz="4800" b="1" dirty="0">
                <a:solidFill>
                  <a:srgbClr val="0070C0"/>
                </a:solidFill>
                <a:effectLst/>
                <a:latin typeface="Calibri" panose="020F0502020204030204" pitchFamily="34" charset="0"/>
                <a:ea typeface="Cambria" panose="02040503050406030204" pitchFamily="18" charset="0"/>
                <a:cs typeface="Cambria" panose="02040503050406030204" pitchFamily="18" charset="0"/>
              </a:rPr>
              <a:t>7.</a:t>
            </a:r>
            <a:r>
              <a:rPr lang="en-US" sz="4800" dirty="0">
                <a:effectLst/>
                <a:latin typeface="Calibri" panose="020F0502020204030204" pitchFamily="34" charset="0"/>
                <a:ea typeface="Cambria" panose="02040503050406030204" pitchFamily="18" charset="0"/>
                <a:cs typeface="Cambria" panose="02040503050406030204" pitchFamily="18" charset="0"/>
              </a:rPr>
              <a:t> </a:t>
            </a:r>
            <a:r>
              <a:rPr lang="en-US" sz="4800" dirty="0">
                <a:solidFill>
                  <a:srgbClr val="000000"/>
                </a:solidFill>
                <a:effectLst/>
                <a:latin typeface="Calibri" panose="020F0502020204030204" pitchFamily="34" charset="0"/>
                <a:ea typeface="Cambria" panose="02040503050406030204" pitchFamily="18" charset="0"/>
                <a:cs typeface="Cambria" panose="02040503050406030204" pitchFamily="18" charset="0"/>
              </a:rPr>
              <a:t>Would you like ________ cup of tea?</a:t>
            </a:r>
            <a:endParaRPr lang="en-US" sz="4800" dirty="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800" b="1" dirty="0">
                <a:solidFill>
                  <a:srgbClr val="0070C0"/>
                </a:solidFill>
                <a:effectLst/>
                <a:latin typeface="Calibri" panose="020F0502020204030204" pitchFamily="34" charset="0"/>
                <a:ea typeface="Cambria" panose="02040503050406030204" pitchFamily="18" charset="0"/>
                <a:cs typeface="Cambria" panose="02040503050406030204" pitchFamily="18" charset="0"/>
              </a:rPr>
              <a:t>8.</a:t>
            </a:r>
            <a:r>
              <a:rPr lang="en-US" sz="4800" dirty="0">
                <a:effectLst/>
                <a:latin typeface="Calibri" panose="020F0502020204030204" pitchFamily="34" charset="0"/>
                <a:ea typeface="Cambria" panose="02040503050406030204" pitchFamily="18" charset="0"/>
                <a:cs typeface="Cambria" panose="02040503050406030204" pitchFamily="18" charset="0"/>
              </a:rPr>
              <a:t> </a:t>
            </a:r>
            <a:r>
              <a:rPr lang="en-US" sz="4800" dirty="0">
                <a:solidFill>
                  <a:srgbClr val="000000"/>
                </a:solidFill>
                <a:effectLst/>
                <a:latin typeface="Calibri" panose="020F0502020204030204" pitchFamily="34" charset="0"/>
                <a:ea typeface="Cambria" panose="02040503050406030204" pitchFamily="18" charset="0"/>
                <a:cs typeface="Cambria" panose="02040503050406030204" pitchFamily="18" charset="0"/>
              </a:rPr>
              <a:t>I would like</a:t>
            </a:r>
            <a:r>
              <a:rPr lang="en-US" sz="4800" dirty="0">
                <a:effectLst/>
                <a:latin typeface="Calibri" panose="020F0502020204030204" pitchFamily="34" charset="0"/>
                <a:ea typeface="Cambria" panose="02040503050406030204" pitchFamily="18" charset="0"/>
                <a:cs typeface="Cambria" panose="02040503050406030204" pitchFamily="18" charset="0"/>
              </a:rPr>
              <a:t> </a:t>
            </a:r>
            <a:r>
              <a:rPr lang="en-US" sz="4800" dirty="0">
                <a:solidFill>
                  <a:srgbClr val="000000"/>
                </a:solidFill>
                <a:effectLst/>
                <a:latin typeface="Calibri" panose="020F0502020204030204" pitchFamily="34" charset="0"/>
                <a:ea typeface="Cambria" panose="02040503050406030204" pitchFamily="18" charset="0"/>
                <a:cs typeface="Cambria" panose="02040503050406030204" pitchFamily="18" charset="0"/>
              </a:rPr>
              <a:t>________ cakes, please.</a:t>
            </a:r>
            <a:endParaRPr lang="en-US" sz="4800" dirty="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800" b="1" dirty="0">
                <a:solidFill>
                  <a:srgbClr val="0070C0"/>
                </a:solidFill>
                <a:effectLst/>
                <a:latin typeface="Calibri" panose="020F0502020204030204" pitchFamily="34" charset="0"/>
                <a:ea typeface="Cambria" panose="02040503050406030204" pitchFamily="18" charset="0"/>
                <a:cs typeface="Cambria" panose="02040503050406030204" pitchFamily="18" charset="0"/>
              </a:rPr>
              <a:t>9.</a:t>
            </a:r>
            <a:r>
              <a:rPr lang="en-US" sz="4800" dirty="0">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r>
              <a:rPr lang="en-US" sz="4800" dirty="0">
                <a:solidFill>
                  <a:srgbClr val="000000"/>
                </a:solidFill>
                <a:effectLst/>
                <a:latin typeface="Calibri" panose="020F0502020204030204" pitchFamily="34" charset="0"/>
                <a:ea typeface="Cambria" panose="02040503050406030204" pitchFamily="18" charset="0"/>
                <a:cs typeface="Cambria" panose="02040503050406030204" pitchFamily="18" charset="0"/>
              </a:rPr>
              <a:t>Can I have</a:t>
            </a:r>
            <a:r>
              <a:rPr lang="en-US" sz="4800" dirty="0">
                <a:effectLst/>
                <a:latin typeface="Calibri" panose="020F0502020204030204" pitchFamily="34" charset="0"/>
                <a:ea typeface="Cambria" panose="02040503050406030204" pitchFamily="18" charset="0"/>
                <a:cs typeface="Cambria" panose="02040503050406030204" pitchFamily="18" charset="0"/>
              </a:rPr>
              <a:t> </a:t>
            </a:r>
            <a:r>
              <a:rPr lang="en-US" sz="4800" dirty="0">
                <a:solidFill>
                  <a:srgbClr val="000000"/>
                </a:solidFill>
                <a:effectLst/>
                <a:latin typeface="Calibri" panose="020F0502020204030204" pitchFamily="34" charset="0"/>
                <a:ea typeface="Cambria" panose="02040503050406030204" pitchFamily="18" charset="0"/>
                <a:cs typeface="Cambria" panose="02040503050406030204" pitchFamily="18" charset="0"/>
              </a:rPr>
              <a:t>________ glass of milk?</a:t>
            </a:r>
            <a:endParaRPr lang="en-US" sz="4800" dirty="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800" b="1" dirty="0">
                <a:solidFill>
                  <a:srgbClr val="0070C0"/>
                </a:solidFill>
                <a:effectLst/>
                <a:latin typeface="Calibri" panose="020F0502020204030204" pitchFamily="34" charset="0"/>
                <a:ea typeface="Cambria" panose="02040503050406030204" pitchFamily="18" charset="0"/>
                <a:cs typeface="Cambria" panose="02040503050406030204" pitchFamily="18" charset="0"/>
              </a:rPr>
              <a:t>10.</a:t>
            </a:r>
            <a:r>
              <a:rPr lang="en-US" sz="4800" dirty="0">
                <a:solidFill>
                  <a:srgbClr val="000000"/>
                </a:solidFill>
                <a:effectLst/>
                <a:latin typeface="Calibri" panose="020F0502020204030204" pitchFamily="34" charset="0"/>
                <a:ea typeface="Cambria" panose="02040503050406030204" pitchFamily="18" charset="0"/>
                <a:cs typeface="Cambria" panose="02040503050406030204" pitchFamily="18" charset="0"/>
              </a:rPr>
              <a:t> Thank you. And ________ box of chocolate would be fine.</a:t>
            </a:r>
            <a:endParaRPr lang="en-US" sz="4800" dirty="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TextBox 12">
            <a:extLst>
              <a:ext uri="{FF2B5EF4-FFF2-40B4-BE49-F238E27FC236}">
                <a16:creationId xmlns:a16="http://schemas.microsoft.com/office/drawing/2014/main" id="{9863903B-C8FD-4052-A998-7077F9135405}"/>
              </a:ext>
            </a:extLst>
          </p:cNvPr>
          <p:cNvSpPr txBox="1"/>
          <p:nvPr/>
        </p:nvSpPr>
        <p:spPr>
          <a:xfrm>
            <a:off x="5341475" y="1168576"/>
            <a:ext cx="2121568" cy="1015663"/>
          </a:xfrm>
          <a:prstGeom prst="rect">
            <a:avLst/>
          </a:prstGeom>
          <a:noFill/>
        </p:spPr>
        <p:txBody>
          <a:bodyPr wrap="square">
            <a:spAutoFit/>
          </a:bodyPr>
          <a:lstStyle/>
          <a:p>
            <a:r>
              <a:rPr lang="en-US" sz="6000" b="1">
                <a:solidFill>
                  <a:srgbClr val="FF0000"/>
                </a:solidFill>
                <a:effectLst/>
                <a:latin typeface="+mj-lt"/>
                <a:ea typeface="Calibri" panose="020F0502020204030204" pitchFamily="34" charset="0"/>
              </a:rPr>
              <a:t>a </a:t>
            </a:r>
            <a:endParaRPr lang="en-US" sz="6000" b="1">
              <a:solidFill>
                <a:srgbClr val="FF0000"/>
              </a:solidFill>
              <a:latin typeface="+mj-lt"/>
            </a:endParaRPr>
          </a:p>
        </p:txBody>
      </p:sp>
      <p:sp>
        <p:nvSpPr>
          <p:cNvPr id="20" name="TextBox 19">
            <a:extLst>
              <a:ext uri="{FF2B5EF4-FFF2-40B4-BE49-F238E27FC236}">
                <a16:creationId xmlns:a16="http://schemas.microsoft.com/office/drawing/2014/main" id="{3354EC95-1C0C-4BCE-B721-9BE8CF727FC6}"/>
              </a:ext>
            </a:extLst>
          </p:cNvPr>
          <p:cNvSpPr txBox="1"/>
          <p:nvPr/>
        </p:nvSpPr>
        <p:spPr>
          <a:xfrm>
            <a:off x="4228625" y="2001132"/>
            <a:ext cx="2730059" cy="1015663"/>
          </a:xfrm>
          <a:prstGeom prst="rect">
            <a:avLst/>
          </a:prstGeom>
          <a:noFill/>
        </p:spPr>
        <p:txBody>
          <a:bodyPr wrap="square">
            <a:spAutoFit/>
          </a:bodyPr>
          <a:lstStyle/>
          <a:p>
            <a:r>
              <a:rPr lang="en-US" sz="6000" b="1">
                <a:solidFill>
                  <a:srgbClr val="FF0000"/>
                </a:solidFill>
                <a:effectLst/>
                <a:latin typeface="+mj-lt"/>
                <a:ea typeface="Calibri" panose="020F0502020204030204" pitchFamily="34" charset="0"/>
              </a:rPr>
              <a:t>some</a:t>
            </a:r>
            <a:endParaRPr lang="en-US" sz="6000" b="1">
              <a:solidFill>
                <a:srgbClr val="FF0000"/>
              </a:solidFill>
              <a:latin typeface="+mj-lt"/>
            </a:endParaRPr>
          </a:p>
        </p:txBody>
      </p:sp>
      <p:sp>
        <p:nvSpPr>
          <p:cNvPr id="22" name="TextBox 21">
            <a:extLst>
              <a:ext uri="{FF2B5EF4-FFF2-40B4-BE49-F238E27FC236}">
                <a16:creationId xmlns:a16="http://schemas.microsoft.com/office/drawing/2014/main" id="{662F30B9-DB96-476A-B330-211A717A6E85}"/>
              </a:ext>
            </a:extLst>
          </p:cNvPr>
          <p:cNvSpPr txBox="1"/>
          <p:nvPr/>
        </p:nvSpPr>
        <p:spPr>
          <a:xfrm>
            <a:off x="5341475" y="2869579"/>
            <a:ext cx="2418893" cy="1015663"/>
          </a:xfrm>
          <a:prstGeom prst="rect">
            <a:avLst/>
          </a:prstGeom>
          <a:noFill/>
        </p:spPr>
        <p:txBody>
          <a:bodyPr wrap="square">
            <a:spAutoFit/>
          </a:bodyPr>
          <a:lstStyle/>
          <a:p>
            <a:r>
              <a:rPr lang="en-US" sz="6000" b="1">
                <a:solidFill>
                  <a:srgbClr val="FF0000"/>
                </a:solidFill>
                <a:effectLst/>
                <a:latin typeface="+mj-lt"/>
                <a:ea typeface="Calibri" panose="020F0502020204030204" pitchFamily="34" charset="0"/>
              </a:rPr>
              <a:t>any </a:t>
            </a:r>
            <a:endParaRPr lang="en-US" sz="6000" b="1">
              <a:solidFill>
                <a:srgbClr val="FF0000"/>
              </a:solidFill>
              <a:latin typeface="+mj-lt"/>
            </a:endParaRPr>
          </a:p>
        </p:txBody>
      </p:sp>
      <p:sp>
        <p:nvSpPr>
          <p:cNvPr id="23" name="TextBox 22">
            <a:extLst>
              <a:ext uri="{FF2B5EF4-FFF2-40B4-BE49-F238E27FC236}">
                <a16:creationId xmlns:a16="http://schemas.microsoft.com/office/drawing/2014/main" id="{91DCA85F-CE44-47A9-BD97-23DF7D24A302}"/>
              </a:ext>
            </a:extLst>
          </p:cNvPr>
          <p:cNvSpPr txBox="1"/>
          <p:nvPr/>
        </p:nvSpPr>
        <p:spPr>
          <a:xfrm>
            <a:off x="5161368" y="3658689"/>
            <a:ext cx="2121568" cy="1015663"/>
          </a:xfrm>
          <a:prstGeom prst="rect">
            <a:avLst/>
          </a:prstGeom>
          <a:noFill/>
        </p:spPr>
        <p:txBody>
          <a:bodyPr wrap="square">
            <a:spAutoFit/>
          </a:bodyPr>
          <a:lstStyle/>
          <a:p>
            <a:r>
              <a:rPr lang="en-US" sz="6000" b="1">
                <a:solidFill>
                  <a:srgbClr val="FF0000"/>
                </a:solidFill>
                <a:effectLst/>
                <a:latin typeface="+mj-lt"/>
                <a:ea typeface="Calibri" panose="020F0502020204030204" pitchFamily="34" charset="0"/>
              </a:rPr>
              <a:t>an </a:t>
            </a:r>
            <a:endParaRPr lang="en-US" sz="6000" b="1">
              <a:solidFill>
                <a:srgbClr val="FF0000"/>
              </a:solidFill>
              <a:latin typeface="+mj-lt"/>
            </a:endParaRPr>
          </a:p>
        </p:txBody>
      </p:sp>
      <p:sp>
        <p:nvSpPr>
          <p:cNvPr id="24" name="TextBox 23">
            <a:extLst>
              <a:ext uri="{FF2B5EF4-FFF2-40B4-BE49-F238E27FC236}">
                <a16:creationId xmlns:a16="http://schemas.microsoft.com/office/drawing/2014/main" id="{F6DAB737-0447-4335-B633-1A34494AC663}"/>
              </a:ext>
            </a:extLst>
          </p:cNvPr>
          <p:cNvSpPr txBox="1"/>
          <p:nvPr/>
        </p:nvSpPr>
        <p:spPr>
          <a:xfrm>
            <a:off x="4464559" y="4432743"/>
            <a:ext cx="2494125" cy="1015663"/>
          </a:xfrm>
          <a:prstGeom prst="rect">
            <a:avLst/>
          </a:prstGeom>
          <a:noFill/>
        </p:spPr>
        <p:txBody>
          <a:bodyPr wrap="square">
            <a:spAutoFit/>
          </a:bodyPr>
          <a:lstStyle/>
          <a:p>
            <a:r>
              <a:rPr lang="en-US" sz="6000" b="1">
                <a:solidFill>
                  <a:srgbClr val="FF0000"/>
                </a:solidFill>
                <a:effectLst/>
                <a:latin typeface="+mj-lt"/>
                <a:ea typeface="Calibri" panose="020F0502020204030204" pitchFamily="34" charset="0"/>
              </a:rPr>
              <a:t>some</a:t>
            </a:r>
            <a:endParaRPr lang="en-US" sz="6000" b="1">
              <a:solidFill>
                <a:srgbClr val="FF0000"/>
              </a:solidFill>
              <a:latin typeface="+mj-lt"/>
            </a:endParaRPr>
          </a:p>
        </p:txBody>
      </p:sp>
      <p:sp>
        <p:nvSpPr>
          <p:cNvPr id="25" name="TextBox 24">
            <a:extLst>
              <a:ext uri="{FF2B5EF4-FFF2-40B4-BE49-F238E27FC236}">
                <a16:creationId xmlns:a16="http://schemas.microsoft.com/office/drawing/2014/main" id="{A3F396AD-1816-4515-9F6C-C200AD191C93}"/>
              </a:ext>
            </a:extLst>
          </p:cNvPr>
          <p:cNvSpPr txBox="1"/>
          <p:nvPr/>
        </p:nvSpPr>
        <p:spPr>
          <a:xfrm>
            <a:off x="6402259" y="5216260"/>
            <a:ext cx="2121568" cy="1015663"/>
          </a:xfrm>
          <a:prstGeom prst="rect">
            <a:avLst/>
          </a:prstGeom>
          <a:noFill/>
        </p:spPr>
        <p:txBody>
          <a:bodyPr wrap="square">
            <a:spAutoFit/>
          </a:bodyPr>
          <a:lstStyle/>
          <a:p>
            <a:r>
              <a:rPr lang="en-US" sz="6000" b="1">
                <a:solidFill>
                  <a:srgbClr val="FF0000"/>
                </a:solidFill>
                <a:effectLst/>
                <a:latin typeface="+mj-lt"/>
                <a:ea typeface="Calibri" panose="020F0502020204030204" pitchFamily="34" charset="0"/>
              </a:rPr>
              <a:t>any </a:t>
            </a:r>
            <a:endParaRPr lang="en-US" sz="6000" b="1">
              <a:solidFill>
                <a:srgbClr val="FF0000"/>
              </a:solidFill>
              <a:latin typeface="+mj-lt"/>
            </a:endParaRPr>
          </a:p>
        </p:txBody>
      </p:sp>
      <p:sp>
        <p:nvSpPr>
          <p:cNvPr id="26" name="TextBox 25">
            <a:extLst>
              <a:ext uri="{FF2B5EF4-FFF2-40B4-BE49-F238E27FC236}">
                <a16:creationId xmlns:a16="http://schemas.microsoft.com/office/drawing/2014/main" id="{4C516F9B-A875-4CDE-B2A4-6F8280DDB2B3}"/>
              </a:ext>
            </a:extLst>
          </p:cNvPr>
          <p:cNvSpPr txBox="1"/>
          <p:nvPr/>
        </p:nvSpPr>
        <p:spPr>
          <a:xfrm>
            <a:off x="7099068" y="6044884"/>
            <a:ext cx="2121568" cy="1015663"/>
          </a:xfrm>
          <a:prstGeom prst="rect">
            <a:avLst/>
          </a:prstGeom>
          <a:noFill/>
        </p:spPr>
        <p:txBody>
          <a:bodyPr wrap="square">
            <a:spAutoFit/>
          </a:bodyPr>
          <a:lstStyle/>
          <a:p>
            <a:r>
              <a:rPr lang="en-US" sz="6000" b="1">
                <a:solidFill>
                  <a:srgbClr val="FF0000"/>
                </a:solidFill>
                <a:effectLst/>
                <a:latin typeface="+mj-lt"/>
                <a:ea typeface="Calibri" panose="020F0502020204030204" pitchFamily="34" charset="0"/>
              </a:rPr>
              <a:t>a </a:t>
            </a:r>
            <a:endParaRPr lang="en-US" sz="6000" b="1">
              <a:solidFill>
                <a:srgbClr val="FF0000"/>
              </a:solidFill>
              <a:latin typeface="+mj-lt"/>
            </a:endParaRPr>
          </a:p>
        </p:txBody>
      </p:sp>
      <p:sp>
        <p:nvSpPr>
          <p:cNvPr id="27" name="TextBox 26">
            <a:extLst>
              <a:ext uri="{FF2B5EF4-FFF2-40B4-BE49-F238E27FC236}">
                <a16:creationId xmlns:a16="http://schemas.microsoft.com/office/drawing/2014/main" id="{85922A11-65F2-4C45-AF4B-D67F249710F1}"/>
              </a:ext>
            </a:extLst>
          </p:cNvPr>
          <p:cNvSpPr txBox="1"/>
          <p:nvPr/>
        </p:nvSpPr>
        <p:spPr>
          <a:xfrm>
            <a:off x="5638800" y="6905622"/>
            <a:ext cx="2647715" cy="1015663"/>
          </a:xfrm>
          <a:prstGeom prst="rect">
            <a:avLst/>
          </a:prstGeom>
          <a:noFill/>
        </p:spPr>
        <p:txBody>
          <a:bodyPr wrap="square">
            <a:spAutoFit/>
          </a:bodyPr>
          <a:lstStyle/>
          <a:p>
            <a:r>
              <a:rPr lang="en-US" sz="6000" b="1">
                <a:solidFill>
                  <a:srgbClr val="FF0000"/>
                </a:solidFill>
                <a:effectLst/>
                <a:latin typeface="+mj-lt"/>
                <a:ea typeface="Calibri" panose="020F0502020204030204" pitchFamily="34" charset="0"/>
              </a:rPr>
              <a:t>some</a:t>
            </a:r>
            <a:endParaRPr lang="en-US" sz="6000" b="1">
              <a:solidFill>
                <a:srgbClr val="FF0000"/>
              </a:solidFill>
              <a:latin typeface="+mj-lt"/>
            </a:endParaRPr>
          </a:p>
        </p:txBody>
      </p:sp>
      <p:sp>
        <p:nvSpPr>
          <p:cNvPr id="28" name="TextBox 27">
            <a:extLst>
              <a:ext uri="{FF2B5EF4-FFF2-40B4-BE49-F238E27FC236}">
                <a16:creationId xmlns:a16="http://schemas.microsoft.com/office/drawing/2014/main" id="{F8430407-C595-4391-A9D9-7CE86350B5FA}"/>
              </a:ext>
            </a:extLst>
          </p:cNvPr>
          <p:cNvSpPr txBox="1"/>
          <p:nvPr/>
        </p:nvSpPr>
        <p:spPr>
          <a:xfrm>
            <a:off x="5902331" y="7654611"/>
            <a:ext cx="2121568" cy="1015663"/>
          </a:xfrm>
          <a:prstGeom prst="rect">
            <a:avLst/>
          </a:prstGeom>
          <a:noFill/>
        </p:spPr>
        <p:txBody>
          <a:bodyPr wrap="square">
            <a:spAutoFit/>
          </a:bodyPr>
          <a:lstStyle/>
          <a:p>
            <a:r>
              <a:rPr lang="en-US" sz="6000" b="1">
                <a:solidFill>
                  <a:srgbClr val="FF0000"/>
                </a:solidFill>
                <a:effectLst/>
                <a:latin typeface="+mj-lt"/>
                <a:ea typeface="Calibri" panose="020F0502020204030204" pitchFamily="34" charset="0"/>
              </a:rPr>
              <a:t>a </a:t>
            </a:r>
            <a:endParaRPr lang="en-US" sz="6000" b="1">
              <a:solidFill>
                <a:srgbClr val="FF0000"/>
              </a:solidFill>
              <a:latin typeface="+mj-lt"/>
            </a:endParaRPr>
          </a:p>
        </p:txBody>
      </p:sp>
      <p:sp>
        <p:nvSpPr>
          <p:cNvPr id="29" name="TextBox 28">
            <a:extLst>
              <a:ext uri="{FF2B5EF4-FFF2-40B4-BE49-F238E27FC236}">
                <a16:creationId xmlns:a16="http://schemas.microsoft.com/office/drawing/2014/main" id="{0EB01C68-59E4-4ACC-AD97-42D7658DE66A}"/>
              </a:ext>
            </a:extLst>
          </p:cNvPr>
          <p:cNvSpPr txBox="1"/>
          <p:nvPr/>
        </p:nvSpPr>
        <p:spPr>
          <a:xfrm>
            <a:off x="7410813" y="8372328"/>
            <a:ext cx="2121568" cy="1015663"/>
          </a:xfrm>
          <a:prstGeom prst="rect">
            <a:avLst/>
          </a:prstGeom>
          <a:noFill/>
        </p:spPr>
        <p:txBody>
          <a:bodyPr wrap="square">
            <a:spAutoFit/>
          </a:bodyPr>
          <a:lstStyle/>
          <a:p>
            <a:r>
              <a:rPr lang="en-US" sz="6000" b="1">
                <a:solidFill>
                  <a:srgbClr val="FF0000"/>
                </a:solidFill>
                <a:effectLst/>
                <a:latin typeface="+mj-lt"/>
                <a:ea typeface="Calibri" panose="020F0502020204030204" pitchFamily="34" charset="0"/>
              </a:rPr>
              <a:t>a </a:t>
            </a:r>
            <a:endParaRPr lang="en-US" sz="6000" b="1">
              <a:solidFill>
                <a:srgbClr val="FF0000"/>
              </a:solidFill>
              <a:latin typeface="+mj-lt"/>
            </a:endParaRPr>
          </a:p>
        </p:txBody>
      </p:sp>
    </p:spTree>
    <p:extLst>
      <p:ext uri="{BB962C8B-B14F-4D97-AF65-F5344CB8AC3E}">
        <p14:creationId xmlns:p14="http://schemas.microsoft.com/office/powerpoint/2010/main" val="3800519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barn(inVertical)">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barn(inVertical)">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barn(inVertical)">
                                      <p:cBhvr>
                                        <p:cTn id="69" dur="500"/>
                                        <p:tgtEl>
                                          <p:spTgt spid="23"/>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barn(inVertical)">
                                      <p:cBhvr>
                                        <p:cTn id="74" dur="500"/>
                                        <p:tgtEl>
                                          <p:spTgt spid="24"/>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barn(inVertical)">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barn(inVertical)">
                                      <p:cBhvr>
                                        <p:cTn id="84" dur="500"/>
                                        <p:tgtEl>
                                          <p:spTgt spid="26"/>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barn(inVertical)">
                                      <p:cBhvr>
                                        <p:cTn id="89" dur="500"/>
                                        <p:tgtEl>
                                          <p:spTgt spid="27"/>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barn(inVertical)">
                                      <p:cBhvr>
                                        <p:cTn id="94" dur="500"/>
                                        <p:tgtEl>
                                          <p:spTgt spid="28"/>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barn(inVertical)">
                                      <p:cBhvr>
                                        <p:cTn id="9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1" grpId="0"/>
      <p:bldP spid="13" grpId="0"/>
      <p:bldP spid="20" grpId="0"/>
      <p:bldP spid="22" grpId="0"/>
      <p:bldP spid="23" grpId="0"/>
      <p:bldP spid="24" grpId="0"/>
      <p:bldP spid="25" grpId="0"/>
      <p:bldP spid="26" grpId="0"/>
      <p:bldP spid="27" grpId="0"/>
      <p:bldP spid="28" grpId="0"/>
      <p:bldP spid="2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1390083">
            <a:off x="-1087177" y="8310955"/>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2411300" y="331517"/>
            <a:ext cx="14196289" cy="920252"/>
          </a:xfrm>
          <a:prstGeom prst="rect">
            <a:avLst/>
          </a:prstGeom>
          <a:noFill/>
        </p:spPr>
        <p:txBody>
          <a:bodyPr wrap="square">
            <a:spAutoFit/>
          </a:bodyPr>
          <a:lstStyle/>
          <a:p>
            <a:pPr algn="just">
              <a:lnSpc>
                <a:spcPct val="150000"/>
              </a:lnSpc>
              <a:spcAft>
                <a:spcPts val="80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Exercise 3. Complete the sentence with: a, an, some, any.</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B727453D-9C52-4AB0-9B1F-2811BF9988C5}"/>
              </a:ext>
            </a:extLst>
          </p:cNvPr>
          <p:cNvSpPr txBox="1"/>
          <p:nvPr/>
        </p:nvSpPr>
        <p:spPr>
          <a:xfrm>
            <a:off x="891778" y="1431030"/>
            <a:ext cx="7394903" cy="7802136"/>
          </a:xfrm>
          <a:prstGeom prst="rect">
            <a:avLst/>
          </a:prstGeom>
          <a:noFill/>
        </p:spPr>
        <p:txBody>
          <a:bodyPr wrap="square">
            <a:spAutoFit/>
          </a:bodyPr>
          <a:lstStyle/>
          <a:p>
            <a:pPr algn="just">
              <a:spcAft>
                <a:spcPts val="1800"/>
              </a:spcAf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3600" b="1">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There isn’t ________ plum jam.</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273685"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3600" b="1">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She’d like ________ apple.</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273685"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3600" b="1">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There are ________ bananas.</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273685"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3600" b="1">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Is there ________ pork?</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273685"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3600" b="1">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There aren’t ________ beef noodles.</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273685"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6.</a:t>
            </a:r>
            <a:r>
              <a:rPr lang="en-US" sz="3600" b="1">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There are ________ sandwiches for lunch.</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273685"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7</a:t>
            </a: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Are there ________ water in fridge ?</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273685"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8.</a:t>
            </a:r>
            <a:r>
              <a:rPr lang="en-US" sz="3600" b="1">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I have ________ bread for you.</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TextBox 12">
            <a:extLst>
              <a:ext uri="{FF2B5EF4-FFF2-40B4-BE49-F238E27FC236}">
                <a16:creationId xmlns:a16="http://schemas.microsoft.com/office/drawing/2014/main" id="{23E77104-5321-41D3-AA4E-80E0BE3F2F32}"/>
              </a:ext>
            </a:extLst>
          </p:cNvPr>
          <p:cNvSpPr txBox="1"/>
          <p:nvPr/>
        </p:nvSpPr>
        <p:spPr>
          <a:xfrm>
            <a:off x="8668002" y="1661863"/>
            <a:ext cx="8680305" cy="7571303"/>
          </a:xfrm>
          <a:prstGeom prst="rect">
            <a:avLst/>
          </a:prstGeom>
          <a:noFill/>
        </p:spPr>
        <p:txBody>
          <a:bodyPr wrap="square">
            <a:spAutoFit/>
          </a:bodyPr>
          <a:lstStyle/>
          <a:p>
            <a:pPr algn="just">
              <a:spcAft>
                <a:spcPts val="1800"/>
              </a:spcAft>
              <a:tabLst>
                <a:tab pos="273685"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9.</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He eats ________ banana after his dinner.</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322580"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10.</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Would you like ________ orange juice, please?</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322580"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11.</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She wants to buy ________ apples for her mother.</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326390"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12.</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Would you like ________ eggs for breakfast?</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326390"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13.</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Can you bring me ________ water, please?</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14.</a:t>
            </a:r>
            <a:r>
              <a:rPr lang="en-US" sz="3600">
                <a:effectLst/>
                <a:latin typeface="Calibri" panose="020F0502020204030204" pitchFamily="34" charset="0"/>
                <a:ea typeface="Cambria" panose="02040503050406030204" pitchFamily="18" charset="0"/>
                <a:cs typeface="Cambria" panose="02040503050406030204" pitchFamily="18" charset="0"/>
              </a:rPr>
              <a:t> I</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 don’t want ________ sugar in the tea.</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15.</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 She has ________ bread for breakfast.</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20" name="TextBox 19">
            <a:extLst>
              <a:ext uri="{FF2B5EF4-FFF2-40B4-BE49-F238E27FC236}">
                <a16:creationId xmlns:a16="http://schemas.microsoft.com/office/drawing/2014/main" id="{B60EB760-2B7E-4D06-85D1-F3132C53F26A}"/>
              </a:ext>
            </a:extLst>
          </p:cNvPr>
          <p:cNvSpPr txBox="1"/>
          <p:nvPr/>
        </p:nvSpPr>
        <p:spPr>
          <a:xfrm>
            <a:off x="3911297" y="1368640"/>
            <a:ext cx="1645182" cy="707886"/>
          </a:xfrm>
          <a:prstGeom prst="rect">
            <a:avLst/>
          </a:prstGeom>
          <a:noFill/>
        </p:spPr>
        <p:txBody>
          <a:bodyPr wrap="square">
            <a:spAutoFit/>
          </a:bodyPr>
          <a:lstStyle/>
          <a:p>
            <a:r>
              <a:rPr kumimoji="0" lang="en-US" sz="40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any</a:t>
            </a:r>
            <a:endParaRPr lang="en-US">
              <a:solidFill>
                <a:srgbClr val="FF0000"/>
              </a:solidFill>
            </a:endParaRPr>
          </a:p>
        </p:txBody>
      </p:sp>
      <p:sp>
        <p:nvSpPr>
          <p:cNvPr id="22" name="TextBox 21">
            <a:extLst>
              <a:ext uri="{FF2B5EF4-FFF2-40B4-BE49-F238E27FC236}">
                <a16:creationId xmlns:a16="http://schemas.microsoft.com/office/drawing/2014/main" id="{6E4143CF-0443-4685-AFAC-7E0A62229662}"/>
              </a:ext>
            </a:extLst>
          </p:cNvPr>
          <p:cNvSpPr txBox="1"/>
          <p:nvPr/>
        </p:nvSpPr>
        <p:spPr>
          <a:xfrm>
            <a:off x="3766638" y="2138916"/>
            <a:ext cx="1645182" cy="707886"/>
          </a:xfrm>
          <a:prstGeom prst="rect">
            <a:avLst/>
          </a:prstGeom>
          <a:noFill/>
        </p:spPr>
        <p:txBody>
          <a:bodyPr wrap="square">
            <a:spAutoFit/>
          </a:bodyPr>
          <a:lstStyle/>
          <a:p>
            <a:r>
              <a:rPr kumimoji="0" lang="en-US" sz="40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an</a:t>
            </a:r>
            <a:endParaRPr lang="en-US">
              <a:solidFill>
                <a:srgbClr val="FF0000"/>
              </a:solidFill>
            </a:endParaRPr>
          </a:p>
        </p:txBody>
      </p:sp>
      <p:sp>
        <p:nvSpPr>
          <p:cNvPr id="23" name="TextBox 22">
            <a:extLst>
              <a:ext uri="{FF2B5EF4-FFF2-40B4-BE49-F238E27FC236}">
                <a16:creationId xmlns:a16="http://schemas.microsoft.com/office/drawing/2014/main" id="{7195CA92-E6CC-4DE6-9E2A-15DDDB5A6229}"/>
              </a:ext>
            </a:extLst>
          </p:cNvPr>
          <p:cNvSpPr txBox="1"/>
          <p:nvPr/>
        </p:nvSpPr>
        <p:spPr>
          <a:xfrm>
            <a:off x="3465466" y="2924526"/>
            <a:ext cx="1946354" cy="707886"/>
          </a:xfrm>
          <a:prstGeom prst="rect">
            <a:avLst/>
          </a:prstGeom>
          <a:noFill/>
        </p:spPr>
        <p:txBody>
          <a:bodyPr wrap="square">
            <a:spAutoFit/>
          </a:bodyPr>
          <a:lstStyle/>
          <a:p>
            <a:r>
              <a:rPr kumimoji="0" lang="en-US" sz="40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some</a:t>
            </a:r>
            <a:endParaRPr lang="en-US">
              <a:solidFill>
                <a:srgbClr val="FF0000"/>
              </a:solidFill>
            </a:endParaRPr>
          </a:p>
        </p:txBody>
      </p:sp>
      <p:sp>
        <p:nvSpPr>
          <p:cNvPr id="24" name="TextBox 23">
            <a:extLst>
              <a:ext uri="{FF2B5EF4-FFF2-40B4-BE49-F238E27FC236}">
                <a16:creationId xmlns:a16="http://schemas.microsoft.com/office/drawing/2014/main" id="{E8DC6897-DDF0-468F-AE15-101936B52844}"/>
              </a:ext>
            </a:extLst>
          </p:cNvPr>
          <p:cNvSpPr txBox="1"/>
          <p:nvPr/>
        </p:nvSpPr>
        <p:spPr>
          <a:xfrm>
            <a:off x="5515114" y="4511814"/>
            <a:ext cx="1645182" cy="707886"/>
          </a:xfrm>
          <a:prstGeom prst="rect">
            <a:avLst/>
          </a:prstGeom>
          <a:noFill/>
        </p:spPr>
        <p:txBody>
          <a:bodyPr wrap="square">
            <a:spAutoFit/>
          </a:bodyPr>
          <a:lstStyle/>
          <a:p>
            <a:r>
              <a:rPr kumimoji="0" lang="en-US" sz="40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any</a:t>
            </a:r>
            <a:endParaRPr lang="en-US">
              <a:solidFill>
                <a:srgbClr val="FF0000"/>
              </a:solidFill>
            </a:endParaRPr>
          </a:p>
        </p:txBody>
      </p:sp>
      <p:sp>
        <p:nvSpPr>
          <p:cNvPr id="25" name="TextBox 24">
            <a:extLst>
              <a:ext uri="{FF2B5EF4-FFF2-40B4-BE49-F238E27FC236}">
                <a16:creationId xmlns:a16="http://schemas.microsoft.com/office/drawing/2014/main" id="{7DD364A5-3E40-46B4-B0D5-CB9EAE4BFC88}"/>
              </a:ext>
            </a:extLst>
          </p:cNvPr>
          <p:cNvSpPr txBox="1"/>
          <p:nvPr/>
        </p:nvSpPr>
        <p:spPr>
          <a:xfrm>
            <a:off x="3880972" y="5760553"/>
            <a:ext cx="1645182" cy="707886"/>
          </a:xfrm>
          <a:prstGeom prst="rect">
            <a:avLst/>
          </a:prstGeom>
          <a:noFill/>
        </p:spPr>
        <p:txBody>
          <a:bodyPr wrap="square">
            <a:spAutoFit/>
          </a:bodyPr>
          <a:lstStyle/>
          <a:p>
            <a:r>
              <a:rPr kumimoji="0" lang="en-US" sz="40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some</a:t>
            </a:r>
            <a:endParaRPr lang="en-US">
              <a:solidFill>
                <a:srgbClr val="FF0000"/>
              </a:solidFill>
            </a:endParaRPr>
          </a:p>
        </p:txBody>
      </p:sp>
      <p:sp>
        <p:nvSpPr>
          <p:cNvPr id="26" name="TextBox 25">
            <a:extLst>
              <a:ext uri="{FF2B5EF4-FFF2-40B4-BE49-F238E27FC236}">
                <a16:creationId xmlns:a16="http://schemas.microsoft.com/office/drawing/2014/main" id="{0F269EC3-C6C7-403F-8181-557E2F0D1963}"/>
              </a:ext>
            </a:extLst>
          </p:cNvPr>
          <p:cNvSpPr txBox="1"/>
          <p:nvPr/>
        </p:nvSpPr>
        <p:spPr>
          <a:xfrm>
            <a:off x="3911297" y="7081119"/>
            <a:ext cx="1645182" cy="707886"/>
          </a:xfrm>
          <a:prstGeom prst="rect">
            <a:avLst/>
          </a:prstGeom>
          <a:noFill/>
        </p:spPr>
        <p:txBody>
          <a:bodyPr wrap="square">
            <a:spAutoFit/>
          </a:bodyPr>
          <a:lstStyle/>
          <a:p>
            <a:r>
              <a:rPr kumimoji="0" lang="en-US" sz="40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any</a:t>
            </a:r>
            <a:endParaRPr lang="en-US">
              <a:solidFill>
                <a:srgbClr val="FF0000"/>
              </a:solidFill>
            </a:endParaRPr>
          </a:p>
        </p:txBody>
      </p:sp>
      <p:sp>
        <p:nvSpPr>
          <p:cNvPr id="27" name="TextBox 26">
            <a:extLst>
              <a:ext uri="{FF2B5EF4-FFF2-40B4-BE49-F238E27FC236}">
                <a16:creationId xmlns:a16="http://schemas.microsoft.com/office/drawing/2014/main" id="{5D4F71F1-82CE-43CD-994E-A1B16174DA82}"/>
              </a:ext>
            </a:extLst>
          </p:cNvPr>
          <p:cNvSpPr txBox="1"/>
          <p:nvPr/>
        </p:nvSpPr>
        <p:spPr>
          <a:xfrm>
            <a:off x="2909048" y="8420812"/>
            <a:ext cx="1926612" cy="707886"/>
          </a:xfrm>
          <a:prstGeom prst="rect">
            <a:avLst/>
          </a:prstGeom>
          <a:noFill/>
        </p:spPr>
        <p:txBody>
          <a:bodyPr wrap="square">
            <a:spAutoFit/>
          </a:bodyPr>
          <a:lstStyle/>
          <a:p>
            <a:r>
              <a:rPr kumimoji="0" lang="en-US" sz="40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some</a:t>
            </a:r>
            <a:endParaRPr lang="en-US">
              <a:solidFill>
                <a:srgbClr val="FF0000"/>
              </a:solidFill>
            </a:endParaRPr>
          </a:p>
        </p:txBody>
      </p:sp>
      <p:sp>
        <p:nvSpPr>
          <p:cNvPr id="31" name="TextBox 30">
            <a:extLst>
              <a:ext uri="{FF2B5EF4-FFF2-40B4-BE49-F238E27FC236}">
                <a16:creationId xmlns:a16="http://schemas.microsoft.com/office/drawing/2014/main" id="{A035F694-96A6-4D39-86FE-1DA406C344C2}"/>
              </a:ext>
            </a:extLst>
          </p:cNvPr>
          <p:cNvSpPr txBox="1"/>
          <p:nvPr/>
        </p:nvSpPr>
        <p:spPr>
          <a:xfrm>
            <a:off x="11215290" y="1611368"/>
            <a:ext cx="1645182" cy="707886"/>
          </a:xfrm>
          <a:prstGeom prst="rect">
            <a:avLst/>
          </a:prstGeom>
          <a:noFill/>
        </p:spPr>
        <p:txBody>
          <a:bodyPr wrap="square">
            <a:spAutoFit/>
          </a:bodyPr>
          <a:lstStyle/>
          <a:p>
            <a:r>
              <a:rPr kumimoji="0" lang="en-US" sz="40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a:t>
            </a:r>
            <a:endParaRPr lang="en-US">
              <a:solidFill>
                <a:srgbClr val="FF0000"/>
              </a:solidFill>
            </a:endParaRPr>
          </a:p>
        </p:txBody>
      </p:sp>
      <p:sp>
        <p:nvSpPr>
          <p:cNvPr id="32" name="TextBox 31">
            <a:extLst>
              <a:ext uri="{FF2B5EF4-FFF2-40B4-BE49-F238E27FC236}">
                <a16:creationId xmlns:a16="http://schemas.microsoft.com/office/drawing/2014/main" id="{C042EFC3-6CEF-49AD-A63B-2E0F6FE092D8}"/>
              </a:ext>
            </a:extLst>
          </p:cNvPr>
          <p:cNvSpPr txBox="1"/>
          <p:nvPr/>
        </p:nvSpPr>
        <p:spPr>
          <a:xfrm>
            <a:off x="12837443" y="2396978"/>
            <a:ext cx="1985091" cy="707886"/>
          </a:xfrm>
          <a:prstGeom prst="rect">
            <a:avLst/>
          </a:prstGeom>
          <a:noFill/>
        </p:spPr>
        <p:txBody>
          <a:bodyPr wrap="square">
            <a:spAutoFit/>
          </a:bodyPr>
          <a:lstStyle/>
          <a:p>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some</a:t>
            </a:r>
            <a:endParaRPr lang="en-US" sz="4000">
              <a:solidFill>
                <a:srgbClr val="FF0000"/>
              </a:solidFill>
            </a:endParaRPr>
          </a:p>
        </p:txBody>
      </p:sp>
      <p:sp>
        <p:nvSpPr>
          <p:cNvPr id="33" name="TextBox 32">
            <a:extLst>
              <a:ext uri="{FF2B5EF4-FFF2-40B4-BE49-F238E27FC236}">
                <a16:creationId xmlns:a16="http://schemas.microsoft.com/office/drawing/2014/main" id="{15E2DB41-BAD3-49E3-974B-0EF2BE56E969}"/>
              </a:ext>
            </a:extLst>
          </p:cNvPr>
          <p:cNvSpPr txBox="1"/>
          <p:nvPr/>
        </p:nvSpPr>
        <p:spPr>
          <a:xfrm>
            <a:off x="12837443" y="3674213"/>
            <a:ext cx="1985091" cy="707886"/>
          </a:xfrm>
          <a:prstGeom prst="rect">
            <a:avLst/>
          </a:prstGeom>
          <a:noFill/>
        </p:spPr>
        <p:txBody>
          <a:bodyPr wrap="square">
            <a:spAutoFit/>
          </a:bodyPr>
          <a:lstStyle/>
          <a:p>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some</a:t>
            </a:r>
            <a:endParaRPr lang="en-US" sz="4000">
              <a:solidFill>
                <a:srgbClr val="FF0000"/>
              </a:solidFill>
            </a:endParaRPr>
          </a:p>
        </p:txBody>
      </p:sp>
      <p:sp>
        <p:nvSpPr>
          <p:cNvPr id="34" name="TextBox 33">
            <a:extLst>
              <a:ext uri="{FF2B5EF4-FFF2-40B4-BE49-F238E27FC236}">
                <a16:creationId xmlns:a16="http://schemas.microsoft.com/office/drawing/2014/main" id="{ADD935D1-1798-4CE0-9C7F-262C17308598}"/>
              </a:ext>
            </a:extLst>
          </p:cNvPr>
          <p:cNvSpPr txBox="1"/>
          <p:nvPr/>
        </p:nvSpPr>
        <p:spPr>
          <a:xfrm>
            <a:off x="13411200" y="5073301"/>
            <a:ext cx="1985091" cy="707886"/>
          </a:xfrm>
          <a:prstGeom prst="rect">
            <a:avLst/>
          </a:prstGeom>
          <a:noFill/>
        </p:spPr>
        <p:txBody>
          <a:bodyPr wrap="square">
            <a:spAutoFit/>
          </a:bodyPr>
          <a:lstStyle/>
          <a:p>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some</a:t>
            </a:r>
            <a:endParaRPr lang="en-US" sz="4000">
              <a:solidFill>
                <a:srgbClr val="FF0000"/>
              </a:solidFill>
            </a:endParaRPr>
          </a:p>
        </p:txBody>
      </p:sp>
      <p:sp>
        <p:nvSpPr>
          <p:cNvPr id="35" name="TextBox 34">
            <a:extLst>
              <a:ext uri="{FF2B5EF4-FFF2-40B4-BE49-F238E27FC236}">
                <a16:creationId xmlns:a16="http://schemas.microsoft.com/office/drawing/2014/main" id="{F6DAA9C2-30E5-4788-88EA-67FD351D45EC}"/>
              </a:ext>
            </a:extLst>
          </p:cNvPr>
          <p:cNvSpPr txBox="1"/>
          <p:nvPr/>
        </p:nvSpPr>
        <p:spPr>
          <a:xfrm>
            <a:off x="14127445" y="6362400"/>
            <a:ext cx="1985091" cy="707886"/>
          </a:xfrm>
          <a:prstGeom prst="rect">
            <a:avLst/>
          </a:prstGeom>
          <a:noFill/>
        </p:spPr>
        <p:txBody>
          <a:bodyPr wrap="square">
            <a:spAutoFit/>
          </a:bodyPr>
          <a:lstStyle/>
          <a:p>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some</a:t>
            </a:r>
            <a:endParaRPr lang="en-US" sz="4000">
              <a:solidFill>
                <a:srgbClr val="FF0000"/>
              </a:solidFill>
            </a:endParaRPr>
          </a:p>
        </p:txBody>
      </p:sp>
      <p:sp>
        <p:nvSpPr>
          <p:cNvPr id="36" name="TextBox 35">
            <a:extLst>
              <a:ext uri="{FF2B5EF4-FFF2-40B4-BE49-F238E27FC236}">
                <a16:creationId xmlns:a16="http://schemas.microsoft.com/office/drawing/2014/main" id="{7EC98565-FF36-49E4-939E-3C215DEA2363}"/>
              </a:ext>
            </a:extLst>
          </p:cNvPr>
          <p:cNvSpPr txBox="1"/>
          <p:nvPr/>
        </p:nvSpPr>
        <p:spPr>
          <a:xfrm>
            <a:off x="12354761" y="7677507"/>
            <a:ext cx="1645182" cy="707886"/>
          </a:xfrm>
          <a:prstGeom prst="rect">
            <a:avLst/>
          </a:prstGeom>
          <a:noFill/>
        </p:spPr>
        <p:txBody>
          <a:bodyPr wrap="square">
            <a:spAutoFit/>
          </a:bodyPr>
          <a:lstStyle/>
          <a:p>
            <a:r>
              <a:rPr kumimoji="0" lang="en-US" sz="40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any</a:t>
            </a:r>
            <a:endParaRPr lang="en-US">
              <a:solidFill>
                <a:srgbClr val="FF0000"/>
              </a:solidFill>
            </a:endParaRPr>
          </a:p>
        </p:txBody>
      </p:sp>
      <p:sp>
        <p:nvSpPr>
          <p:cNvPr id="37" name="TextBox 36">
            <a:extLst>
              <a:ext uri="{FF2B5EF4-FFF2-40B4-BE49-F238E27FC236}">
                <a16:creationId xmlns:a16="http://schemas.microsoft.com/office/drawing/2014/main" id="{2949A0EE-FFBA-4D45-B9A5-83CE5895B6A8}"/>
              </a:ext>
            </a:extLst>
          </p:cNvPr>
          <p:cNvSpPr txBox="1"/>
          <p:nvPr/>
        </p:nvSpPr>
        <p:spPr>
          <a:xfrm>
            <a:off x="11215290" y="8474214"/>
            <a:ext cx="1962062" cy="707886"/>
          </a:xfrm>
          <a:prstGeom prst="rect">
            <a:avLst/>
          </a:prstGeom>
          <a:noFill/>
        </p:spPr>
        <p:txBody>
          <a:bodyPr wrap="square">
            <a:spAutoFit/>
          </a:bodyPr>
          <a:lstStyle/>
          <a:p>
            <a:r>
              <a:rPr lang="en-US" sz="4000" b="1">
                <a:solidFill>
                  <a:srgbClr val="FF0000"/>
                </a:solidFill>
                <a:latin typeface="Calibri" panose="020F0502020204030204" pitchFamily="34" charset="0"/>
                <a:ea typeface="Calibri" panose="020F0502020204030204" pitchFamily="34" charset="0"/>
                <a:cs typeface="Calibri" panose="020F0502020204030204" pitchFamily="34" charset="0"/>
              </a:rPr>
              <a:t>some</a:t>
            </a:r>
            <a:endParaRPr lang="en-US" sz="4000">
              <a:solidFill>
                <a:srgbClr val="FF0000"/>
              </a:solidFill>
            </a:endParaRPr>
          </a:p>
        </p:txBody>
      </p:sp>
      <p:sp>
        <p:nvSpPr>
          <p:cNvPr id="38" name="TextBox 37">
            <a:extLst>
              <a:ext uri="{FF2B5EF4-FFF2-40B4-BE49-F238E27FC236}">
                <a16:creationId xmlns:a16="http://schemas.microsoft.com/office/drawing/2014/main" id="{18570293-65D6-455E-97AD-B7DF1E53D871}"/>
              </a:ext>
            </a:extLst>
          </p:cNvPr>
          <p:cNvSpPr txBox="1"/>
          <p:nvPr/>
        </p:nvSpPr>
        <p:spPr>
          <a:xfrm>
            <a:off x="3429000" y="3694802"/>
            <a:ext cx="1645182" cy="707886"/>
          </a:xfrm>
          <a:prstGeom prst="rect">
            <a:avLst/>
          </a:prstGeom>
          <a:noFill/>
        </p:spPr>
        <p:txBody>
          <a:bodyPr wrap="square">
            <a:spAutoFit/>
          </a:bodyPr>
          <a:lstStyle/>
          <a:p>
            <a:r>
              <a:rPr kumimoji="0" lang="en-US" sz="40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any</a:t>
            </a:r>
            <a:endParaRPr lang="en-US">
              <a:solidFill>
                <a:srgbClr val="FF0000"/>
              </a:solidFill>
            </a:endParaRPr>
          </a:p>
        </p:txBody>
      </p:sp>
    </p:spTree>
    <p:extLst>
      <p:ext uri="{BB962C8B-B14F-4D97-AF65-F5344CB8AC3E}">
        <p14:creationId xmlns:p14="http://schemas.microsoft.com/office/powerpoint/2010/main" val="196384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barn(inVertical)">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barn(inVertical)">
                                      <p:cBhvr>
                                        <p:cTn id="69" dur="500"/>
                                        <p:tgtEl>
                                          <p:spTgt spid="23"/>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barn(inVertical)">
                                      <p:cBhvr>
                                        <p:cTn id="74" dur="500"/>
                                        <p:tgtEl>
                                          <p:spTgt spid="38"/>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barn(inVertical)">
                                      <p:cBhvr>
                                        <p:cTn id="79" dur="500"/>
                                        <p:tgtEl>
                                          <p:spTgt spid="24"/>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barn(inVertical)">
                                      <p:cBhvr>
                                        <p:cTn id="84" dur="500"/>
                                        <p:tgtEl>
                                          <p:spTgt spid="25"/>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barn(inVertical)">
                                      <p:cBhvr>
                                        <p:cTn id="89" dur="500"/>
                                        <p:tgtEl>
                                          <p:spTgt spid="26"/>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barn(inVertical)">
                                      <p:cBhvr>
                                        <p:cTn id="94" dur="500"/>
                                        <p:tgtEl>
                                          <p:spTgt spid="27"/>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barn(inVertical)">
                                      <p:cBhvr>
                                        <p:cTn id="99" dur="500"/>
                                        <p:tgtEl>
                                          <p:spTgt spid="31"/>
                                        </p:tgtEl>
                                      </p:cBhvr>
                                    </p:animEffect>
                                  </p:childTnLst>
                                </p:cTn>
                              </p:par>
                            </p:childTnLst>
                          </p:cTn>
                        </p:par>
                      </p:childTnLst>
                    </p:cTn>
                  </p:par>
                  <p:par>
                    <p:cTn id="100" fill="hold">
                      <p:stCondLst>
                        <p:cond delay="indefinite"/>
                      </p:stCondLst>
                      <p:childTnLst>
                        <p:par>
                          <p:cTn id="101" fill="hold">
                            <p:stCondLst>
                              <p:cond delay="0"/>
                            </p:stCondLst>
                            <p:childTnLst>
                              <p:par>
                                <p:cTn id="102" presetID="16" presetClass="entr" presetSubtype="21" fill="hold" grpId="0" nodeType="click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barn(inVertical)">
                                      <p:cBhvr>
                                        <p:cTn id="104" dur="500"/>
                                        <p:tgtEl>
                                          <p:spTgt spid="32"/>
                                        </p:tgtEl>
                                      </p:cBhvr>
                                    </p:animEffect>
                                  </p:childTnLst>
                                </p:cTn>
                              </p:par>
                            </p:childTnLst>
                          </p:cTn>
                        </p:par>
                      </p:childTnLst>
                    </p:cTn>
                  </p:par>
                  <p:par>
                    <p:cTn id="105" fill="hold">
                      <p:stCondLst>
                        <p:cond delay="indefinite"/>
                      </p:stCondLst>
                      <p:childTnLst>
                        <p:par>
                          <p:cTn id="106" fill="hold">
                            <p:stCondLst>
                              <p:cond delay="0"/>
                            </p:stCondLst>
                            <p:childTnLst>
                              <p:par>
                                <p:cTn id="107" presetID="16" presetClass="entr" presetSubtype="21" fill="hold" grpId="0" nodeType="clickEffect">
                                  <p:stCondLst>
                                    <p:cond delay="0"/>
                                  </p:stCondLst>
                                  <p:childTnLst>
                                    <p:set>
                                      <p:cBhvr>
                                        <p:cTn id="108" dur="1" fill="hold">
                                          <p:stCondLst>
                                            <p:cond delay="0"/>
                                          </p:stCondLst>
                                        </p:cTn>
                                        <p:tgtEl>
                                          <p:spTgt spid="33"/>
                                        </p:tgtEl>
                                        <p:attrNameLst>
                                          <p:attrName>style.visibility</p:attrName>
                                        </p:attrNameLst>
                                      </p:cBhvr>
                                      <p:to>
                                        <p:strVal val="visible"/>
                                      </p:to>
                                    </p:set>
                                    <p:animEffect transition="in" filter="barn(inVertical)">
                                      <p:cBhvr>
                                        <p:cTn id="109" dur="500"/>
                                        <p:tgtEl>
                                          <p:spTgt spid="33"/>
                                        </p:tgtEl>
                                      </p:cBhvr>
                                    </p:animEffect>
                                  </p:childTnLst>
                                </p:cTn>
                              </p:par>
                            </p:childTnLst>
                          </p:cTn>
                        </p:par>
                      </p:childTnLst>
                    </p:cTn>
                  </p:par>
                  <p:par>
                    <p:cTn id="110" fill="hold">
                      <p:stCondLst>
                        <p:cond delay="indefinite"/>
                      </p:stCondLst>
                      <p:childTnLst>
                        <p:par>
                          <p:cTn id="111" fill="hold">
                            <p:stCondLst>
                              <p:cond delay="0"/>
                            </p:stCondLst>
                            <p:childTnLst>
                              <p:par>
                                <p:cTn id="112" presetID="16" presetClass="entr" presetSubtype="21" fill="hold" grpId="0" nodeType="clickEffect">
                                  <p:stCondLst>
                                    <p:cond delay="0"/>
                                  </p:stCondLst>
                                  <p:childTnLst>
                                    <p:set>
                                      <p:cBhvr>
                                        <p:cTn id="113" dur="1" fill="hold">
                                          <p:stCondLst>
                                            <p:cond delay="0"/>
                                          </p:stCondLst>
                                        </p:cTn>
                                        <p:tgtEl>
                                          <p:spTgt spid="34"/>
                                        </p:tgtEl>
                                        <p:attrNameLst>
                                          <p:attrName>style.visibility</p:attrName>
                                        </p:attrNameLst>
                                      </p:cBhvr>
                                      <p:to>
                                        <p:strVal val="visible"/>
                                      </p:to>
                                    </p:set>
                                    <p:animEffect transition="in" filter="barn(inVertical)">
                                      <p:cBhvr>
                                        <p:cTn id="114" dur="500"/>
                                        <p:tgtEl>
                                          <p:spTgt spid="34"/>
                                        </p:tgtEl>
                                      </p:cBhvr>
                                    </p:animEffect>
                                  </p:childTnLst>
                                </p:cTn>
                              </p:par>
                            </p:childTnLst>
                          </p:cTn>
                        </p:par>
                      </p:childTnLst>
                    </p:cTn>
                  </p:par>
                  <p:par>
                    <p:cTn id="115" fill="hold">
                      <p:stCondLst>
                        <p:cond delay="indefinite"/>
                      </p:stCondLst>
                      <p:childTnLst>
                        <p:par>
                          <p:cTn id="116" fill="hold">
                            <p:stCondLst>
                              <p:cond delay="0"/>
                            </p:stCondLst>
                            <p:childTnLst>
                              <p:par>
                                <p:cTn id="117" presetID="16" presetClass="entr" presetSubtype="21" fill="hold" grpId="0" nodeType="click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barn(inVertical)">
                                      <p:cBhvr>
                                        <p:cTn id="119" dur="500"/>
                                        <p:tgtEl>
                                          <p:spTgt spid="35"/>
                                        </p:tgtEl>
                                      </p:cBhvr>
                                    </p:animEffect>
                                  </p:childTnLst>
                                </p:cTn>
                              </p:par>
                            </p:childTnLst>
                          </p:cTn>
                        </p:par>
                      </p:childTnLst>
                    </p:cTn>
                  </p:par>
                  <p:par>
                    <p:cTn id="120" fill="hold">
                      <p:stCondLst>
                        <p:cond delay="indefinite"/>
                      </p:stCondLst>
                      <p:childTnLst>
                        <p:par>
                          <p:cTn id="121" fill="hold">
                            <p:stCondLst>
                              <p:cond delay="0"/>
                            </p:stCondLst>
                            <p:childTnLst>
                              <p:par>
                                <p:cTn id="122" presetID="16" presetClass="entr" presetSubtype="21" fill="hold" grpId="0" nodeType="clickEffect">
                                  <p:stCondLst>
                                    <p:cond delay="0"/>
                                  </p:stCondLst>
                                  <p:childTnLst>
                                    <p:set>
                                      <p:cBhvr>
                                        <p:cTn id="123" dur="1" fill="hold">
                                          <p:stCondLst>
                                            <p:cond delay="0"/>
                                          </p:stCondLst>
                                        </p:cTn>
                                        <p:tgtEl>
                                          <p:spTgt spid="36"/>
                                        </p:tgtEl>
                                        <p:attrNameLst>
                                          <p:attrName>style.visibility</p:attrName>
                                        </p:attrNameLst>
                                      </p:cBhvr>
                                      <p:to>
                                        <p:strVal val="visible"/>
                                      </p:to>
                                    </p:set>
                                    <p:animEffect transition="in" filter="barn(inVertical)">
                                      <p:cBhvr>
                                        <p:cTn id="124" dur="500"/>
                                        <p:tgtEl>
                                          <p:spTgt spid="36"/>
                                        </p:tgtEl>
                                      </p:cBhvr>
                                    </p:animEffect>
                                  </p:childTnLst>
                                </p:cTn>
                              </p:par>
                            </p:childTnLst>
                          </p:cTn>
                        </p:par>
                      </p:childTnLst>
                    </p:cTn>
                  </p:par>
                  <p:par>
                    <p:cTn id="125" fill="hold">
                      <p:stCondLst>
                        <p:cond delay="indefinite"/>
                      </p:stCondLst>
                      <p:childTnLst>
                        <p:par>
                          <p:cTn id="126" fill="hold">
                            <p:stCondLst>
                              <p:cond delay="0"/>
                            </p:stCondLst>
                            <p:childTnLst>
                              <p:par>
                                <p:cTn id="127" presetID="16" presetClass="entr" presetSubtype="21" fill="hold" grpId="0" nodeType="clickEffect">
                                  <p:stCondLst>
                                    <p:cond delay="0"/>
                                  </p:stCondLst>
                                  <p:childTnLst>
                                    <p:set>
                                      <p:cBhvr>
                                        <p:cTn id="128" dur="1" fill="hold">
                                          <p:stCondLst>
                                            <p:cond delay="0"/>
                                          </p:stCondLst>
                                        </p:cTn>
                                        <p:tgtEl>
                                          <p:spTgt spid="37"/>
                                        </p:tgtEl>
                                        <p:attrNameLst>
                                          <p:attrName>style.visibility</p:attrName>
                                        </p:attrNameLst>
                                      </p:cBhvr>
                                      <p:to>
                                        <p:strVal val="visible"/>
                                      </p:to>
                                    </p:set>
                                    <p:animEffect transition="in" filter="barn(inVertical)">
                                      <p:cBhvr>
                                        <p:cTn id="12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1" grpId="0"/>
      <p:bldP spid="13" grpId="0"/>
      <p:bldP spid="20" grpId="0"/>
      <p:bldP spid="22" grpId="0"/>
      <p:bldP spid="23" grpId="0"/>
      <p:bldP spid="24" grpId="0"/>
      <p:bldP spid="25" grpId="0"/>
      <p:bldP spid="26" grpId="0"/>
      <p:bldP spid="27" grpId="0"/>
      <p:bldP spid="31" grpId="0"/>
      <p:bldP spid="32" grpId="0"/>
      <p:bldP spid="33" grpId="0"/>
      <p:bldP spid="34" grpId="0"/>
      <p:bldP spid="35" grpId="0"/>
      <p:bldP spid="36" grpId="0"/>
      <p:bldP spid="37" grpId="0"/>
      <p:bldP spid="3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1390083">
            <a:off x="-349611" y="7760604"/>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21136082">
            <a:off x="7692722" y="-487274"/>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2386263" y="164432"/>
            <a:ext cx="14490047" cy="920252"/>
          </a:xfrm>
          <a:prstGeom prst="rect">
            <a:avLst/>
          </a:prstGeom>
          <a:noFill/>
        </p:spPr>
        <p:txBody>
          <a:bodyPr wrap="square">
            <a:spAutoFit/>
          </a:bodyPr>
          <a:lstStyle/>
          <a:p>
            <a:pPr algn="just">
              <a:lnSpc>
                <a:spcPct val="150000"/>
              </a:lnSpc>
              <a:spcAft>
                <a:spcPts val="80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Ex 4. Complete the sentence with "How much" or "How many".</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59CFA4CB-66FD-44E5-A4EC-DB13ED1DC297}"/>
              </a:ext>
            </a:extLst>
          </p:cNvPr>
          <p:cNvSpPr txBox="1"/>
          <p:nvPr/>
        </p:nvSpPr>
        <p:spPr>
          <a:xfrm>
            <a:off x="2121553" y="1018958"/>
            <a:ext cx="14490047" cy="8940909"/>
          </a:xfrm>
          <a:prstGeom prst="rect">
            <a:avLst/>
          </a:prstGeom>
          <a:noFill/>
        </p:spPr>
        <p:txBody>
          <a:bodyPr wrap="square">
            <a:spAutoFit/>
          </a:bodyPr>
          <a:lstStyle/>
          <a:p>
            <a:pPr algn="just">
              <a:spcAft>
                <a:spcPts val="1800"/>
              </a:spcAf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400">
                <a:effectLst/>
                <a:latin typeface="Calibri" panose="020F0502020204030204" pitchFamily="34" charset="0"/>
                <a:ea typeface="Cambria" panose="02040503050406030204" pitchFamily="18" charset="0"/>
                <a:cs typeface="Cambria" panose="02040503050406030204" pitchFamily="18" charset="0"/>
              </a:rPr>
              <a:t> 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beer is there in the fridge?</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400">
                <a:effectLst/>
                <a:latin typeface="Calibri" panose="020F0502020204030204" pitchFamily="34" charset="0"/>
                <a:ea typeface="Cambria" panose="02040503050406030204" pitchFamily="18" charset="0"/>
                <a:cs typeface="Cambria" panose="02040503050406030204" pitchFamily="18" charset="0"/>
              </a:rPr>
              <a:t> 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eggs do you want?</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198374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400">
                <a:effectLst/>
                <a:latin typeface="Calibri" panose="020F0502020204030204" pitchFamily="34" charset="0"/>
                <a:ea typeface="Cambria" panose="02040503050406030204" pitchFamily="18" charset="0"/>
                <a:cs typeface="Cambria" panose="02040503050406030204" pitchFamily="18" charset="0"/>
              </a:rPr>
              <a:t> 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languages do you speak?</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198374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400">
                <a:effectLst/>
                <a:latin typeface="Calibri" panose="020F0502020204030204" pitchFamily="34" charset="0"/>
                <a:ea typeface="Cambria" panose="02040503050406030204" pitchFamily="18" charset="0"/>
                <a:cs typeface="Cambria" panose="02040503050406030204" pitchFamily="18" charset="0"/>
              </a:rPr>
              <a:t> 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people are there in the class?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198374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4400">
                <a:effectLst/>
                <a:latin typeface="Calibri" panose="020F0502020204030204" pitchFamily="34" charset="0"/>
                <a:ea typeface="Cambria" panose="02040503050406030204" pitchFamily="18" charset="0"/>
                <a:cs typeface="Cambria" panose="02040503050406030204" pitchFamily="18" charset="0"/>
              </a:rPr>
              <a:t> 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days are there in a week?</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198374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6.</a:t>
            </a:r>
            <a:r>
              <a:rPr lang="en-US" sz="4400">
                <a:effectLst/>
                <a:latin typeface="Calibri" panose="020F0502020204030204" pitchFamily="34" charset="0"/>
                <a:ea typeface="Cambria" panose="02040503050406030204" pitchFamily="18" charset="0"/>
                <a:cs typeface="Cambria" panose="02040503050406030204" pitchFamily="18" charset="0"/>
              </a:rPr>
              <a:t> 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milk do you drink every day?</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198374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7.</a:t>
            </a:r>
            <a:r>
              <a:rPr lang="en-US" sz="4400">
                <a:effectLst/>
                <a:latin typeface="Calibri" panose="020F0502020204030204" pitchFamily="34" charset="0"/>
                <a:ea typeface="Cambria" panose="02040503050406030204" pitchFamily="18" charset="0"/>
                <a:cs typeface="Cambria" panose="02040503050406030204" pitchFamily="18" charset="0"/>
              </a:rPr>
              <a:t> 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kilos of rice do you want?</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1812925"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8.</a:t>
            </a:r>
            <a:r>
              <a:rPr lang="en-US" sz="4400">
                <a:effectLst/>
                <a:latin typeface="Calibri" panose="020F0502020204030204" pitchFamily="34" charset="0"/>
                <a:ea typeface="Cambria" panose="02040503050406030204" pitchFamily="18" charset="0"/>
                <a:cs typeface="Cambria" panose="02040503050406030204" pitchFamily="18" charset="0"/>
              </a:rPr>
              <a:t> 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soda does she want?</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1812925"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9.</a:t>
            </a:r>
            <a:r>
              <a:rPr lang="en-US" sz="4400">
                <a:effectLst/>
                <a:latin typeface="Calibri" panose="020F0502020204030204" pitchFamily="34" charset="0"/>
                <a:ea typeface="Cambria" panose="02040503050406030204" pitchFamily="18" charset="0"/>
                <a:cs typeface="Cambria" panose="02040503050406030204" pitchFamily="18" charset="0"/>
              </a:rPr>
              <a:t> 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monkeys are there in the forest?</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1678305"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10.</a:t>
            </a:r>
            <a:r>
              <a:rPr lang="en-US" sz="4400">
                <a:effectLst/>
                <a:latin typeface="Calibri" panose="020F0502020204030204" pitchFamily="34" charset="0"/>
                <a:ea typeface="Cambria" panose="02040503050406030204" pitchFamily="18" charset="0"/>
                <a:cs typeface="Cambria" panose="02040503050406030204" pitchFamily="18" charset="0"/>
              </a:rPr>
              <a:t> 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English homework does she have tonight?</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TextBox 12">
            <a:extLst>
              <a:ext uri="{FF2B5EF4-FFF2-40B4-BE49-F238E27FC236}">
                <a16:creationId xmlns:a16="http://schemas.microsoft.com/office/drawing/2014/main" id="{356FDF57-8344-4F32-9265-A341ACF845F8}"/>
              </a:ext>
            </a:extLst>
          </p:cNvPr>
          <p:cNvSpPr txBox="1"/>
          <p:nvPr/>
        </p:nvSpPr>
        <p:spPr>
          <a:xfrm>
            <a:off x="2986077" y="1018958"/>
            <a:ext cx="3328737" cy="769441"/>
          </a:xfrm>
          <a:prstGeom prst="rect">
            <a:avLst/>
          </a:prstGeom>
          <a:noFill/>
        </p:spPr>
        <p:txBody>
          <a:bodyPr wrap="square">
            <a:spAutoFit/>
          </a:bodyPr>
          <a:lstStyle/>
          <a:p>
            <a:r>
              <a:rPr lang="en-US" sz="4400" b="1">
                <a:solidFill>
                  <a:srgbClr val="FF0000"/>
                </a:solidFill>
                <a:effectLst/>
                <a:latin typeface="+mj-lt"/>
                <a:ea typeface="Calibri" panose="020F0502020204030204" pitchFamily="34" charset="0"/>
              </a:rPr>
              <a:t>How much </a:t>
            </a:r>
            <a:endParaRPr lang="en-US" sz="5400" b="1">
              <a:solidFill>
                <a:srgbClr val="FF0000"/>
              </a:solidFill>
              <a:latin typeface="+mj-lt"/>
            </a:endParaRPr>
          </a:p>
        </p:txBody>
      </p:sp>
      <p:sp>
        <p:nvSpPr>
          <p:cNvPr id="20" name="TextBox 19">
            <a:extLst>
              <a:ext uri="{FF2B5EF4-FFF2-40B4-BE49-F238E27FC236}">
                <a16:creationId xmlns:a16="http://schemas.microsoft.com/office/drawing/2014/main" id="{32B1054C-881E-416F-ACBE-30012C6DDF30}"/>
              </a:ext>
            </a:extLst>
          </p:cNvPr>
          <p:cNvSpPr txBox="1"/>
          <p:nvPr/>
        </p:nvSpPr>
        <p:spPr>
          <a:xfrm>
            <a:off x="2986077" y="1941717"/>
            <a:ext cx="3328737" cy="769441"/>
          </a:xfrm>
          <a:prstGeom prst="rect">
            <a:avLst/>
          </a:prstGeom>
          <a:noFill/>
        </p:spPr>
        <p:txBody>
          <a:bodyPr wrap="square">
            <a:spAutoFit/>
          </a:bodyPr>
          <a:lstStyle/>
          <a:p>
            <a:r>
              <a:rPr lang="en-US" sz="4400" b="1">
                <a:solidFill>
                  <a:srgbClr val="FF0000"/>
                </a:solidFill>
                <a:latin typeface="+mj-lt"/>
                <a:ea typeface="Calibri" panose="020F0502020204030204" pitchFamily="34" charset="0"/>
              </a:rPr>
              <a:t>How many</a:t>
            </a:r>
            <a:endParaRPr lang="en-US" sz="5400" b="1">
              <a:solidFill>
                <a:srgbClr val="FF0000"/>
              </a:solidFill>
              <a:latin typeface="+mj-lt"/>
            </a:endParaRPr>
          </a:p>
        </p:txBody>
      </p:sp>
      <p:sp>
        <p:nvSpPr>
          <p:cNvPr id="22" name="TextBox 21">
            <a:extLst>
              <a:ext uri="{FF2B5EF4-FFF2-40B4-BE49-F238E27FC236}">
                <a16:creationId xmlns:a16="http://schemas.microsoft.com/office/drawing/2014/main" id="{AA468D27-DE2E-4AF1-B1DC-E3891F39AA74}"/>
              </a:ext>
            </a:extLst>
          </p:cNvPr>
          <p:cNvSpPr txBox="1"/>
          <p:nvPr/>
        </p:nvSpPr>
        <p:spPr>
          <a:xfrm>
            <a:off x="2986077" y="2786372"/>
            <a:ext cx="3328737" cy="769441"/>
          </a:xfrm>
          <a:prstGeom prst="rect">
            <a:avLst/>
          </a:prstGeom>
          <a:noFill/>
        </p:spPr>
        <p:txBody>
          <a:bodyPr wrap="square">
            <a:spAutoFit/>
          </a:bodyPr>
          <a:lstStyle/>
          <a:p>
            <a:r>
              <a:rPr lang="en-US" sz="4400" b="1">
                <a:solidFill>
                  <a:srgbClr val="FF0000"/>
                </a:solidFill>
                <a:ea typeface="Calibri" panose="020F0502020204030204" pitchFamily="34" charset="0"/>
              </a:rPr>
              <a:t>How many</a:t>
            </a:r>
            <a:endParaRPr lang="en-US" sz="5400" b="1">
              <a:solidFill>
                <a:srgbClr val="FF0000"/>
              </a:solidFill>
            </a:endParaRPr>
          </a:p>
        </p:txBody>
      </p:sp>
      <p:sp>
        <p:nvSpPr>
          <p:cNvPr id="23" name="TextBox 22">
            <a:extLst>
              <a:ext uri="{FF2B5EF4-FFF2-40B4-BE49-F238E27FC236}">
                <a16:creationId xmlns:a16="http://schemas.microsoft.com/office/drawing/2014/main" id="{A1182774-83E7-4A34-ADAB-5ECDB1B861B6}"/>
              </a:ext>
            </a:extLst>
          </p:cNvPr>
          <p:cNvSpPr txBox="1"/>
          <p:nvPr/>
        </p:nvSpPr>
        <p:spPr>
          <a:xfrm>
            <a:off x="2986076" y="3688259"/>
            <a:ext cx="3328737" cy="769441"/>
          </a:xfrm>
          <a:prstGeom prst="rect">
            <a:avLst/>
          </a:prstGeom>
          <a:noFill/>
        </p:spPr>
        <p:txBody>
          <a:bodyPr wrap="square">
            <a:spAutoFit/>
          </a:bodyPr>
          <a:lstStyle/>
          <a:p>
            <a:r>
              <a:rPr lang="en-US" sz="4400" b="1">
                <a:solidFill>
                  <a:srgbClr val="FF0000"/>
                </a:solidFill>
                <a:ea typeface="Calibri" panose="020F0502020204030204" pitchFamily="34" charset="0"/>
              </a:rPr>
              <a:t>How many</a:t>
            </a:r>
            <a:endParaRPr lang="en-US" sz="5400" b="1">
              <a:solidFill>
                <a:srgbClr val="FF0000"/>
              </a:solidFill>
            </a:endParaRPr>
          </a:p>
        </p:txBody>
      </p:sp>
      <p:sp>
        <p:nvSpPr>
          <p:cNvPr id="24" name="TextBox 23">
            <a:extLst>
              <a:ext uri="{FF2B5EF4-FFF2-40B4-BE49-F238E27FC236}">
                <a16:creationId xmlns:a16="http://schemas.microsoft.com/office/drawing/2014/main" id="{CC589659-C5E0-42B6-A541-181E382E6B3C}"/>
              </a:ext>
            </a:extLst>
          </p:cNvPr>
          <p:cNvSpPr txBox="1"/>
          <p:nvPr/>
        </p:nvSpPr>
        <p:spPr>
          <a:xfrm>
            <a:off x="2986076" y="4587636"/>
            <a:ext cx="3328737" cy="769441"/>
          </a:xfrm>
          <a:prstGeom prst="rect">
            <a:avLst/>
          </a:prstGeom>
          <a:noFill/>
        </p:spPr>
        <p:txBody>
          <a:bodyPr wrap="square">
            <a:spAutoFit/>
          </a:bodyPr>
          <a:lstStyle/>
          <a:p>
            <a:r>
              <a:rPr lang="en-US" sz="4400" b="1">
                <a:solidFill>
                  <a:srgbClr val="FF0000"/>
                </a:solidFill>
                <a:ea typeface="Calibri" panose="020F0502020204030204" pitchFamily="34" charset="0"/>
              </a:rPr>
              <a:t>How many</a:t>
            </a:r>
            <a:endParaRPr lang="en-US" sz="5400" b="1">
              <a:solidFill>
                <a:srgbClr val="FF0000"/>
              </a:solidFill>
            </a:endParaRPr>
          </a:p>
        </p:txBody>
      </p:sp>
      <p:sp>
        <p:nvSpPr>
          <p:cNvPr id="25" name="TextBox 24">
            <a:extLst>
              <a:ext uri="{FF2B5EF4-FFF2-40B4-BE49-F238E27FC236}">
                <a16:creationId xmlns:a16="http://schemas.microsoft.com/office/drawing/2014/main" id="{BAC74121-DB57-4307-A76B-25C25E697C76}"/>
              </a:ext>
            </a:extLst>
          </p:cNvPr>
          <p:cNvSpPr txBox="1"/>
          <p:nvPr/>
        </p:nvSpPr>
        <p:spPr>
          <a:xfrm>
            <a:off x="2994097" y="5501283"/>
            <a:ext cx="3328737" cy="769441"/>
          </a:xfrm>
          <a:prstGeom prst="rect">
            <a:avLst/>
          </a:prstGeom>
          <a:noFill/>
        </p:spPr>
        <p:txBody>
          <a:bodyPr wrap="square">
            <a:spAutoFit/>
          </a:bodyPr>
          <a:lstStyle/>
          <a:p>
            <a:r>
              <a:rPr lang="en-US" sz="4400" b="1">
                <a:solidFill>
                  <a:srgbClr val="FF0000"/>
                </a:solidFill>
                <a:effectLst/>
                <a:latin typeface="+mj-lt"/>
                <a:ea typeface="Calibri" panose="020F0502020204030204" pitchFamily="34" charset="0"/>
              </a:rPr>
              <a:t>How much </a:t>
            </a:r>
            <a:endParaRPr lang="en-US" sz="5400" b="1">
              <a:solidFill>
                <a:srgbClr val="FF0000"/>
              </a:solidFill>
              <a:latin typeface="+mj-lt"/>
            </a:endParaRPr>
          </a:p>
        </p:txBody>
      </p:sp>
      <p:sp>
        <p:nvSpPr>
          <p:cNvPr id="26" name="TextBox 25">
            <a:extLst>
              <a:ext uri="{FF2B5EF4-FFF2-40B4-BE49-F238E27FC236}">
                <a16:creationId xmlns:a16="http://schemas.microsoft.com/office/drawing/2014/main" id="{D76B4270-056E-43A7-A10A-5260D59CFE1A}"/>
              </a:ext>
            </a:extLst>
          </p:cNvPr>
          <p:cNvSpPr txBox="1"/>
          <p:nvPr/>
        </p:nvSpPr>
        <p:spPr>
          <a:xfrm>
            <a:off x="2907631" y="6400660"/>
            <a:ext cx="3328737" cy="769441"/>
          </a:xfrm>
          <a:prstGeom prst="rect">
            <a:avLst/>
          </a:prstGeom>
          <a:noFill/>
        </p:spPr>
        <p:txBody>
          <a:bodyPr wrap="square">
            <a:spAutoFit/>
          </a:bodyPr>
          <a:lstStyle/>
          <a:p>
            <a:r>
              <a:rPr lang="en-US" sz="4400" b="1">
                <a:solidFill>
                  <a:srgbClr val="FF0000"/>
                </a:solidFill>
                <a:ea typeface="Calibri" panose="020F0502020204030204" pitchFamily="34" charset="0"/>
              </a:rPr>
              <a:t>How many</a:t>
            </a:r>
            <a:endParaRPr lang="en-US" sz="5400" b="1">
              <a:solidFill>
                <a:srgbClr val="FF0000"/>
              </a:solidFill>
            </a:endParaRPr>
          </a:p>
        </p:txBody>
      </p:sp>
      <p:sp>
        <p:nvSpPr>
          <p:cNvPr id="27" name="TextBox 26">
            <a:extLst>
              <a:ext uri="{FF2B5EF4-FFF2-40B4-BE49-F238E27FC236}">
                <a16:creationId xmlns:a16="http://schemas.microsoft.com/office/drawing/2014/main" id="{284C27E2-766E-496C-83B8-57D65472544D}"/>
              </a:ext>
            </a:extLst>
          </p:cNvPr>
          <p:cNvSpPr txBox="1"/>
          <p:nvPr/>
        </p:nvSpPr>
        <p:spPr>
          <a:xfrm>
            <a:off x="2994097" y="7268697"/>
            <a:ext cx="3328737" cy="769441"/>
          </a:xfrm>
          <a:prstGeom prst="rect">
            <a:avLst/>
          </a:prstGeom>
          <a:noFill/>
        </p:spPr>
        <p:txBody>
          <a:bodyPr wrap="square">
            <a:spAutoFit/>
          </a:bodyPr>
          <a:lstStyle/>
          <a:p>
            <a:r>
              <a:rPr lang="en-US" sz="4400" b="1">
                <a:solidFill>
                  <a:srgbClr val="FF0000"/>
                </a:solidFill>
                <a:effectLst/>
                <a:latin typeface="+mj-lt"/>
                <a:ea typeface="Calibri" panose="020F0502020204030204" pitchFamily="34" charset="0"/>
              </a:rPr>
              <a:t>How much </a:t>
            </a:r>
            <a:endParaRPr lang="en-US" sz="5400" b="1">
              <a:solidFill>
                <a:srgbClr val="FF0000"/>
              </a:solidFill>
              <a:latin typeface="+mj-lt"/>
            </a:endParaRPr>
          </a:p>
        </p:txBody>
      </p:sp>
      <p:sp>
        <p:nvSpPr>
          <p:cNvPr id="28" name="TextBox 27">
            <a:extLst>
              <a:ext uri="{FF2B5EF4-FFF2-40B4-BE49-F238E27FC236}">
                <a16:creationId xmlns:a16="http://schemas.microsoft.com/office/drawing/2014/main" id="{1A67383C-5976-4591-817E-59CFD28F2CAC}"/>
              </a:ext>
            </a:extLst>
          </p:cNvPr>
          <p:cNvSpPr txBox="1"/>
          <p:nvPr/>
        </p:nvSpPr>
        <p:spPr>
          <a:xfrm>
            <a:off x="3006129" y="8168074"/>
            <a:ext cx="3328737" cy="769441"/>
          </a:xfrm>
          <a:prstGeom prst="rect">
            <a:avLst/>
          </a:prstGeom>
          <a:noFill/>
        </p:spPr>
        <p:txBody>
          <a:bodyPr wrap="square">
            <a:spAutoFit/>
          </a:bodyPr>
          <a:lstStyle/>
          <a:p>
            <a:r>
              <a:rPr lang="en-US" sz="4400" b="1">
                <a:solidFill>
                  <a:srgbClr val="FF0000"/>
                </a:solidFill>
                <a:ea typeface="Calibri" panose="020F0502020204030204" pitchFamily="34" charset="0"/>
              </a:rPr>
              <a:t>How many</a:t>
            </a:r>
            <a:endParaRPr lang="en-US" sz="5400" b="1">
              <a:solidFill>
                <a:srgbClr val="FF0000"/>
              </a:solidFill>
            </a:endParaRPr>
          </a:p>
        </p:txBody>
      </p:sp>
      <p:sp>
        <p:nvSpPr>
          <p:cNvPr id="29" name="TextBox 28">
            <a:extLst>
              <a:ext uri="{FF2B5EF4-FFF2-40B4-BE49-F238E27FC236}">
                <a16:creationId xmlns:a16="http://schemas.microsoft.com/office/drawing/2014/main" id="{EBDF7B6F-4280-46DF-910A-9BC59BACD705}"/>
              </a:ext>
            </a:extLst>
          </p:cNvPr>
          <p:cNvSpPr txBox="1"/>
          <p:nvPr/>
        </p:nvSpPr>
        <p:spPr>
          <a:xfrm>
            <a:off x="3043503" y="9036111"/>
            <a:ext cx="3328737" cy="769441"/>
          </a:xfrm>
          <a:prstGeom prst="rect">
            <a:avLst/>
          </a:prstGeom>
          <a:noFill/>
        </p:spPr>
        <p:txBody>
          <a:bodyPr wrap="square">
            <a:spAutoFit/>
          </a:bodyPr>
          <a:lstStyle/>
          <a:p>
            <a:r>
              <a:rPr lang="en-US" sz="4400" b="1">
                <a:solidFill>
                  <a:srgbClr val="FF0000"/>
                </a:solidFill>
                <a:effectLst/>
                <a:latin typeface="+mj-lt"/>
                <a:ea typeface="Calibri" panose="020F0502020204030204" pitchFamily="34" charset="0"/>
              </a:rPr>
              <a:t>How much </a:t>
            </a:r>
            <a:endParaRPr lang="en-US" sz="5400" b="1">
              <a:solidFill>
                <a:srgbClr val="FF0000"/>
              </a:solidFill>
              <a:latin typeface="+mj-lt"/>
            </a:endParaRPr>
          </a:p>
        </p:txBody>
      </p:sp>
    </p:spTree>
    <p:extLst>
      <p:ext uri="{BB962C8B-B14F-4D97-AF65-F5344CB8AC3E}">
        <p14:creationId xmlns:p14="http://schemas.microsoft.com/office/powerpoint/2010/main" val="416839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barn(inVertical)">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barn(inVertical)">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barn(inVertical)">
                                      <p:cBhvr>
                                        <p:cTn id="69" dur="500"/>
                                        <p:tgtEl>
                                          <p:spTgt spid="23"/>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barn(inVertical)">
                                      <p:cBhvr>
                                        <p:cTn id="74" dur="500"/>
                                        <p:tgtEl>
                                          <p:spTgt spid="24"/>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barn(inVertical)">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barn(inVertical)">
                                      <p:cBhvr>
                                        <p:cTn id="84" dur="500"/>
                                        <p:tgtEl>
                                          <p:spTgt spid="26"/>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barn(inVertical)">
                                      <p:cBhvr>
                                        <p:cTn id="89" dur="500"/>
                                        <p:tgtEl>
                                          <p:spTgt spid="27"/>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barn(inVertical)">
                                      <p:cBhvr>
                                        <p:cTn id="94" dur="500"/>
                                        <p:tgtEl>
                                          <p:spTgt spid="28"/>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barn(inVertical)">
                                      <p:cBhvr>
                                        <p:cTn id="9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1" grpId="0"/>
      <p:bldP spid="13" grpId="0"/>
      <p:bldP spid="20" grpId="0"/>
      <p:bldP spid="22" grpId="0"/>
      <p:bldP spid="23" grpId="0"/>
      <p:bldP spid="24" grpId="0"/>
      <p:bldP spid="25" grpId="0"/>
      <p:bldP spid="26" grpId="0"/>
      <p:bldP spid="27" grpId="0"/>
      <p:bldP spid="28" grpId="0"/>
      <p:bldP spid="2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1390083">
            <a:off x="-1019793" y="7826002"/>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21418578">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2154305" y="312959"/>
            <a:ext cx="14940303" cy="920252"/>
          </a:xfrm>
          <a:prstGeom prst="rect">
            <a:avLst/>
          </a:prstGeom>
          <a:noFill/>
        </p:spPr>
        <p:txBody>
          <a:bodyPr wrap="square">
            <a:spAutoFit/>
          </a:bodyPr>
          <a:lstStyle/>
          <a:p>
            <a:pPr algn="just">
              <a:lnSpc>
                <a:spcPct val="150000"/>
              </a:lnSpc>
              <a:spcAft>
                <a:spcPts val="80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Exercise 5. Choose the best option to complete the sentence.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AB00131D-AF9B-4A9D-8C69-B82DB49C19F3}"/>
              </a:ext>
            </a:extLst>
          </p:cNvPr>
          <p:cNvSpPr txBox="1"/>
          <p:nvPr/>
        </p:nvSpPr>
        <p:spPr>
          <a:xfrm>
            <a:off x="1462352" y="1314590"/>
            <a:ext cx="16033478" cy="8248412"/>
          </a:xfrm>
          <a:prstGeom prst="rect">
            <a:avLst/>
          </a:prstGeom>
          <a:noFill/>
        </p:spPr>
        <p:txBody>
          <a:bodyPr wrap="square">
            <a:spAutoFit/>
          </a:bodyPr>
          <a:lstStyle/>
          <a:p>
            <a:pPr algn="just">
              <a:spcAft>
                <a:spcPts val="1200"/>
              </a:spcAft>
              <a:tabLst>
                <a:tab pos="283210"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She can drink </a:t>
            </a:r>
            <a:r>
              <a:rPr lang="en-US" sz="4000">
                <a:effectLst/>
                <a:latin typeface="Calibri" panose="020F0502020204030204" pitchFamily="34" charset="0"/>
                <a:ea typeface="Cambria" panose="02040503050406030204" pitchFamily="18" charset="0"/>
                <a:cs typeface="Cambria" panose="02040503050406030204" pitchFamily="18" charset="0"/>
              </a:rPr>
              <a:t>____________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water, but she cannot drink much coffee.</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1678305" algn="l"/>
                <a:tab pos="3094990" algn="l"/>
              </a:tabLs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 much	B. many	</a:t>
            </a:r>
            <a:r>
              <a:rPr lang="en-US" sz="4000">
                <a:effectLst/>
                <a:latin typeface="Calibri" panose="020F0502020204030204" pitchFamily="34" charset="0"/>
                <a:ea typeface="Cambria" panose="02040503050406030204" pitchFamily="18" charset="0"/>
                <a:cs typeface="Cambria" panose="02040503050406030204" pitchFamily="18" charset="0"/>
              </a:rPr>
              <a:t>C</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 few</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283210"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She does not eat </a:t>
            </a:r>
            <a:r>
              <a:rPr lang="en-US" sz="4000">
                <a:effectLst/>
                <a:latin typeface="Calibri" panose="020F0502020204030204" pitchFamily="34" charset="0"/>
                <a:ea typeface="Cambria" panose="02040503050406030204" pitchFamily="18" charset="0"/>
                <a:cs typeface="Cambria" panose="02040503050406030204" pitchFamily="18" charset="0"/>
              </a:rPr>
              <a:t>____________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meat, but she eats a lot of vegetables.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1678305" algn="l"/>
                <a:tab pos="3094990" algn="l"/>
              </a:tabLs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 much	B. many	</a:t>
            </a:r>
            <a:r>
              <a:rPr lang="en-US" sz="4000">
                <a:effectLst/>
                <a:latin typeface="Calibri" panose="020F0502020204030204" pitchFamily="34" charset="0"/>
                <a:ea typeface="Cambria" panose="02040503050406030204" pitchFamily="18" charset="0"/>
                <a:cs typeface="Cambria" panose="02040503050406030204" pitchFamily="18" charset="0"/>
              </a:rPr>
              <a:t>C</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 a lot</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283210"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She has got a lot of dresses, but she has not got </a:t>
            </a:r>
            <a:r>
              <a:rPr lang="en-US" sz="4000">
                <a:effectLst/>
                <a:latin typeface="Calibri" panose="020F0502020204030204" pitchFamily="34" charset="0"/>
                <a:ea typeface="Cambria" panose="02040503050406030204" pitchFamily="18" charset="0"/>
                <a:cs typeface="Cambria" panose="02040503050406030204" pitchFamily="18" charset="0"/>
              </a:rPr>
              <a:t>____________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skirts.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1678305" algn="l"/>
                <a:tab pos="3094990" algn="l"/>
              </a:tabLs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 much	B. many	</a:t>
            </a:r>
            <a:r>
              <a:rPr lang="en-US" sz="4000">
                <a:effectLst/>
                <a:latin typeface="Calibri" panose="020F0502020204030204" pitchFamily="34" charset="0"/>
                <a:ea typeface="Cambria" panose="02040503050406030204" pitchFamily="18" charset="0"/>
                <a:cs typeface="Cambria" panose="02040503050406030204" pitchFamily="18" charset="0"/>
              </a:rPr>
              <a:t>C</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 a lot</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283210"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000">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She does not buy much perfume, but she buys </a:t>
            </a:r>
            <a:r>
              <a:rPr lang="en-US" sz="4000">
                <a:effectLst/>
                <a:latin typeface="Calibri" panose="020F0502020204030204" pitchFamily="34" charset="0"/>
                <a:ea typeface="Cambria" panose="02040503050406030204" pitchFamily="18" charset="0"/>
                <a:cs typeface="Cambria" panose="02040503050406030204" pitchFamily="18" charset="0"/>
              </a:rPr>
              <a:t>____________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clothes.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1678305" algn="l"/>
                <a:tab pos="3094990" algn="l"/>
              </a:tabLs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 much	B. many	</a:t>
            </a:r>
            <a:r>
              <a:rPr lang="en-US" sz="4000">
                <a:effectLst/>
                <a:latin typeface="Calibri" panose="020F0502020204030204" pitchFamily="34" charset="0"/>
                <a:ea typeface="Cambria" panose="02040503050406030204" pitchFamily="18" charset="0"/>
                <a:cs typeface="Cambria" panose="02040503050406030204" pitchFamily="18" charset="0"/>
              </a:rPr>
              <a:t>C</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 a lot of</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283210"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Every morning she buys a lot of newspapers, but she does not buy </a:t>
            </a:r>
            <a:r>
              <a:rPr lang="en-US" sz="4000">
                <a:effectLst/>
                <a:latin typeface="Calibri" panose="020F0502020204030204" pitchFamily="34" charset="0"/>
                <a:ea typeface="Cambria" panose="02040503050406030204" pitchFamily="18" charset="0"/>
                <a:cs typeface="Cambria" panose="02040503050406030204" pitchFamily="18" charset="0"/>
              </a:rPr>
              <a:t>____________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magazines.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1678305" algn="l"/>
                <a:tab pos="3094990" algn="l"/>
              </a:tabLs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 much	B. many	</a:t>
            </a:r>
            <a:r>
              <a:rPr lang="en-US" sz="4000">
                <a:effectLst/>
                <a:latin typeface="Calibri" panose="020F0502020204030204" pitchFamily="34" charset="0"/>
                <a:ea typeface="Cambria" panose="02040503050406030204" pitchFamily="18" charset="0"/>
                <a:cs typeface="Cambria" panose="02040503050406030204" pitchFamily="18" charset="0"/>
              </a:rPr>
              <a:t>C</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 a lot</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5" name="Oval 4">
            <a:extLst>
              <a:ext uri="{FF2B5EF4-FFF2-40B4-BE49-F238E27FC236}">
                <a16:creationId xmlns:a16="http://schemas.microsoft.com/office/drawing/2014/main" id="{8B25D222-C860-4FFE-9486-1209EB08A085}"/>
              </a:ext>
            </a:extLst>
          </p:cNvPr>
          <p:cNvSpPr/>
          <p:nvPr/>
        </p:nvSpPr>
        <p:spPr>
          <a:xfrm>
            <a:off x="1238571" y="2025316"/>
            <a:ext cx="857430" cy="85743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9213F86F-B4A8-4E28-9B16-5FEFB890FA8B}"/>
              </a:ext>
            </a:extLst>
          </p:cNvPr>
          <p:cNvSpPr/>
          <p:nvPr/>
        </p:nvSpPr>
        <p:spPr>
          <a:xfrm>
            <a:off x="1324901" y="3574327"/>
            <a:ext cx="857430" cy="85743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E3C507A-2F17-4BE4-968A-783D815D0585}"/>
              </a:ext>
            </a:extLst>
          </p:cNvPr>
          <p:cNvSpPr/>
          <p:nvPr/>
        </p:nvSpPr>
        <p:spPr>
          <a:xfrm>
            <a:off x="4343400" y="5108353"/>
            <a:ext cx="857430" cy="85743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23CCE7CC-218A-44F6-9129-21EFE0BBEBEE}"/>
              </a:ext>
            </a:extLst>
          </p:cNvPr>
          <p:cNvSpPr/>
          <p:nvPr/>
        </p:nvSpPr>
        <p:spPr>
          <a:xfrm>
            <a:off x="6705600" y="6591300"/>
            <a:ext cx="857430" cy="85743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41D77D3C-C5DF-4032-8984-CFB22DD393E6}"/>
              </a:ext>
            </a:extLst>
          </p:cNvPr>
          <p:cNvSpPr/>
          <p:nvPr/>
        </p:nvSpPr>
        <p:spPr>
          <a:xfrm>
            <a:off x="4399338" y="8705572"/>
            <a:ext cx="857430" cy="85743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5720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barn(inVertical)">
                                      <p:cBhvr>
                                        <p:cTn id="54" dur="500"/>
                                        <p:tgtEl>
                                          <p:spTgt spid="5"/>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barn(inVertical)">
                                      <p:cBhvr>
                                        <p:cTn id="64" dur="500"/>
                                        <p:tgtEl>
                                          <p:spTgt spid="24"/>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barn(inVertical)">
                                      <p:cBhvr>
                                        <p:cTn id="69" dur="500"/>
                                        <p:tgtEl>
                                          <p:spTgt spid="25"/>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barn(inVertical)">
                                      <p:cBhvr>
                                        <p:cTn id="7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1" grpId="0"/>
      <p:bldP spid="5" grpId="0" animBg="1"/>
      <p:bldP spid="20" grpId="0" animBg="1"/>
      <p:bldP spid="24" grpId="0" animBg="1"/>
      <p:bldP spid="25" grpId="0" animBg="1"/>
      <p:bldP spid="2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1390083">
            <a:off x="-1019793" y="7826002"/>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21418578">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2154305" y="312959"/>
            <a:ext cx="14940303" cy="920252"/>
          </a:xfrm>
          <a:prstGeom prst="rect">
            <a:avLst/>
          </a:prstGeom>
          <a:noFill/>
        </p:spPr>
        <p:txBody>
          <a:bodyPr wrap="square">
            <a:spAutoFit/>
          </a:bodyPr>
          <a:lstStyle/>
          <a:p>
            <a:pPr algn="just">
              <a:lnSpc>
                <a:spcPct val="150000"/>
              </a:lnSpc>
              <a:spcAft>
                <a:spcPts val="80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Exercise 5. Choose the best option to complete the sentence.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AB00131D-AF9B-4A9D-8C69-B82DB49C19F3}"/>
              </a:ext>
            </a:extLst>
          </p:cNvPr>
          <p:cNvSpPr txBox="1"/>
          <p:nvPr/>
        </p:nvSpPr>
        <p:spPr>
          <a:xfrm>
            <a:off x="1462352" y="1314590"/>
            <a:ext cx="16033478" cy="8248412"/>
          </a:xfrm>
          <a:prstGeom prst="rect">
            <a:avLst/>
          </a:prstGeom>
          <a:noFill/>
        </p:spPr>
        <p:txBody>
          <a:bodyPr wrap="square">
            <a:spAutoFit/>
          </a:bodyPr>
          <a:lstStyle/>
          <a:p>
            <a:pPr algn="just">
              <a:spcAft>
                <a:spcPts val="1200"/>
              </a:spcAft>
              <a:tabLst>
                <a:tab pos="28321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How </a:t>
            </a:r>
            <a:r>
              <a:rPr lang="en-US" sz="4000">
                <a:latin typeface="Calibri" panose="020F0502020204030204" pitchFamily="34" charset="0"/>
                <a:ea typeface="Cambria" panose="02040503050406030204" pitchFamily="18" charset="0"/>
                <a:cs typeface="Cambria" panose="02040503050406030204" pitchFamily="18" charset="0"/>
              </a:rPr>
              <a:t>____________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English books have you got?</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1678305" algn="l"/>
                <a:tab pos="3094990" algn="l"/>
              </a:tabLst>
            </a:pP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A. much	B. many	</a:t>
            </a:r>
            <a:r>
              <a:rPr lang="en-US" sz="4000">
                <a:latin typeface="Calibri" panose="020F0502020204030204" pitchFamily="34" charset="0"/>
                <a:ea typeface="Cambria" panose="02040503050406030204" pitchFamily="18" charset="0"/>
                <a:cs typeface="Cambria" panose="02040503050406030204" pitchFamily="18" charset="0"/>
              </a:rPr>
              <a:t>C</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a lot of</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28321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I have got a lot of English books, but I have not got </a:t>
            </a:r>
            <a:r>
              <a:rPr lang="en-US" sz="4000">
                <a:latin typeface="Calibri" panose="020F0502020204030204" pitchFamily="34" charset="0"/>
                <a:ea typeface="Cambria" panose="02040503050406030204" pitchFamily="18" charset="0"/>
                <a:cs typeface="Cambria" panose="02040503050406030204" pitchFamily="18" charset="0"/>
              </a:rPr>
              <a:t>_______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Spanish ones.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1678305" algn="l"/>
                <a:tab pos="3094990" algn="l"/>
              </a:tabLst>
            </a:pP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A. much	B. many	</a:t>
            </a:r>
            <a:r>
              <a:rPr lang="en-US" sz="4000">
                <a:latin typeface="Calibri" panose="020F0502020204030204" pitchFamily="34" charset="0"/>
                <a:ea typeface="Cambria" panose="02040503050406030204" pitchFamily="18" charset="0"/>
                <a:cs typeface="Cambria" panose="02040503050406030204" pitchFamily="18" charset="0"/>
              </a:rPr>
              <a:t>C</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a lot</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28321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How </a:t>
            </a:r>
            <a:r>
              <a:rPr lang="en-US" sz="4000">
                <a:latin typeface="Calibri" panose="020F0502020204030204" pitchFamily="34" charset="0"/>
                <a:ea typeface="Cambria" panose="02040503050406030204" pitchFamily="18" charset="0"/>
                <a:cs typeface="Cambria" panose="02040503050406030204" pitchFamily="18" charset="0"/>
              </a:rPr>
              <a:t>____________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money do you need to buy this French dictionary?</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1678305" algn="l"/>
                <a:tab pos="3094990" algn="l"/>
              </a:tabLst>
            </a:pP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A. much	B. many	</a:t>
            </a:r>
            <a:r>
              <a:rPr lang="en-US" sz="4000">
                <a:latin typeface="Calibri" panose="020F0502020204030204" pitchFamily="34" charset="0"/>
                <a:ea typeface="Cambria" panose="02040503050406030204" pitchFamily="18" charset="0"/>
                <a:cs typeface="Cambria" panose="02040503050406030204" pitchFamily="18" charset="0"/>
              </a:rPr>
              <a:t>C</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a lot of</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28321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Are there </a:t>
            </a:r>
            <a:r>
              <a:rPr lang="en-US" sz="4000">
                <a:latin typeface="Calibri" panose="020F0502020204030204" pitchFamily="34" charset="0"/>
                <a:ea typeface="Cambria" panose="02040503050406030204" pitchFamily="18" charset="0"/>
                <a:cs typeface="Cambria" panose="02040503050406030204" pitchFamily="18" charset="0"/>
              </a:rPr>
              <a:t>____________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new students in the class?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1678305" algn="l"/>
                <a:tab pos="3094990" algn="l"/>
              </a:tabLst>
            </a:pP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A. much	B. many	</a:t>
            </a:r>
            <a:r>
              <a:rPr lang="en-US" sz="4000">
                <a:latin typeface="Calibri" panose="020F0502020204030204" pitchFamily="34" charset="0"/>
                <a:ea typeface="Cambria" panose="02040503050406030204" pitchFamily="18" charset="0"/>
                <a:cs typeface="Cambria" panose="02040503050406030204" pitchFamily="18" charset="0"/>
              </a:rPr>
              <a:t>C</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a lot</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1678305" algn="l"/>
                <a:tab pos="309499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There are not </a:t>
            </a:r>
            <a:r>
              <a:rPr lang="en-US" sz="4000">
                <a:latin typeface="Calibri" panose="020F0502020204030204" pitchFamily="34" charset="0"/>
                <a:ea typeface="Cambria" panose="02040503050406030204" pitchFamily="18" charset="0"/>
                <a:cs typeface="Cambria" panose="02040503050406030204" pitchFamily="18" charset="0"/>
              </a:rPr>
              <a:t>____________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Italian teachers in that school, but there are a lot of</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English ones.</a:t>
            </a:r>
            <a:r>
              <a:rPr lang="en-US" sz="4000">
                <a:latin typeface="Calibri" panose="020F0502020204030204" pitchFamily="34" charset="0"/>
                <a:ea typeface="Cambria" panose="02040503050406030204" pitchFamily="18" charset="0"/>
                <a:cs typeface="Cambria" panose="02040503050406030204" pitchFamily="18" charset="0"/>
              </a:rPr>
              <a:t> </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1678305" algn="l"/>
                <a:tab pos="3094990" algn="l"/>
              </a:tabLst>
            </a:pP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A. much</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B. many	</a:t>
            </a:r>
            <a:r>
              <a:rPr lang="en-US" sz="4000">
                <a:latin typeface="Calibri" panose="020F0502020204030204" pitchFamily="34" charset="0"/>
                <a:ea typeface="Cambria" panose="02040503050406030204" pitchFamily="18" charset="0"/>
                <a:cs typeface="Cambria" panose="02040503050406030204" pitchFamily="18" charset="0"/>
              </a:rPr>
              <a:t>C</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a lot</a:t>
            </a:r>
            <a:endParaRPr lang="en-US" sz="4400">
              <a:latin typeface="Cambria" panose="02040503050406030204" pitchFamily="18" charset="0"/>
              <a:ea typeface="Cambria" panose="02040503050406030204" pitchFamily="18" charset="0"/>
              <a:cs typeface="Cambria" panose="02040503050406030204" pitchFamily="18" charset="0"/>
            </a:endParaRPr>
          </a:p>
        </p:txBody>
      </p:sp>
      <p:sp>
        <p:nvSpPr>
          <p:cNvPr id="13" name="Oval 12">
            <a:extLst>
              <a:ext uri="{FF2B5EF4-FFF2-40B4-BE49-F238E27FC236}">
                <a16:creationId xmlns:a16="http://schemas.microsoft.com/office/drawing/2014/main" id="{4715B7DD-932E-4DE6-9FD4-B5EC812D7D9D}"/>
              </a:ext>
            </a:extLst>
          </p:cNvPr>
          <p:cNvSpPr/>
          <p:nvPr/>
        </p:nvSpPr>
        <p:spPr>
          <a:xfrm>
            <a:off x="4410486" y="1991530"/>
            <a:ext cx="857430" cy="85743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C0BD618F-CE7F-480C-8B01-050C1DC59C45}"/>
              </a:ext>
            </a:extLst>
          </p:cNvPr>
          <p:cNvSpPr/>
          <p:nvPr/>
        </p:nvSpPr>
        <p:spPr>
          <a:xfrm>
            <a:off x="4386423" y="3525900"/>
            <a:ext cx="857430" cy="85743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92FF812-D946-4A96-ADEF-100F2CE7765E}"/>
              </a:ext>
            </a:extLst>
          </p:cNvPr>
          <p:cNvSpPr/>
          <p:nvPr/>
        </p:nvSpPr>
        <p:spPr>
          <a:xfrm>
            <a:off x="1238571" y="5143500"/>
            <a:ext cx="857430" cy="85743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5CD444BB-069B-4FDA-8794-A64719D0019C}"/>
              </a:ext>
            </a:extLst>
          </p:cNvPr>
          <p:cNvSpPr/>
          <p:nvPr/>
        </p:nvSpPr>
        <p:spPr>
          <a:xfrm>
            <a:off x="4386423" y="6594640"/>
            <a:ext cx="857430" cy="85743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E3445AE7-D164-4C82-BF99-9A7A7E343D2C}"/>
              </a:ext>
            </a:extLst>
          </p:cNvPr>
          <p:cNvSpPr/>
          <p:nvPr/>
        </p:nvSpPr>
        <p:spPr>
          <a:xfrm>
            <a:off x="4341507" y="8740159"/>
            <a:ext cx="857430" cy="85743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445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barn(inVertical)">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barn(inVertical)">
                                      <p:cBhvr>
                                        <p:cTn id="59" dur="5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barn(inVertical)">
                                      <p:cBhvr>
                                        <p:cTn id="64" dur="500"/>
                                        <p:tgtEl>
                                          <p:spTgt spid="23"/>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barn(inVertical)">
                                      <p:cBhvr>
                                        <p:cTn id="69" dur="500"/>
                                        <p:tgtEl>
                                          <p:spTgt spid="24"/>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barn(inVertical)">
                                      <p:cBhvr>
                                        <p:cTn id="7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1" grpId="0"/>
      <p:bldP spid="13" grpId="0" animBg="1"/>
      <p:bldP spid="22" grpId="0" animBg="1"/>
      <p:bldP spid="23" grpId="0" animBg="1"/>
      <p:bldP spid="24" grpId="0" animBg="1"/>
      <p:bldP spid="2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1390083">
            <a:off x="-349611" y="7760604"/>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20858041">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1667286" y="331517"/>
            <a:ext cx="14940303" cy="1003031"/>
          </a:xfrm>
          <a:prstGeom prst="rect">
            <a:avLst/>
          </a:prstGeom>
          <a:noFill/>
        </p:spPr>
        <p:txBody>
          <a:bodyPr wrap="square">
            <a:spAutoFit/>
          </a:bodyPr>
          <a:lstStyle/>
          <a:p>
            <a:pPr algn="just">
              <a:lnSpc>
                <a:spcPct val="150000"/>
              </a:lnSpc>
              <a:spcAft>
                <a:spcPts val="80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Exercise 6. Fill in the gaps with a lot of/ lots of, much or many.</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1872ACBC-4A3A-4307-9E9C-21A4E1855DFC}"/>
              </a:ext>
            </a:extLst>
          </p:cNvPr>
          <p:cNvSpPr txBox="1"/>
          <p:nvPr/>
        </p:nvSpPr>
        <p:spPr>
          <a:xfrm>
            <a:off x="3062123" y="1455474"/>
            <a:ext cx="15338187" cy="8248412"/>
          </a:xfrm>
          <a:prstGeom prst="rect">
            <a:avLst/>
          </a:prstGeom>
          <a:noFill/>
        </p:spPr>
        <p:txBody>
          <a:bodyPr wrap="square">
            <a:spAutoFit/>
          </a:bodyPr>
          <a:lstStyle/>
          <a:p>
            <a:pPr algn="just">
              <a:spcAft>
                <a:spcPts val="1200"/>
              </a:spcAft>
              <a:tabLst>
                <a:tab pos="27813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Sara hasn’t got </a:t>
            </a:r>
            <a:r>
              <a:rPr lang="en-US" sz="4400">
                <a:latin typeface="Calibri" panose="020F0502020204030204" pitchFamily="34" charset="0"/>
                <a:ea typeface="Cambria" panose="02040503050406030204" pitchFamily="18" charset="0"/>
                <a:cs typeface="Cambria" panose="02040503050406030204" pitchFamily="18" charset="0"/>
              </a:rPr>
              <a:t>______________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children.</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27813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I’ve got </a:t>
            </a:r>
            <a:r>
              <a:rPr lang="en-US" sz="4400">
                <a:effectLst/>
                <a:latin typeface="Calibri" panose="020F0502020204030204" pitchFamily="34" charset="0"/>
                <a:ea typeface="Cambria" panose="02040503050406030204" pitchFamily="18" charset="0"/>
                <a:cs typeface="Cambria" panose="02040503050406030204" pitchFamily="18" charset="0"/>
              </a:rPr>
              <a:t>_______________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nice friends.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27813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There aren’t </a:t>
            </a:r>
            <a:r>
              <a:rPr lang="en-US" sz="4400">
                <a:latin typeface="Calibri" panose="020F0502020204030204" pitchFamily="34" charset="0"/>
                <a:ea typeface="Cambria" panose="02040503050406030204" pitchFamily="18" charset="0"/>
                <a:cs typeface="Cambria" panose="02040503050406030204" pitchFamily="18" charset="0"/>
              </a:rPr>
              <a:t>______________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flats in our street.</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27813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My little brother has got </a:t>
            </a:r>
            <a:r>
              <a:rPr lang="en-US" sz="4400">
                <a:latin typeface="Calibri" panose="020F0502020204030204" pitchFamily="34" charset="0"/>
                <a:ea typeface="Cambria" panose="02040503050406030204" pitchFamily="18" charset="0"/>
                <a:cs typeface="Cambria" panose="02040503050406030204" pitchFamily="18" charset="0"/>
              </a:rPr>
              <a:t>______________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toys.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27813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Have you got </a:t>
            </a:r>
            <a:r>
              <a:rPr lang="en-US" sz="4400">
                <a:latin typeface="Calibri" panose="020F0502020204030204" pitchFamily="34" charset="0"/>
                <a:ea typeface="Cambria" panose="02040503050406030204" pitchFamily="18" charset="0"/>
                <a:cs typeface="Cambria" panose="02040503050406030204" pitchFamily="18" charset="0"/>
              </a:rPr>
              <a:t>______________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English books?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27813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6.</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There isn’t </a:t>
            </a:r>
            <a:r>
              <a:rPr lang="en-US" sz="4400">
                <a:latin typeface="Calibri" panose="020F0502020204030204" pitchFamily="34" charset="0"/>
                <a:ea typeface="Cambria" panose="02040503050406030204" pitchFamily="18" charset="0"/>
                <a:cs typeface="Cambria" panose="02040503050406030204" pitchFamily="18" charset="0"/>
              </a:rPr>
              <a:t>______________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coffee in my cup.</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27813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7.</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There is </a:t>
            </a:r>
            <a:r>
              <a:rPr lang="en-US" sz="4400">
                <a:latin typeface="Calibri" panose="020F0502020204030204" pitchFamily="34" charset="0"/>
                <a:ea typeface="Cambria" panose="02040503050406030204" pitchFamily="18" charset="0"/>
                <a:cs typeface="Cambria" panose="02040503050406030204" pitchFamily="18" charset="0"/>
              </a:rPr>
              <a:t>______________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sugar in the bowl.</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27813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8.</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John hasn’t got </a:t>
            </a:r>
            <a:r>
              <a:rPr lang="en-US" sz="4400">
                <a:latin typeface="Calibri" panose="020F0502020204030204" pitchFamily="34" charset="0"/>
                <a:ea typeface="Cambria" panose="02040503050406030204" pitchFamily="18" charset="0"/>
                <a:cs typeface="Cambria" panose="02040503050406030204" pitchFamily="18" charset="0"/>
              </a:rPr>
              <a:t>______________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CDs.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27813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9.</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We are early. We have </a:t>
            </a:r>
            <a:r>
              <a:rPr lang="en-US" sz="4400">
                <a:latin typeface="Calibri" panose="020F0502020204030204" pitchFamily="34" charset="0"/>
                <a:ea typeface="Cambria" panose="02040503050406030204" pitchFamily="18" charset="0"/>
                <a:cs typeface="Cambria" panose="02040503050406030204" pitchFamily="18" charset="0"/>
              </a:rPr>
              <a:t>______________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time.</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10.</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Are there </a:t>
            </a:r>
            <a:r>
              <a:rPr lang="en-US" sz="4400">
                <a:latin typeface="Calibri" panose="020F0502020204030204" pitchFamily="34" charset="0"/>
                <a:ea typeface="Cambria" panose="02040503050406030204" pitchFamily="18" charset="0"/>
                <a:cs typeface="Cambria" panose="02040503050406030204" pitchFamily="18" charset="0"/>
              </a:rPr>
              <a:t>______________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apples on the tree?</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TextBox 12">
            <a:extLst>
              <a:ext uri="{FF2B5EF4-FFF2-40B4-BE49-F238E27FC236}">
                <a16:creationId xmlns:a16="http://schemas.microsoft.com/office/drawing/2014/main" id="{C59F1EC7-A7EC-4EC9-9B25-8AF8D67A2E3D}"/>
              </a:ext>
            </a:extLst>
          </p:cNvPr>
          <p:cNvSpPr txBox="1"/>
          <p:nvPr/>
        </p:nvSpPr>
        <p:spPr>
          <a:xfrm>
            <a:off x="7898731" y="1437427"/>
            <a:ext cx="2490537" cy="830997"/>
          </a:xfrm>
          <a:prstGeom prst="rect">
            <a:avLst/>
          </a:prstGeom>
          <a:noFill/>
        </p:spPr>
        <p:txBody>
          <a:bodyPr wrap="square">
            <a:spAutoFit/>
          </a:bodyPr>
          <a:lstStyle/>
          <a:p>
            <a:r>
              <a:rPr kumimoji="0" lang="en-US" sz="48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many</a:t>
            </a:r>
            <a:endParaRPr lang="en-US" sz="2000">
              <a:solidFill>
                <a:srgbClr val="FF0000"/>
              </a:solidFill>
            </a:endParaRPr>
          </a:p>
        </p:txBody>
      </p:sp>
      <p:sp>
        <p:nvSpPr>
          <p:cNvPr id="22" name="TextBox 21">
            <a:extLst>
              <a:ext uri="{FF2B5EF4-FFF2-40B4-BE49-F238E27FC236}">
                <a16:creationId xmlns:a16="http://schemas.microsoft.com/office/drawing/2014/main" id="{795B1C86-7EC9-46CC-BA85-EF120F4DA1B6}"/>
              </a:ext>
            </a:extLst>
          </p:cNvPr>
          <p:cNvSpPr txBox="1"/>
          <p:nvPr/>
        </p:nvSpPr>
        <p:spPr>
          <a:xfrm>
            <a:off x="5469581" y="2230695"/>
            <a:ext cx="4182317" cy="830997"/>
          </a:xfrm>
          <a:prstGeom prst="rect">
            <a:avLst/>
          </a:prstGeom>
          <a:noFill/>
        </p:spPr>
        <p:txBody>
          <a:bodyPr wrap="square">
            <a:spAutoFit/>
          </a:bodyPr>
          <a:lstStyle/>
          <a:p>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rPr>
              <a:t>a lot of/ lots of</a:t>
            </a:r>
            <a:endParaRPr lang="en-US" sz="2000">
              <a:solidFill>
                <a:srgbClr val="FF0000"/>
              </a:solidFill>
            </a:endParaRPr>
          </a:p>
        </p:txBody>
      </p:sp>
      <p:sp>
        <p:nvSpPr>
          <p:cNvPr id="23" name="TextBox 22">
            <a:extLst>
              <a:ext uri="{FF2B5EF4-FFF2-40B4-BE49-F238E27FC236}">
                <a16:creationId xmlns:a16="http://schemas.microsoft.com/office/drawing/2014/main" id="{6E36FB9E-AF1A-4CE8-944A-47ED378ED52C}"/>
              </a:ext>
            </a:extLst>
          </p:cNvPr>
          <p:cNvSpPr txBox="1"/>
          <p:nvPr/>
        </p:nvSpPr>
        <p:spPr>
          <a:xfrm>
            <a:off x="7372720" y="3079739"/>
            <a:ext cx="2490537" cy="830997"/>
          </a:xfrm>
          <a:prstGeom prst="rect">
            <a:avLst/>
          </a:prstGeom>
          <a:noFill/>
        </p:spPr>
        <p:txBody>
          <a:bodyPr wrap="square">
            <a:spAutoFit/>
          </a:bodyPr>
          <a:lstStyle/>
          <a:p>
            <a:r>
              <a:rPr kumimoji="0" lang="en-US" sz="48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many</a:t>
            </a:r>
            <a:endParaRPr lang="en-US" sz="2000">
              <a:solidFill>
                <a:srgbClr val="FF0000"/>
              </a:solidFill>
            </a:endParaRPr>
          </a:p>
        </p:txBody>
      </p:sp>
      <p:sp>
        <p:nvSpPr>
          <p:cNvPr id="24" name="TextBox 23">
            <a:extLst>
              <a:ext uri="{FF2B5EF4-FFF2-40B4-BE49-F238E27FC236}">
                <a16:creationId xmlns:a16="http://schemas.microsoft.com/office/drawing/2014/main" id="{A42A08E8-3B39-4D9F-B308-001FF73C04D3}"/>
              </a:ext>
            </a:extLst>
          </p:cNvPr>
          <p:cNvSpPr txBox="1"/>
          <p:nvPr/>
        </p:nvSpPr>
        <p:spPr>
          <a:xfrm>
            <a:off x="9413650" y="3941287"/>
            <a:ext cx="4038600" cy="830997"/>
          </a:xfrm>
          <a:prstGeom prst="rect">
            <a:avLst/>
          </a:prstGeom>
          <a:noFill/>
        </p:spPr>
        <p:txBody>
          <a:bodyPr wrap="square">
            <a:spAutoFit/>
          </a:bodyPr>
          <a:lstStyle/>
          <a:p>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rPr>
              <a:t>a lot of/ lots of</a:t>
            </a:r>
            <a:endParaRPr lang="en-US" sz="2000">
              <a:solidFill>
                <a:srgbClr val="FF0000"/>
              </a:solidFill>
            </a:endParaRPr>
          </a:p>
        </p:txBody>
      </p:sp>
      <p:sp>
        <p:nvSpPr>
          <p:cNvPr id="25" name="TextBox 24">
            <a:extLst>
              <a:ext uri="{FF2B5EF4-FFF2-40B4-BE49-F238E27FC236}">
                <a16:creationId xmlns:a16="http://schemas.microsoft.com/office/drawing/2014/main" id="{48B3686D-BA4B-4562-B60A-EA674DD98C7D}"/>
              </a:ext>
            </a:extLst>
          </p:cNvPr>
          <p:cNvSpPr txBox="1"/>
          <p:nvPr/>
        </p:nvSpPr>
        <p:spPr>
          <a:xfrm>
            <a:off x="7547576" y="4756417"/>
            <a:ext cx="2490537" cy="830997"/>
          </a:xfrm>
          <a:prstGeom prst="rect">
            <a:avLst/>
          </a:prstGeom>
          <a:noFill/>
        </p:spPr>
        <p:txBody>
          <a:bodyPr wrap="square">
            <a:spAutoFit/>
          </a:bodyPr>
          <a:lstStyle/>
          <a:p>
            <a:r>
              <a:rPr kumimoji="0" lang="en-US" sz="48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many</a:t>
            </a:r>
            <a:endParaRPr lang="en-US" sz="2000">
              <a:solidFill>
                <a:srgbClr val="FF0000"/>
              </a:solidFill>
            </a:endParaRPr>
          </a:p>
        </p:txBody>
      </p:sp>
      <p:sp>
        <p:nvSpPr>
          <p:cNvPr id="26" name="TextBox 25">
            <a:extLst>
              <a:ext uri="{FF2B5EF4-FFF2-40B4-BE49-F238E27FC236}">
                <a16:creationId xmlns:a16="http://schemas.microsoft.com/office/drawing/2014/main" id="{8148B1A9-909A-4217-802E-4C0A1B60341F}"/>
              </a:ext>
            </a:extLst>
          </p:cNvPr>
          <p:cNvSpPr txBox="1"/>
          <p:nvPr/>
        </p:nvSpPr>
        <p:spPr>
          <a:xfrm>
            <a:off x="7034782" y="5549685"/>
            <a:ext cx="2490537" cy="830997"/>
          </a:xfrm>
          <a:prstGeom prst="rect">
            <a:avLst/>
          </a:prstGeom>
          <a:noFill/>
        </p:spPr>
        <p:txBody>
          <a:bodyPr wrap="square">
            <a:spAutoFit/>
          </a:bodyPr>
          <a:lstStyle/>
          <a:p>
            <a:r>
              <a:rPr kumimoji="0" lang="en-US" sz="48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much</a:t>
            </a:r>
            <a:endParaRPr lang="en-US" sz="2000">
              <a:solidFill>
                <a:srgbClr val="FF0000"/>
              </a:solidFill>
            </a:endParaRPr>
          </a:p>
        </p:txBody>
      </p:sp>
      <p:sp>
        <p:nvSpPr>
          <p:cNvPr id="27" name="TextBox 26">
            <a:extLst>
              <a:ext uri="{FF2B5EF4-FFF2-40B4-BE49-F238E27FC236}">
                <a16:creationId xmlns:a16="http://schemas.microsoft.com/office/drawing/2014/main" id="{E9FD14B3-0EE6-4399-9C60-3FD106AFA42E}"/>
              </a:ext>
            </a:extLst>
          </p:cNvPr>
          <p:cNvSpPr txBox="1"/>
          <p:nvPr/>
        </p:nvSpPr>
        <p:spPr>
          <a:xfrm>
            <a:off x="5588525" y="6389966"/>
            <a:ext cx="4393675" cy="830997"/>
          </a:xfrm>
          <a:prstGeom prst="rect">
            <a:avLst/>
          </a:prstGeom>
          <a:noFill/>
        </p:spPr>
        <p:txBody>
          <a:bodyPr wrap="square">
            <a:spAutoFit/>
          </a:bodyPr>
          <a:lstStyle/>
          <a:p>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rPr>
              <a:t>a lot of/ lots of</a:t>
            </a:r>
            <a:endParaRPr lang="en-US" sz="2000">
              <a:solidFill>
                <a:srgbClr val="FF0000"/>
              </a:solidFill>
            </a:endParaRPr>
          </a:p>
        </p:txBody>
      </p:sp>
      <p:sp>
        <p:nvSpPr>
          <p:cNvPr id="28" name="TextBox 27">
            <a:extLst>
              <a:ext uri="{FF2B5EF4-FFF2-40B4-BE49-F238E27FC236}">
                <a16:creationId xmlns:a16="http://schemas.microsoft.com/office/drawing/2014/main" id="{7E3FDF92-B20B-4324-878E-8383C62CB680}"/>
              </a:ext>
            </a:extLst>
          </p:cNvPr>
          <p:cNvSpPr txBox="1"/>
          <p:nvPr/>
        </p:nvSpPr>
        <p:spPr>
          <a:xfrm>
            <a:off x="8379188" y="7200900"/>
            <a:ext cx="2490537" cy="830997"/>
          </a:xfrm>
          <a:prstGeom prst="rect">
            <a:avLst/>
          </a:prstGeom>
          <a:noFill/>
        </p:spPr>
        <p:txBody>
          <a:bodyPr wrap="square">
            <a:spAutoFit/>
          </a:bodyPr>
          <a:lstStyle/>
          <a:p>
            <a:r>
              <a:rPr kumimoji="0" lang="en-US" sz="48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many</a:t>
            </a:r>
            <a:endParaRPr lang="en-US" sz="2000">
              <a:solidFill>
                <a:srgbClr val="FF0000"/>
              </a:solidFill>
            </a:endParaRPr>
          </a:p>
        </p:txBody>
      </p:sp>
      <p:sp>
        <p:nvSpPr>
          <p:cNvPr id="29" name="TextBox 28">
            <a:extLst>
              <a:ext uri="{FF2B5EF4-FFF2-40B4-BE49-F238E27FC236}">
                <a16:creationId xmlns:a16="http://schemas.microsoft.com/office/drawing/2014/main" id="{E31FDC13-C5D0-45AF-9E52-8702D16E8136}"/>
              </a:ext>
            </a:extLst>
          </p:cNvPr>
          <p:cNvSpPr txBox="1"/>
          <p:nvPr/>
        </p:nvSpPr>
        <p:spPr>
          <a:xfrm>
            <a:off x="8839259" y="8075170"/>
            <a:ext cx="4308249" cy="830997"/>
          </a:xfrm>
          <a:prstGeom prst="rect">
            <a:avLst/>
          </a:prstGeom>
          <a:noFill/>
        </p:spPr>
        <p:txBody>
          <a:bodyPr wrap="square">
            <a:spAutoFit/>
          </a:bodyPr>
          <a:lstStyle/>
          <a:p>
            <a:r>
              <a:rPr lang="en-US" sz="4800" b="1">
                <a:solidFill>
                  <a:srgbClr val="FF0000"/>
                </a:solidFill>
                <a:latin typeface="Calibri" panose="020F0502020204030204" pitchFamily="34" charset="0"/>
                <a:ea typeface="Calibri" panose="020F0502020204030204" pitchFamily="34" charset="0"/>
                <a:cs typeface="Calibri" panose="020F0502020204030204" pitchFamily="34" charset="0"/>
              </a:rPr>
              <a:t>a lot of/ lots of</a:t>
            </a:r>
          </a:p>
        </p:txBody>
      </p:sp>
      <p:sp>
        <p:nvSpPr>
          <p:cNvPr id="30" name="TextBox 29">
            <a:extLst>
              <a:ext uri="{FF2B5EF4-FFF2-40B4-BE49-F238E27FC236}">
                <a16:creationId xmlns:a16="http://schemas.microsoft.com/office/drawing/2014/main" id="{AF491D26-CC6F-4E06-9094-8DB533D831C0}"/>
              </a:ext>
            </a:extLst>
          </p:cNvPr>
          <p:cNvSpPr txBox="1"/>
          <p:nvPr/>
        </p:nvSpPr>
        <p:spPr>
          <a:xfrm>
            <a:off x="7108010" y="8866353"/>
            <a:ext cx="2490537" cy="830997"/>
          </a:xfrm>
          <a:prstGeom prst="rect">
            <a:avLst/>
          </a:prstGeom>
          <a:noFill/>
        </p:spPr>
        <p:txBody>
          <a:bodyPr wrap="square">
            <a:spAutoFit/>
          </a:bodyPr>
          <a:lstStyle/>
          <a:p>
            <a:r>
              <a:rPr kumimoji="0" lang="en-US" sz="48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many</a:t>
            </a:r>
            <a:endParaRPr lang="en-US" sz="2000">
              <a:solidFill>
                <a:srgbClr val="FF0000"/>
              </a:solidFill>
            </a:endParaRPr>
          </a:p>
        </p:txBody>
      </p:sp>
    </p:spTree>
    <p:extLst>
      <p:ext uri="{BB962C8B-B14F-4D97-AF65-F5344CB8AC3E}">
        <p14:creationId xmlns:p14="http://schemas.microsoft.com/office/powerpoint/2010/main" val="532894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ppt_w</p:attrName>
                                        </p:attrNameLst>
                                      </p:cBhvr>
                                      <p:tavLst>
                                        <p:tav tm="0">
                                          <p:val>
                                            <p:fltVal val="0"/>
                                          </p:val>
                                        </p:tav>
                                        <p:tav tm="100000">
                                          <p:val>
                                            <p:strVal val="#ppt_w"/>
                                          </p:val>
                                        </p:tav>
                                      </p:tavLst>
                                    </p:anim>
                                    <p:anim calcmode="lin" valueType="num">
                                      <p:cBhvr>
                                        <p:cTn id="48" dur="500" fill="hold"/>
                                        <p:tgtEl>
                                          <p:spTgt spid="21"/>
                                        </p:tgtEl>
                                        <p:attrNameLst>
                                          <p:attrName>ppt_h</p:attrName>
                                        </p:attrNameLst>
                                      </p:cBhvr>
                                      <p:tavLst>
                                        <p:tav tm="0">
                                          <p:val>
                                            <p:fltVal val="0"/>
                                          </p:val>
                                        </p:tav>
                                        <p:tav tm="100000">
                                          <p:val>
                                            <p:strVal val="#ppt_h"/>
                                          </p:val>
                                        </p:tav>
                                      </p:tavLst>
                                    </p:anim>
                                    <p:animEffect transition="in" filter="fad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barn(inVertical)">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barn(inVertical)">
                                      <p:cBhvr>
                                        <p:cTn id="59" dur="5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barn(inVertical)">
                                      <p:cBhvr>
                                        <p:cTn id="64" dur="500"/>
                                        <p:tgtEl>
                                          <p:spTgt spid="23"/>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barn(inVertical)">
                                      <p:cBhvr>
                                        <p:cTn id="69" dur="500"/>
                                        <p:tgtEl>
                                          <p:spTgt spid="24"/>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barn(inVertical)">
                                      <p:cBhvr>
                                        <p:cTn id="74" dur="500"/>
                                        <p:tgtEl>
                                          <p:spTgt spid="25"/>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barn(inVertical)">
                                      <p:cBhvr>
                                        <p:cTn id="79" dur="500"/>
                                        <p:tgtEl>
                                          <p:spTgt spid="26"/>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barn(inVertical)">
                                      <p:cBhvr>
                                        <p:cTn id="84" dur="500"/>
                                        <p:tgtEl>
                                          <p:spTgt spid="27"/>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barn(inVertical)">
                                      <p:cBhvr>
                                        <p:cTn id="89" dur="500"/>
                                        <p:tgtEl>
                                          <p:spTgt spid="28"/>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barn(inVertical)">
                                      <p:cBhvr>
                                        <p:cTn id="94" dur="500"/>
                                        <p:tgtEl>
                                          <p:spTgt spid="29"/>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barn(inVertical)">
                                      <p:cBhvr>
                                        <p:cTn id="9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1" grpId="0"/>
      <p:bldP spid="13" grpId="0"/>
      <p:bldP spid="22" grpId="0"/>
      <p:bldP spid="23" grpId="0"/>
      <p:bldP spid="24" grpId="0"/>
      <p:bldP spid="25" grpId="0"/>
      <p:bldP spid="26" grpId="0"/>
      <p:bldP spid="27" grpId="0"/>
      <p:bldP spid="28" grpId="0"/>
      <p:bldP spid="29" grpId="0"/>
      <p:bldP spid="3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38675">
            <a:off x="8165076" y="7630683"/>
            <a:ext cx="3957399" cy="3288239"/>
          </a:xfrm>
          <a:custGeom>
            <a:avLst/>
            <a:gdLst/>
            <a:ahLst/>
            <a:cxnLst/>
            <a:rect l="l" t="t" r="r" b="b"/>
            <a:pathLst>
              <a:path w="3957399" h="3288239">
                <a:moveTo>
                  <a:pt x="0" y="0"/>
                </a:moveTo>
                <a:lnTo>
                  <a:pt x="3957399" y="0"/>
                </a:lnTo>
                <a:lnTo>
                  <a:pt x="3957399" y="3288239"/>
                </a:lnTo>
                <a:lnTo>
                  <a:pt x="0" y="32882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9948384">
            <a:off x="10999663" y="-2042867"/>
            <a:ext cx="3957399" cy="3288239"/>
          </a:xfrm>
          <a:custGeom>
            <a:avLst/>
            <a:gdLst/>
            <a:ahLst/>
            <a:cxnLst/>
            <a:rect l="l" t="t" r="r" b="b"/>
            <a:pathLst>
              <a:path w="3957399" h="3288239">
                <a:moveTo>
                  <a:pt x="0" y="0"/>
                </a:moveTo>
                <a:lnTo>
                  <a:pt x="3957399" y="0"/>
                </a:lnTo>
                <a:lnTo>
                  <a:pt x="3957399" y="3288238"/>
                </a:lnTo>
                <a:lnTo>
                  <a:pt x="0" y="32882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9821706">
            <a:off x="16191506" y="1923740"/>
            <a:ext cx="4887233" cy="4558455"/>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5771939" y="1028700"/>
            <a:ext cx="11487361" cy="8229600"/>
            <a:chOff x="0" y="0"/>
            <a:chExt cx="2595570" cy="2167467"/>
          </a:xfrm>
        </p:grpSpPr>
        <p:sp>
          <p:nvSpPr>
            <p:cNvPr id="6" name="Freeform 6"/>
            <p:cNvSpPr/>
            <p:nvPr/>
          </p:nvSpPr>
          <p:spPr>
            <a:xfrm>
              <a:off x="0" y="0"/>
              <a:ext cx="2595570" cy="2167467"/>
            </a:xfrm>
            <a:custGeom>
              <a:avLst/>
              <a:gdLst/>
              <a:ahLst/>
              <a:cxnLst/>
              <a:rect l="l" t="t" r="r" b="b"/>
              <a:pathLst>
                <a:path w="2595570" h="2167467">
                  <a:moveTo>
                    <a:pt x="40065" y="0"/>
                  </a:moveTo>
                  <a:lnTo>
                    <a:pt x="2555506" y="0"/>
                  </a:lnTo>
                  <a:cubicBezTo>
                    <a:pt x="2566131" y="0"/>
                    <a:pt x="2576322" y="4221"/>
                    <a:pt x="2583836" y="11735"/>
                  </a:cubicBezTo>
                  <a:cubicBezTo>
                    <a:pt x="2591349" y="19248"/>
                    <a:pt x="2595570" y="29439"/>
                    <a:pt x="2595570" y="40065"/>
                  </a:cubicBezTo>
                  <a:lnTo>
                    <a:pt x="2595570" y="2127402"/>
                  </a:lnTo>
                  <a:cubicBezTo>
                    <a:pt x="2595570" y="2138028"/>
                    <a:pt x="2591349" y="2148218"/>
                    <a:pt x="2583836" y="2155732"/>
                  </a:cubicBezTo>
                  <a:cubicBezTo>
                    <a:pt x="2576322" y="2163246"/>
                    <a:pt x="2566131" y="2167467"/>
                    <a:pt x="2555506" y="2167467"/>
                  </a:cubicBezTo>
                  <a:lnTo>
                    <a:pt x="40065" y="2167467"/>
                  </a:lnTo>
                  <a:cubicBezTo>
                    <a:pt x="29439" y="2167467"/>
                    <a:pt x="19248" y="2163246"/>
                    <a:pt x="11735" y="2155732"/>
                  </a:cubicBezTo>
                  <a:cubicBezTo>
                    <a:pt x="4221" y="2148218"/>
                    <a:pt x="0" y="2138028"/>
                    <a:pt x="0" y="2127402"/>
                  </a:cubicBezTo>
                  <a:lnTo>
                    <a:pt x="0" y="40065"/>
                  </a:lnTo>
                  <a:cubicBezTo>
                    <a:pt x="0" y="29439"/>
                    <a:pt x="4221" y="19248"/>
                    <a:pt x="11735" y="11735"/>
                  </a:cubicBezTo>
                  <a:cubicBezTo>
                    <a:pt x="19248" y="4221"/>
                    <a:pt x="29439" y="0"/>
                    <a:pt x="40065" y="0"/>
                  </a:cubicBezTo>
                  <a:close/>
                </a:path>
              </a:pathLst>
            </a:custGeom>
            <a:solidFill>
              <a:srgbClr val="FF8B82"/>
            </a:solidFill>
          </p:spPr>
        </p:sp>
        <p:sp>
          <p:nvSpPr>
            <p:cNvPr id="7" name="TextBox 7"/>
            <p:cNvSpPr txBox="1"/>
            <p:nvPr/>
          </p:nvSpPr>
          <p:spPr>
            <a:xfrm>
              <a:off x="0" y="-66675"/>
              <a:ext cx="812800" cy="879475"/>
            </a:xfrm>
            <a:prstGeom prst="rect">
              <a:avLst/>
            </a:prstGeom>
          </p:spPr>
          <p:txBody>
            <a:bodyPr lIns="50800" tIns="50800" rIns="50800" bIns="50800" rtlCol="0" anchor="ctr"/>
            <a:lstStyle/>
            <a:p>
              <a:pPr algn="ctr">
                <a:lnSpc>
                  <a:spcPts val="2609"/>
                </a:lnSpc>
              </a:pPr>
              <a:endParaRPr/>
            </a:p>
          </p:txBody>
        </p:sp>
      </p:grpSp>
      <p:sp>
        <p:nvSpPr>
          <p:cNvPr id="8" name="Freeform 8"/>
          <p:cNvSpPr/>
          <p:nvPr/>
        </p:nvSpPr>
        <p:spPr>
          <a:xfrm rot="-1879425">
            <a:off x="14923593" y="8364810"/>
            <a:ext cx="3422940" cy="734506"/>
          </a:xfrm>
          <a:custGeom>
            <a:avLst/>
            <a:gdLst/>
            <a:ahLst/>
            <a:cxnLst/>
            <a:rect l="l" t="t" r="r" b="b"/>
            <a:pathLst>
              <a:path w="3422940" h="734506">
                <a:moveTo>
                  <a:pt x="0" y="0"/>
                </a:moveTo>
                <a:lnTo>
                  <a:pt x="3422940" y="0"/>
                </a:lnTo>
                <a:lnTo>
                  <a:pt x="3422940" y="734506"/>
                </a:lnTo>
                <a:lnTo>
                  <a:pt x="0" y="734506"/>
                </a:lnTo>
                <a:lnTo>
                  <a:pt x="0" y="0"/>
                </a:lnTo>
                <a:close/>
              </a:path>
            </a:pathLst>
          </a:custGeom>
          <a:blipFill>
            <a:blip r:embed="rId6"/>
            <a:stretch>
              <a:fillRect/>
            </a:stretch>
          </a:blipFill>
        </p:spPr>
      </p:sp>
      <p:sp>
        <p:nvSpPr>
          <p:cNvPr id="9" name="Freeform 9"/>
          <p:cNvSpPr/>
          <p:nvPr/>
        </p:nvSpPr>
        <p:spPr>
          <a:xfrm>
            <a:off x="15250215" y="0"/>
            <a:ext cx="2531567" cy="2573682"/>
          </a:xfrm>
          <a:custGeom>
            <a:avLst/>
            <a:gdLst/>
            <a:ahLst/>
            <a:cxnLst/>
            <a:rect l="l" t="t" r="r" b="b"/>
            <a:pathLst>
              <a:path w="2531567" h="2573682">
                <a:moveTo>
                  <a:pt x="0" y="0"/>
                </a:moveTo>
                <a:lnTo>
                  <a:pt x="2531567" y="0"/>
                </a:lnTo>
                <a:lnTo>
                  <a:pt x="2531567" y="2573682"/>
                </a:lnTo>
                <a:lnTo>
                  <a:pt x="0" y="25736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TextBox 11"/>
          <p:cNvSpPr txBox="1"/>
          <p:nvPr/>
        </p:nvSpPr>
        <p:spPr>
          <a:xfrm>
            <a:off x="6067809" y="2479586"/>
            <a:ext cx="13334999" cy="1358385"/>
          </a:xfrm>
          <a:prstGeom prst="rect">
            <a:avLst/>
          </a:prstGeom>
        </p:spPr>
        <p:txBody>
          <a:bodyPr wrap="square" lIns="0" tIns="0" rIns="0" bIns="0" rtlCol="0" anchor="t">
            <a:spAutoFit/>
          </a:bodyPr>
          <a:lstStyle/>
          <a:p>
            <a:pPr>
              <a:lnSpc>
                <a:spcPts val="10449"/>
              </a:lnSpc>
            </a:pPr>
            <a:r>
              <a:rPr lang="en-US" sz="9600">
                <a:solidFill>
                  <a:srgbClr val="FFFFFF"/>
                </a:solidFill>
                <a:latin typeface="Puimek Font TH"/>
              </a:rPr>
              <a:t>PART 2. LANGUAGE</a:t>
            </a:r>
          </a:p>
        </p:txBody>
      </p:sp>
      <p:sp>
        <p:nvSpPr>
          <p:cNvPr id="12" name="Freeform 12"/>
          <p:cNvSpPr/>
          <p:nvPr/>
        </p:nvSpPr>
        <p:spPr>
          <a:xfrm rot="4533940">
            <a:off x="160770" y="7610137"/>
            <a:ext cx="3978762" cy="3711100"/>
          </a:xfrm>
          <a:custGeom>
            <a:avLst/>
            <a:gdLst/>
            <a:ahLst/>
            <a:cxnLst/>
            <a:rect l="l" t="t" r="r" b="b"/>
            <a:pathLst>
              <a:path w="3978762" h="3711100">
                <a:moveTo>
                  <a:pt x="0" y="0"/>
                </a:moveTo>
                <a:lnTo>
                  <a:pt x="3978761" y="0"/>
                </a:lnTo>
                <a:lnTo>
                  <a:pt x="3978761"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rot="9806711">
            <a:off x="3803046" y="-1226988"/>
            <a:ext cx="3978762" cy="3711100"/>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4" name="Freeform 14"/>
          <p:cNvSpPr/>
          <p:nvPr/>
        </p:nvSpPr>
        <p:spPr>
          <a:xfrm rot="725358">
            <a:off x="123673" y="2602950"/>
            <a:ext cx="5804655" cy="4931995"/>
          </a:xfrm>
          <a:custGeom>
            <a:avLst/>
            <a:gdLst/>
            <a:ahLst/>
            <a:cxnLst/>
            <a:rect l="l" t="t" r="r" b="b"/>
            <a:pathLst>
              <a:path w="7287988" h="6651946">
                <a:moveTo>
                  <a:pt x="0" y="0"/>
                </a:moveTo>
                <a:lnTo>
                  <a:pt x="7287988" y="0"/>
                </a:lnTo>
                <a:lnTo>
                  <a:pt x="7287988" y="6651946"/>
                </a:lnTo>
                <a:lnTo>
                  <a:pt x="0" y="665194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rot="6998814">
            <a:off x="173998" y="-1764878"/>
            <a:ext cx="4887233" cy="4558455"/>
          </a:xfrm>
          <a:custGeom>
            <a:avLst/>
            <a:gdLst/>
            <a:ahLst/>
            <a:cxnLst/>
            <a:rect l="l" t="t" r="r" b="b"/>
            <a:pathLst>
              <a:path w="4887233" h="4558455">
                <a:moveTo>
                  <a:pt x="0" y="0"/>
                </a:moveTo>
                <a:lnTo>
                  <a:pt x="4887233" y="0"/>
                </a:lnTo>
                <a:lnTo>
                  <a:pt x="4887233" y="4558456"/>
                </a:lnTo>
                <a:lnTo>
                  <a:pt x="0" y="45584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rot="2474649">
            <a:off x="9721495" y="4716117"/>
            <a:ext cx="2646698" cy="838059"/>
          </a:xfrm>
          <a:custGeom>
            <a:avLst/>
            <a:gdLst/>
            <a:ahLst/>
            <a:cxnLst/>
            <a:rect l="l" t="t" r="r" b="b"/>
            <a:pathLst>
              <a:path w="1631938" h="614202">
                <a:moveTo>
                  <a:pt x="0" y="0"/>
                </a:moveTo>
                <a:lnTo>
                  <a:pt x="1631938" y="0"/>
                </a:lnTo>
                <a:lnTo>
                  <a:pt x="1631938" y="614202"/>
                </a:lnTo>
                <a:lnTo>
                  <a:pt x="0" y="61420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45" name="TextBox 11">
            <a:extLst>
              <a:ext uri="{FF2B5EF4-FFF2-40B4-BE49-F238E27FC236}">
                <a16:creationId xmlns:a16="http://schemas.microsoft.com/office/drawing/2014/main" id="{3F2E5439-57A7-4527-A780-E19D827D9BED}"/>
              </a:ext>
            </a:extLst>
          </p:cNvPr>
          <p:cNvSpPr txBox="1"/>
          <p:nvPr/>
        </p:nvSpPr>
        <p:spPr>
          <a:xfrm>
            <a:off x="6380430" y="6799742"/>
            <a:ext cx="11605994" cy="1358385"/>
          </a:xfrm>
          <a:prstGeom prst="rect">
            <a:avLst/>
          </a:prstGeom>
        </p:spPr>
        <p:txBody>
          <a:bodyPr wrap="square" lIns="0" tIns="0" rIns="0" bIns="0" rtlCol="0" anchor="t">
            <a:spAutoFit/>
          </a:bodyPr>
          <a:lstStyle/>
          <a:p>
            <a:pPr>
              <a:lnSpc>
                <a:spcPts val="10449"/>
              </a:lnSpc>
            </a:pPr>
            <a:r>
              <a:rPr lang="en-US" sz="11500">
                <a:solidFill>
                  <a:srgbClr val="FFFFFF"/>
                </a:solidFill>
                <a:latin typeface="Puimek Font TH"/>
              </a:rPr>
              <a:t>III. PHONETICS</a:t>
            </a:r>
          </a:p>
        </p:txBody>
      </p:sp>
    </p:spTree>
    <p:extLst>
      <p:ext uri="{BB962C8B-B14F-4D97-AF65-F5344CB8AC3E}">
        <p14:creationId xmlns:p14="http://schemas.microsoft.com/office/powerpoint/2010/main" val="2377553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 name="Freeform 3"/>
          <p:cNvSpPr/>
          <p:nvPr/>
        </p:nvSpPr>
        <p:spPr>
          <a:xfrm rot="21390083">
            <a:off x="-303841" y="8022861"/>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6" name="Freeform 16"/>
          <p:cNvSpPr/>
          <p:nvPr/>
        </p:nvSpPr>
        <p:spPr>
          <a:xfrm rot="21387845">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1764115" y="198969"/>
            <a:ext cx="13531454" cy="833946"/>
          </a:xfrm>
          <a:prstGeom prst="rect">
            <a:avLst/>
          </a:prstGeom>
          <a:noFill/>
        </p:spPr>
        <p:txBody>
          <a:bodyPr wrap="square">
            <a:spAutoFit/>
          </a:bodyPr>
          <a:lstStyle/>
          <a:p>
            <a:pPr algn="just">
              <a:lnSpc>
                <a:spcPct val="150000"/>
              </a:lnSpc>
              <a:spcAft>
                <a:spcPts val="800"/>
              </a:spcAft>
            </a:pPr>
            <a:r>
              <a:rPr lang="en-US" sz="3600" b="1">
                <a:solidFill>
                  <a:srgbClr val="0070C0"/>
                </a:solidFill>
                <a:latin typeface="Calibri" panose="020F0502020204030204" pitchFamily="34" charset="0"/>
                <a:ea typeface="Calibri" panose="020F0502020204030204" pitchFamily="34" charset="0"/>
                <a:cs typeface="Times New Roman" panose="02020603050405020304" pitchFamily="18" charset="0"/>
              </a:rPr>
              <a:t>Tick </a:t>
            </a:r>
            <a:r>
              <a:rPr lang="en-US" sz="3600" b="1" i="1">
                <a:solidFill>
                  <a:srgbClr val="0070C0"/>
                </a:solidFill>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3600" b="1" i="1">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en-US" sz="3600" b="1">
                <a:solidFill>
                  <a:srgbClr val="0070C0"/>
                </a:solidFill>
                <a:latin typeface="Calibri" panose="020F0502020204030204" pitchFamily="34" charset="0"/>
                <a:ea typeface="Calibri" panose="020F0502020204030204" pitchFamily="34" charset="0"/>
                <a:cs typeface="Times New Roman" panose="02020603050405020304" pitchFamily="18" charset="0"/>
              </a:rPr>
              <a:t> to the correct sounds.</a:t>
            </a:r>
            <a:r>
              <a:rPr lang="en-US" sz="3600" b="1">
                <a:solidFill>
                  <a:srgbClr val="0070C0"/>
                </a:solidFill>
                <a:latin typeface="Calibri" panose="020F0502020204030204" pitchFamily="34" charset="0"/>
                <a:ea typeface="Arial" panose="020B0604020202020204" pitchFamily="34" charset="0"/>
              </a:rPr>
              <a:t>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E9857A6F-BF61-4BF5-9ADA-E9EBF5EB16B4}"/>
              </a:ext>
            </a:extLst>
          </p:cNvPr>
          <p:cNvGraphicFramePr>
            <a:graphicFrameLocks noGrp="1"/>
          </p:cNvGraphicFramePr>
          <p:nvPr>
            <p:extLst>
              <p:ext uri="{D42A27DB-BD31-4B8C-83A1-F6EECF244321}">
                <p14:modId xmlns:p14="http://schemas.microsoft.com/office/powerpoint/2010/main" val="3300494891"/>
              </p:ext>
            </p:extLst>
          </p:nvPr>
        </p:nvGraphicFramePr>
        <p:xfrm>
          <a:off x="2801618" y="986793"/>
          <a:ext cx="12590780" cy="8854448"/>
        </p:xfrm>
        <a:graphic>
          <a:graphicData uri="http://schemas.openxmlformats.org/drawingml/2006/table">
            <a:tbl>
              <a:tblPr firstRow="1" firstCol="1" bandRow="1"/>
              <a:tblGrid>
                <a:gridCol w="2108218">
                  <a:extLst>
                    <a:ext uri="{9D8B030D-6E8A-4147-A177-3AD203B41FA5}">
                      <a16:colId xmlns:a16="http://schemas.microsoft.com/office/drawing/2014/main" val="822611378"/>
                    </a:ext>
                  </a:extLst>
                </a:gridCol>
                <a:gridCol w="2084044">
                  <a:extLst>
                    <a:ext uri="{9D8B030D-6E8A-4147-A177-3AD203B41FA5}">
                      <a16:colId xmlns:a16="http://schemas.microsoft.com/office/drawing/2014/main" val="1675272408"/>
                    </a:ext>
                  </a:extLst>
                </a:gridCol>
                <a:gridCol w="2076410">
                  <a:extLst>
                    <a:ext uri="{9D8B030D-6E8A-4147-A177-3AD203B41FA5}">
                      <a16:colId xmlns:a16="http://schemas.microsoft.com/office/drawing/2014/main" val="846225808"/>
                    </a:ext>
                  </a:extLst>
                </a:gridCol>
                <a:gridCol w="2072593">
                  <a:extLst>
                    <a:ext uri="{9D8B030D-6E8A-4147-A177-3AD203B41FA5}">
                      <a16:colId xmlns:a16="http://schemas.microsoft.com/office/drawing/2014/main" val="440866499"/>
                    </a:ext>
                  </a:extLst>
                </a:gridCol>
                <a:gridCol w="2162927">
                  <a:extLst>
                    <a:ext uri="{9D8B030D-6E8A-4147-A177-3AD203B41FA5}">
                      <a16:colId xmlns:a16="http://schemas.microsoft.com/office/drawing/2014/main" val="60030853"/>
                    </a:ext>
                  </a:extLst>
                </a:gridCol>
                <a:gridCol w="2086588">
                  <a:extLst>
                    <a:ext uri="{9D8B030D-6E8A-4147-A177-3AD203B41FA5}">
                      <a16:colId xmlns:a16="http://schemas.microsoft.com/office/drawing/2014/main" val="2371785609"/>
                    </a:ext>
                  </a:extLst>
                </a:gridCol>
              </a:tblGrid>
              <a:tr h="277495">
                <a:tc>
                  <a:txBody>
                    <a:bodyPr/>
                    <a:lstStyle/>
                    <a:p>
                      <a:pPr algn="ctr">
                        <a:lnSpc>
                          <a:spcPct val="150000"/>
                        </a:lnSpc>
                        <a:spcAft>
                          <a:spcPts val="800"/>
                        </a:spcAft>
                      </a:pPr>
                      <a:r>
                        <a:rPr lang="en-US" sz="2700" b="1">
                          <a:solidFill>
                            <a:srgbClr val="000000"/>
                          </a:solidFill>
                          <a:effectLst/>
                          <a:latin typeface="Calibri" panose="020F0502020204030204" pitchFamily="34" charset="0"/>
                          <a:ea typeface="Cambria" panose="02040503050406030204" pitchFamily="18" charset="0"/>
                          <a:cs typeface="Calibri" panose="020F0502020204030204" pitchFamily="34" charset="0"/>
                        </a:rPr>
                        <a:t>Word</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800"/>
                        </a:spcAft>
                      </a:pPr>
                      <a:r>
                        <a:rPr lang="en-US" sz="2700" b="1">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2700" b="1">
                          <a:solidFill>
                            <a:srgbClr val="333333"/>
                          </a:solidFill>
                          <a:effectLst/>
                          <a:latin typeface="Calibri" panose="020F0502020204030204" pitchFamily="34" charset="0"/>
                          <a:ea typeface="Calibri" panose="020F0502020204030204" pitchFamily="34" charset="0"/>
                          <a:cs typeface="Calibri" panose="020F0502020204030204" pitchFamily="34" charset="0"/>
                        </a:rPr>
                        <a:t>ɒ</a:t>
                      </a:r>
                      <a:r>
                        <a:rPr lang="en-US" sz="2700" b="1">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800"/>
                        </a:spcAft>
                      </a:pPr>
                      <a:r>
                        <a:rPr lang="en-US" sz="2700" b="1">
                          <a:solidFill>
                            <a:srgbClr val="333333"/>
                          </a:solidFill>
                          <a:effectLst/>
                          <a:latin typeface="Calibri" panose="020F0502020204030204" pitchFamily="34" charset="0"/>
                          <a:ea typeface="Calibri" panose="020F0502020204030204" pitchFamily="34" charset="0"/>
                          <a:cs typeface="Calibri" panose="020F0502020204030204" pitchFamily="34" charset="0"/>
                        </a:rPr>
                        <a:t>/ɔ:/</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800"/>
                        </a:spcAft>
                      </a:pPr>
                      <a:r>
                        <a:rPr lang="en-US" sz="2700" b="1">
                          <a:solidFill>
                            <a:srgbClr val="000000"/>
                          </a:solidFill>
                          <a:effectLst/>
                          <a:latin typeface="Calibri" panose="020F0502020204030204" pitchFamily="34" charset="0"/>
                          <a:ea typeface="Cambria" panose="02040503050406030204" pitchFamily="18" charset="0"/>
                          <a:cs typeface="Calibri" panose="020F0502020204030204" pitchFamily="34" charset="0"/>
                        </a:rPr>
                        <a:t>Word</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800"/>
                        </a:spcAft>
                      </a:pPr>
                      <a:r>
                        <a:rPr lang="en-US" sz="2700" b="1">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2700" b="1">
                          <a:solidFill>
                            <a:srgbClr val="333333"/>
                          </a:solidFill>
                          <a:effectLst/>
                          <a:latin typeface="Calibri" panose="020F0502020204030204" pitchFamily="34" charset="0"/>
                          <a:ea typeface="Calibri" panose="020F0502020204030204" pitchFamily="34" charset="0"/>
                          <a:cs typeface="Calibri" panose="020F0502020204030204" pitchFamily="34" charset="0"/>
                        </a:rPr>
                        <a:t>ɒ</a:t>
                      </a:r>
                      <a:r>
                        <a:rPr lang="en-US" sz="2700" b="1">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800"/>
                        </a:spcAft>
                      </a:pPr>
                      <a:r>
                        <a:rPr lang="en-US" sz="2700" b="1">
                          <a:solidFill>
                            <a:srgbClr val="333333"/>
                          </a:solidFill>
                          <a:effectLst/>
                          <a:latin typeface="Calibri" panose="020F0502020204030204" pitchFamily="34" charset="0"/>
                          <a:ea typeface="Calibri" panose="020F0502020204030204" pitchFamily="34" charset="0"/>
                          <a:cs typeface="Calibri" panose="020F0502020204030204" pitchFamily="34" charset="0"/>
                        </a:rPr>
                        <a:t>/ɔ:/</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089056"/>
                  </a:ext>
                </a:extLst>
              </a:tr>
              <a:tr h="277495">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sh</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t</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b="1">
                          <a:solidFill>
                            <a:srgbClr val="0070C0"/>
                          </a:solidFill>
                          <a:effectLst/>
                          <a:latin typeface="Calibri" panose="020F0502020204030204" pitchFamily="34" charset="0"/>
                          <a:ea typeface="Arial" panose="020B060402020202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b="1">
                          <a:solidFill>
                            <a:srgbClr val="0070C0"/>
                          </a:solidFill>
                          <a:effectLst/>
                          <a:latin typeface="Calibri" panose="020F0502020204030204" pitchFamily="34" charset="0"/>
                          <a:ea typeface="Arial" panose="020B060402020202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c</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ou</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rt</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b="1">
                          <a:solidFill>
                            <a:srgbClr val="0070C0"/>
                          </a:solidFill>
                          <a:effectLst/>
                          <a:latin typeface="Calibri" panose="020F0502020204030204" pitchFamily="34" charset="0"/>
                          <a:ea typeface="Arial" panose="020B060402020202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b="1">
                          <a:solidFill>
                            <a:srgbClr val="0070C0"/>
                          </a:solidFill>
                          <a:effectLst/>
                          <a:latin typeface="Calibri" panose="020F0502020204030204" pitchFamily="34" charset="0"/>
                          <a:ea typeface="Arial" panose="020B060402020202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5259830"/>
                  </a:ext>
                </a:extLst>
              </a:tr>
              <a:tr h="273685">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h</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rse</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b="1">
                          <a:solidFill>
                            <a:srgbClr val="0070C0"/>
                          </a:solidFill>
                          <a:effectLst/>
                          <a:latin typeface="Calibri" panose="020F0502020204030204" pitchFamily="34" charset="0"/>
                          <a:ea typeface="Arial" panose="020B060402020202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b="1">
                          <a:solidFill>
                            <a:srgbClr val="0070C0"/>
                          </a:solidFill>
                          <a:effectLst/>
                          <a:latin typeface="Calibri" panose="020F0502020204030204" pitchFamily="34" charset="0"/>
                          <a:ea typeface="Arial" panose="020B060402020202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f</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au</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lt</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b="1">
                          <a:solidFill>
                            <a:srgbClr val="0070C0"/>
                          </a:solidFill>
                          <a:effectLst/>
                          <a:latin typeface="Calibri" panose="020F0502020204030204" pitchFamily="34" charset="0"/>
                          <a:ea typeface="Arial" panose="020B060402020202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b="1">
                          <a:solidFill>
                            <a:srgbClr val="0070C0"/>
                          </a:solidFill>
                          <a:effectLst/>
                          <a:latin typeface="Calibri" panose="020F0502020204030204" pitchFamily="34" charset="0"/>
                          <a:ea typeface="Arial" panose="020B060402020202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646147"/>
                  </a:ext>
                </a:extLst>
              </a:tr>
              <a:tr h="281305">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bl</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ck</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b="1">
                          <a:solidFill>
                            <a:srgbClr val="0070C0"/>
                          </a:solidFill>
                          <a:effectLst/>
                          <a:latin typeface="Calibri" panose="020F0502020204030204" pitchFamily="34" charset="0"/>
                          <a:ea typeface="Arial" panose="020B060402020202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b="1">
                          <a:solidFill>
                            <a:srgbClr val="0070C0"/>
                          </a:solidFill>
                          <a:effectLst/>
                          <a:latin typeface="Calibri" panose="020F0502020204030204" pitchFamily="34" charset="0"/>
                          <a:ea typeface="Arial" panose="020B060402020202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b</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ttle</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b="1">
                          <a:solidFill>
                            <a:srgbClr val="0070C0"/>
                          </a:solidFill>
                          <a:effectLst/>
                          <a:latin typeface="Calibri" panose="020F0502020204030204" pitchFamily="34" charset="0"/>
                          <a:ea typeface="Arial" panose="020B060402020202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b="1">
                          <a:solidFill>
                            <a:srgbClr val="0070C0"/>
                          </a:solidFill>
                          <a:effectLst/>
                          <a:latin typeface="Calibri" panose="020F0502020204030204" pitchFamily="34" charset="0"/>
                          <a:ea typeface="Arial" panose="020B060402020202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573443"/>
                  </a:ext>
                </a:extLst>
              </a:tr>
              <a:tr h="281305">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st</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p</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t</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p</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25985"/>
                  </a:ext>
                </a:extLst>
              </a:tr>
              <a:tr h="281305">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p</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ou</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r</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c</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aug</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ht</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857283"/>
                  </a:ext>
                </a:extLst>
              </a:tr>
              <a:tr h="281305">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b</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rn</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b</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ther</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6680942"/>
                  </a:ext>
                </a:extLst>
              </a:tr>
              <a:tr h="281305">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d</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g</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c</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mma</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5294604"/>
                  </a:ext>
                </a:extLst>
              </a:tr>
              <a:tr h="281305">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c</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rd</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t</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a</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ll</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8372752"/>
                  </a:ext>
                </a:extLst>
              </a:tr>
              <a:tr h="281305">
                <a:tc>
                  <a:txBody>
                    <a:bodyPr/>
                    <a:lstStyle/>
                    <a:p>
                      <a:pPr algn="just">
                        <a:lnSpc>
                          <a:spcPct val="150000"/>
                        </a:lnSpc>
                        <a:spcAft>
                          <a:spcPts val="800"/>
                        </a:spcAft>
                      </a:pP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aw</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ful</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l</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au</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nch</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7606280"/>
                  </a:ext>
                </a:extLst>
              </a:tr>
              <a:tr h="281305">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l</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ck</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f</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ou</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r</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7487421"/>
                  </a:ext>
                </a:extLst>
              </a:tr>
              <a:tr h="281305">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b</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dy</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r</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bbery</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2355628"/>
                  </a:ext>
                </a:extLst>
              </a:tr>
              <a:tr h="281305">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shock</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lot</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9821160"/>
                  </a:ext>
                </a:extLst>
              </a:tr>
              <a:tr h="281305">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w</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a</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ll</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cr</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aw</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l</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19298"/>
                  </a:ext>
                </a:extLst>
              </a:tr>
              <a:tr h="281305">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b</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oa</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rd</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c</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a</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ll</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3680202"/>
                  </a:ext>
                </a:extLst>
              </a:tr>
              <a:tr h="281305">
                <a:tc>
                  <a:txBody>
                    <a:bodyPr/>
                    <a:lstStyle/>
                    <a:p>
                      <a:pPr algn="just">
                        <a:lnSpc>
                          <a:spcPct val="150000"/>
                        </a:lnSpc>
                        <a:spcAft>
                          <a:spcPts val="800"/>
                        </a:spcAft>
                      </a:pP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dd</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b</a:t>
                      </a:r>
                      <a:r>
                        <a:rPr lang="en-US" sz="2700" u="sng">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r>
                        <a:rPr lang="en-US" sz="2700">
                          <a:solidFill>
                            <a:srgbClr val="000000"/>
                          </a:solidFill>
                          <a:effectLst/>
                          <a:latin typeface="Calibri" panose="020F0502020204030204" pitchFamily="34" charset="0"/>
                          <a:ea typeface="Calibri" panose="020F0502020204030204" pitchFamily="34" charset="0"/>
                          <a:cs typeface="Calibri" panose="020F0502020204030204" pitchFamily="34" charset="0"/>
                        </a:rPr>
                        <a:t>x</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27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2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1188325"/>
                  </a:ext>
                </a:extLst>
              </a:tr>
            </a:tbl>
          </a:graphicData>
        </a:graphic>
      </p:graphicFrame>
      <p:pic>
        <p:nvPicPr>
          <p:cNvPr id="4" name="Track 14">
            <a:hlinkClick r:id="" action="ppaction://media"/>
            <a:extLst>
              <a:ext uri="{FF2B5EF4-FFF2-40B4-BE49-F238E27FC236}">
                <a16:creationId xmlns:a16="http://schemas.microsoft.com/office/drawing/2014/main" id="{625B16C4-1F1D-4CC5-851F-2EA295265347}"/>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5886528" y="1333500"/>
            <a:ext cx="1086745" cy="1086745"/>
          </a:xfrm>
          <a:prstGeom prst="rect">
            <a:avLst/>
          </a:prstGeom>
        </p:spPr>
      </p:pic>
      <p:sp>
        <p:nvSpPr>
          <p:cNvPr id="13" name="TextBox 12">
            <a:extLst>
              <a:ext uri="{FF2B5EF4-FFF2-40B4-BE49-F238E27FC236}">
                <a16:creationId xmlns:a16="http://schemas.microsoft.com/office/drawing/2014/main" id="{2B1DF5E4-E592-4BB5-81D7-9CD0FF8F9108}"/>
              </a:ext>
            </a:extLst>
          </p:cNvPr>
          <p:cNvSpPr txBox="1"/>
          <p:nvPr/>
        </p:nvSpPr>
        <p:spPr>
          <a:xfrm>
            <a:off x="5257800" y="1314069"/>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20" name="TextBox 19">
            <a:extLst>
              <a:ext uri="{FF2B5EF4-FFF2-40B4-BE49-F238E27FC236}">
                <a16:creationId xmlns:a16="http://schemas.microsoft.com/office/drawing/2014/main" id="{610C466A-B5C3-4486-9B16-B13BC3F4F90C}"/>
              </a:ext>
            </a:extLst>
          </p:cNvPr>
          <p:cNvSpPr txBox="1"/>
          <p:nvPr/>
        </p:nvSpPr>
        <p:spPr>
          <a:xfrm>
            <a:off x="7310643" y="1868067"/>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22" name="TextBox 21">
            <a:extLst>
              <a:ext uri="{FF2B5EF4-FFF2-40B4-BE49-F238E27FC236}">
                <a16:creationId xmlns:a16="http://schemas.microsoft.com/office/drawing/2014/main" id="{EA1CAD69-3EA1-4DB1-B6F7-9D6C1BD7E298}"/>
              </a:ext>
            </a:extLst>
          </p:cNvPr>
          <p:cNvSpPr txBox="1"/>
          <p:nvPr/>
        </p:nvSpPr>
        <p:spPr>
          <a:xfrm>
            <a:off x="5283412" y="2420245"/>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23" name="TextBox 22">
            <a:extLst>
              <a:ext uri="{FF2B5EF4-FFF2-40B4-BE49-F238E27FC236}">
                <a16:creationId xmlns:a16="http://schemas.microsoft.com/office/drawing/2014/main" id="{C27A5900-BD51-4697-A579-980B80D86419}"/>
              </a:ext>
            </a:extLst>
          </p:cNvPr>
          <p:cNvSpPr txBox="1"/>
          <p:nvPr/>
        </p:nvSpPr>
        <p:spPr>
          <a:xfrm>
            <a:off x="5283412" y="3034745"/>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24" name="TextBox 23">
            <a:extLst>
              <a:ext uri="{FF2B5EF4-FFF2-40B4-BE49-F238E27FC236}">
                <a16:creationId xmlns:a16="http://schemas.microsoft.com/office/drawing/2014/main" id="{C7B37431-DF27-4D00-A640-069D1ADD577D}"/>
              </a:ext>
            </a:extLst>
          </p:cNvPr>
          <p:cNvSpPr txBox="1"/>
          <p:nvPr/>
        </p:nvSpPr>
        <p:spPr>
          <a:xfrm>
            <a:off x="7330329" y="3544189"/>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25" name="TextBox 24">
            <a:extLst>
              <a:ext uri="{FF2B5EF4-FFF2-40B4-BE49-F238E27FC236}">
                <a16:creationId xmlns:a16="http://schemas.microsoft.com/office/drawing/2014/main" id="{3A024489-74F9-4BA9-8C0F-296A24B3CBEB}"/>
              </a:ext>
            </a:extLst>
          </p:cNvPr>
          <p:cNvSpPr txBox="1"/>
          <p:nvPr/>
        </p:nvSpPr>
        <p:spPr>
          <a:xfrm>
            <a:off x="7310642" y="4172567"/>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26" name="TextBox 25">
            <a:extLst>
              <a:ext uri="{FF2B5EF4-FFF2-40B4-BE49-F238E27FC236}">
                <a16:creationId xmlns:a16="http://schemas.microsoft.com/office/drawing/2014/main" id="{3F8DDD10-C17C-4CAD-8357-ED934E3564E8}"/>
              </a:ext>
            </a:extLst>
          </p:cNvPr>
          <p:cNvSpPr txBox="1"/>
          <p:nvPr/>
        </p:nvSpPr>
        <p:spPr>
          <a:xfrm>
            <a:off x="5349489" y="4701568"/>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27" name="TextBox 26">
            <a:extLst>
              <a:ext uri="{FF2B5EF4-FFF2-40B4-BE49-F238E27FC236}">
                <a16:creationId xmlns:a16="http://schemas.microsoft.com/office/drawing/2014/main" id="{AAB467E0-D844-4EB9-9139-BDBDED503647}"/>
              </a:ext>
            </a:extLst>
          </p:cNvPr>
          <p:cNvSpPr txBox="1"/>
          <p:nvPr/>
        </p:nvSpPr>
        <p:spPr>
          <a:xfrm>
            <a:off x="7279591" y="5220311"/>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28" name="TextBox 27">
            <a:extLst>
              <a:ext uri="{FF2B5EF4-FFF2-40B4-BE49-F238E27FC236}">
                <a16:creationId xmlns:a16="http://schemas.microsoft.com/office/drawing/2014/main" id="{1F937BFF-DB01-49B6-B351-A6C46F3744FB}"/>
              </a:ext>
            </a:extLst>
          </p:cNvPr>
          <p:cNvSpPr txBox="1"/>
          <p:nvPr/>
        </p:nvSpPr>
        <p:spPr>
          <a:xfrm>
            <a:off x="7279591" y="5845357"/>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29" name="TextBox 28">
            <a:extLst>
              <a:ext uri="{FF2B5EF4-FFF2-40B4-BE49-F238E27FC236}">
                <a16:creationId xmlns:a16="http://schemas.microsoft.com/office/drawing/2014/main" id="{99960B7B-DDAF-4612-AF0A-80E20DF0AF6D}"/>
              </a:ext>
            </a:extLst>
          </p:cNvPr>
          <p:cNvSpPr txBox="1"/>
          <p:nvPr/>
        </p:nvSpPr>
        <p:spPr>
          <a:xfrm>
            <a:off x="5257800" y="6399355"/>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30" name="TextBox 29">
            <a:extLst>
              <a:ext uri="{FF2B5EF4-FFF2-40B4-BE49-F238E27FC236}">
                <a16:creationId xmlns:a16="http://schemas.microsoft.com/office/drawing/2014/main" id="{ED5A7274-8950-455C-9181-E99C8FA3825D}"/>
              </a:ext>
            </a:extLst>
          </p:cNvPr>
          <p:cNvSpPr txBox="1"/>
          <p:nvPr/>
        </p:nvSpPr>
        <p:spPr>
          <a:xfrm>
            <a:off x="5257800" y="6953353"/>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31" name="TextBox 30">
            <a:extLst>
              <a:ext uri="{FF2B5EF4-FFF2-40B4-BE49-F238E27FC236}">
                <a16:creationId xmlns:a16="http://schemas.microsoft.com/office/drawing/2014/main" id="{7D4A3CAB-0D60-45A4-85DB-AA332BEA1620}"/>
              </a:ext>
            </a:extLst>
          </p:cNvPr>
          <p:cNvSpPr txBox="1"/>
          <p:nvPr/>
        </p:nvSpPr>
        <p:spPr>
          <a:xfrm>
            <a:off x="5283412" y="7521479"/>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32" name="TextBox 31">
            <a:extLst>
              <a:ext uri="{FF2B5EF4-FFF2-40B4-BE49-F238E27FC236}">
                <a16:creationId xmlns:a16="http://schemas.microsoft.com/office/drawing/2014/main" id="{4C2BE37D-A8E7-4F65-8A27-BFDE75D64B5B}"/>
              </a:ext>
            </a:extLst>
          </p:cNvPr>
          <p:cNvSpPr txBox="1"/>
          <p:nvPr/>
        </p:nvSpPr>
        <p:spPr>
          <a:xfrm>
            <a:off x="7330328" y="8018557"/>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33" name="TextBox 32">
            <a:extLst>
              <a:ext uri="{FF2B5EF4-FFF2-40B4-BE49-F238E27FC236}">
                <a16:creationId xmlns:a16="http://schemas.microsoft.com/office/drawing/2014/main" id="{41D64F2E-9284-4B97-8B2C-73C96A46B3AB}"/>
              </a:ext>
            </a:extLst>
          </p:cNvPr>
          <p:cNvSpPr txBox="1"/>
          <p:nvPr/>
        </p:nvSpPr>
        <p:spPr>
          <a:xfrm>
            <a:off x="7351561" y="8542116"/>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34" name="TextBox 33">
            <a:extLst>
              <a:ext uri="{FF2B5EF4-FFF2-40B4-BE49-F238E27FC236}">
                <a16:creationId xmlns:a16="http://schemas.microsoft.com/office/drawing/2014/main" id="{AE630F03-052D-49BD-ADCB-D0230BA65895}"/>
              </a:ext>
            </a:extLst>
          </p:cNvPr>
          <p:cNvSpPr txBox="1"/>
          <p:nvPr/>
        </p:nvSpPr>
        <p:spPr>
          <a:xfrm>
            <a:off x="5173641" y="9116134"/>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35" name="TextBox 34">
            <a:extLst>
              <a:ext uri="{FF2B5EF4-FFF2-40B4-BE49-F238E27FC236}">
                <a16:creationId xmlns:a16="http://schemas.microsoft.com/office/drawing/2014/main" id="{8016673D-A81D-4ACC-BAE8-0BA40BB1807C}"/>
              </a:ext>
            </a:extLst>
          </p:cNvPr>
          <p:cNvSpPr txBox="1"/>
          <p:nvPr/>
        </p:nvSpPr>
        <p:spPr>
          <a:xfrm>
            <a:off x="13708608" y="1338975"/>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36" name="TextBox 35">
            <a:extLst>
              <a:ext uri="{FF2B5EF4-FFF2-40B4-BE49-F238E27FC236}">
                <a16:creationId xmlns:a16="http://schemas.microsoft.com/office/drawing/2014/main" id="{C1B892B9-B77D-4EE0-9747-548B13FACAF6}"/>
              </a:ext>
            </a:extLst>
          </p:cNvPr>
          <p:cNvSpPr txBox="1"/>
          <p:nvPr/>
        </p:nvSpPr>
        <p:spPr>
          <a:xfrm>
            <a:off x="13734220" y="1986855"/>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37" name="TextBox 36">
            <a:extLst>
              <a:ext uri="{FF2B5EF4-FFF2-40B4-BE49-F238E27FC236}">
                <a16:creationId xmlns:a16="http://schemas.microsoft.com/office/drawing/2014/main" id="{2817173A-6B57-4C7E-9F48-11EDFFC6D7E5}"/>
              </a:ext>
            </a:extLst>
          </p:cNvPr>
          <p:cNvSpPr txBox="1"/>
          <p:nvPr/>
        </p:nvSpPr>
        <p:spPr>
          <a:xfrm>
            <a:off x="11640357" y="2446971"/>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38" name="TextBox 37">
            <a:extLst>
              <a:ext uri="{FF2B5EF4-FFF2-40B4-BE49-F238E27FC236}">
                <a16:creationId xmlns:a16="http://schemas.microsoft.com/office/drawing/2014/main" id="{A79F647B-40E1-4DEB-A750-370E601A7B35}"/>
              </a:ext>
            </a:extLst>
          </p:cNvPr>
          <p:cNvSpPr txBox="1"/>
          <p:nvPr/>
        </p:nvSpPr>
        <p:spPr>
          <a:xfrm>
            <a:off x="11640357" y="3024611"/>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39" name="TextBox 38">
            <a:extLst>
              <a:ext uri="{FF2B5EF4-FFF2-40B4-BE49-F238E27FC236}">
                <a16:creationId xmlns:a16="http://schemas.microsoft.com/office/drawing/2014/main" id="{806123F0-D488-452D-9F1D-3DDCE1330260}"/>
              </a:ext>
            </a:extLst>
          </p:cNvPr>
          <p:cNvSpPr txBox="1"/>
          <p:nvPr/>
        </p:nvSpPr>
        <p:spPr>
          <a:xfrm>
            <a:off x="13734219" y="3528241"/>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40" name="TextBox 39">
            <a:extLst>
              <a:ext uri="{FF2B5EF4-FFF2-40B4-BE49-F238E27FC236}">
                <a16:creationId xmlns:a16="http://schemas.microsoft.com/office/drawing/2014/main" id="{A611EA3D-1D51-40A2-854F-91ABAD70B9C2}"/>
              </a:ext>
            </a:extLst>
          </p:cNvPr>
          <p:cNvSpPr txBox="1"/>
          <p:nvPr/>
        </p:nvSpPr>
        <p:spPr>
          <a:xfrm>
            <a:off x="11640357" y="4129998"/>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41" name="TextBox 40">
            <a:extLst>
              <a:ext uri="{FF2B5EF4-FFF2-40B4-BE49-F238E27FC236}">
                <a16:creationId xmlns:a16="http://schemas.microsoft.com/office/drawing/2014/main" id="{F04378DA-911E-4494-9144-C681FD3A219A}"/>
              </a:ext>
            </a:extLst>
          </p:cNvPr>
          <p:cNvSpPr txBox="1"/>
          <p:nvPr/>
        </p:nvSpPr>
        <p:spPr>
          <a:xfrm>
            <a:off x="11620670" y="4683996"/>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42" name="TextBox 41">
            <a:extLst>
              <a:ext uri="{FF2B5EF4-FFF2-40B4-BE49-F238E27FC236}">
                <a16:creationId xmlns:a16="http://schemas.microsoft.com/office/drawing/2014/main" id="{4B86E8E7-D761-4D09-8CCD-F2AD8AE36594}"/>
              </a:ext>
            </a:extLst>
          </p:cNvPr>
          <p:cNvSpPr txBox="1"/>
          <p:nvPr/>
        </p:nvSpPr>
        <p:spPr>
          <a:xfrm>
            <a:off x="13708608" y="5211991"/>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43" name="TextBox 42">
            <a:extLst>
              <a:ext uri="{FF2B5EF4-FFF2-40B4-BE49-F238E27FC236}">
                <a16:creationId xmlns:a16="http://schemas.microsoft.com/office/drawing/2014/main" id="{B3F72D3F-144D-4A64-A6E5-A7FD2E32060E}"/>
              </a:ext>
            </a:extLst>
          </p:cNvPr>
          <p:cNvSpPr txBox="1"/>
          <p:nvPr/>
        </p:nvSpPr>
        <p:spPr>
          <a:xfrm>
            <a:off x="13688921" y="5790598"/>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44" name="TextBox 43">
            <a:extLst>
              <a:ext uri="{FF2B5EF4-FFF2-40B4-BE49-F238E27FC236}">
                <a16:creationId xmlns:a16="http://schemas.microsoft.com/office/drawing/2014/main" id="{F1BB219A-553D-4E22-AF2D-0BC2AC97FFD1}"/>
              </a:ext>
            </a:extLst>
          </p:cNvPr>
          <p:cNvSpPr txBox="1"/>
          <p:nvPr/>
        </p:nvSpPr>
        <p:spPr>
          <a:xfrm>
            <a:off x="13708608" y="6413483"/>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45" name="TextBox 44">
            <a:extLst>
              <a:ext uri="{FF2B5EF4-FFF2-40B4-BE49-F238E27FC236}">
                <a16:creationId xmlns:a16="http://schemas.microsoft.com/office/drawing/2014/main" id="{47DB229B-26DF-492F-BD00-6763F362907C}"/>
              </a:ext>
            </a:extLst>
          </p:cNvPr>
          <p:cNvSpPr txBox="1"/>
          <p:nvPr/>
        </p:nvSpPr>
        <p:spPr>
          <a:xfrm>
            <a:off x="11597627" y="6921021"/>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46" name="TextBox 45">
            <a:extLst>
              <a:ext uri="{FF2B5EF4-FFF2-40B4-BE49-F238E27FC236}">
                <a16:creationId xmlns:a16="http://schemas.microsoft.com/office/drawing/2014/main" id="{14F49542-7AF4-4A15-8DC4-2AC0B62499B4}"/>
              </a:ext>
            </a:extLst>
          </p:cNvPr>
          <p:cNvSpPr txBox="1"/>
          <p:nvPr/>
        </p:nvSpPr>
        <p:spPr>
          <a:xfrm>
            <a:off x="11681755" y="7424952"/>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47" name="TextBox 46">
            <a:extLst>
              <a:ext uri="{FF2B5EF4-FFF2-40B4-BE49-F238E27FC236}">
                <a16:creationId xmlns:a16="http://schemas.microsoft.com/office/drawing/2014/main" id="{AFB94546-0FCA-4725-9868-8B6D93A64DE9}"/>
              </a:ext>
            </a:extLst>
          </p:cNvPr>
          <p:cNvSpPr txBox="1"/>
          <p:nvPr/>
        </p:nvSpPr>
        <p:spPr>
          <a:xfrm>
            <a:off x="13671670" y="7997574"/>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48" name="TextBox 47">
            <a:extLst>
              <a:ext uri="{FF2B5EF4-FFF2-40B4-BE49-F238E27FC236}">
                <a16:creationId xmlns:a16="http://schemas.microsoft.com/office/drawing/2014/main" id="{0086CC5B-5FBB-4415-A12C-0B95B8F6A728}"/>
              </a:ext>
            </a:extLst>
          </p:cNvPr>
          <p:cNvSpPr txBox="1"/>
          <p:nvPr/>
        </p:nvSpPr>
        <p:spPr>
          <a:xfrm>
            <a:off x="13810665" y="8531009"/>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
        <p:nvSpPr>
          <p:cNvPr id="49" name="TextBox 48">
            <a:extLst>
              <a:ext uri="{FF2B5EF4-FFF2-40B4-BE49-F238E27FC236}">
                <a16:creationId xmlns:a16="http://schemas.microsoft.com/office/drawing/2014/main" id="{A69945D9-48D5-4084-852B-67DDAE8E2469}"/>
              </a:ext>
            </a:extLst>
          </p:cNvPr>
          <p:cNvSpPr txBox="1"/>
          <p:nvPr/>
        </p:nvSpPr>
        <p:spPr>
          <a:xfrm>
            <a:off x="11675258" y="9057912"/>
            <a:ext cx="1219199" cy="1107996"/>
          </a:xfrm>
          <a:prstGeom prst="rect">
            <a:avLst/>
          </a:prstGeom>
          <a:noFill/>
        </p:spPr>
        <p:txBody>
          <a:bodyPr wrap="square">
            <a:spAutoFit/>
          </a:bodyPr>
          <a:lstStyle/>
          <a:p>
            <a:r>
              <a:rPr lang="en-US" sz="6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sym typeface="Wingdings" panose="05000000000000000000" pitchFamily="2" charset="2"/>
              </a:rPr>
              <a:t></a:t>
            </a:r>
            <a:endParaRPr lang="en-US" sz="6600" b="1">
              <a:solidFill>
                <a:srgbClr val="FF0000"/>
              </a:solidFill>
            </a:endParaRPr>
          </a:p>
        </p:txBody>
      </p:sp>
    </p:spTree>
    <p:extLst>
      <p:ext uri="{BB962C8B-B14F-4D97-AF65-F5344CB8AC3E}">
        <p14:creationId xmlns:p14="http://schemas.microsoft.com/office/powerpoint/2010/main" val="9181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fltVal val="0"/>
                                          </p:val>
                                        </p:tav>
                                        <p:tav tm="100000">
                                          <p:val>
                                            <p:strVal val="#ppt_w"/>
                                          </p:val>
                                        </p:tav>
                                      </p:tavLst>
                                    </p:anim>
                                    <p:anim calcmode="lin" valueType="num">
                                      <p:cBhvr>
                                        <p:cTn id="38" dur="500" fill="hold"/>
                                        <p:tgtEl>
                                          <p:spTgt spid="21"/>
                                        </p:tgtEl>
                                        <p:attrNameLst>
                                          <p:attrName>ppt_h</p:attrName>
                                        </p:attrNameLst>
                                      </p:cBhvr>
                                      <p:tavLst>
                                        <p:tav tm="0">
                                          <p:val>
                                            <p:fltVal val="0"/>
                                          </p:val>
                                        </p:tav>
                                        <p:tav tm="100000">
                                          <p:val>
                                            <p:strVal val="#ppt_h"/>
                                          </p:val>
                                        </p:tav>
                                      </p:tavLst>
                                    </p:anim>
                                    <p:animEffect transition="in" filter="fade">
                                      <p:cBhvr>
                                        <p:cTn id="39" dur="500"/>
                                        <p:tgtEl>
                                          <p:spTgt spid="21"/>
                                        </p:tgtEl>
                                      </p:cBhvr>
                                    </p:animEffect>
                                  </p:childTnLst>
                                </p:cTn>
                              </p:par>
                              <p:par>
                                <p:cTn id="40" presetID="53" presetClass="entr" presetSubtype="16"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barn(inVertical)">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barn(inVertical)">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barn(inVertical)">
                                      <p:cBhvr>
                                        <p:cTn id="69" dur="500"/>
                                        <p:tgtEl>
                                          <p:spTgt spid="23"/>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barn(inVertical)">
                                      <p:cBhvr>
                                        <p:cTn id="74" dur="500"/>
                                        <p:tgtEl>
                                          <p:spTgt spid="24"/>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barn(inVertical)">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barn(inVertical)">
                                      <p:cBhvr>
                                        <p:cTn id="84" dur="500"/>
                                        <p:tgtEl>
                                          <p:spTgt spid="26"/>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barn(inVertical)">
                                      <p:cBhvr>
                                        <p:cTn id="89" dur="500"/>
                                        <p:tgtEl>
                                          <p:spTgt spid="27"/>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barn(inVertical)">
                                      <p:cBhvr>
                                        <p:cTn id="94" dur="500"/>
                                        <p:tgtEl>
                                          <p:spTgt spid="28"/>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barn(inVertical)">
                                      <p:cBhvr>
                                        <p:cTn id="99" dur="500"/>
                                        <p:tgtEl>
                                          <p:spTgt spid="29"/>
                                        </p:tgtEl>
                                      </p:cBhvr>
                                    </p:animEffect>
                                  </p:childTnLst>
                                </p:cTn>
                              </p:par>
                            </p:childTnLst>
                          </p:cTn>
                        </p:par>
                      </p:childTnLst>
                    </p:cTn>
                  </p:par>
                  <p:par>
                    <p:cTn id="100" fill="hold">
                      <p:stCondLst>
                        <p:cond delay="indefinite"/>
                      </p:stCondLst>
                      <p:childTnLst>
                        <p:par>
                          <p:cTn id="101" fill="hold">
                            <p:stCondLst>
                              <p:cond delay="0"/>
                            </p:stCondLst>
                            <p:childTnLst>
                              <p:par>
                                <p:cTn id="102" presetID="16" presetClass="entr" presetSubtype="21" fill="hold" grpId="0" nodeType="click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barn(inVertical)">
                                      <p:cBhvr>
                                        <p:cTn id="104" dur="500"/>
                                        <p:tgtEl>
                                          <p:spTgt spid="30"/>
                                        </p:tgtEl>
                                      </p:cBhvr>
                                    </p:animEffect>
                                  </p:childTnLst>
                                </p:cTn>
                              </p:par>
                            </p:childTnLst>
                          </p:cTn>
                        </p:par>
                      </p:childTnLst>
                    </p:cTn>
                  </p:par>
                  <p:par>
                    <p:cTn id="105" fill="hold">
                      <p:stCondLst>
                        <p:cond delay="indefinite"/>
                      </p:stCondLst>
                      <p:childTnLst>
                        <p:par>
                          <p:cTn id="106" fill="hold">
                            <p:stCondLst>
                              <p:cond delay="0"/>
                            </p:stCondLst>
                            <p:childTnLst>
                              <p:par>
                                <p:cTn id="107" presetID="16" presetClass="entr" presetSubtype="21" fill="hold" grpId="0" nodeType="click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barn(inVertical)">
                                      <p:cBhvr>
                                        <p:cTn id="109" dur="500"/>
                                        <p:tgtEl>
                                          <p:spTgt spid="31"/>
                                        </p:tgtEl>
                                      </p:cBhvr>
                                    </p:animEffect>
                                  </p:childTnLst>
                                </p:cTn>
                              </p:par>
                            </p:childTnLst>
                          </p:cTn>
                        </p:par>
                      </p:childTnLst>
                    </p:cTn>
                  </p:par>
                  <p:par>
                    <p:cTn id="110" fill="hold">
                      <p:stCondLst>
                        <p:cond delay="indefinite"/>
                      </p:stCondLst>
                      <p:childTnLst>
                        <p:par>
                          <p:cTn id="111" fill="hold">
                            <p:stCondLst>
                              <p:cond delay="0"/>
                            </p:stCondLst>
                            <p:childTnLst>
                              <p:par>
                                <p:cTn id="112" presetID="16" presetClass="entr" presetSubtype="21" fill="hold" grpId="0" nodeType="clickEffect">
                                  <p:stCondLst>
                                    <p:cond delay="0"/>
                                  </p:stCondLst>
                                  <p:childTnLst>
                                    <p:set>
                                      <p:cBhvr>
                                        <p:cTn id="113" dur="1" fill="hold">
                                          <p:stCondLst>
                                            <p:cond delay="0"/>
                                          </p:stCondLst>
                                        </p:cTn>
                                        <p:tgtEl>
                                          <p:spTgt spid="32"/>
                                        </p:tgtEl>
                                        <p:attrNameLst>
                                          <p:attrName>style.visibility</p:attrName>
                                        </p:attrNameLst>
                                      </p:cBhvr>
                                      <p:to>
                                        <p:strVal val="visible"/>
                                      </p:to>
                                    </p:set>
                                    <p:animEffect transition="in" filter="barn(inVertical)">
                                      <p:cBhvr>
                                        <p:cTn id="114" dur="500"/>
                                        <p:tgtEl>
                                          <p:spTgt spid="32"/>
                                        </p:tgtEl>
                                      </p:cBhvr>
                                    </p:animEffect>
                                  </p:childTnLst>
                                </p:cTn>
                              </p:par>
                            </p:childTnLst>
                          </p:cTn>
                        </p:par>
                      </p:childTnLst>
                    </p:cTn>
                  </p:par>
                  <p:par>
                    <p:cTn id="115" fill="hold">
                      <p:stCondLst>
                        <p:cond delay="indefinite"/>
                      </p:stCondLst>
                      <p:childTnLst>
                        <p:par>
                          <p:cTn id="116" fill="hold">
                            <p:stCondLst>
                              <p:cond delay="0"/>
                            </p:stCondLst>
                            <p:childTnLst>
                              <p:par>
                                <p:cTn id="117" presetID="16" presetClass="entr" presetSubtype="21" fill="hold" grpId="0" nodeType="clickEffect">
                                  <p:stCondLst>
                                    <p:cond delay="0"/>
                                  </p:stCondLst>
                                  <p:childTnLst>
                                    <p:set>
                                      <p:cBhvr>
                                        <p:cTn id="118" dur="1" fill="hold">
                                          <p:stCondLst>
                                            <p:cond delay="0"/>
                                          </p:stCondLst>
                                        </p:cTn>
                                        <p:tgtEl>
                                          <p:spTgt spid="33"/>
                                        </p:tgtEl>
                                        <p:attrNameLst>
                                          <p:attrName>style.visibility</p:attrName>
                                        </p:attrNameLst>
                                      </p:cBhvr>
                                      <p:to>
                                        <p:strVal val="visible"/>
                                      </p:to>
                                    </p:set>
                                    <p:animEffect transition="in" filter="barn(inVertical)">
                                      <p:cBhvr>
                                        <p:cTn id="119" dur="500"/>
                                        <p:tgtEl>
                                          <p:spTgt spid="33"/>
                                        </p:tgtEl>
                                      </p:cBhvr>
                                    </p:animEffect>
                                  </p:childTnLst>
                                </p:cTn>
                              </p:par>
                            </p:childTnLst>
                          </p:cTn>
                        </p:par>
                      </p:childTnLst>
                    </p:cTn>
                  </p:par>
                  <p:par>
                    <p:cTn id="120" fill="hold">
                      <p:stCondLst>
                        <p:cond delay="indefinite"/>
                      </p:stCondLst>
                      <p:childTnLst>
                        <p:par>
                          <p:cTn id="121" fill="hold">
                            <p:stCondLst>
                              <p:cond delay="0"/>
                            </p:stCondLst>
                            <p:childTnLst>
                              <p:par>
                                <p:cTn id="122" presetID="16" presetClass="entr" presetSubtype="21" fill="hold" grpId="0" nodeType="clickEffect">
                                  <p:stCondLst>
                                    <p:cond delay="0"/>
                                  </p:stCondLst>
                                  <p:childTnLst>
                                    <p:set>
                                      <p:cBhvr>
                                        <p:cTn id="123" dur="1" fill="hold">
                                          <p:stCondLst>
                                            <p:cond delay="0"/>
                                          </p:stCondLst>
                                        </p:cTn>
                                        <p:tgtEl>
                                          <p:spTgt spid="34"/>
                                        </p:tgtEl>
                                        <p:attrNameLst>
                                          <p:attrName>style.visibility</p:attrName>
                                        </p:attrNameLst>
                                      </p:cBhvr>
                                      <p:to>
                                        <p:strVal val="visible"/>
                                      </p:to>
                                    </p:set>
                                    <p:animEffect transition="in" filter="barn(inVertical)">
                                      <p:cBhvr>
                                        <p:cTn id="124" dur="500"/>
                                        <p:tgtEl>
                                          <p:spTgt spid="34"/>
                                        </p:tgtEl>
                                      </p:cBhvr>
                                    </p:animEffect>
                                  </p:childTnLst>
                                </p:cTn>
                              </p:par>
                            </p:childTnLst>
                          </p:cTn>
                        </p:par>
                      </p:childTnLst>
                    </p:cTn>
                  </p:par>
                  <p:par>
                    <p:cTn id="125" fill="hold">
                      <p:stCondLst>
                        <p:cond delay="indefinite"/>
                      </p:stCondLst>
                      <p:childTnLst>
                        <p:par>
                          <p:cTn id="126" fill="hold">
                            <p:stCondLst>
                              <p:cond delay="0"/>
                            </p:stCondLst>
                            <p:childTnLst>
                              <p:par>
                                <p:cTn id="127" presetID="16" presetClass="entr" presetSubtype="21" fill="hold" grpId="0" nodeType="clickEffect">
                                  <p:stCondLst>
                                    <p:cond delay="0"/>
                                  </p:stCondLst>
                                  <p:childTnLst>
                                    <p:set>
                                      <p:cBhvr>
                                        <p:cTn id="128" dur="1" fill="hold">
                                          <p:stCondLst>
                                            <p:cond delay="0"/>
                                          </p:stCondLst>
                                        </p:cTn>
                                        <p:tgtEl>
                                          <p:spTgt spid="35"/>
                                        </p:tgtEl>
                                        <p:attrNameLst>
                                          <p:attrName>style.visibility</p:attrName>
                                        </p:attrNameLst>
                                      </p:cBhvr>
                                      <p:to>
                                        <p:strVal val="visible"/>
                                      </p:to>
                                    </p:set>
                                    <p:animEffect transition="in" filter="barn(inVertical)">
                                      <p:cBhvr>
                                        <p:cTn id="129" dur="500"/>
                                        <p:tgtEl>
                                          <p:spTgt spid="35"/>
                                        </p:tgtEl>
                                      </p:cBhvr>
                                    </p:animEffect>
                                  </p:childTnLst>
                                </p:cTn>
                              </p:par>
                            </p:childTnLst>
                          </p:cTn>
                        </p:par>
                      </p:childTnLst>
                    </p:cTn>
                  </p:par>
                  <p:par>
                    <p:cTn id="130" fill="hold">
                      <p:stCondLst>
                        <p:cond delay="indefinite"/>
                      </p:stCondLst>
                      <p:childTnLst>
                        <p:par>
                          <p:cTn id="131" fill="hold">
                            <p:stCondLst>
                              <p:cond delay="0"/>
                            </p:stCondLst>
                            <p:childTnLst>
                              <p:par>
                                <p:cTn id="132" presetID="16" presetClass="entr" presetSubtype="21" fill="hold" grpId="0" nodeType="clickEffect">
                                  <p:stCondLst>
                                    <p:cond delay="0"/>
                                  </p:stCondLst>
                                  <p:childTnLst>
                                    <p:set>
                                      <p:cBhvr>
                                        <p:cTn id="133" dur="1" fill="hold">
                                          <p:stCondLst>
                                            <p:cond delay="0"/>
                                          </p:stCondLst>
                                        </p:cTn>
                                        <p:tgtEl>
                                          <p:spTgt spid="36"/>
                                        </p:tgtEl>
                                        <p:attrNameLst>
                                          <p:attrName>style.visibility</p:attrName>
                                        </p:attrNameLst>
                                      </p:cBhvr>
                                      <p:to>
                                        <p:strVal val="visible"/>
                                      </p:to>
                                    </p:set>
                                    <p:animEffect transition="in" filter="barn(inVertical)">
                                      <p:cBhvr>
                                        <p:cTn id="134" dur="500"/>
                                        <p:tgtEl>
                                          <p:spTgt spid="36"/>
                                        </p:tgtEl>
                                      </p:cBhvr>
                                    </p:animEffect>
                                  </p:childTnLst>
                                </p:cTn>
                              </p:par>
                            </p:childTnLst>
                          </p:cTn>
                        </p:par>
                      </p:childTnLst>
                    </p:cTn>
                  </p:par>
                  <p:par>
                    <p:cTn id="135" fill="hold">
                      <p:stCondLst>
                        <p:cond delay="indefinite"/>
                      </p:stCondLst>
                      <p:childTnLst>
                        <p:par>
                          <p:cTn id="136" fill="hold">
                            <p:stCondLst>
                              <p:cond delay="0"/>
                            </p:stCondLst>
                            <p:childTnLst>
                              <p:par>
                                <p:cTn id="137" presetID="16" presetClass="entr" presetSubtype="21" fill="hold" grpId="0" nodeType="clickEffect">
                                  <p:stCondLst>
                                    <p:cond delay="0"/>
                                  </p:stCondLst>
                                  <p:childTnLst>
                                    <p:set>
                                      <p:cBhvr>
                                        <p:cTn id="138" dur="1" fill="hold">
                                          <p:stCondLst>
                                            <p:cond delay="0"/>
                                          </p:stCondLst>
                                        </p:cTn>
                                        <p:tgtEl>
                                          <p:spTgt spid="37"/>
                                        </p:tgtEl>
                                        <p:attrNameLst>
                                          <p:attrName>style.visibility</p:attrName>
                                        </p:attrNameLst>
                                      </p:cBhvr>
                                      <p:to>
                                        <p:strVal val="visible"/>
                                      </p:to>
                                    </p:set>
                                    <p:animEffect transition="in" filter="barn(inVertical)">
                                      <p:cBhvr>
                                        <p:cTn id="139" dur="500"/>
                                        <p:tgtEl>
                                          <p:spTgt spid="37"/>
                                        </p:tgtEl>
                                      </p:cBhvr>
                                    </p:animEffect>
                                  </p:childTnLst>
                                </p:cTn>
                              </p:par>
                            </p:childTnLst>
                          </p:cTn>
                        </p:par>
                      </p:childTnLst>
                    </p:cTn>
                  </p:par>
                  <p:par>
                    <p:cTn id="140" fill="hold">
                      <p:stCondLst>
                        <p:cond delay="indefinite"/>
                      </p:stCondLst>
                      <p:childTnLst>
                        <p:par>
                          <p:cTn id="141" fill="hold">
                            <p:stCondLst>
                              <p:cond delay="0"/>
                            </p:stCondLst>
                            <p:childTnLst>
                              <p:par>
                                <p:cTn id="142" presetID="16" presetClass="entr" presetSubtype="21" fill="hold" grpId="0" nodeType="clickEffect">
                                  <p:stCondLst>
                                    <p:cond delay="0"/>
                                  </p:stCondLst>
                                  <p:childTnLst>
                                    <p:set>
                                      <p:cBhvr>
                                        <p:cTn id="143" dur="1" fill="hold">
                                          <p:stCondLst>
                                            <p:cond delay="0"/>
                                          </p:stCondLst>
                                        </p:cTn>
                                        <p:tgtEl>
                                          <p:spTgt spid="38"/>
                                        </p:tgtEl>
                                        <p:attrNameLst>
                                          <p:attrName>style.visibility</p:attrName>
                                        </p:attrNameLst>
                                      </p:cBhvr>
                                      <p:to>
                                        <p:strVal val="visible"/>
                                      </p:to>
                                    </p:set>
                                    <p:animEffect transition="in" filter="barn(inVertical)">
                                      <p:cBhvr>
                                        <p:cTn id="144" dur="500"/>
                                        <p:tgtEl>
                                          <p:spTgt spid="38"/>
                                        </p:tgtEl>
                                      </p:cBhvr>
                                    </p:animEffect>
                                  </p:childTnLst>
                                </p:cTn>
                              </p:par>
                            </p:childTnLst>
                          </p:cTn>
                        </p:par>
                      </p:childTnLst>
                    </p:cTn>
                  </p:par>
                  <p:par>
                    <p:cTn id="145" fill="hold">
                      <p:stCondLst>
                        <p:cond delay="indefinite"/>
                      </p:stCondLst>
                      <p:childTnLst>
                        <p:par>
                          <p:cTn id="146" fill="hold">
                            <p:stCondLst>
                              <p:cond delay="0"/>
                            </p:stCondLst>
                            <p:childTnLst>
                              <p:par>
                                <p:cTn id="147" presetID="16" presetClass="entr" presetSubtype="21" fill="hold" grpId="0" nodeType="clickEffect">
                                  <p:stCondLst>
                                    <p:cond delay="0"/>
                                  </p:stCondLst>
                                  <p:childTnLst>
                                    <p:set>
                                      <p:cBhvr>
                                        <p:cTn id="148" dur="1" fill="hold">
                                          <p:stCondLst>
                                            <p:cond delay="0"/>
                                          </p:stCondLst>
                                        </p:cTn>
                                        <p:tgtEl>
                                          <p:spTgt spid="39"/>
                                        </p:tgtEl>
                                        <p:attrNameLst>
                                          <p:attrName>style.visibility</p:attrName>
                                        </p:attrNameLst>
                                      </p:cBhvr>
                                      <p:to>
                                        <p:strVal val="visible"/>
                                      </p:to>
                                    </p:set>
                                    <p:animEffect transition="in" filter="barn(inVertical)">
                                      <p:cBhvr>
                                        <p:cTn id="149" dur="500"/>
                                        <p:tgtEl>
                                          <p:spTgt spid="39"/>
                                        </p:tgtEl>
                                      </p:cBhvr>
                                    </p:animEffect>
                                  </p:childTnLst>
                                </p:cTn>
                              </p:par>
                            </p:childTnLst>
                          </p:cTn>
                        </p:par>
                      </p:childTnLst>
                    </p:cTn>
                  </p:par>
                  <p:par>
                    <p:cTn id="150" fill="hold">
                      <p:stCondLst>
                        <p:cond delay="indefinite"/>
                      </p:stCondLst>
                      <p:childTnLst>
                        <p:par>
                          <p:cTn id="151" fill="hold">
                            <p:stCondLst>
                              <p:cond delay="0"/>
                            </p:stCondLst>
                            <p:childTnLst>
                              <p:par>
                                <p:cTn id="152" presetID="16" presetClass="entr" presetSubtype="21" fill="hold" grpId="0" nodeType="clickEffect">
                                  <p:stCondLst>
                                    <p:cond delay="0"/>
                                  </p:stCondLst>
                                  <p:childTnLst>
                                    <p:set>
                                      <p:cBhvr>
                                        <p:cTn id="153" dur="1" fill="hold">
                                          <p:stCondLst>
                                            <p:cond delay="0"/>
                                          </p:stCondLst>
                                        </p:cTn>
                                        <p:tgtEl>
                                          <p:spTgt spid="40"/>
                                        </p:tgtEl>
                                        <p:attrNameLst>
                                          <p:attrName>style.visibility</p:attrName>
                                        </p:attrNameLst>
                                      </p:cBhvr>
                                      <p:to>
                                        <p:strVal val="visible"/>
                                      </p:to>
                                    </p:set>
                                    <p:animEffect transition="in" filter="barn(inVertical)">
                                      <p:cBhvr>
                                        <p:cTn id="154" dur="500"/>
                                        <p:tgtEl>
                                          <p:spTgt spid="40"/>
                                        </p:tgtEl>
                                      </p:cBhvr>
                                    </p:animEffect>
                                  </p:childTnLst>
                                </p:cTn>
                              </p:par>
                            </p:childTnLst>
                          </p:cTn>
                        </p:par>
                      </p:childTnLst>
                    </p:cTn>
                  </p:par>
                  <p:par>
                    <p:cTn id="155" fill="hold">
                      <p:stCondLst>
                        <p:cond delay="indefinite"/>
                      </p:stCondLst>
                      <p:childTnLst>
                        <p:par>
                          <p:cTn id="156" fill="hold">
                            <p:stCondLst>
                              <p:cond delay="0"/>
                            </p:stCondLst>
                            <p:childTnLst>
                              <p:par>
                                <p:cTn id="157" presetID="16" presetClass="entr" presetSubtype="21" fill="hold" grpId="0" nodeType="clickEffect">
                                  <p:stCondLst>
                                    <p:cond delay="0"/>
                                  </p:stCondLst>
                                  <p:childTnLst>
                                    <p:set>
                                      <p:cBhvr>
                                        <p:cTn id="158" dur="1" fill="hold">
                                          <p:stCondLst>
                                            <p:cond delay="0"/>
                                          </p:stCondLst>
                                        </p:cTn>
                                        <p:tgtEl>
                                          <p:spTgt spid="41"/>
                                        </p:tgtEl>
                                        <p:attrNameLst>
                                          <p:attrName>style.visibility</p:attrName>
                                        </p:attrNameLst>
                                      </p:cBhvr>
                                      <p:to>
                                        <p:strVal val="visible"/>
                                      </p:to>
                                    </p:set>
                                    <p:animEffect transition="in" filter="barn(inVertical)">
                                      <p:cBhvr>
                                        <p:cTn id="159" dur="500"/>
                                        <p:tgtEl>
                                          <p:spTgt spid="41"/>
                                        </p:tgtEl>
                                      </p:cBhvr>
                                    </p:animEffect>
                                  </p:childTnLst>
                                </p:cTn>
                              </p:par>
                            </p:childTnLst>
                          </p:cTn>
                        </p:par>
                      </p:childTnLst>
                    </p:cTn>
                  </p:par>
                  <p:par>
                    <p:cTn id="160" fill="hold">
                      <p:stCondLst>
                        <p:cond delay="indefinite"/>
                      </p:stCondLst>
                      <p:childTnLst>
                        <p:par>
                          <p:cTn id="161" fill="hold">
                            <p:stCondLst>
                              <p:cond delay="0"/>
                            </p:stCondLst>
                            <p:childTnLst>
                              <p:par>
                                <p:cTn id="162" presetID="16" presetClass="entr" presetSubtype="21" fill="hold" grpId="0" nodeType="clickEffect">
                                  <p:stCondLst>
                                    <p:cond delay="0"/>
                                  </p:stCondLst>
                                  <p:childTnLst>
                                    <p:set>
                                      <p:cBhvr>
                                        <p:cTn id="163" dur="1" fill="hold">
                                          <p:stCondLst>
                                            <p:cond delay="0"/>
                                          </p:stCondLst>
                                        </p:cTn>
                                        <p:tgtEl>
                                          <p:spTgt spid="42"/>
                                        </p:tgtEl>
                                        <p:attrNameLst>
                                          <p:attrName>style.visibility</p:attrName>
                                        </p:attrNameLst>
                                      </p:cBhvr>
                                      <p:to>
                                        <p:strVal val="visible"/>
                                      </p:to>
                                    </p:set>
                                    <p:animEffect transition="in" filter="barn(inVertical)">
                                      <p:cBhvr>
                                        <p:cTn id="164" dur="500"/>
                                        <p:tgtEl>
                                          <p:spTgt spid="42"/>
                                        </p:tgtEl>
                                      </p:cBhvr>
                                    </p:animEffect>
                                  </p:childTnLst>
                                </p:cTn>
                              </p:par>
                            </p:childTnLst>
                          </p:cTn>
                        </p:par>
                      </p:childTnLst>
                    </p:cTn>
                  </p:par>
                  <p:par>
                    <p:cTn id="165" fill="hold">
                      <p:stCondLst>
                        <p:cond delay="indefinite"/>
                      </p:stCondLst>
                      <p:childTnLst>
                        <p:par>
                          <p:cTn id="166" fill="hold">
                            <p:stCondLst>
                              <p:cond delay="0"/>
                            </p:stCondLst>
                            <p:childTnLst>
                              <p:par>
                                <p:cTn id="167" presetID="16" presetClass="entr" presetSubtype="21" fill="hold" grpId="0" nodeType="clickEffect">
                                  <p:stCondLst>
                                    <p:cond delay="0"/>
                                  </p:stCondLst>
                                  <p:childTnLst>
                                    <p:set>
                                      <p:cBhvr>
                                        <p:cTn id="168" dur="1" fill="hold">
                                          <p:stCondLst>
                                            <p:cond delay="0"/>
                                          </p:stCondLst>
                                        </p:cTn>
                                        <p:tgtEl>
                                          <p:spTgt spid="43"/>
                                        </p:tgtEl>
                                        <p:attrNameLst>
                                          <p:attrName>style.visibility</p:attrName>
                                        </p:attrNameLst>
                                      </p:cBhvr>
                                      <p:to>
                                        <p:strVal val="visible"/>
                                      </p:to>
                                    </p:set>
                                    <p:animEffect transition="in" filter="barn(inVertical)">
                                      <p:cBhvr>
                                        <p:cTn id="169" dur="500"/>
                                        <p:tgtEl>
                                          <p:spTgt spid="43"/>
                                        </p:tgtEl>
                                      </p:cBhvr>
                                    </p:animEffect>
                                  </p:childTnLst>
                                </p:cTn>
                              </p:par>
                            </p:childTnLst>
                          </p:cTn>
                        </p:par>
                      </p:childTnLst>
                    </p:cTn>
                  </p:par>
                  <p:par>
                    <p:cTn id="170" fill="hold">
                      <p:stCondLst>
                        <p:cond delay="indefinite"/>
                      </p:stCondLst>
                      <p:childTnLst>
                        <p:par>
                          <p:cTn id="171" fill="hold">
                            <p:stCondLst>
                              <p:cond delay="0"/>
                            </p:stCondLst>
                            <p:childTnLst>
                              <p:par>
                                <p:cTn id="172" presetID="16" presetClass="entr" presetSubtype="21" fill="hold" grpId="0" nodeType="clickEffect">
                                  <p:stCondLst>
                                    <p:cond delay="0"/>
                                  </p:stCondLst>
                                  <p:childTnLst>
                                    <p:set>
                                      <p:cBhvr>
                                        <p:cTn id="173" dur="1" fill="hold">
                                          <p:stCondLst>
                                            <p:cond delay="0"/>
                                          </p:stCondLst>
                                        </p:cTn>
                                        <p:tgtEl>
                                          <p:spTgt spid="44"/>
                                        </p:tgtEl>
                                        <p:attrNameLst>
                                          <p:attrName>style.visibility</p:attrName>
                                        </p:attrNameLst>
                                      </p:cBhvr>
                                      <p:to>
                                        <p:strVal val="visible"/>
                                      </p:to>
                                    </p:set>
                                    <p:animEffect transition="in" filter="barn(inVertical)">
                                      <p:cBhvr>
                                        <p:cTn id="174" dur="500"/>
                                        <p:tgtEl>
                                          <p:spTgt spid="44"/>
                                        </p:tgtEl>
                                      </p:cBhvr>
                                    </p:animEffect>
                                  </p:childTnLst>
                                </p:cTn>
                              </p:par>
                            </p:childTnLst>
                          </p:cTn>
                        </p:par>
                      </p:childTnLst>
                    </p:cTn>
                  </p:par>
                  <p:par>
                    <p:cTn id="175" fill="hold">
                      <p:stCondLst>
                        <p:cond delay="indefinite"/>
                      </p:stCondLst>
                      <p:childTnLst>
                        <p:par>
                          <p:cTn id="176" fill="hold">
                            <p:stCondLst>
                              <p:cond delay="0"/>
                            </p:stCondLst>
                            <p:childTnLst>
                              <p:par>
                                <p:cTn id="177" presetID="16" presetClass="entr" presetSubtype="21" fill="hold" grpId="0" nodeType="clickEffect">
                                  <p:stCondLst>
                                    <p:cond delay="0"/>
                                  </p:stCondLst>
                                  <p:childTnLst>
                                    <p:set>
                                      <p:cBhvr>
                                        <p:cTn id="178" dur="1" fill="hold">
                                          <p:stCondLst>
                                            <p:cond delay="0"/>
                                          </p:stCondLst>
                                        </p:cTn>
                                        <p:tgtEl>
                                          <p:spTgt spid="45"/>
                                        </p:tgtEl>
                                        <p:attrNameLst>
                                          <p:attrName>style.visibility</p:attrName>
                                        </p:attrNameLst>
                                      </p:cBhvr>
                                      <p:to>
                                        <p:strVal val="visible"/>
                                      </p:to>
                                    </p:set>
                                    <p:animEffect transition="in" filter="barn(inVertical)">
                                      <p:cBhvr>
                                        <p:cTn id="179" dur="500"/>
                                        <p:tgtEl>
                                          <p:spTgt spid="45"/>
                                        </p:tgtEl>
                                      </p:cBhvr>
                                    </p:animEffect>
                                  </p:childTnLst>
                                </p:cTn>
                              </p:par>
                            </p:childTnLst>
                          </p:cTn>
                        </p:par>
                      </p:childTnLst>
                    </p:cTn>
                  </p:par>
                  <p:par>
                    <p:cTn id="180" fill="hold">
                      <p:stCondLst>
                        <p:cond delay="indefinite"/>
                      </p:stCondLst>
                      <p:childTnLst>
                        <p:par>
                          <p:cTn id="181" fill="hold">
                            <p:stCondLst>
                              <p:cond delay="0"/>
                            </p:stCondLst>
                            <p:childTnLst>
                              <p:par>
                                <p:cTn id="182" presetID="16" presetClass="entr" presetSubtype="21" fill="hold" grpId="0" nodeType="clickEffect">
                                  <p:stCondLst>
                                    <p:cond delay="0"/>
                                  </p:stCondLst>
                                  <p:childTnLst>
                                    <p:set>
                                      <p:cBhvr>
                                        <p:cTn id="183" dur="1" fill="hold">
                                          <p:stCondLst>
                                            <p:cond delay="0"/>
                                          </p:stCondLst>
                                        </p:cTn>
                                        <p:tgtEl>
                                          <p:spTgt spid="46"/>
                                        </p:tgtEl>
                                        <p:attrNameLst>
                                          <p:attrName>style.visibility</p:attrName>
                                        </p:attrNameLst>
                                      </p:cBhvr>
                                      <p:to>
                                        <p:strVal val="visible"/>
                                      </p:to>
                                    </p:set>
                                    <p:animEffect transition="in" filter="barn(inVertical)">
                                      <p:cBhvr>
                                        <p:cTn id="184" dur="500"/>
                                        <p:tgtEl>
                                          <p:spTgt spid="46"/>
                                        </p:tgtEl>
                                      </p:cBhvr>
                                    </p:animEffect>
                                  </p:childTnLst>
                                </p:cTn>
                              </p:par>
                            </p:childTnLst>
                          </p:cTn>
                        </p:par>
                      </p:childTnLst>
                    </p:cTn>
                  </p:par>
                  <p:par>
                    <p:cTn id="185" fill="hold">
                      <p:stCondLst>
                        <p:cond delay="indefinite"/>
                      </p:stCondLst>
                      <p:childTnLst>
                        <p:par>
                          <p:cTn id="186" fill="hold">
                            <p:stCondLst>
                              <p:cond delay="0"/>
                            </p:stCondLst>
                            <p:childTnLst>
                              <p:par>
                                <p:cTn id="187" presetID="16" presetClass="entr" presetSubtype="21" fill="hold" grpId="0" nodeType="clickEffect">
                                  <p:stCondLst>
                                    <p:cond delay="0"/>
                                  </p:stCondLst>
                                  <p:childTnLst>
                                    <p:set>
                                      <p:cBhvr>
                                        <p:cTn id="188" dur="1" fill="hold">
                                          <p:stCondLst>
                                            <p:cond delay="0"/>
                                          </p:stCondLst>
                                        </p:cTn>
                                        <p:tgtEl>
                                          <p:spTgt spid="47"/>
                                        </p:tgtEl>
                                        <p:attrNameLst>
                                          <p:attrName>style.visibility</p:attrName>
                                        </p:attrNameLst>
                                      </p:cBhvr>
                                      <p:to>
                                        <p:strVal val="visible"/>
                                      </p:to>
                                    </p:set>
                                    <p:animEffect transition="in" filter="barn(inVertical)">
                                      <p:cBhvr>
                                        <p:cTn id="189" dur="500"/>
                                        <p:tgtEl>
                                          <p:spTgt spid="47"/>
                                        </p:tgtEl>
                                      </p:cBhvr>
                                    </p:animEffect>
                                  </p:childTnLst>
                                </p:cTn>
                              </p:par>
                            </p:childTnLst>
                          </p:cTn>
                        </p:par>
                      </p:childTnLst>
                    </p:cTn>
                  </p:par>
                  <p:par>
                    <p:cTn id="190" fill="hold">
                      <p:stCondLst>
                        <p:cond delay="indefinite"/>
                      </p:stCondLst>
                      <p:childTnLst>
                        <p:par>
                          <p:cTn id="191" fill="hold">
                            <p:stCondLst>
                              <p:cond delay="0"/>
                            </p:stCondLst>
                            <p:childTnLst>
                              <p:par>
                                <p:cTn id="192" presetID="16" presetClass="entr" presetSubtype="21" fill="hold" grpId="0" nodeType="clickEffect">
                                  <p:stCondLst>
                                    <p:cond delay="0"/>
                                  </p:stCondLst>
                                  <p:childTnLst>
                                    <p:set>
                                      <p:cBhvr>
                                        <p:cTn id="193" dur="1" fill="hold">
                                          <p:stCondLst>
                                            <p:cond delay="0"/>
                                          </p:stCondLst>
                                        </p:cTn>
                                        <p:tgtEl>
                                          <p:spTgt spid="48"/>
                                        </p:tgtEl>
                                        <p:attrNameLst>
                                          <p:attrName>style.visibility</p:attrName>
                                        </p:attrNameLst>
                                      </p:cBhvr>
                                      <p:to>
                                        <p:strVal val="visible"/>
                                      </p:to>
                                    </p:set>
                                    <p:animEffect transition="in" filter="barn(inVertical)">
                                      <p:cBhvr>
                                        <p:cTn id="194" dur="500"/>
                                        <p:tgtEl>
                                          <p:spTgt spid="48"/>
                                        </p:tgtEl>
                                      </p:cBhvr>
                                    </p:animEffect>
                                  </p:childTnLst>
                                </p:cTn>
                              </p:par>
                            </p:childTnLst>
                          </p:cTn>
                        </p:par>
                      </p:childTnLst>
                    </p:cTn>
                  </p:par>
                  <p:par>
                    <p:cTn id="195" fill="hold">
                      <p:stCondLst>
                        <p:cond delay="indefinite"/>
                      </p:stCondLst>
                      <p:childTnLst>
                        <p:par>
                          <p:cTn id="196" fill="hold">
                            <p:stCondLst>
                              <p:cond delay="0"/>
                            </p:stCondLst>
                            <p:childTnLst>
                              <p:par>
                                <p:cTn id="197" presetID="16" presetClass="entr" presetSubtype="21" fill="hold" grpId="0" nodeType="clickEffect">
                                  <p:stCondLst>
                                    <p:cond delay="0"/>
                                  </p:stCondLst>
                                  <p:childTnLst>
                                    <p:set>
                                      <p:cBhvr>
                                        <p:cTn id="198" dur="1" fill="hold">
                                          <p:stCondLst>
                                            <p:cond delay="0"/>
                                          </p:stCondLst>
                                        </p:cTn>
                                        <p:tgtEl>
                                          <p:spTgt spid="49"/>
                                        </p:tgtEl>
                                        <p:attrNameLst>
                                          <p:attrName>style.visibility</p:attrName>
                                        </p:attrNameLst>
                                      </p:cBhvr>
                                      <p:to>
                                        <p:strVal val="visible"/>
                                      </p:to>
                                    </p:set>
                                    <p:animEffect transition="in" filter="barn(inVertical)">
                                      <p:cBhvr>
                                        <p:cTn id="19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0" fill="hold" display="0">
                  <p:stCondLst>
                    <p:cond delay="indefinite"/>
                  </p:stCondLst>
                  <p:endCondLst>
                    <p:cond evt="onStopAudio" delay="0">
                      <p:tgtEl>
                        <p:sldTgt/>
                      </p:tgtEl>
                    </p:cond>
                  </p:endCondLst>
                </p:cTn>
                <p:tgtEl>
                  <p:spTgt spid="4"/>
                </p:tgtEl>
              </p:cMediaNode>
            </p:audio>
          </p:childTnLst>
        </p:cTn>
      </p:par>
    </p:tnLst>
    <p:bldLst>
      <p:bldP spid="21" grpId="0"/>
      <p:bldP spid="13" grpId="0"/>
      <p:bldP spid="20"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38675">
            <a:off x="8165076" y="7630683"/>
            <a:ext cx="3957399" cy="3288239"/>
          </a:xfrm>
          <a:custGeom>
            <a:avLst/>
            <a:gdLst/>
            <a:ahLst/>
            <a:cxnLst/>
            <a:rect l="l" t="t" r="r" b="b"/>
            <a:pathLst>
              <a:path w="3957399" h="3288239">
                <a:moveTo>
                  <a:pt x="0" y="0"/>
                </a:moveTo>
                <a:lnTo>
                  <a:pt x="3957399" y="0"/>
                </a:lnTo>
                <a:lnTo>
                  <a:pt x="3957399" y="3288239"/>
                </a:lnTo>
                <a:lnTo>
                  <a:pt x="0" y="32882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9948384">
            <a:off x="10999663" y="-2042867"/>
            <a:ext cx="3957399" cy="3288239"/>
          </a:xfrm>
          <a:custGeom>
            <a:avLst/>
            <a:gdLst/>
            <a:ahLst/>
            <a:cxnLst/>
            <a:rect l="l" t="t" r="r" b="b"/>
            <a:pathLst>
              <a:path w="3957399" h="3288239">
                <a:moveTo>
                  <a:pt x="0" y="0"/>
                </a:moveTo>
                <a:lnTo>
                  <a:pt x="3957399" y="0"/>
                </a:lnTo>
                <a:lnTo>
                  <a:pt x="3957399" y="3288238"/>
                </a:lnTo>
                <a:lnTo>
                  <a:pt x="0" y="32882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9821706">
            <a:off x="16191506" y="1923740"/>
            <a:ext cx="4887233" cy="4558455"/>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5771939" y="1028700"/>
            <a:ext cx="11487361" cy="8229600"/>
            <a:chOff x="0" y="0"/>
            <a:chExt cx="2595570" cy="2167467"/>
          </a:xfrm>
        </p:grpSpPr>
        <p:sp>
          <p:nvSpPr>
            <p:cNvPr id="6" name="Freeform 6"/>
            <p:cNvSpPr/>
            <p:nvPr/>
          </p:nvSpPr>
          <p:spPr>
            <a:xfrm>
              <a:off x="0" y="0"/>
              <a:ext cx="2595570" cy="2167467"/>
            </a:xfrm>
            <a:custGeom>
              <a:avLst/>
              <a:gdLst/>
              <a:ahLst/>
              <a:cxnLst/>
              <a:rect l="l" t="t" r="r" b="b"/>
              <a:pathLst>
                <a:path w="2595570" h="2167467">
                  <a:moveTo>
                    <a:pt x="40065" y="0"/>
                  </a:moveTo>
                  <a:lnTo>
                    <a:pt x="2555506" y="0"/>
                  </a:lnTo>
                  <a:cubicBezTo>
                    <a:pt x="2566131" y="0"/>
                    <a:pt x="2576322" y="4221"/>
                    <a:pt x="2583836" y="11735"/>
                  </a:cubicBezTo>
                  <a:cubicBezTo>
                    <a:pt x="2591349" y="19248"/>
                    <a:pt x="2595570" y="29439"/>
                    <a:pt x="2595570" y="40065"/>
                  </a:cubicBezTo>
                  <a:lnTo>
                    <a:pt x="2595570" y="2127402"/>
                  </a:lnTo>
                  <a:cubicBezTo>
                    <a:pt x="2595570" y="2138028"/>
                    <a:pt x="2591349" y="2148218"/>
                    <a:pt x="2583836" y="2155732"/>
                  </a:cubicBezTo>
                  <a:cubicBezTo>
                    <a:pt x="2576322" y="2163246"/>
                    <a:pt x="2566131" y="2167467"/>
                    <a:pt x="2555506" y="2167467"/>
                  </a:cubicBezTo>
                  <a:lnTo>
                    <a:pt x="40065" y="2167467"/>
                  </a:lnTo>
                  <a:cubicBezTo>
                    <a:pt x="29439" y="2167467"/>
                    <a:pt x="19248" y="2163246"/>
                    <a:pt x="11735" y="2155732"/>
                  </a:cubicBezTo>
                  <a:cubicBezTo>
                    <a:pt x="4221" y="2148218"/>
                    <a:pt x="0" y="2138028"/>
                    <a:pt x="0" y="2127402"/>
                  </a:cubicBezTo>
                  <a:lnTo>
                    <a:pt x="0" y="40065"/>
                  </a:lnTo>
                  <a:cubicBezTo>
                    <a:pt x="0" y="29439"/>
                    <a:pt x="4221" y="19248"/>
                    <a:pt x="11735" y="11735"/>
                  </a:cubicBezTo>
                  <a:cubicBezTo>
                    <a:pt x="19248" y="4221"/>
                    <a:pt x="29439" y="0"/>
                    <a:pt x="40065" y="0"/>
                  </a:cubicBezTo>
                  <a:close/>
                </a:path>
              </a:pathLst>
            </a:custGeom>
            <a:solidFill>
              <a:srgbClr val="FF8B82"/>
            </a:solidFill>
          </p:spPr>
        </p:sp>
        <p:sp>
          <p:nvSpPr>
            <p:cNvPr id="7" name="TextBox 7"/>
            <p:cNvSpPr txBox="1"/>
            <p:nvPr/>
          </p:nvSpPr>
          <p:spPr>
            <a:xfrm>
              <a:off x="0" y="-66675"/>
              <a:ext cx="812800" cy="879475"/>
            </a:xfrm>
            <a:prstGeom prst="rect">
              <a:avLst/>
            </a:prstGeom>
          </p:spPr>
          <p:txBody>
            <a:bodyPr lIns="50800" tIns="50800" rIns="50800" bIns="50800" rtlCol="0" anchor="ctr"/>
            <a:lstStyle/>
            <a:p>
              <a:pPr algn="ctr">
                <a:lnSpc>
                  <a:spcPts val="2609"/>
                </a:lnSpc>
              </a:pPr>
              <a:endParaRPr/>
            </a:p>
          </p:txBody>
        </p:sp>
      </p:grpSp>
      <p:sp>
        <p:nvSpPr>
          <p:cNvPr id="8" name="Freeform 8"/>
          <p:cNvSpPr/>
          <p:nvPr/>
        </p:nvSpPr>
        <p:spPr>
          <a:xfrm rot="-1879425">
            <a:off x="14923593" y="8364810"/>
            <a:ext cx="3422940" cy="734506"/>
          </a:xfrm>
          <a:custGeom>
            <a:avLst/>
            <a:gdLst/>
            <a:ahLst/>
            <a:cxnLst/>
            <a:rect l="l" t="t" r="r" b="b"/>
            <a:pathLst>
              <a:path w="3422940" h="734506">
                <a:moveTo>
                  <a:pt x="0" y="0"/>
                </a:moveTo>
                <a:lnTo>
                  <a:pt x="3422940" y="0"/>
                </a:lnTo>
                <a:lnTo>
                  <a:pt x="3422940" y="734506"/>
                </a:lnTo>
                <a:lnTo>
                  <a:pt x="0" y="734506"/>
                </a:lnTo>
                <a:lnTo>
                  <a:pt x="0" y="0"/>
                </a:lnTo>
                <a:close/>
              </a:path>
            </a:pathLst>
          </a:custGeom>
          <a:blipFill>
            <a:blip r:embed="rId6"/>
            <a:stretch>
              <a:fillRect/>
            </a:stretch>
          </a:blipFill>
        </p:spPr>
      </p:sp>
      <p:sp>
        <p:nvSpPr>
          <p:cNvPr id="9" name="Freeform 9"/>
          <p:cNvSpPr/>
          <p:nvPr/>
        </p:nvSpPr>
        <p:spPr>
          <a:xfrm>
            <a:off x="15250215" y="0"/>
            <a:ext cx="2531567" cy="2573682"/>
          </a:xfrm>
          <a:custGeom>
            <a:avLst/>
            <a:gdLst/>
            <a:ahLst/>
            <a:cxnLst/>
            <a:rect l="l" t="t" r="r" b="b"/>
            <a:pathLst>
              <a:path w="2531567" h="2573682">
                <a:moveTo>
                  <a:pt x="0" y="0"/>
                </a:moveTo>
                <a:lnTo>
                  <a:pt x="2531567" y="0"/>
                </a:lnTo>
                <a:lnTo>
                  <a:pt x="2531567" y="2573682"/>
                </a:lnTo>
                <a:lnTo>
                  <a:pt x="0" y="25736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TextBox 11"/>
          <p:cNvSpPr txBox="1"/>
          <p:nvPr/>
        </p:nvSpPr>
        <p:spPr>
          <a:xfrm>
            <a:off x="6100799" y="1498338"/>
            <a:ext cx="11487361" cy="2558201"/>
          </a:xfrm>
          <a:prstGeom prst="rect">
            <a:avLst/>
          </a:prstGeom>
        </p:spPr>
        <p:txBody>
          <a:bodyPr wrap="square" lIns="0" tIns="0" rIns="0" bIns="0" rtlCol="0" anchor="t">
            <a:spAutoFit/>
          </a:bodyPr>
          <a:lstStyle/>
          <a:p>
            <a:pPr algn="ctr">
              <a:lnSpc>
                <a:spcPts val="10449"/>
              </a:lnSpc>
            </a:pPr>
            <a:r>
              <a:rPr lang="en-US" sz="7200">
                <a:solidFill>
                  <a:srgbClr val="FFFFFF"/>
                </a:solidFill>
                <a:latin typeface="Puimek Font TH"/>
              </a:rPr>
              <a:t>PART 3. </a:t>
            </a:r>
          </a:p>
          <a:p>
            <a:pPr>
              <a:lnSpc>
                <a:spcPts val="10449"/>
              </a:lnSpc>
            </a:pPr>
            <a:r>
              <a:rPr lang="en-US" sz="7200">
                <a:solidFill>
                  <a:srgbClr val="FFFFFF"/>
                </a:solidFill>
                <a:latin typeface="Puimek Font TH"/>
              </a:rPr>
              <a:t>COMMUNICATION SKILLS</a:t>
            </a:r>
          </a:p>
        </p:txBody>
      </p:sp>
      <p:sp>
        <p:nvSpPr>
          <p:cNvPr id="12" name="Freeform 12"/>
          <p:cNvSpPr/>
          <p:nvPr/>
        </p:nvSpPr>
        <p:spPr>
          <a:xfrm rot="4533940">
            <a:off x="160770" y="7610137"/>
            <a:ext cx="3978762" cy="3711100"/>
          </a:xfrm>
          <a:custGeom>
            <a:avLst/>
            <a:gdLst/>
            <a:ahLst/>
            <a:cxnLst/>
            <a:rect l="l" t="t" r="r" b="b"/>
            <a:pathLst>
              <a:path w="3978762" h="3711100">
                <a:moveTo>
                  <a:pt x="0" y="0"/>
                </a:moveTo>
                <a:lnTo>
                  <a:pt x="3978761" y="0"/>
                </a:lnTo>
                <a:lnTo>
                  <a:pt x="3978761"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rot="9806711">
            <a:off x="3803046" y="-1226988"/>
            <a:ext cx="3978762" cy="3711100"/>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4" name="Freeform 14"/>
          <p:cNvSpPr/>
          <p:nvPr/>
        </p:nvSpPr>
        <p:spPr>
          <a:xfrm rot="725358">
            <a:off x="123673" y="2602950"/>
            <a:ext cx="5804655" cy="4931995"/>
          </a:xfrm>
          <a:custGeom>
            <a:avLst/>
            <a:gdLst/>
            <a:ahLst/>
            <a:cxnLst/>
            <a:rect l="l" t="t" r="r" b="b"/>
            <a:pathLst>
              <a:path w="7287988" h="6651946">
                <a:moveTo>
                  <a:pt x="0" y="0"/>
                </a:moveTo>
                <a:lnTo>
                  <a:pt x="7287988" y="0"/>
                </a:lnTo>
                <a:lnTo>
                  <a:pt x="7287988" y="6651946"/>
                </a:lnTo>
                <a:lnTo>
                  <a:pt x="0" y="665194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rot="6998814">
            <a:off x="173998" y="-1764878"/>
            <a:ext cx="4887233" cy="4558455"/>
          </a:xfrm>
          <a:custGeom>
            <a:avLst/>
            <a:gdLst/>
            <a:ahLst/>
            <a:cxnLst/>
            <a:rect l="l" t="t" r="r" b="b"/>
            <a:pathLst>
              <a:path w="4887233" h="4558455">
                <a:moveTo>
                  <a:pt x="0" y="0"/>
                </a:moveTo>
                <a:lnTo>
                  <a:pt x="4887233" y="0"/>
                </a:lnTo>
                <a:lnTo>
                  <a:pt x="4887233" y="4558456"/>
                </a:lnTo>
                <a:lnTo>
                  <a:pt x="0" y="45584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rot="2474649">
            <a:off x="9721495" y="4716117"/>
            <a:ext cx="2646698" cy="838059"/>
          </a:xfrm>
          <a:custGeom>
            <a:avLst/>
            <a:gdLst/>
            <a:ahLst/>
            <a:cxnLst/>
            <a:rect l="l" t="t" r="r" b="b"/>
            <a:pathLst>
              <a:path w="1631938" h="614202">
                <a:moveTo>
                  <a:pt x="0" y="0"/>
                </a:moveTo>
                <a:lnTo>
                  <a:pt x="1631938" y="0"/>
                </a:lnTo>
                <a:lnTo>
                  <a:pt x="1631938" y="614202"/>
                </a:lnTo>
                <a:lnTo>
                  <a:pt x="0" y="61420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45" name="TextBox 11">
            <a:extLst>
              <a:ext uri="{FF2B5EF4-FFF2-40B4-BE49-F238E27FC236}">
                <a16:creationId xmlns:a16="http://schemas.microsoft.com/office/drawing/2014/main" id="{3F2E5439-57A7-4527-A780-E19D827D9BED}"/>
              </a:ext>
            </a:extLst>
          </p:cNvPr>
          <p:cNvSpPr txBox="1"/>
          <p:nvPr/>
        </p:nvSpPr>
        <p:spPr>
          <a:xfrm>
            <a:off x="8712615" y="6412840"/>
            <a:ext cx="11605994" cy="1358385"/>
          </a:xfrm>
          <a:prstGeom prst="rect">
            <a:avLst/>
          </a:prstGeom>
        </p:spPr>
        <p:txBody>
          <a:bodyPr wrap="square" lIns="0" tIns="0" rIns="0" bIns="0" rtlCol="0" anchor="t">
            <a:spAutoFit/>
          </a:bodyPr>
          <a:lstStyle/>
          <a:p>
            <a:pPr>
              <a:lnSpc>
                <a:spcPts val="10449"/>
              </a:lnSpc>
            </a:pPr>
            <a:r>
              <a:rPr lang="en-US" sz="8800">
                <a:solidFill>
                  <a:srgbClr val="FFFFFF"/>
                </a:solidFill>
                <a:latin typeface="Puimek Font TH"/>
              </a:rPr>
              <a:t>I. LISTENING</a:t>
            </a:r>
          </a:p>
        </p:txBody>
      </p:sp>
    </p:spTree>
    <p:extLst>
      <p:ext uri="{BB962C8B-B14F-4D97-AF65-F5344CB8AC3E}">
        <p14:creationId xmlns:p14="http://schemas.microsoft.com/office/powerpoint/2010/main" val="1461319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 name="Freeform 3"/>
          <p:cNvSpPr/>
          <p:nvPr/>
        </p:nvSpPr>
        <p:spPr>
          <a:xfrm rot="21390083">
            <a:off x="-349611" y="7760604"/>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6" name="Freeform 16"/>
          <p:cNvSpPr/>
          <p:nvPr/>
        </p:nvSpPr>
        <p:spPr>
          <a:xfrm rot="18870468">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4">
              <a:duotone>
                <a:prstClr val="black"/>
                <a:schemeClr val="accent1">
                  <a:tint val="45000"/>
                  <a:satMod val="400000"/>
                </a:schemeClr>
              </a:duotone>
              <a:extLst>
                <a:ext uri="{96DAC541-7B7A-43D3-8B79-37D633B846F1}">
                  <asvg:svgBlip xmlns:asvg="http://schemas.microsoft.com/office/drawing/2016/SVG/main" r:embed="rId15"/>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3076135" y="331517"/>
            <a:ext cx="13531454" cy="1003031"/>
          </a:xfrm>
          <a:prstGeom prst="rect">
            <a:avLst/>
          </a:prstGeom>
          <a:noFill/>
        </p:spPr>
        <p:txBody>
          <a:bodyPr wrap="square">
            <a:spAutoFit/>
          </a:bodyPr>
          <a:lstStyle/>
          <a:p>
            <a:pPr algn="just">
              <a:lnSpc>
                <a:spcPct val="150000"/>
              </a:lnSpc>
              <a:spcAft>
                <a:spcPts val="80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Exercise 1. Listen and complete the following sentences.</a:t>
            </a:r>
            <a:endParaRPr lang="en-US" sz="44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1D8568FC-9BC7-4973-AD56-495CBB1B0CA2}"/>
              </a:ext>
            </a:extLst>
          </p:cNvPr>
          <p:cNvSpPr txBox="1"/>
          <p:nvPr/>
        </p:nvSpPr>
        <p:spPr>
          <a:xfrm>
            <a:off x="1462352" y="1292205"/>
            <a:ext cx="15596937" cy="7894469"/>
          </a:xfrm>
          <a:prstGeom prst="rect">
            <a:avLst/>
          </a:prstGeom>
          <a:noFill/>
        </p:spPr>
        <p:txBody>
          <a:bodyPr wrap="square">
            <a:spAutoFit/>
          </a:bodyPr>
          <a:lstStyle/>
          <a:p>
            <a:pPr algn="just">
              <a:spcAft>
                <a:spcPts val="1800"/>
              </a:spcAft>
              <a:tabLst>
                <a:tab pos="279400" algn="l"/>
                <a:tab pos="3519805" algn="l"/>
              </a:tabLst>
            </a:pPr>
            <a:r>
              <a:rPr lang="en-US" sz="4800">
                <a:effectLst/>
                <a:latin typeface="Calibri" panose="020F0502020204030204" pitchFamily="34" charset="0"/>
                <a:ea typeface="Cambria" panose="02040503050406030204" pitchFamily="18" charset="0"/>
                <a:cs typeface="Cambria" panose="02040503050406030204" pitchFamily="18" charset="0"/>
              </a:rPr>
              <a:t>1.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Claras favourites meals are ____________.</a:t>
            </a:r>
            <a:endParaRPr lang="en-US" sz="48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279400" algn="l"/>
                <a:tab pos="3098165" algn="l"/>
              </a:tabLst>
            </a:pPr>
            <a:r>
              <a:rPr lang="en-US" sz="4800">
                <a:effectLst/>
                <a:latin typeface="Calibri" panose="020F0502020204030204" pitchFamily="34" charset="0"/>
                <a:ea typeface="Cambria" panose="02040503050406030204" pitchFamily="18" charset="0"/>
                <a:cs typeface="Cambria" panose="02040503050406030204" pitchFamily="18" charset="0"/>
              </a:rPr>
              <a:t>2.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Clara especially likes</a:t>
            </a:r>
            <a:r>
              <a:rPr lang="en-US" sz="4800">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____________ and cupcakes.</a:t>
            </a:r>
            <a:endParaRPr lang="en-US" sz="48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279400" algn="l"/>
                <a:tab pos="4753610" algn="l"/>
              </a:tabLst>
            </a:pPr>
            <a:r>
              <a:rPr lang="en-US" sz="4800">
                <a:effectLst/>
                <a:latin typeface="Calibri" panose="020F0502020204030204" pitchFamily="34" charset="0"/>
                <a:ea typeface="Cambria" panose="02040503050406030204" pitchFamily="18" charset="0"/>
                <a:cs typeface="Cambria" panose="02040503050406030204" pitchFamily="18" charset="0"/>
              </a:rPr>
              <a:t>3.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When Clara eats a sweet, she starts making ____________</a:t>
            </a:r>
            <a:r>
              <a:rPr lang="en-US" sz="4800">
                <a:effectLst/>
                <a:latin typeface="Calibri" panose="020F0502020204030204" pitchFamily="34" charset="0"/>
                <a:ea typeface="Cambria" panose="02040503050406030204" pitchFamily="18" charset="0"/>
                <a:cs typeface="Cambria" panose="02040503050406030204" pitchFamily="18" charset="0"/>
              </a:rPr>
              <a:t>.</a:t>
            </a:r>
            <a:endParaRPr lang="en-US" sz="48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279400" algn="l"/>
                <a:tab pos="2719705" algn="l"/>
              </a:tabLst>
            </a:pPr>
            <a:r>
              <a:rPr lang="en-US" sz="4800">
                <a:effectLst/>
                <a:latin typeface="Calibri" panose="020F0502020204030204" pitchFamily="34" charset="0"/>
                <a:ea typeface="Cambria" panose="02040503050406030204" pitchFamily="18" charset="0"/>
                <a:cs typeface="Cambria" panose="02040503050406030204" pitchFamily="18" charset="0"/>
              </a:rPr>
              <a:t>4.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When Clara gets a ____________, she always jumps around in the grass.</a:t>
            </a:r>
            <a:endParaRPr lang="en-US" sz="48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279400" algn="l"/>
                <a:tab pos="4618990" algn="l"/>
              </a:tabLst>
            </a:pPr>
            <a:r>
              <a:rPr lang="en-US" sz="4800">
                <a:effectLst/>
                <a:latin typeface="Calibri" panose="020F0502020204030204" pitchFamily="34" charset="0"/>
                <a:ea typeface="Cambria" panose="02040503050406030204" pitchFamily="18" charset="0"/>
                <a:cs typeface="Cambria" panose="02040503050406030204" pitchFamily="18" charset="0"/>
              </a:rPr>
              <a:t>5.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If Clara eats too many sweets, she will get ____________</a:t>
            </a:r>
            <a:r>
              <a:rPr lang="en-US" sz="4800">
                <a:effectLst/>
                <a:latin typeface="Calibri" panose="020F0502020204030204" pitchFamily="34" charset="0"/>
                <a:ea typeface="Cambria" panose="02040503050406030204" pitchFamily="18" charset="0"/>
                <a:cs typeface="Cambria" panose="02040503050406030204" pitchFamily="18" charset="0"/>
              </a:rPr>
              <a:t>.</a:t>
            </a:r>
            <a:endParaRPr lang="en-US" sz="4800">
              <a:effectLst/>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279400" algn="l"/>
                <a:tab pos="4975860" algn="l"/>
                <a:tab pos="5100955" algn="l"/>
              </a:tabLst>
            </a:pPr>
            <a:r>
              <a:rPr lang="en-US" sz="4800">
                <a:effectLst/>
                <a:latin typeface="Calibri" panose="020F0502020204030204" pitchFamily="34" charset="0"/>
                <a:ea typeface="Cambria" panose="02040503050406030204" pitchFamily="18" charset="0"/>
                <a:cs typeface="Cambria" panose="02040503050406030204" pitchFamily="18" charset="0"/>
              </a:rPr>
              <a:t>6.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Clara eats a cake and candy on Sunday, a cupcake on ____________</a:t>
            </a:r>
            <a:r>
              <a:rPr lang="en-US" sz="4800">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a doughnut on</a:t>
            </a:r>
            <a:r>
              <a:rPr lang="en-US" sz="4800">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Thursday, and a pie on ____________.</a:t>
            </a:r>
            <a:endParaRPr lang="en-US" sz="4800">
              <a:effectLst/>
              <a:latin typeface="Cambria" panose="02040503050406030204" pitchFamily="18" charset="0"/>
              <a:ea typeface="Cambria" panose="02040503050406030204" pitchFamily="18" charset="0"/>
              <a:cs typeface="Cambria" panose="02040503050406030204" pitchFamily="18" charset="0"/>
            </a:endParaRPr>
          </a:p>
        </p:txBody>
      </p:sp>
      <p:pic>
        <p:nvPicPr>
          <p:cNvPr id="4" name="Track 15">
            <a:hlinkClick r:id="" action="ppaction://media"/>
            <a:extLst>
              <a:ext uri="{FF2B5EF4-FFF2-40B4-BE49-F238E27FC236}">
                <a16:creationId xmlns:a16="http://schemas.microsoft.com/office/drawing/2014/main" id="{159D4FF1-07FF-475A-A100-EFE58E971D3A}"/>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5192594" y="969176"/>
            <a:ext cx="1414995" cy="1414995"/>
          </a:xfrm>
          <a:prstGeom prst="rect">
            <a:avLst/>
          </a:prstGeom>
        </p:spPr>
      </p:pic>
      <p:sp>
        <p:nvSpPr>
          <p:cNvPr id="20" name="TextBox 19">
            <a:extLst>
              <a:ext uri="{FF2B5EF4-FFF2-40B4-BE49-F238E27FC236}">
                <a16:creationId xmlns:a16="http://schemas.microsoft.com/office/drawing/2014/main" id="{7C2E696F-54CC-4E3A-93F5-FF1614540600}"/>
              </a:ext>
            </a:extLst>
          </p:cNvPr>
          <p:cNvSpPr txBox="1"/>
          <p:nvPr/>
        </p:nvSpPr>
        <p:spPr>
          <a:xfrm>
            <a:off x="9211207" y="1223576"/>
            <a:ext cx="3023937" cy="923330"/>
          </a:xfrm>
          <a:prstGeom prst="rect">
            <a:avLst/>
          </a:prstGeom>
          <a:noFill/>
        </p:spPr>
        <p:txBody>
          <a:bodyPr wrap="square">
            <a:spAutoFit/>
          </a:bodyPr>
          <a:lstStyle/>
          <a:p>
            <a:r>
              <a:rPr lang="en-US" sz="5400" b="1">
                <a:solidFill>
                  <a:srgbClr val="FF0000"/>
                </a:solidFill>
              </a:rPr>
              <a:t> sweets </a:t>
            </a:r>
          </a:p>
        </p:txBody>
      </p:sp>
      <p:sp>
        <p:nvSpPr>
          <p:cNvPr id="22" name="TextBox 21">
            <a:extLst>
              <a:ext uri="{FF2B5EF4-FFF2-40B4-BE49-F238E27FC236}">
                <a16:creationId xmlns:a16="http://schemas.microsoft.com/office/drawing/2014/main" id="{18C8DBE0-407E-4CBB-83E0-C6466A0E47D4}"/>
              </a:ext>
            </a:extLst>
          </p:cNvPr>
          <p:cNvSpPr txBox="1"/>
          <p:nvPr/>
        </p:nvSpPr>
        <p:spPr>
          <a:xfrm>
            <a:off x="7632031" y="2140154"/>
            <a:ext cx="3493169" cy="923330"/>
          </a:xfrm>
          <a:prstGeom prst="rect">
            <a:avLst/>
          </a:prstGeom>
          <a:noFill/>
        </p:spPr>
        <p:txBody>
          <a:bodyPr wrap="square">
            <a:spAutoFit/>
          </a:bodyPr>
          <a:lstStyle/>
          <a:p>
            <a:r>
              <a:rPr lang="en-US" sz="5400" b="1">
                <a:solidFill>
                  <a:srgbClr val="FF0000"/>
                </a:solidFill>
              </a:rPr>
              <a:t>doughnuts</a:t>
            </a:r>
          </a:p>
        </p:txBody>
      </p:sp>
      <p:sp>
        <p:nvSpPr>
          <p:cNvPr id="23" name="TextBox 22">
            <a:extLst>
              <a:ext uri="{FF2B5EF4-FFF2-40B4-BE49-F238E27FC236}">
                <a16:creationId xmlns:a16="http://schemas.microsoft.com/office/drawing/2014/main" id="{92D3B3C5-E7AA-4F65-904D-F9C83971D212}"/>
              </a:ext>
            </a:extLst>
          </p:cNvPr>
          <p:cNvSpPr txBox="1"/>
          <p:nvPr/>
        </p:nvSpPr>
        <p:spPr>
          <a:xfrm>
            <a:off x="13030201" y="3151752"/>
            <a:ext cx="4261114" cy="923330"/>
          </a:xfrm>
          <a:prstGeom prst="rect">
            <a:avLst/>
          </a:prstGeom>
          <a:noFill/>
        </p:spPr>
        <p:txBody>
          <a:bodyPr wrap="square">
            <a:spAutoFit/>
          </a:bodyPr>
          <a:lstStyle/>
          <a:p>
            <a:r>
              <a:rPr lang="en-US" sz="5400" b="1">
                <a:solidFill>
                  <a:srgbClr val="FF0000"/>
                </a:solidFill>
              </a:rPr>
              <a:t>loud noises </a:t>
            </a:r>
          </a:p>
        </p:txBody>
      </p:sp>
      <p:sp>
        <p:nvSpPr>
          <p:cNvPr id="24" name="TextBox 23">
            <a:extLst>
              <a:ext uri="{FF2B5EF4-FFF2-40B4-BE49-F238E27FC236}">
                <a16:creationId xmlns:a16="http://schemas.microsoft.com/office/drawing/2014/main" id="{48687D6F-D02E-4EB1-AEE9-A261054F791B}"/>
              </a:ext>
            </a:extLst>
          </p:cNvPr>
          <p:cNvSpPr txBox="1"/>
          <p:nvPr/>
        </p:nvSpPr>
        <p:spPr>
          <a:xfrm>
            <a:off x="7243383" y="4075082"/>
            <a:ext cx="3023937" cy="923330"/>
          </a:xfrm>
          <a:prstGeom prst="rect">
            <a:avLst/>
          </a:prstGeom>
          <a:noFill/>
        </p:spPr>
        <p:txBody>
          <a:bodyPr wrap="square">
            <a:spAutoFit/>
          </a:bodyPr>
          <a:lstStyle/>
          <a:p>
            <a:r>
              <a:rPr lang="en-US" sz="5400" b="1">
                <a:solidFill>
                  <a:srgbClr val="FF0000"/>
                </a:solidFill>
              </a:rPr>
              <a:t>cupcake</a:t>
            </a:r>
          </a:p>
        </p:txBody>
      </p:sp>
      <p:sp>
        <p:nvSpPr>
          <p:cNvPr id="25" name="TextBox 24">
            <a:extLst>
              <a:ext uri="{FF2B5EF4-FFF2-40B4-BE49-F238E27FC236}">
                <a16:creationId xmlns:a16="http://schemas.microsoft.com/office/drawing/2014/main" id="{B17BDAD7-B3DE-4B41-A876-E70D6DAD34DA}"/>
              </a:ext>
            </a:extLst>
          </p:cNvPr>
          <p:cNvSpPr txBox="1"/>
          <p:nvPr/>
        </p:nvSpPr>
        <p:spPr>
          <a:xfrm>
            <a:off x="13487400" y="5750254"/>
            <a:ext cx="2717586" cy="923330"/>
          </a:xfrm>
          <a:prstGeom prst="rect">
            <a:avLst/>
          </a:prstGeom>
          <a:noFill/>
        </p:spPr>
        <p:txBody>
          <a:bodyPr wrap="square">
            <a:spAutoFit/>
          </a:bodyPr>
          <a:lstStyle/>
          <a:p>
            <a:r>
              <a:rPr lang="en-US" sz="5400" b="1">
                <a:solidFill>
                  <a:srgbClr val="FF0000"/>
                </a:solidFill>
              </a:rPr>
              <a:t>sick</a:t>
            </a:r>
          </a:p>
        </p:txBody>
      </p:sp>
      <p:sp>
        <p:nvSpPr>
          <p:cNvPr id="26" name="TextBox 25">
            <a:extLst>
              <a:ext uri="{FF2B5EF4-FFF2-40B4-BE49-F238E27FC236}">
                <a16:creationId xmlns:a16="http://schemas.microsoft.com/office/drawing/2014/main" id="{9D5F7607-3C44-4FDE-87EF-E8D78DC3E76C}"/>
              </a:ext>
            </a:extLst>
          </p:cNvPr>
          <p:cNvSpPr txBox="1"/>
          <p:nvPr/>
        </p:nvSpPr>
        <p:spPr>
          <a:xfrm>
            <a:off x="2076567" y="7496769"/>
            <a:ext cx="3023937" cy="923330"/>
          </a:xfrm>
          <a:prstGeom prst="rect">
            <a:avLst/>
          </a:prstGeom>
          <a:noFill/>
        </p:spPr>
        <p:txBody>
          <a:bodyPr wrap="square">
            <a:spAutoFit/>
          </a:bodyPr>
          <a:lstStyle/>
          <a:p>
            <a:r>
              <a:rPr lang="en-US" sz="5400" b="1">
                <a:solidFill>
                  <a:srgbClr val="FF0000"/>
                </a:solidFill>
              </a:rPr>
              <a:t>Tuesday </a:t>
            </a:r>
          </a:p>
        </p:txBody>
      </p:sp>
      <p:sp>
        <p:nvSpPr>
          <p:cNvPr id="27" name="TextBox 26">
            <a:extLst>
              <a:ext uri="{FF2B5EF4-FFF2-40B4-BE49-F238E27FC236}">
                <a16:creationId xmlns:a16="http://schemas.microsoft.com/office/drawing/2014/main" id="{D85A86EA-5FB6-4FDC-B812-B14A4537D403}"/>
              </a:ext>
            </a:extLst>
          </p:cNvPr>
          <p:cNvSpPr txBox="1"/>
          <p:nvPr/>
        </p:nvSpPr>
        <p:spPr>
          <a:xfrm>
            <a:off x="1994434" y="8192311"/>
            <a:ext cx="3023937" cy="923330"/>
          </a:xfrm>
          <a:prstGeom prst="rect">
            <a:avLst/>
          </a:prstGeom>
          <a:noFill/>
        </p:spPr>
        <p:txBody>
          <a:bodyPr wrap="square">
            <a:spAutoFit/>
          </a:bodyPr>
          <a:lstStyle/>
          <a:p>
            <a:r>
              <a:rPr lang="en-US" sz="5400" b="1">
                <a:solidFill>
                  <a:srgbClr val="FF0000"/>
                </a:solidFill>
              </a:rPr>
              <a:t>Saturday</a:t>
            </a:r>
          </a:p>
        </p:txBody>
      </p:sp>
    </p:spTree>
    <p:extLst>
      <p:ext uri="{BB962C8B-B14F-4D97-AF65-F5344CB8AC3E}">
        <p14:creationId xmlns:p14="http://schemas.microsoft.com/office/powerpoint/2010/main" val="1149315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barn(inVertical)">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barn(inVertical)">
                                      <p:cBhvr>
                                        <p:cTn id="69" dur="500"/>
                                        <p:tgtEl>
                                          <p:spTgt spid="23"/>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barn(inVertical)">
                                      <p:cBhvr>
                                        <p:cTn id="74" dur="500"/>
                                        <p:tgtEl>
                                          <p:spTgt spid="24"/>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barn(inVertical)">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barn(inVertical)">
                                      <p:cBhvr>
                                        <p:cTn id="84" dur="500"/>
                                        <p:tgtEl>
                                          <p:spTgt spid="26"/>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barn(inVertical)">
                                      <p:cBhvr>
                                        <p:cTn id="8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0" fill="hold" display="0">
                  <p:stCondLst>
                    <p:cond delay="indefinite"/>
                  </p:stCondLst>
                  <p:endCondLst>
                    <p:cond evt="onStopAudio" delay="0">
                      <p:tgtEl>
                        <p:sldTgt/>
                      </p:tgtEl>
                    </p:cond>
                  </p:endCondLst>
                </p:cTn>
                <p:tgtEl>
                  <p:spTgt spid="4"/>
                </p:tgtEl>
              </p:cMediaNode>
            </p:audio>
          </p:childTnLst>
        </p:cTn>
      </p:par>
    </p:tnLst>
    <p:bldLst>
      <p:bldP spid="21" grpId="0"/>
      <p:bldP spid="11" grpId="0"/>
      <p:bldP spid="20" grpId="0"/>
      <p:bldP spid="22" grpId="0"/>
      <p:bldP spid="23" grpId="0"/>
      <p:bldP spid="24" grpId="0"/>
      <p:bldP spid="25" grpId="0"/>
      <p:bldP spid="26" grpId="0"/>
      <p:bldP spid="2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 name="Freeform 3"/>
          <p:cNvSpPr/>
          <p:nvPr/>
        </p:nvSpPr>
        <p:spPr>
          <a:xfrm rot="21390083">
            <a:off x="-349611" y="7760604"/>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6" name="Freeform 16"/>
          <p:cNvSpPr/>
          <p:nvPr/>
        </p:nvSpPr>
        <p:spPr>
          <a:xfrm rot="18870468">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4">
              <a:duotone>
                <a:prstClr val="black"/>
                <a:schemeClr val="accent1">
                  <a:tint val="45000"/>
                  <a:satMod val="400000"/>
                </a:schemeClr>
              </a:duotone>
              <a:extLst>
                <a:ext uri="{96DAC541-7B7A-43D3-8B79-37D633B846F1}">
                  <asvg:svgBlip xmlns:asvg="http://schemas.microsoft.com/office/drawing/2016/SVG/main" r:embed="rId15"/>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3076135" y="331517"/>
            <a:ext cx="13531454" cy="1003031"/>
          </a:xfrm>
          <a:prstGeom prst="rect">
            <a:avLst/>
          </a:prstGeom>
          <a:noFill/>
        </p:spPr>
        <p:txBody>
          <a:bodyPr wrap="square">
            <a:spAutoFit/>
          </a:bodyPr>
          <a:lstStyle/>
          <a:p>
            <a:pPr algn="just">
              <a:lnSpc>
                <a:spcPct val="150000"/>
              </a:lnSpc>
              <a:spcAft>
                <a:spcPts val="80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Exercise 2. Listen again and answer the questions.</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314FDC49-417D-470A-80EF-62D4FE35E890}"/>
              </a:ext>
            </a:extLst>
          </p:cNvPr>
          <p:cNvSpPr txBox="1"/>
          <p:nvPr/>
        </p:nvSpPr>
        <p:spPr>
          <a:xfrm>
            <a:off x="2396379" y="1334548"/>
            <a:ext cx="15977937" cy="8217634"/>
          </a:xfrm>
          <a:prstGeom prst="rect">
            <a:avLst/>
          </a:prstGeom>
          <a:noFill/>
        </p:spPr>
        <p:txBody>
          <a:bodyPr wrap="square">
            <a:spAutoFit/>
          </a:bodyPr>
          <a:lstStyle/>
          <a:p>
            <a:pPr algn="just">
              <a:tabLst>
                <a:tab pos="27940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400">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Where does Clara live?</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tabLst>
                <a:tab pos="279400" algn="l"/>
              </a:tabLst>
            </a:pPr>
            <a:r>
              <a:rPr lang="en-US" sz="44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effectLst/>
                <a:latin typeface="Calibri" panose="020F0502020204030204" pitchFamily="34" charset="0"/>
                <a:ea typeface="Cambria" panose="02040503050406030204" pitchFamily="18" charset="0"/>
                <a:cs typeface="Cambria" panose="02040503050406030204" pitchFamily="18" charset="0"/>
              </a:rPr>
              <a:t> She lives on a very wonderful farm.</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tabLst>
                <a:tab pos="27940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400">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What does Clara always want to eat?</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tabLst>
                <a:tab pos="279400" algn="l"/>
              </a:tabLst>
            </a:pPr>
            <a:r>
              <a:rPr lang="en-US" sz="44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effectLst/>
                <a:latin typeface="Calibri" panose="020F0502020204030204" pitchFamily="34" charset="0"/>
                <a:ea typeface="Cambria" panose="02040503050406030204" pitchFamily="18" charset="0"/>
                <a:cs typeface="Cambria" panose="02040503050406030204" pitchFamily="18" charset="0"/>
              </a:rPr>
              <a:t> She always wants to eat sweets.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tabLst>
                <a:tab pos="27940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400">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What does Clara likes besides doughnuts and cupcakes?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tabLst>
                <a:tab pos="279400" algn="l"/>
              </a:tabLst>
            </a:pPr>
            <a:r>
              <a:rPr lang="en-US" sz="44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effectLst/>
                <a:latin typeface="Calibri" panose="020F0502020204030204" pitchFamily="34" charset="0"/>
                <a:ea typeface="Cambria" panose="02040503050406030204" pitchFamily="18" charset="0"/>
                <a:cs typeface="Cambria" panose="02040503050406030204" pitchFamily="18" charset="0"/>
              </a:rPr>
              <a:t> She likes all kinds of cakes and pies, candies and ice cream.</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tabLst>
                <a:tab pos="27940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400">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What does it mean when Clara looks at the farmer unhappily?</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tabLst>
                <a:tab pos="279400" algn="l"/>
              </a:tabLst>
            </a:pPr>
            <a:r>
              <a:rPr lang="en-US" sz="44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effectLst/>
                <a:latin typeface="Calibri" panose="020F0502020204030204" pitchFamily="34" charset="0"/>
                <a:ea typeface="Cambria" panose="02040503050406030204" pitchFamily="18" charset="0"/>
                <a:cs typeface="Cambria" panose="02040503050406030204" pitchFamily="18" charset="0"/>
              </a:rPr>
              <a:t> It means she wants some more sweets.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tabLst>
                <a:tab pos="27940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4400">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What does Bill feed Clara on Sunday?</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tabLst>
                <a:tab pos="279400" algn="l"/>
              </a:tabLst>
            </a:pPr>
            <a:r>
              <a:rPr lang="en-US" sz="44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effectLst/>
                <a:latin typeface="Calibri" panose="020F0502020204030204" pitchFamily="34" charset="0"/>
                <a:ea typeface="Cambria" panose="02040503050406030204" pitchFamily="18" charset="0"/>
                <a:cs typeface="Cambria" panose="02040503050406030204" pitchFamily="18" charset="0"/>
              </a:rPr>
              <a:t> He feeds her a cake and candy.</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6.</a:t>
            </a:r>
            <a:r>
              <a:rPr lang="en-US" sz="44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When must Clara eat grass?</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279400" algn="l"/>
              </a:tabLst>
            </a:pPr>
            <a:r>
              <a:rPr lang="en-US" sz="44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effectLst/>
                <a:latin typeface="Calibri" panose="020F0502020204030204" pitchFamily="34" charset="0"/>
                <a:ea typeface="Cambria" panose="02040503050406030204" pitchFamily="18" charset="0"/>
                <a:cs typeface="Cambria" panose="02040503050406030204" pitchFamily="18" charset="0"/>
              </a:rPr>
              <a:t> She must eat grass on Monday, Wednesday, and Friday.</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pic>
        <p:nvPicPr>
          <p:cNvPr id="4" name="Track 15">
            <a:hlinkClick r:id="" action="ppaction://media"/>
            <a:extLst>
              <a:ext uri="{FF2B5EF4-FFF2-40B4-BE49-F238E27FC236}">
                <a16:creationId xmlns:a16="http://schemas.microsoft.com/office/drawing/2014/main" id="{076203DF-5FD4-4AA2-A980-C4489754983A}"/>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880186" y="1338730"/>
            <a:ext cx="1428120" cy="1428120"/>
          </a:xfrm>
          <a:prstGeom prst="rect">
            <a:avLst/>
          </a:prstGeom>
        </p:spPr>
      </p:pic>
    </p:spTree>
    <p:extLst>
      <p:ext uri="{BB962C8B-B14F-4D97-AF65-F5344CB8AC3E}">
        <p14:creationId xmlns:p14="http://schemas.microsoft.com/office/powerpoint/2010/main" val="591730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par>
                                <p:cTn id="50" presetID="53" presetClass="entr" presetSubtype="16" fill="hold" nodeType="withEffect">
                                  <p:stCondLst>
                                    <p:cond delay="0"/>
                                  </p:stCondLst>
                                  <p:childTnLst>
                                    <p:set>
                                      <p:cBhvr>
                                        <p:cTn id="51" dur="1" fill="hold">
                                          <p:stCondLst>
                                            <p:cond delay="0"/>
                                          </p:stCondLst>
                                        </p:cTn>
                                        <p:tgtEl>
                                          <p:spTgt spid="11">
                                            <p:txEl>
                                              <p:pRg st="0" end="0"/>
                                            </p:txEl>
                                          </p:spTgt>
                                        </p:tgtEl>
                                        <p:attrNameLst>
                                          <p:attrName>style.visibility</p:attrName>
                                        </p:attrNameLst>
                                      </p:cBhvr>
                                      <p:to>
                                        <p:strVal val="visible"/>
                                      </p:to>
                                    </p:set>
                                    <p:anim calcmode="lin" valueType="num">
                                      <p:cBhvr>
                                        <p:cTn id="52"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53"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54" dur="500"/>
                                        <p:tgtEl>
                                          <p:spTgt spid="11">
                                            <p:txEl>
                                              <p:pRg st="0" end="0"/>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11">
                                            <p:txEl>
                                              <p:pRg st="2" end="2"/>
                                            </p:txEl>
                                          </p:spTgt>
                                        </p:tgtEl>
                                        <p:attrNameLst>
                                          <p:attrName>style.visibility</p:attrName>
                                        </p:attrNameLst>
                                      </p:cBhvr>
                                      <p:to>
                                        <p:strVal val="visible"/>
                                      </p:to>
                                    </p:set>
                                    <p:anim calcmode="lin" valueType="num">
                                      <p:cBhvr>
                                        <p:cTn id="57" dur="5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58" dur="500" fill="hold"/>
                                        <p:tgtEl>
                                          <p:spTgt spid="11">
                                            <p:txEl>
                                              <p:pRg st="2" end="2"/>
                                            </p:txEl>
                                          </p:spTgt>
                                        </p:tgtEl>
                                        <p:attrNameLst>
                                          <p:attrName>ppt_h</p:attrName>
                                        </p:attrNameLst>
                                      </p:cBhvr>
                                      <p:tavLst>
                                        <p:tav tm="0">
                                          <p:val>
                                            <p:fltVal val="0"/>
                                          </p:val>
                                        </p:tav>
                                        <p:tav tm="100000">
                                          <p:val>
                                            <p:strVal val="#ppt_h"/>
                                          </p:val>
                                        </p:tav>
                                      </p:tavLst>
                                    </p:anim>
                                    <p:animEffect transition="in" filter="fade">
                                      <p:cBhvr>
                                        <p:cTn id="59" dur="500"/>
                                        <p:tgtEl>
                                          <p:spTgt spid="11">
                                            <p:txEl>
                                              <p:pRg st="2" end="2"/>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11">
                                            <p:txEl>
                                              <p:pRg st="4" end="4"/>
                                            </p:txEl>
                                          </p:spTgt>
                                        </p:tgtEl>
                                        <p:attrNameLst>
                                          <p:attrName>style.visibility</p:attrName>
                                        </p:attrNameLst>
                                      </p:cBhvr>
                                      <p:to>
                                        <p:strVal val="visible"/>
                                      </p:to>
                                    </p:set>
                                    <p:anim calcmode="lin" valueType="num">
                                      <p:cBhvr>
                                        <p:cTn id="62" dur="500" fill="hold"/>
                                        <p:tgtEl>
                                          <p:spTgt spid="11">
                                            <p:txEl>
                                              <p:pRg st="4" end="4"/>
                                            </p:txEl>
                                          </p:spTgt>
                                        </p:tgtEl>
                                        <p:attrNameLst>
                                          <p:attrName>ppt_w</p:attrName>
                                        </p:attrNameLst>
                                      </p:cBhvr>
                                      <p:tavLst>
                                        <p:tav tm="0">
                                          <p:val>
                                            <p:fltVal val="0"/>
                                          </p:val>
                                        </p:tav>
                                        <p:tav tm="100000">
                                          <p:val>
                                            <p:strVal val="#ppt_w"/>
                                          </p:val>
                                        </p:tav>
                                      </p:tavLst>
                                    </p:anim>
                                    <p:anim calcmode="lin" valueType="num">
                                      <p:cBhvr>
                                        <p:cTn id="63" dur="500" fill="hold"/>
                                        <p:tgtEl>
                                          <p:spTgt spid="11">
                                            <p:txEl>
                                              <p:pRg st="4" end="4"/>
                                            </p:txEl>
                                          </p:spTgt>
                                        </p:tgtEl>
                                        <p:attrNameLst>
                                          <p:attrName>ppt_h</p:attrName>
                                        </p:attrNameLst>
                                      </p:cBhvr>
                                      <p:tavLst>
                                        <p:tav tm="0">
                                          <p:val>
                                            <p:fltVal val="0"/>
                                          </p:val>
                                        </p:tav>
                                        <p:tav tm="100000">
                                          <p:val>
                                            <p:strVal val="#ppt_h"/>
                                          </p:val>
                                        </p:tav>
                                      </p:tavLst>
                                    </p:anim>
                                    <p:animEffect transition="in" filter="fade">
                                      <p:cBhvr>
                                        <p:cTn id="64" dur="500"/>
                                        <p:tgtEl>
                                          <p:spTgt spid="11">
                                            <p:txEl>
                                              <p:pRg st="4" end="4"/>
                                            </p:txEl>
                                          </p:spTgt>
                                        </p:tgtEl>
                                      </p:cBhvr>
                                    </p:animEffect>
                                  </p:childTnLst>
                                </p:cTn>
                              </p:par>
                              <p:par>
                                <p:cTn id="65" presetID="53" presetClass="entr" presetSubtype="16" fill="hold" nodeType="withEffect">
                                  <p:stCondLst>
                                    <p:cond delay="0"/>
                                  </p:stCondLst>
                                  <p:childTnLst>
                                    <p:set>
                                      <p:cBhvr>
                                        <p:cTn id="66" dur="1" fill="hold">
                                          <p:stCondLst>
                                            <p:cond delay="0"/>
                                          </p:stCondLst>
                                        </p:cTn>
                                        <p:tgtEl>
                                          <p:spTgt spid="11">
                                            <p:txEl>
                                              <p:pRg st="6" end="6"/>
                                            </p:txEl>
                                          </p:spTgt>
                                        </p:tgtEl>
                                        <p:attrNameLst>
                                          <p:attrName>style.visibility</p:attrName>
                                        </p:attrNameLst>
                                      </p:cBhvr>
                                      <p:to>
                                        <p:strVal val="visible"/>
                                      </p:to>
                                    </p:set>
                                    <p:anim calcmode="lin" valueType="num">
                                      <p:cBhvr>
                                        <p:cTn id="67" dur="500" fill="hold"/>
                                        <p:tgtEl>
                                          <p:spTgt spid="11">
                                            <p:txEl>
                                              <p:pRg st="6" end="6"/>
                                            </p:txEl>
                                          </p:spTgt>
                                        </p:tgtEl>
                                        <p:attrNameLst>
                                          <p:attrName>ppt_w</p:attrName>
                                        </p:attrNameLst>
                                      </p:cBhvr>
                                      <p:tavLst>
                                        <p:tav tm="0">
                                          <p:val>
                                            <p:fltVal val="0"/>
                                          </p:val>
                                        </p:tav>
                                        <p:tav tm="100000">
                                          <p:val>
                                            <p:strVal val="#ppt_w"/>
                                          </p:val>
                                        </p:tav>
                                      </p:tavLst>
                                    </p:anim>
                                    <p:anim calcmode="lin" valueType="num">
                                      <p:cBhvr>
                                        <p:cTn id="68" dur="500" fill="hold"/>
                                        <p:tgtEl>
                                          <p:spTgt spid="11">
                                            <p:txEl>
                                              <p:pRg st="6" end="6"/>
                                            </p:txEl>
                                          </p:spTgt>
                                        </p:tgtEl>
                                        <p:attrNameLst>
                                          <p:attrName>ppt_h</p:attrName>
                                        </p:attrNameLst>
                                      </p:cBhvr>
                                      <p:tavLst>
                                        <p:tav tm="0">
                                          <p:val>
                                            <p:fltVal val="0"/>
                                          </p:val>
                                        </p:tav>
                                        <p:tav tm="100000">
                                          <p:val>
                                            <p:strVal val="#ppt_h"/>
                                          </p:val>
                                        </p:tav>
                                      </p:tavLst>
                                    </p:anim>
                                    <p:animEffect transition="in" filter="fade">
                                      <p:cBhvr>
                                        <p:cTn id="69" dur="500"/>
                                        <p:tgtEl>
                                          <p:spTgt spid="11">
                                            <p:txEl>
                                              <p:pRg st="6" end="6"/>
                                            </p:txEl>
                                          </p:spTgt>
                                        </p:tgtEl>
                                      </p:cBhvr>
                                    </p:animEffect>
                                  </p:childTnLst>
                                </p:cTn>
                              </p:par>
                              <p:par>
                                <p:cTn id="70" presetID="53" presetClass="entr" presetSubtype="16" fill="hold" nodeType="withEffect">
                                  <p:stCondLst>
                                    <p:cond delay="0"/>
                                  </p:stCondLst>
                                  <p:childTnLst>
                                    <p:set>
                                      <p:cBhvr>
                                        <p:cTn id="71" dur="1" fill="hold">
                                          <p:stCondLst>
                                            <p:cond delay="0"/>
                                          </p:stCondLst>
                                        </p:cTn>
                                        <p:tgtEl>
                                          <p:spTgt spid="11">
                                            <p:txEl>
                                              <p:pRg st="8" end="8"/>
                                            </p:txEl>
                                          </p:spTgt>
                                        </p:tgtEl>
                                        <p:attrNameLst>
                                          <p:attrName>style.visibility</p:attrName>
                                        </p:attrNameLst>
                                      </p:cBhvr>
                                      <p:to>
                                        <p:strVal val="visible"/>
                                      </p:to>
                                    </p:set>
                                    <p:anim calcmode="lin" valueType="num">
                                      <p:cBhvr>
                                        <p:cTn id="72" dur="500" fill="hold"/>
                                        <p:tgtEl>
                                          <p:spTgt spid="11">
                                            <p:txEl>
                                              <p:pRg st="8" end="8"/>
                                            </p:txEl>
                                          </p:spTgt>
                                        </p:tgtEl>
                                        <p:attrNameLst>
                                          <p:attrName>ppt_w</p:attrName>
                                        </p:attrNameLst>
                                      </p:cBhvr>
                                      <p:tavLst>
                                        <p:tav tm="0">
                                          <p:val>
                                            <p:fltVal val="0"/>
                                          </p:val>
                                        </p:tav>
                                        <p:tav tm="100000">
                                          <p:val>
                                            <p:strVal val="#ppt_w"/>
                                          </p:val>
                                        </p:tav>
                                      </p:tavLst>
                                    </p:anim>
                                    <p:anim calcmode="lin" valueType="num">
                                      <p:cBhvr>
                                        <p:cTn id="73" dur="500" fill="hold"/>
                                        <p:tgtEl>
                                          <p:spTgt spid="11">
                                            <p:txEl>
                                              <p:pRg st="8" end="8"/>
                                            </p:txEl>
                                          </p:spTgt>
                                        </p:tgtEl>
                                        <p:attrNameLst>
                                          <p:attrName>ppt_h</p:attrName>
                                        </p:attrNameLst>
                                      </p:cBhvr>
                                      <p:tavLst>
                                        <p:tav tm="0">
                                          <p:val>
                                            <p:fltVal val="0"/>
                                          </p:val>
                                        </p:tav>
                                        <p:tav tm="100000">
                                          <p:val>
                                            <p:strVal val="#ppt_h"/>
                                          </p:val>
                                        </p:tav>
                                      </p:tavLst>
                                    </p:anim>
                                    <p:animEffect transition="in" filter="fade">
                                      <p:cBhvr>
                                        <p:cTn id="74" dur="500"/>
                                        <p:tgtEl>
                                          <p:spTgt spid="11">
                                            <p:txEl>
                                              <p:pRg st="8" end="8"/>
                                            </p:txEl>
                                          </p:spTgt>
                                        </p:tgtEl>
                                      </p:cBhvr>
                                    </p:animEffect>
                                  </p:childTnLst>
                                </p:cTn>
                              </p:par>
                              <p:par>
                                <p:cTn id="75" presetID="53" presetClass="entr" presetSubtype="16" fill="hold" nodeType="withEffect">
                                  <p:stCondLst>
                                    <p:cond delay="0"/>
                                  </p:stCondLst>
                                  <p:childTnLst>
                                    <p:set>
                                      <p:cBhvr>
                                        <p:cTn id="76" dur="1" fill="hold">
                                          <p:stCondLst>
                                            <p:cond delay="0"/>
                                          </p:stCondLst>
                                        </p:cTn>
                                        <p:tgtEl>
                                          <p:spTgt spid="11">
                                            <p:txEl>
                                              <p:pRg st="10" end="10"/>
                                            </p:txEl>
                                          </p:spTgt>
                                        </p:tgtEl>
                                        <p:attrNameLst>
                                          <p:attrName>style.visibility</p:attrName>
                                        </p:attrNameLst>
                                      </p:cBhvr>
                                      <p:to>
                                        <p:strVal val="visible"/>
                                      </p:to>
                                    </p:set>
                                    <p:anim calcmode="lin" valueType="num">
                                      <p:cBhvr>
                                        <p:cTn id="77" dur="500" fill="hold"/>
                                        <p:tgtEl>
                                          <p:spTgt spid="11">
                                            <p:txEl>
                                              <p:pRg st="10" end="10"/>
                                            </p:txEl>
                                          </p:spTgt>
                                        </p:tgtEl>
                                        <p:attrNameLst>
                                          <p:attrName>ppt_w</p:attrName>
                                        </p:attrNameLst>
                                      </p:cBhvr>
                                      <p:tavLst>
                                        <p:tav tm="0">
                                          <p:val>
                                            <p:fltVal val="0"/>
                                          </p:val>
                                        </p:tav>
                                        <p:tav tm="100000">
                                          <p:val>
                                            <p:strVal val="#ppt_w"/>
                                          </p:val>
                                        </p:tav>
                                      </p:tavLst>
                                    </p:anim>
                                    <p:anim calcmode="lin" valueType="num">
                                      <p:cBhvr>
                                        <p:cTn id="78" dur="500" fill="hold"/>
                                        <p:tgtEl>
                                          <p:spTgt spid="11">
                                            <p:txEl>
                                              <p:pRg st="10" end="10"/>
                                            </p:txEl>
                                          </p:spTgt>
                                        </p:tgtEl>
                                        <p:attrNameLst>
                                          <p:attrName>ppt_h</p:attrName>
                                        </p:attrNameLst>
                                      </p:cBhvr>
                                      <p:tavLst>
                                        <p:tav tm="0">
                                          <p:val>
                                            <p:fltVal val="0"/>
                                          </p:val>
                                        </p:tav>
                                        <p:tav tm="100000">
                                          <p:val>
                                            <p:strVal val="#ppt_h"/>
                                          </p:val>
                                        </p:tav>
                                      </p:tavLst>
                                    </p:anim>
                                    <p:animEffect transition="in" filter="fade">
                                      <p:cBhvr>
                                        <p:cTn id="79" dur="500"/>
                                        <p:tgtEl>
                                          <p:spTgt spid="11">
                                            <p:txEl>
                                              <p:pRg st="10" end="1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11">
                                            <p:txEl>
                                              <p:pRg st="1" end="1"/>
                                            </p:txEl>
                                          </p:spTgt>
                                        </p:tgtEl>
                                        <p:attrNameLst>
                                          <p:attrName>style.visibility</p:attrName>
                                        </p:attrNameLst>
                                      </p:cBhvr>
                                      <p:to>
                                        <p:strVal val="visible"/>
                                      </p:to>
                                    </p:set>
                                    <p:anim calcmode="lin" valueType="num">
                                      <p:cBhvr>
                                        <p:cTn id="84" dur="5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85" dur="500" fill="hold"/>
                                        <p:tgtEl>
                                          <p:spTgt spid="11">
                                            <p:txEl>
                                              <p:pRg st="1" end="1"/>
                                            </p:txEl>
                                          </p:spTgt>
                                        </p:tgtEl>
                                        <p:attrNameLst>
                                          <p:attrName>ppt_h</p:attrName>
                                        </p:attrNameLst>
                                      </p:cBhvr>
                                      <p:tavLst>
                                        <p:tav tm="0">
                                          <p:val>
                                            <p:fltVal val="0"/>
                                          </p:val>
                                        </p:tav>
                                        <p:tav tm="100000">
                                          <p:val>
                                            <p:strVal val="#ppt_h"/>
                                          </p:val>
                                        </p:tav>
                                      </p:tavLst>
                                    </p:anim>
                                    <p:animEffect transition="in" filter="fade">
                                      <p:cBhvr>
                                        <p:cTn id="86" dur="500"/>
                                        <p:tgtEl>
                                          <p:spTgt spid="11">
                                            <p:txEl>
                                              <p:pRg st="1" end="1"/>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nodeType="clickEffect">
                                  <p:stCondLst>
                                    <p:cond delay="0"/>
                                  </p:stCondLst>
                                  <p:childTnLst>
                                    <p:set>
                                      <p:cBhvr>
                                        <p:cTn id="90" dur="1" fill="hold">
                                          <p:stCondLst>
                                            <p:cond delay="0"/>
                                          </p:stCondLst>
                                        </p:cTn>
                                        <p:tgtEl>
                                          <p:spTgt spid="11">
                                            <p:txEl>
                                              <p:pRg st="3" end="3"/>
                                            </p:txEl>
                                          </p:spTgt>
                                        </p:tgtEl>
                                        <p:attrNameLst>
                                          <p:attrName>style.visibility</p:attrName>
                                        </p:attrNameLst>
                                      </p:cBhvr>
                                      <p:to>
                                        <p:strVal val="visible"/>
                                      </p:to>
                                    </p:set>
                                    <p:anim calcmode="lin" valueType="num">
                                      <p:cBhvr>
                                        <p:cTn id="91" dur="500" fill="hold"/>
                                        <p:tgtEl>
                                          <p:spTgt spid="11">
                                            <p:txEl>
                                              <p:pRg st="3" end="3"/>
                                            </p:txEl>
                                          </p:spTgt>
                                        </p:tgtEl>
                                        <p:attrNameLst>
                                          <p:attrName>ppt_w</p:attrName>
                                        </p:attrNameLst>
                                      </p:cBhvr>
                                      <p:tavLst>
                                        <p:tav tm="0">
                                          <p:val>
                                            <p:fltVal val="0"/>
                                          </p:val>
                                        </p:tav>
                                        <p:tav tm="100000">
                                          <p:val>
                                            <p:strVal val="#ppt_w"/>
                                          </p:val>
                                        </p:tav>
                                      </p:tavLst>
                                    </p:anim>
                                    <p:anim calcmode="lin" valueType="num">
                                      <p:cBhvr>
                                        <p:cTn id="92" dur="500" fill="hold"/>
                                        <p:tgtEl>
                                          <p:spTgt spid="11">
                                            <p:txEl>
                                              <p:pRg st="3" end="3"/>
                                            </p:txEl>
                                          </p:spTgt>
                                        </p:tgtEl>
                                        <p:attrNameLst>
                                          <p:attrName>ppt_h</p:attrName>
                                        </p:attrNameLst>
                                      </p:cBhvr>
                                      <p:tavLst>
                                        <p:tav tm="0">
                                          <p:val>
                                            <p:fltVal val="0"/>
                                          </p:val>
                                        </p:tav>
                                        <p:tav tm="100000">
                                          <p:val>
                                            <p:strVal val="#ppt_h"/>
                                          </p:val>
                                        </p:tav>
                                      </p:tavLst>
                                    </p:anim>
                                    <p:animEffect transition="in" filter="fade">
                                      <p:cBhvr>
                                        <p:cTn id="93" dur="500"/>
                                        <p:tgtEl>
                                          <p:spTgt spid="11">
                                            <p:txEl>
                                              <p:pRg st="3" end="3"/>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nodeType="clickEffect">
                                  <p:stCondLst>
                                    <p:cond delay="0"/>
                                  </p:stCondLst>
                                  <p:childTnLst>
                                    <p:set>
                                      <p:cBhvr>
                                        <p:cTn id="97" dur="1" fill="hold">
                                          <p:stCondLst>
                                            <p:cond delay="0"/>
                                          </p:stCondLst>
                                        </p:cTn>
                                        <p:tgtEl>
                                          <p:spTgt spid="11">
                                            <p:txEl>
                                              <p:pRg st="5" end="5"/>
                                            </p:txEl>
                                          </p:spTgt>
                                        </p:tgtEl>
                                        <p:attrNameLst>
                                          <p:attrName>style.visibility</p:attrName>
                                        </p:attrNameLst>
                                      </p:cBhvr>
                                      <p:to>
                                        <p:strVal val="visible"/>
                                      </p:to>
                                    </p:set>
                                    <p:anim calcmode="lin" valueType="num">
                                      <p:cBhvr>
                                        <p:cTn id="98" dur="500" fill="hold"/>
                                        <p:tgtEl>
                                          <p:spTgt spid="11">
                                            <p:txEl>
                                              <p:pRg st="5" end="5"/>
                                            </p:txEl>
                                          </p:spTgt>
                                        </p:tgtEl>
                                        <p:attrNameLst>
                                          <p:attrName>ppt_w</p:attrName>
                                        </p:attrNameLst>
                                      </p:cBhvr>
                                      <p:tavLst>
                                        <p:tav tm="0">
                                          <p:val>
                                            <p:fltVal val="0"/>
                                          </p:val>
                                        </p:tav>
                                        <p:tav tm="100000">
                                          <p:val>
                                            <p:strVal val="#ppt_w"/>
                                          </p:val>
                                        </p:tav>
                                      </p:tavLst>
                                    </p:anim>
                                    <p:anim calcmode="lin" valueType="num">
                                      <p:cBhvr>
                                        <p:cTn id="99" dur="500" fill="hold"/>
                                        <p:tgtEl>
                                          <p:spTgt spid="11">
                                            <p:txEl>
                                              <p:pRg st="5" end="5"/>
                                            </p:txEl>
                                          </p:spTgt>
                                        </p:tgtEl>
                                        <p:attrNameLst>
                                          <p:attrName>ppt_h</p:attrName>
                                        </p:attrNameLst>
                                      </p:cBhvr>
                                      <p:tavLst>
                                        <p:tav tm="0">
                                          <p:val>
                                            <p:fltVal val="0"/>
                                          </p:val>
                                        </p:tav>
                                        <p:tav tm="100000">
                                          <p:val>
                                            <p:strVal val="#ppt_h"/>
                                          </p:val>
                                        </p:tav>
                                      </p:tavLst>
                                    </p:anim>
                                    <p:animEffect transition="in" filter="fade">
                                      <p:cBhvr>
                                        <p:cTn id="100" dur="500"/>
                                        <p:tgtEl>
                                          <p:spTgt spid="11">
                                            <p:txEl>
                                              <p:pRg st="5" end="5"/>
                                            </p:txEl>
                                          </p:spTgt>
                                        </p:tgtEl>
                                      </p:cBhvr>
                                    </p:animEffect>
                                  </p:childTnLst>
                                </p:cTn>
                              </p:par>
                            </p:childTnLst>
                          </p:cTn>
                        </p:par>
                      </p:childTnLst>
                    </p:cTn>
                  </p:par>
                  <p:par>
                    <p:cTn id="101" fill="hold">
                      <p:stCondLst>
                        <p:cond delay="indefinite"/>
                      </p:stCondLst>
                      <p:childTnLst>
                        <p:par>
                          <p:cTn id="102" fill="hold">
                            <p:stCondLst>
                              <p:cond delay="0"/>
                            </p:stCondLst>
                            <p:childTnLst>
                              <p:par>
                                <p:cTn id="103" presetID="53" presetClass="entr" presetSubtype="16" fill="hold" nodeType="clickEffect">
                                  <p:stCondLst>
                                    <p:cond delay="0"/>
                                  </p:stCondLst>
                                  <p:childTnLst>
                                    <p:set>
                                      <p:cBhvr>
                                        <p:cTn id="104" dur="1" fill="hold">
                                          <p:stCondLst>
                                            <p:cond delay="0"/>
                                          </p:stCondLst>
                                        </p:cTn>
                                        <p:tgtEl>
                                          <p:spTgt spid="11">
                                            <p:txEl>
                                              <p:pRg st="7" end="7"/>
                                            </p:txEl>
                                          </p:spTgt>
                                        </p:tgtEl>
                                        <p:attrNameLst>
                                          <p:attrName>style.visibility</p:attrName>
                                        </p:attrNameLst>
                                      </p:cBhvr>
                                      <p:to>
                                        <p:strVal val="visible"/>
                                      </p:to>
                                    </p:set>
                                    <p:anim calcmode="lin" valueType="num">
                                      <p:cBhvr>
                                        <p:cTn id="105" dur="500" fill="hold"/>
                                        <p:tgtEl>
                                          <p:spTgt spid="11">
                                            <p:txEl>
                                              <p:pRg st="7" end="7"/>
                                            </p:txEl>
                                          </p:spTgt>
                                        </p:tgtEl>
                                        <p:attrNameLst>
                                          <p:attrName>ppt_w</p:attrName>
                                        </p:attrNameLst>
                                      </p:cBhvr>
                                      <p:tavLst>
                                        <p:tav tm="0">
                                          <p:val>
                                            <p:fltVal val="0"/>
                                          </p:val>
                                        </p:tav>
                                        <p:tav tm="100000">
                                          <p:val>
                                            <p:strVal val="#ppt_w"/>
                                          </p:val>
                                        </p:tav>
                                      </p:tavLst>
                                    </p:anim>
                                    <p:anim calcmode="lin" valueType="num">
                                      <p:cBhvr>
                                        <p:cTn id="106" dur="500" fill="hold"/>
                                        <p:tgtEl>
                                          <p:spTgt spid="11">
                                            <p:txEl>
                                              <p:pRg st="7" end="7"/>
                                            </p:txEl>
                                          </p:spTgt>
                                        </p:tgtEl>
                                        <p:attrNameLst>
                                          <p:attrName>ppt_h</p:attrName>
                                        </p:attrNameLst>
                                      </p:cBhvr>
                                      <p:tavLst>
                                        <p:tav tm="0">
                                          <p:val>
                                            <p:fltVal val="0"/>
                                          </p:val>
                                        </p:tav>
                                        <p:tav tm="100000">
                                          <p:val>
                                            <p:strVal val="#ppt_h"/>
                                          </p:val>
                                        </p:tav>
                                      </p:tavLst>
                                    </p:anim>
                                    <p:animEffect transition="in" filter="fade">
                                      <p:cBhvr>
                                        <p:cTn id="107" dur="500"/>
                                        <p:tgtEl>
                                          <p:spTgt spid="11">
                                            <p:txEl>
                                              <p:pRg st="7" end="7"/>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53" presetClass="entr" presetSubtype="16" fill="hold" nodeType="clickEffect">
                                  <p:stCondLst>
                                    <p:cond delay="0"/>
                                  </p:stCondLst>
                                  <p:childTnLst>
                                    <p:set>
                                      <p:cBhvr>
                                        <p:cTn id="111" dur="1" fill="hold">
                                          <p:stCondLst>
                                            <p:cond delay="0"/>
                                          </p:stCondLst>
                                        </p:cTn>
                                        <p:tgtEl>
                                          <p:spTgt spid="11">
                                            <p:txEl>
                                              <p:pRg st="9" end="9"/>
                                            </p:txEl>
                                          </p:spTgt>
                                        </p:tgtEl>
                                        <p:attrNameLst>
                                          <p:attrName>style.visibility</p:attrName>
                                        </p:attrNameLst>
                                      </p:cBhvr>
                                      <p:to>
                                        <p:strVal val="visible"/>
                                      </p:to>
                                    </p:set>
                                    <p:anim calcmode="lin" valueType="num">
                                      <p:cBhvr>
                                        <p:cTn id="112" dur="500" fill="hold"/>
                                        <p:tgtEl>
                                          <p:spTgt spid="11">
                                            <p:txEl>
                                              <p:pRg st="9" end="9"/>
                                            </p:txEl>
                                          </p:spTgt>
                                        </p:tgtEl>
                                        <p:attrNameLst>
                                          <p:attrName>ppt_w</p:attrName>
                                        </p:attrNameLst>
                                      </p:cBhvr>
                                      <p:tavLst>
                                        <p:tav tm="0">
                                          <p:val>
                                            <p:fltVal val="0"/>
                                          </p:val>
                                        </p:tav>
                                        <p:tav tm="100000">
                                          <p:val>
                                            <p:strVal val="#ppt_w"/>
                                          </p:val>
                                        </p:tav>
                                      </p:tavLst>
                                    </p:anim>
                                    <p:anim calcmode="lin" valueType="num">
                                      <p:cBhvr>
                                        <p:cTn id="113" dur="500" fill="hold"/>
                                        <p:tgtEl>
                                          <p:spTgt spid="11">
                                            <p:txEl>
                                              <p:pRg st="9" end="9"/>
                                            </p:txEl>
                                          </p:spTgt>
                                        </p:tgtEl>
                                        <p:attrNameLst>
                                          <p:attrName>ppt_h</p:attrName>
                                        </p:attrNameLst>
                                      </p:cBhvr>
                                      <p:tavLst>
                                        <p:tav tm="0">
                                          <p:val>
                                            <p:fltVal val="0"/>
                                          </p:val>
                                        </p:tav>
                                        <p:tav tm="100000">
                                          <p:val>
                                            <p:strVal val="#ppt_h"/>
                                          </p:val>
                                        </p:tav>
                                      </p:tavLst>
                                    </p:anim>
                                    <p:animEffect transition="in" filter="fade">
                                      <p:cBhvr>
                                        <p:cTn id="114" dur="500"/>
                                        <p:tgtEl>
                                          <p:spTgt spid="11">
                                            <p:txEl>
                                              <p:pRg st="9" end="9"/>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53" presetClass="entr" presetSubtype="16" fill="hold" nodeType="clickEffect">
                                  <p:stCondLst>
                                    <p:cond delay="0"/>
                                  </p:stCondLst>
                                  <p:childTnLst>
                                    <p:set>
                                      <p:cBhvr>
                                        <p:cTn id="118" dur="1" fill="hold">
                                          <p:stCondLst>
                                            <p:cond delay="0"/>
                                          </p:stCondLst>
                                        </p:cTn>
                                        <p:tgtEl>
                                          <p:spTgt spid="11">
                                            <p:txEl>
                                              <p:pRg st="11" end="11"/>
                                            </p:txEl>
                                          </p:spTgt>
                                        </p:tgtEl>
                                        <p:attrNameLst>
                                          <p:attrName>style.visibility</p:attrName>
                                        </p:attrNameLst>
                                      </p:cBhvr>
                                      <p:to>
                                        <p:strVal val="visible"/>
                                      </p:to>
                                    </p:set>
                                    <p:anim calcmode="lin" valueType="num">
                                      <p:cBhvr>
                                        <p:cTn id="119" dur="500" fill="hold"/>
                                        <p:tgtEl>
                                          <p:spTgt spid="11">
                                            <p:txEl>
                                              <p:pRg st="11" end="11"/>
                                            </p:txEl>
                                          </p:spTgt>
                                        </p:tgtEl>
                                        <p:attrNameLst>
                                          <p:attrName>ppt_w</p:attrName>
                                        </p:attrNameLst>
                                      </p:cBhvr>
                                      <p:tavLst>
                                        <p:tav tm="0">
                                          <p:val>
                                            <p:fltVal val="0"/>
                                          </p:val>
                                        </p:tav>
                                        <p:tav tm="100000">
                                          <p:val>
                                            <p:strVal val="#ppt_w"/>
                                          </p:val>
                                        </p:tav>
                                      </p:tavLst>
                                    </p:anim>
                                    <p:anim calcmode="lin" valueType="num">
                                      <p:cBhvr>
                                        <p:cTn id="120" dur="500" fill="hold"/>
                                        <p:tgtEl>
                                          <p:spTgt spid="11">
                                            <p:txEl>
                                              <p:pRg st="11" end="11"/>
                                            </p:txEl>
                                          </p:spTgt>
                                        </p:tgtEl>
                                        <p:attrNameLst>
                                          <p:attrName>ppt_h</p:attrName>
                                        </p:attrNameLst>
                                      </p:cBhvr>
                                      <p:tavLst>
                                        <p:tav tm="0">
                                          <p:val>
                                            <p:fltVal val="0"/>
                                          </p:val>
                                        </p:tav>
                                        <p:tav tm="100000">
                                          <p:val>
                                            <p:strVal val="#ppt_h"/>
                                          </p:val>
                                        </p:tav>
                                      </p:tavLst>
                                    </p:anim>
                                    <p:animEffect transition="in" filter="fade">
                                      <p:cBhvr>
                                        <p:cTn id="121" dur="500"/>
                                        <p:tgtEl>
                                          <p:spTgt spid="1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2" fill="hold" display="0">
                  <p:stCondLst>
                    <p:cond delay="indefinite"/>
                  </p:stCondLst>
                  <p:endCondLst>
                    <p:cond evt="onStopAudio" delay="0">
                      <p:tgtEl>
                        <p:sldTgt/>
                      </p:tgtEl>
                    </p:cond>
                  </p:endCondLst>
                </p:cTn>
                <p:tgtEl>
                  <p:spTgt spid="4"/>
                </p:tgtEl>
              </p:cMediaNode>
            </p:audio>
          </p:childTnLst>
        </p:cTn>
      </p:par>
    </p:tnLst>
    <p:bldLst>
      <p:bldP spid="2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38675">
            <a:off x="8165076" y="7630683"/>
            <a:ext cx="3957399" cy="3288239"/>
          </a:xfrm>
          <a:custGeom>
            <a:avLst/>
            <a:gdLst/>
            <a:ahLst/>
            <a:cxnLst/>
            <a:rect l="l" t="t" r="r" b="b"/>
            <a:pathLst>
              <a:path w="3957399" h="3288239">
                <a:moveTo>
                  <a:pt x="0" y="0"/>
                </a:moveTo>
                <a:lnTo>
                  <a:pt x="3957399" y="0"/>
                </a:lnTo>
                <a:lnTo>
                  <a:pt x="3957399" y="3288239"/>
                </a:lnTo>
                <a:lnTo>
                  <a:pt x="0" y="32882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9948384">
            <a:off x="10999663" y="-2042867"/>
            <a:ext cx="3957399" cy="3288239"/>
          </a:xfrm>
          <a:custGeom>
            <a:avLst/>
            <a:gdLst/>
            <a:ahLst/>
            <a:cxnLst/>
            <a:rect l="l" t="t" r="r" b="b"/>
            <a:pathLst>
              <a:path w="3957399" h="3288239">
                <a:moveTo>
                  <a:pt x="0" y="0"/>
                </a:moveTo>
                <a:lnTo>
                  <a:pt x="3957399" y="0"/>
                </a:lnTo>
                <a:lnTo>
                  <a:pt x="3957399" y="3288238"/>
                </a:lnTo>
                <a:lnTo>
                  <a:pt x="0" y="32882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9821706">
            <a:off x="16191506" y="1923740"/>
            <a:ext cx="4887233" cy="4558455"/>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5771939" y="1028700"/>
            <a:ext cx="11487361" cy="8229600"/>
            <a:chOff x="0" y="0"/>
            <a:chExt cx="2595570" cy="2167467"/>
          </a:xfrm>
        </p:grpSpPr>
        <p:sp>
          <p:nvSpPr>
            <p:cNvPr id="6" name="Freeform 6"/>
            <p:cNvSpPr/>
            <p:nvPr/>
          </p:nvSpPr>
          <p:spPr>
            <a:xfrm>
              <a:off x="0" y="0"/>
              <a:ext cx="2595570" cy="2167467"/>
            </a:xfrm>
            <a:custGeom>
              <a:avLst/>
              <a:gdLst/>
              <a:ahLst/>
              <a:cxnLst/>
              <a:rect l="l" t="t" r="r" b="b"/>
              <a:pathLst>
                <a:path w="2595570" h="2167467">
                  <a:moveTo>
                    <a:pt x="40065" y="0"/>
                  </a:moveTo>
                  <a:lnTo>
                    <a:pt x="2555506" y="0"/>
                  </a:lnTo>
                  <a:cubicBezTo>
                    <a:pt x="2566131" y="0"/>
                    <a:pt x="2576322" y="4221"/>
                    <a:pt x="2583836" y="11735"/>
                  </a:cubicBezTo>
                  <a:cubicBezTo>
                    <a:pt x="2591349" y="19248"/>
                    <a:pt x="2595570" y="29439"/>
                    <a:pt x="2595570" y="40065"/>
                  </a:cubicBezTo>
                  <a:lnTo>
                    <a:pt x="2595570" y="2127402"/>
                  </a:lnTo>
                  <a:cubicBezTo>
                    <a:pt x="2595570" y="2138028"/>
                    <a:pt x="2591349" y="2148218"/>
                    <a:pt x="2583836" y="2155732"/>
                  </a:cubicBezTo>
                  <a:cubicBezTo>
                    <a:pt x="2576322" y="2163246"/>
                    <a:pt x="2566131" y="2167467"/>
                    <a:pt x="2555506" y="2167467"/>
                  </a:cubicBezTo>
                  <a:lnTo>
                    <a:pt x="40065" y="2167467"/>
                  </a:lnTo>
                  <a:cubicBezTo>
                    <a:pt x="29439" y="2167467"/>
                    <a:pt x="19248" y="2163246"/>
                    <a:pt x="11735" y="2155732"/>
                  </a:cubicBezTo>
                  <a:cubicBezTo>
                    <a:pt x="4221" y="2148218"/>
                    <a:pt x="0" y="2138028"/>
                    <a:pt x="0" y="2127402"/>
                  </a:cubicBezTo>
                  <a:lnTo>
                    <a:pt x="0" y="40065"/>
                  </a:lnTo>
                  <a:cubicBezTo>
                    <a:pt x="0" y="29439"/>
                    <a:pt x="4221" y="19248"/>
                    <a:pt x="11735" y="11735"/>
                  </a:cubicBezTo>
                  <a:cubicBezTo>
                    <a:pt x="19248" y="4221"/>
                    <a:pt x="29439" y="0"/>
                    <a:pt x="40065" y="0"/>
                  </a:cubicBezTo>
                  <a:close/>
                </a:path>
              </a:pathLst>
            </a:custGeom>
            <a:solidFill>
              <a:srgbClr val="FF8B82"/>
            </a:solidFill>
          </p:spPr>
        </p:sp>
        <p:sp>
          <p:nvSpPr>
            <p:cNvPr id="7" name="TextBox 7"/>
            <p:cNvSpPr txBox="1"/>
            <p:nvPr/>
          </p:nvSpPr>
          <p:spPr>
            <a:xfrm>
              <a:off x="0" y="-66675"/>
              <a:ext cx="812800" cy="879475"/>
            </a:xfrm>
            <a:prstGeom prst="rect">
              <a:avLst/>
            </a:prstGeom>
          </p:spPr>
          <p:txBody>
            <a:bodyPr lIns="50800" tIns="50800" rIns="50800" bIns="50800" rtlCol="0" anchor="ctr"/>
            <a:lstStyle/>
            <a:p>
              <a:pPr algn="ctr">
                <a:lnSpc>
                  <a:spcPts val="2609"/>
                </a:lnSpc>
              </a:pPr>
              <a:endParaRPr/>
            </a:p>
          </p:txBody>
        </p:sp>
      </p:grpSp>
      <p:sp>
        <p:nvSpPr>
          <p:cNvPr id="8" name="Freeform 8"/>
          <p:cNvSpPr/>
          <p:nvPr/>
        </p:nvSpPr>
        <p:spPr>
          <a:xfrm rot="-1879425">
            <a:off x="14923593" y="8364810"/>
            <a:ext cx="3422940" cy="734506"/>
          </a:xfrm>
          <a:custGeom>
            <a:avLst/>
            <a:gdLst/>
            <a:ahLst/>
            <a:cxnLst/>
            <a:rect l="l" t="t" r="r" b="b"/>
            <a:pathLst>
              <a:path w="3422940" h="734506">
                <a:moveTo>
                  <a:pt x="0" y="0"/>
                </a:moveTo>
                <a:lnTo>
                  <a:pt x="3422940" y="0"/>
                </a:lnTo>
                <a:lnTo>
                  <a:pt x="3422940" y="734506"/>
                </a:lnTo>
                <a:lnTo>
                  <a:pt x="0" y="734506"/>
                </a:lnTo>
                <a:lnTo>
                  <a:pt x="0" y="0"/>
                </a:lnTo>
                <a:close/>
              </a:path>
            </a:pathLst>
          </a:custGeom>
          <a:blipFill>
            <a:blip r:embed="rId6"/>
            <a:stretch>
              <a:fillRect/>
            </a:stretch>
          </a:blipFill>
        </p:spPr>
      </p:sp>
      <p:sp>
        <p:nvSpPr>
          <p:cNvPr id="9" name="Freeform 9"/>
          <p:cNvSpPr/>
          <p:nvPr/>
        </p:nvSpPr>
        <p:spPr>
          <a:xfrm>
            <a:off x="15250215" y="0"/>
            <a:ext cx="2531567" cy="2573682"/>
          </a:xfrm>
          <a:custGeom>
            <a:avLst/>
            <a:gdLst/>
            <a:ahLst/>
            <a:cxnLst/>
            <a:rect l="l" t="t" r="r" b="b"/>
            <a:pathLst>
              <a:path w="2531567" h="2573682">
                <a:moveTo>
                  <a:pt x="0" y="0"/>
                </a:moveTo>
                <a:lnTo>
                  <a:pt x="2531567" y="0"/>
                </a:lnTo>
                <a:lnTo>
                  <a:pt x="2531567" y="2573682"/>
                </a:lnTo>
                <a:lnTo>
                  <a:pt x="0" y="25736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TextBox 11"/>
          <p:cNvSpPr txBox="1"/>
          <p:nvPr/>
        </p:nvSpPr>
        <p:spPr>
          <a:xfrm>
            <a:off x="6100799" y="1498338"/>
            <a:ext cx="11487361" cy="2558201"/>
          </a:xfrm>
          <a:prstGeom prst="rect">
            <a:avLst/>
          </a:prstGeom>
        </p:spPr>
        <p:txBody>
          <a:bodyPr wrap="square" lIns="0" tIns="0" rIns="0" bIns="0" rtlCol="0" anchor="t">
            <a:spAutoFit/>
          </a:bodyPr>
          <a:lstStyle/>
          <a:p>
            <a:pPr algn="ctr">
              <a:lnSpc>
                <a:spcPts val="10449"/>
              </a:lnSpc>
            </a:pPr>
            <a:r>
              <a:rPr lang="en-US" sz="7200">
                <a:solidFill>
                  <a:srgbClr val="FFFFFF"/>
                </a:solidFill>
                <a:latin typeface="Puimek Font TH"/>
              </a:rPr>
              <a:t>PART 3. </a:t>
            </a:r>
          </a:p>
          <a:p>
            <a:pPr>
              <a:lnSpc>
                <a:spcPts val="10449"/>
              </a:lnSpc>
            </a:pPr>
            <a:r>
              <a:rPr lang="en-US" sz="7200">
                <a:solidFill>
                  <a:srgbClr val="FFFFFF"/>
                </a:solidFill>
                <a:latin typeface="Puimek Font TH"/>
              </a:rPr>
              <a:t>COMMUNICATION SKILLS</a:t>
            </a:r>
          </a:p>
        </p:txBody>
      </p:sp>
      <p:sp>
        <p:nvSpPr>
          <p:cNvPr id="12" name="Freeform 12"/>
          <p:cNvSpPr/>
          <p:nvPr/>
        </p:nvSpPr>
        <p:spPr>
          <a:xfrm rot="4533940">
            <a:off x="160770" y="7610137"/>
            <a:ext cx="3978762" cy="3711100"/>
          </a:xfrm>
          <a:custGeom>
            <a:avLst/>
            <a:gdLst/>
            <a:ahLst/>
            <a:cxnLst/>
            <a:rect l="l" t="t" r="r" b="b"/>
            <a:pathLst>
              <a:path w="3978762" h="3711100">
                <a:moveTo>
                  <a:pt x="0" y="0"/>
                </a:moveTo>
                <a:lnTo>
                  <a:pt x="3978761" y="0"/>
                </a:lnTo>
                <a:lnTo>
                  <a:pt x="3978761"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rot="9806711">
            <a:off x="3803046" y="-1226988"/>
            <a:ext cx="3978762" cy="3711100"/>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4" name="Freeform 14"/>
          <p:cNvSpPr/>
          <p:nvPr/>
        </p:nvSpPr>
        <p:spPr>
          <a:xfrm rot="725358">
            <a:off x="123673" y="2602950"/>
            <a:ext cx="5804655" cy="4931995"/>
          </a:xfrm>
          <a:custGeom>
            <a:avLst/>
            <a:gdLst/>
            <a:ahLst/>
            <a:cxnLst/>
            <a:rect l="l" t="t" r="r" b="b"/>
            <a:pathLst>
              <a:path w="7287988" h="6651946">
                <a:moveTo>
                  <a:pt x="0" y="0"/>
                </a:moveTo>
                <a:lnTo>
                  <a:pt x="7287988" y="0"/>
                </a:lnTo>
                <a:lnTo>
                  <a:pt x="7287988" y="6651946"/>
                </a:lnTo>
                <a:lnTo>
                  <a:pt x="0" y="665194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rot="6998814">
            <a:off x="173998" y="-1764878"/>
            <a:ext cx="4887233" cy="4558455"/>
          </a:xfrm>
          <a:custGeom>
            <a:avLst/>
            <a:gdLst/>
            <a:ahLst/>
            <a:cxnLst/>
            <a:rect l="l" t="t" r="r" b="b"/>
            <a:pathLst>
              <a:path w="4887233" h="4558455">
                <a:moveTo>
                  <a:pt x="0" y="0"/>
                </a:moveTo>
                <a:lnTo>
                  <a:pt x="4887233" y="0"/>
                </a:lnTo>
                <a:lnTo>
                  <a:pt x="4887233" y="4558456"/>
                </a:lnTo>
                <a:lnTo>
                  <a:pt x="0" y="45584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rot="2474649">
            <a:off x="9721495" y="4716117"/>
            <a:ext cx="2646698" cy="838059"/>
          </a:xfrm>
          <a:custGeom>
            <a:avLst/>
            <a:gdLst/>
            <a:ahLst/>
            <a:cxnLst/>
            <a:rect l="l" t="t" r="r" b="b"/>
            <a:pathLst>
              <a:path w="1631938" h="614202">
                <a:moveTo>
                  <a:pt x="0" y="0"/>
                </a:moveTo>
                <a:lnTo>
                  <a:pt x="1631938" y="0"/>
                </a:lnTo>
                <a:lnTo>
                  <a:pt x="1631938" y="614202"/>
                </a:lnTo>
                <a:lnTo>
                  <a:pt x="0" y="61420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45" name="TextBox 11">
            <a:extLst>
              <a:ext uri="{FF2B5EF4-FFF2-40B4-BE49-F238E27FC236}">
                <a16:creationId xmlns:a16="http://schemas.microsoft.com/office/drawing/2014/main" id="{3F2E5439-57A7-4527-A780-E19D827D9BED}"/>
              </a:ext>
            </a:extLst>
          </p:cNvPr>
          <p:cNvSpPr txBox="1"/>
          <p:nvPr/>
        </p:nvSpPr>
        <p:spPr>
          <a:xfrm>
            <a:off x="8712615" y="6412840"/>
            <a:ext cx="11605994" cy="1358385"/>
          </a:xfrm>
          <a:prstGeom prst="rect">
            <a:avLst/>
          </a:prstGeom>
        </p:spPr>
        <p:txBody>
          <a:bodyPr wrap="square" lIns="0" tIns="0" rIns="0" bIns="0" rtlCol="0" anchor="t">
            <a:spAutoFit/>
          </a:bodyPr>
          <a:lstStyle/>
          <a:p>
            <a:pPr>
              <a:lnSpc>
                <a:spcPts val="10449"/>
              </a:lnSpc>
            </a:pPr>
            <a:r>
              <a:rPr lang="en-US" sz="8800">
                <a:solidFill>
                  <a:srgbClr val="FFFFFF"/>
                </a:solidFill>
                <a:latin typeface="Puimek Font TH"/>
              </a:rPr>
              <a:t>II. SPEAKING</a:t>
            </a:r>
          </a:p>
        </p:txBody>
      </p:sp>
    </p:spTree>
    <p:extLst>
      <p:ext uri="{BB962C8B-B14F-4D97-AF65-F5344CB8AC3E}">
        <p14:creationId xmlns:p14="http://schemas.microsoft.com/office/powerpoint/2010/main" val="283269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1390083">
            <a:off x="-349611" y="7760604"/>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20684243">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2073214" y="496510"/>
            <a:ext cx="14940303" cy="837473"/>
          </a:xfrm>
          <a:prstGeom prst="rect">
            <a:avLst/>
          </a:prstGeom>
          <a:noFill/>
        </p:spPr>
        <p:txBody>
          <a:bodyPr wrap="square">
            <a:spAutoFit/>
          </a:bodyPr>
          <a:lstStyle/>
          <a:p>
            <a:pPr algn="just">
              <a:lnSpc>
                <a:spcPct val="150000"/>
              </a:lnSpc>
              <a:spcAft>
                <a:spcPts val="800"/>
              </a:spcAft>
            </a:pPr>
            <a:r>
              <a:rPr lang="en-US" sz="3600" b="1">
                <a:solidFill>
                  <a:srgbClr val="0070C0"/>
                </a:solidFill>
                <a:latin typeface="Calibri" panose="020F0502020204030204" pitchFamily="34" charset="0"/>
                <a:ea typeface="Calibri" panose="020F0502020204030204" pitchFamily="34" charset="0"/>
                <a:cs typeface="Calibri" panose="020F0502020204030204" pitchFamily="34" charset="0"/>
              </a:rPr>
              <a:t>Read and complete the conversation. Then practise it with your friends.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14011258-B408-45CF-A8AF-EF782B56EA70}"/>
              </a:ext>
            </a:extLst>
          </p:cNvPr>
          <p:cNvSpPr txBox="1"/>
          <p:nvPr/>
        </p:nvSpPr>
        <p:spPr>
          <a:xfrm>
            <a:off x="1702984" y="1262629"/>
            <a:ext cx="16587537" cy="8217634"/>
          </a:xfrm>
          <a:prstGeom prst="rect">
            <a:avLst/>
          </a:prstGeom>
          <a:noFill/>
        </p:spPr>
        <p:txBody>
          <a:bodyPr wrap="square">
            <a:spAutoFit/>
          </a:bodyPr>
          <a:lstStyle/>
          <a:p>
            <a:pPr algn="just"/>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Mother:</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 Can you go to the market for me, Mai?</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Mai:</a:t>
            </a:r>
            <a:r>
              <a:rPr lang="en-US" sz="4400">
                <a:effectLst/>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Yes, Mum. (</a:t>
            </a: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1</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4400">
                <a:effectLst/>
                <a:latin typeface="Calibri" panose="020F0502020204030204" pitchFamily="34" charset="0"/>
                <a:ea typeface="Calibri" panose="020F0502020204030204" pitchFamily="34" charset="0"/>
                <a:cs typeface="Calibri" panose="020F0502020204030204" pitchFamily="34" charset="0"/>
              </a:rPr>
              <a:t> _______________________________________</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Mother:</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 I need a bottle of cooking oil and some beef.</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Mai:</a:t>
            </a:r>
            <a:r>
              <a:rPr lang="en-US" sz="4400">
                <a:effectLst/>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2</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4400">
                <a:effectLst/>
                <a:latin typeface="Calibri" panose="020F0502020204030204" pitchFamily="34" charset="0"/>
                <a:ea typeface="Calibri" panose="020F0502020204030204" pitchFamily="34" charset="0"/>
                <a:cs typeface="Calibri" panose="020F0502020204030204" pitchFamily="34" charset="0"/>
              </a:rPr>
              <a:t> _____________________________________</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Mother:</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 Three hundred grams.</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Mai:</a:t>
            </a:r>
            <a:r>
              <a:rPr lang="en-US" sz="4400">
                <a:effectLst/>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3</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4400">
                <a:effectLst/>
                <a:latin typeface="Calibri" panose="020F0502020204030204" pitchFamily="34" charset="0"/>
                <a:ea typeface="Calibri" panose="020F0502020204030204" pitchFamily="34" charset="0"/>
                <a:cs typeface="Calibri" panose="020F0502020204030204" pitchFamily="34" charset="0"/>
              </a:rPr>
              <a:t> ________________________________________</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Mother:</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 Yes, I need a box of milk and some eggs.</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Mai:</a:t>
            </a:r>
            <a:r>
              <a:rPr lang="en-US" sz="4400">
                <a:effectLst/>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4</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4400">
                <a:effectLst/>
                <a:latin typeface="Calibri" panose="020F0502020204030204" pitchFamily="34" charset="0"/>
                <a:ea typeface="Calibri" panose="020F0502020204030204" pitchFamily="34" charset="0"/>
                <a:cs typeface="Calibri" panose="020F0502020204030204" pitchFamily="34" charset="0"/>
              </a:rPr>
              <a:t> ______________________________________</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Mother:</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 A dozen, please. Here is the money.</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Mai:</a:t>
            </a:r>
            <a:r>
              <a:rPr lang="en-US" sz="4400">
                <a:effectLst/>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5</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4400">
                <a:effectLst/>
                <a:latin typeface="Calibri" panose="020F0502020204030204" pitchFamily="34" charset="0"/>
                <a:ea typeface="Calibri" panose="020F0502020204030204" pitchFamily="34" charset="0"/>
                <a:cs typeface="Calibri" panose="020F0502020204030204" pitchFamily="34" charset="0"/>
              </a:rPr>
              <a:t>_________________________________________</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Mother:</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 No, I don't need any vegetables.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tabLst>
                <a:tab pos="995045" algn="l"/>
              </a:tabLs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Mai:</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OK, Mum. I'm going now.</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TextBox 12">
            <a:extLst>
              <a:ext uri="{FF2B5EF4-FFF2-40B4-BE49-F238E27FC236}">
                <a16:creationId xmlns:a16="http://schemas.microsoft.com/office/drawing/2014/main" id="{FD7416D9-FFEA-4698-BACF-E4B1FA50CF15}"/>
              </a:ext>
            </a:extLst>
          </p:cNvPr>
          <p:cNvSpPr txBox="1"/>
          <p:nvPr/>
        </p:nvSpPr>
        <p:spPr>
          <a:xfrm>
            <a:off x="7438306" y="1946663"/>
            <a:ext cx="5767137" cy="769441"/>
          </a:xfrm>
          <a:prstGeom prst="rect">
            <a:avLst/>
          </a:prstGeom>
          <a:noFill/>
        </p:spPr>
        <p:txBody>
          <a:bodyPr wrap="square">
            <a:spAutoFit/>
          </a:bodyPr>
          <a:lstStyle/>
          <a:p>
            <a:r>
              <a:rPr lang="en-US" sz="4400" b="1">
                <a:solidFill>
                  <a:srgbClr val="FF0000"/>
                </a:solidFill>
                <a:effectLst/>
                <a:ea typeface="Calibri" panose="020F0502020204030204" pitchFamily="34" charset="0"/>
              </a:rPr>
              <a:t>What do you need?</a:t>
            </a:r>
            <a:endParaRPr lang="en-US" sz="5400" b="1">
              <a:solidFill>
                <a:srgbClr val="FF0000"/>
              </a:solidFill>
            </a:endParaRPr>
          </a:p>
        </p:txBody>
      </p:sp>
      <p:sp>
        <p:nvSpPr>
          <p:cNvPr id="20" name="TextBox 19">
            <a:extLst>
              <a:ext uri="{FF2B5EF4-FFF2-40B4-BE49-F238E27FC236}">
                <a16:creationId xmlns:a16="http://schemas.microsoft.com/office/drawing/2014/main" id="{3E87D74D-40E5-46DC-905C-08D96CC84F41}"/>
              </a:ext>
            </a:extLst>
          </p:cNvPr>
          <p:cNvSpPr txBox="1"/>
          <p:nvPr/>
        </p:nvSpPr>
        <p:spPr>
          <a:xfrm>
            <a:off x="5334000" y="3244798"/>
            <a:ext cx="7467600" cy="769441"/>
          </a:xfrm>
          <a:prstGeom prst="rect">
            <a:avLst/>
          </a:prstGeom>
          <a:noFill/>
        </p:spPr>
        <p:txBody>
          <a:bodyPr wrap="square">
            <a:spAutoFit/>
          </a:bodyPr>
          <a:lstStyle/>
          <a:p>
            <a:r>
              <a:rPr lang="en-US" sz="4400" b="1">
                <a:solidFill>
                  <a:srgbClr val="FF0000"/>
                </a:solidFill>
                <a:ea typeface="Calibri" panose="020F0502020204030204" pitchFamily="34" charset="0"/>
              </a:rPr>
              <a:t>How much beef do you need?</a:t>
            </a:r>
            <a:endParaRPr lang="en-US" sz="5400" b="1">
              <a:solidFill>
                <a:srgbClr val="FF0000"/>
              </a:solidFill>
            </a:endParaRPr>
          </a:p>
        </p:txBody>
      </p:sp>
      <p:sp>
        <p:nvSpPr>
          <p:cNvPr id="22" name="TextBox 21">
            <a:extLst>
              <a:ext uri="{FF2B5EF4-FFF2-40B4-BE49-F238E27FC236}">
                <a16:creationId xmlns:a16="http://schemas.microsoft.com/office/drawing/2014/main" id="{7C641640-A5D6-4A58-8137-1FF0DD675364}"/>
              </a:ext>
            </a:extLst>
          </p:cNvPr>
          <p:cNvSpPr txBox="1"/>
          <p:nvPr/>
        </p:nvSpPr>
        <p:spPr>
          <a:xfrm>
            <a:off x="4267201" y="4623191"/>
            <a:ext cx="10287000" cy="769441"/>
          </a:xfrm>
          <a:prstGeom prst="rect">
            <a:avLst/>
          </a:prstGeom>
          <a:noFill/>
        </p:spPr>
        <p:txBody>
          <a:bodyPr wrap="square">
            <a:spAutoFit/>
          </a:bodyPr>
          <a:lstStyle/>
          <a:p>
            <a:r>
              <a:rPr lang="en-US" sz="4400" b="1">
                <a:solidFill>
                  <a:srgbClr val="FF0000"/>
                </a:solidFill>
                <a:ea typeface="Calibri" panose="020F0502020204030204" pitchFamily="34" charset="0"/>
              </a:rPr>
              <a:t>Do you need a box of milk and some eggs?</a:t>
            </a:r>
            <a:endParaRPr lang="en-US" sz="5400" b="1">
              <a:solidFill>
                <a:srgbClr val="FF0000"/>
              </a:solidFill>
            </a:endParaRPr>
          </a:p>
        </p:txBody>
      </p:sp>
      <p:sp>
        <p:nvSpPr>
          <p:cNvPr id="23" name="TextBox 22">
            <a:extLst>
              <a:ext uri="{FF2B5EF4-FFF2-40B4-BE49-F238E27FC236}">
                <a16:creationId xmlns:a16="http://schemas.microsoft.com/office/drawing/2014/main" id="{3E2C2ACF-4691-4C32-829B-4AB342D19508}"/>
              </a:ext>
            </a:extLst>
          </p:cNvPr>
          <p:cNvSpPr txBox="1"/>
          <p:nvPr/>
        </p:nvSpPr>
        <p:spPr>
          <a:xfrm>
            <a:off x="5353081" y="5905500"/>
            <a:ext cx="8058119" cy="769441"/>
          </a:xfrm>
          <a:prstGeom prst="rect">
            <a:avLst/>
          </a:prstGeom>
          <a:noFill/>
        </p:spPr>
        <p:txBody>
          <a:bodyPr wrap="square">
            <a:spAutoFit/>
          </a:bodyPr>
          <a:lstStyle/>
          <a:p>
            <a:r>
              <a:rPr lang="en-US" sz="4400" b="1">
                <a:solidFill>
                  <a:srgbClr val="FF0000"/>
                </a:solidFill>
                <a:ea typeface="Calibri" panose="020F0502020204030204" pitchFamily="34" charset="0"/>
              </a:rPr>
              <a:t>How many eggs do you need?</a:t>
            </a:r>
            <a:endParaRPr lang="en-US" sz="5400" b="1">
              <a:solidFill>
                <a:srgbClr val="FF0000"/>
              </a:solidFill>
            </a:endParaRPr>
          </a:p>
        </p:txBody>
      </p:sp>
      <p:sp>
        <p:nvSpPr>
          <p:cNvPr id="24" name="TextBox 23">
            <a:extLst>
              <a:ext uri="{FF2B5EF4-FFF2-40B4-BE49-F238E27FC236}">
                <a16:creationId xmlns:a16="http://schemas.microsoft.com/office/drawing/2014/main" id="{EC62E70F-F104-4305-993A-C0E71404092E}"/>
              </a:ext>
            </a:extLst>
          </p:cNvPr>
          <p:cNvSpPr txBox="1"/>
          <p:nvPr/>
        </p:nvSpPr>
        <p:spPr>
          <a:xfrm>
            <a:off x="5353081" y="7299719"/>
            <a:ext cx="9201120" cy="769441"/>
          </a:xfrm>
          <a:prstGeom prst="rect">
            <a:avLst/>
          </a:prstGeom>
          <a:noFill/>
        </p:spPr>
        <p:txBody>
          <a:bodyPr wrap="square">
            <a:spAutoFit/>
          </a:bodyPr>
          <a:lstStyle/>
          <a:p>
            <a:r>
              <a:rPr lang="en-US" sz="4400" b="1">
                <a:solidFill>
                  <a:srgbClr val="FF0000"/>
                </a:solidFill>
                <a:ea typeface="Calibri" panose="020F0502020204030204" pitchFamily="34" charset="0"/>
              </a:rPr>
              <a:t>Do you need vegetables?</a:t>
            </a:r>
            <a:endParaRPr lang="en-US" sz="5400" b="1">
              <a:solidFill>
                <a:srgbClr val="FF0000"/>
              </a:solidFill>
            </a:endParaRPr>
          </a:p>
        </p:txBody>
      </p:sp>
    </p:spTree>
    <p:extLst>
      <p:ext uri="{BB962C8B-B14F-4D97-AF65-F5344CB8AC3E}">
        <p14:creationId xmlns:p14="http://schemas.microsoft.com/office/powerpoint/2010/main" val="1734213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barn(inVertical)">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barn(inVertical)">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barn(inVertical)">
                                      <p:cBhvr>
                                        <p:cTn id="69" dur="500"/>
                                        <p:tgtEl>
                                          <p:spTgt spid="23"/>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barn(inVertical)">
                                      <p:cBhvr>
                                        <p:cTn id="7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1" grpId="0"/>
      <p:bldP spid="13" grpId="0"/>
      <p:bldP spid="20" grpId="0"/>
      <p:bldP spid="22" grpId="0"/>
      <p:bldP spid="23" grpId="0"/>
      <p:bldP spid="2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38675">
            <a:off x="8165076" y="7630683"/>
            <a:ext cx="3957399" cy="3288239"/>
          </a:xfrm>
          <a:custGeom>
            <a:avLst/>
            <a:gdLst/>
            <a:ahLst/>
            <a:cxnLst/>
            <a:rect l="l" t="t" r="r" b="b"/>
            <a:pathLst>
              <a:path w="3957399" h="3288239">
                <a:moveTo>
                  <a:pt x="0" y="0"/>
                </a:moveTo>
                <a:lnTo>
                  <a:pt x="3957399" y="0"/>
                </a:lnTo>
                <a:lnTo>
                  <a:pt x="3957399" y="3288239"/>
                </a:lnTo>
                <a:lnTo>
                  <a:pt x="0" y="32882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9948384">
            <a:off x="10999663" y="-2042867"/>
            <a:ext cx="3957399" cy="3288239"/>
          </a:xfrm>
          <a:custGeom>
            <a:avLst/>
            <a:gdLst/>
            <a:ahLst/>
            <a:cxnLst/>
            <a:rect l="l" t="t" r="r" b="b"/>
            <a:pathLst>
              <a:path w="3957399" h="3288239">
                <a:moveTo>
                  <a:pt x="0" y="0"/>
                </a:moveTo>
                <a:lnTo>
                  <a:pt x="3957399" y="0"/>
                </a:lnTo>
                <a:lnTo>
                  <a:pt x="3957399" y="3288238"/>
                </a:lnTo>
                <a:lnTo>
                  <a:pt x="0" y="32882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9821706">
            <a:off x="16191506" y="1923740"/>
            <a:ext cx="4887233" cy="4558455"/>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5771939" y="1028700"/>
            <a:ext cx="11487361" cy="8229600"/>
            <a:chOff x="0" y="0"/>
            <a:chExt cx="2595570" cy="2167467"/>
          </a:xfrm>
        </p:grpSpPr>
        <p:sp>
          <p:nvSpPr>
            <p:cNvPr id="6" name="Freeform 6"/>
            <p:cNvSpPr/>
            <p:nvPr/>
          </p:nvSpPr>
          <p:spPr>
            <a:xfrm>
              <a:off x="0" y="0"/>
              <a:ext cx="2595570" cy="2167467"/>
            </a:xfrm>
            <a:custGeom>
              <a:avLst/>
              <a:gdLst/>
              <a:ahLst/>
              <a:cxnLst/>
              <a:rect l="l" t="t" r="r" b="b"/>
              <a:pathLst>
                <a:path w="2595570" h="2167467">
                  <a:moveTo>
                    <a:pt x="40065" y="0"/>
                  </a:moveTo>
                  <a:lnTo>
                    <a:pt x="2555506" y="0"/>
                  </a:lnTo>
                  <a:cubicBezTo>
                    <a:pt x="2566131" y="0"/>
                    <a:pt x="2576322" y="4221"/>
                    <a:pt x="2583836" y="11735"/>
                  </a:cubicBezTo>
                  <a:cubicBezTo>
                    <a:pt x="2591349" y="19248"/>
                    <a:pt x="2595570" y="29439"/>
                    <a:pt x="2595570" y="40065"/>
                  </a:cubicBezTo>
                  <a:lnTo>
                    <a:pt x="2595570" y="2127402"/>
                  </a:lnTo>
                  <a:cubicBezTo>
                    <a:pt x="2595570" y="2138028"/>
                    <a:pt x="2591349" y="2148218"/>
                    <a:pt x="2583836" y="2155732"/>
                  </a:cubicBezTo>
                  <a:cubicBezTo>
                    <a:pt x="2576322" y="2163246"/>
                    <a:pt x="2566131" y="2167467"/>
                    <a:pt x="2555506" y="2167467"/>
                  </a:cubicBezTo>
                  <a:lnTo>
                    <a:pt x="40065" y="2167467"/>
                  </a:lnTo>
                  <a:cubicBezTo>
                    <a:pt x="29439" y="2167467"/>
                    <a:pt x="19248" y="2163246"/>
                    <a:pt x="11735" y="2155732"/>
                  </a:cubicBezTo>
                  <a:cubicBezTo>
                    <a:pt x="4221" y="2148218"/>
                    <a:pt x="0" y="2138028"/>
                    <a:pt x="0" y="2127402"/>
                  </a:cubicBezTo>
                  <a:lnTo>
                    <a:pt x="0" y="40065"/>
                  </a:lnTo>
                  <a:cubicBezTo>
                    <a:pt x="0" y="29439"/>
                    <a:pt x="4221" y="19248"/>
                    <a:pt x="11735" y="11735"/>
                  </a:cubicBezTo>
                  <a:cubicBezTo>
                    <a:pt x="19248" y="4221"/>
                    <a:pt x="29439" y="0"/>
                    <a:pt x="40065" y="0"/>
                  </a:cubicBezTo>
                  <a:close/>
                </a:path>
              </a:pathLst>
            </a:custGeom>
            <a:solidFill>
              <a:srgbClr val="FF8B82"/>
            </a:solidFill>
          </p:spPr>
        </p:sp>
        <p:sp>
          <p:nvSpPr>
            <p:cNvPr id="7" name="TextBox 7"/>
            <p:cNvSpPr txBox="1"/>
            <p:nvPr/>
          </p:nvSpPr>
          <p:spPr>
            <a:xfrm>
              <a:off x="0" y="-66675"/>
              <a:ext cx="812800" cy="879475"/>
            </a:xfrm>
            <a:prstGeom prst="rect">
              <a:avLst/>
            </a:prstGeom>
          </p:spPr>
          <p:txBody>
            <a:bodyPr lIns="50800" tIns="50800" rIns="50800" bIns="50800" rtlCol="0" anchor="ctr"/>
            <a:lstStyle/>
            <a:p>
              <a:pPr algn="ctr">
                <a:lnSpc>
                  <a:spcPts val="2609"/>
                </a:lnSpc>
              </a:pPr>
              <a:endParaRPr/>
            </a:p>
          </p:txBody>
        </p:sp>
      </p:grpSp>
      <p:sp>
        <p:nvSpPr>
          <p:cNvPr id="8" name="Freeform 8"/>
          <p:cNvSpPr/>
          <p:nvPr/>
        </p:nvSpPr>
        <p:spPr>
          <a:xfrm rot="-1879425">
            <a:off x="14923593" y="8364810"/>
            <a:ext cx="3422940" cy="734506"/>
          </a:xfrm>
          <a:custGeom>
            <a:avLst/>
            <a:gdLst/>
            <a:ahLst/>
            <a:cxnLst/>
            <a:rect l="l" t="t" r="r" b="b"/>
            <a:pathLst>
              <a:path w="3422940" h="734506">
                <a:moveTo>
                  <a:pt x="0" y="0"/>
                </a:moveTo>
                <a:lnTo>
                  <a:pt x="3422940" y="0"/>
                </a:lnTo>
                <a:lnTo>
                  <a:pt x="3422940" y="734506"/>
                </a:lnTo>
                <a:lnTo>
                  <a:pt x="0" y="734506"/>
                </a:lnTo>
                <a:lnTo>
                  <a:pt x="0" y="0"/>
                </a:lnTo>
                <a:close/>
              </a:path>
            </a:pathLst>
          </a:custGeom>
          <a:blipFill>
            <a:blip r:embed="rId6"/>
            <a:stretch>
              <a:fillRect/>
            </a:stretch>
          </a:blipFill>
        </p:spPr>
      </p:sp>
      <p:sp>
        <p:nvSpPr>
          <p:cNvPr id="9" name="Freeform 9"/>
          <p:cNvSpPr/>
          <p:nvPr/>
        </p:nvSpPr>
        <p:spPr>
          <a:xfrm>
            <a:off x="15250215" y="0"/>
            <a:ext cx="2531567" cy="2573682"/>
          </a:xfrm>
          <a:custGeom>
            <a:avLst/>
            <a:gdLst/>
            <a:ahLst/>
            <a:cxnLst/>
            <a:rect l="l" t="t" r="r" b="b"/>
            <a:pathLst>
              <a:path w="2531567" h="2573682">
                <a:moveTo>
                  <a:pt x="0" y="0"/>
                </a:moveTo>
                <a:lnTo>
                  <a:pt x="2531567" y="0"/>
                </a:lnTo>
                <a:lnTo>
                  <a:pt x="2531567" y="2573682"/>
                </a:lnTo>
                <a:lnTo>
                  <a:pt x="0" y="25736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TextBox 11"/>
          <p:cNvSpPr txBox="1"/>
          <p:nvPr/>
        </p:nvSpPr>
        <p:spPr>
          <a:xfrm>
            <a:off x="6100799" y="1498338"/>
            <a:ext cx="11487361" cy="2558201"/>
          </a:xfrm>
          <a:prstGeom prst="rect">
            <a:avLst/>
          </a:prstGeom>
        </p:spPr>
        <p:txBody>
          <a:bodyPr wrap="square" lIns="0" tIns="0" rIns="0" bIns="0" rtlCol="0" anchor="t">
            <a:spAutoFit/>
          </a:bodyPr>
          <a:lstStyle/>
          <a:p>
            <a:pPr algn="ctr">
              <a:lnSpc>
                <a:spcPts val="10449"/>
              </a:lnSpc>
            </a:pPr>
            <a:r>
              <a:rPr lang="en-US" sz="7200">
                <a:solidFill>
                  <a:srgbClr val="FFFFFF"/>
                </a:solidFill>
                <a:latin typeface="Puimek Font TH"/>
              </a:rPr>
              <a:t>PART 3. </a:t>
            </a:r>
          </a:p>
          <a:p>
            <a:pPr>
              <a:lnSpc>
                <a:spcPts val="10449"/>
              </a:lnSpc>
            </a:pPr>
            <a:r>
              <a:rPr lang="en-US" sz="7200">
                <a:solidFill>
                  <a:srgbClr val="FFFFFF"/>
                </a:solidFill>
                <a:latin typeface="Puimek Font TH"/>
              </a:rPr>
              <a:t>COMMUNICATION SKILLS</a:t>
            </a:r>
          </a:p>
        </p:txBody>
      </p:sp>
      <p:sp>
        <p:nvSpPr>
          <p:cNvPr id="12" name="Freeform 12"/>
          <p:cNvSpPr/>
          <p:nvPr/>
        </p:nvSpPr>
        <p:spPr>
          <a:xfrm rot="4533940">
            <a:off x="160770" y="7610137"/>
            <a:ext cx="3978762" cy="3711100"/>
          </a:xfrm>
          <a:custGeom>
            <a:avLst/>
            <a:gdLst/>
            <a:ahLst/>
            <a:cxnLst/>
            <a:rect l="l" t="t" r="r" b="b"/>
            <a:pathLst>
              <a:path w="3978762" h="3711100">
                <a:moveTo>
                  <a:pt x="0" y="0"/>
                </a:moveTo>
                <a:lnTo>
                  <a:pt x="3978761" y="0"/>
                </a:lnTo>
                <a:lnTo>
                  <a:pt x="3978761"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rot="9806711">
            <a:off x="3803046" y="-1226988"/>
            <a:ext cx="3978762" cy="3711100"/>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4" name="Freeform 14"/>
          <p:cNvSpPr/>
          <p:nvPr/>
        </p:nvSpPr>
        <p:spPr>
          <a:xfrm rot="725358">
            <a:off x="123673" y="2602950"/>
            <a:ext cx="5804655" cy="4931995"/>
          </a:xfrm>
          <a:custGeom>
            <a:avLst/>
            <a:gdLst/>
            <a:ahLst/>
            <a:cxnLst/>
            <a:rect l="l" t="t" r="r" b="b"/>
            <a:pathLst>
              <a:path w="7287988" h="6651946">
                <a:moveTo>
                  <a:pt x="0" y="0"/>
                </a:moveTo>
                <a:lnTo>
                  <a:pt x="7287988" y="0"/>
                </a:lnTo>
                <a:lnTo>
                  <a:pt x="7287988" y="6651946"/>
                </a:lnTo>
                <a:lnTo>
                  <a:pt x="0" y="665194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rot="6998814">
            <a:off x="173998" y="-1764878"/>
            <a:ext cx="4887233" cy="4558455"/>
          </a:xfrm>
          <a:custGeom>
            <a:avLst/>
            <a:gdLst/>
            <a:ahLst/>
            <a:cxnLst/>
            <a:rect l="l" t="t" r="r" b="b"/>
            <a:pathLst>
              <a:path w="4887233" h="4558455">
                <a:moveTo>
                  <a:pt x="0" y="0"/>
                </a:moveTo>
                <a:lnTo>
                  <a:pt x="4887233" y="0"/>
                </a:lnTo>
                <a:lnTo>
                  <a:pt x="4887233" y="4558456"/>
                </a:lnTo>
                <a:lnTo>
                  <a:pt x="0" y="45584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rot="2474649">
            <a:off x="9721495" y="4716117"/>
            <a:ext cx="2646698" cy="838059"/>
          </a:xfrm>
          <a:custGeom>
            <a:avLst/>
            <a:gdLst/>
            <a:ahLst/>
            <a:cxnLst/>
            <a:rect l="l" t="t" r="r" b="b"/>
            <a:pathLst>
              <a:path w="1631938" h="614202">
                <a:moveTo>
                  <a:pt x="0" y="0"/>
                </a:moveTo>
                <a:lnTo>
                  <a:pt x="1631938" y="0"/>
                </a:lnTo>
                <a:lnTo>
                  <a:pt x="1631938" y="614202"/>
                </a:lnTo>
                <a:lnTo>
                  <a:pt x="0" y="61420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45" name="TextBox 11">
            <a:extLst>
              <a:ext uri="{FF2B5EF4-FFF2-40B4-BE49-F238E27FC236}">
                <a16:creationId xmlns:a16="http://schemas.microsoft.com/office/drawing/2014/main" id="{3F2E5439-57A7-4527-A780-E19D827D9BED}"/>
              </a:ext>
            </a:extLst>
          </p:cNvPr>
          <p:cNvSpPr txBox="1"/>
          <p:nvPr/>
        </p:nvSpPr>
        <p:spPr>
          <a:xfrm>
            <a:off x="7962864" y="6455637"/>
            <a:ext cx="11605994" cy="1358385"/>
          </a:xfrm>
          <a:prstGeom prst="rect">
            <a:avLst/>
          </a:prstGeom>
        </p:spPr>
        <p:txBody>
          <a:bodyPr wrap="square" lIns="0" tIns="0" rIns="0" bIns="0" rtlCol="0" anchor="t">
            <a:spAutoFit/>
          </a:bodyPr>
          <a:lstStyle/>
          <a:p>
            <a:pPr>
              <a:lnSpc>
                <a:spcPts val="10449"/>
              </a:lnSpc>
            </a:pPr>
            <a:r>
              <a:rPr lang="en-US" sz="8800">
                <a:solidFill>
                  <a:srgbClr val="FFFFFF"/>
                </a:solidFill>
                <a:latin typeface="Puimek Font TH"/>
              </a:rPr>
              <a:t>III. READING</a:t>
            </a:r>
          </a:p>
        </p:txBody>
      </p:sp>
    </p:spTree>
    <p:extLst>
      <p:ext uri="{BB962C8B-B14F-4D97-AF65-F5344CB8AC3E}">
        <p14:creationId xmlns:p14="http://schemas.microsoft.com/office/powerpoint/2010/main" val="22960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0" y="0"/>
            <a:ext cx="18265896" cy="10287000"/>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1390083">
            <a:off x="-1906788" y="7933628"/>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164108" y="-655338"/>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7066488" y="8807707"/>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21132670">
            <a:off x="8056331" y="-624496"/>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6145481" y="-969178"/>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3856269" y="75639"/>
            <a:ext cx="14940303" cy="837473"/>
          </a:xfrm>
          <a:prstGeom prst="rect">
            <a:avLst/>
          </a:prstGeom>
          <a:noFill/>
        </p:spPr>
        <p:txBody>
          <a:bodyPr wrap="square">
            <a:spAutoFit/>
          </a:bodyPr>
          <a:lstStyle/>
          <a:p>
            <a:pPr algn="just">
              <a:lnSpc>
                <a:spcPct val="150000"/>
              </a:lnSpc>
              <a:spcAft>
                <a:spcPts val="800"/>
              </a:spcAft>
            </a:pPr>
            <a:r>
              <a:rPr lang="en-US" sz="3600" b="1">
                <a:solidFill>
                  <a:srgbClr val="0070C0"/>
                </a:solidFill>
                <a:latin typeface="Calibri" panose="020F0502020204030204" pitchFamily="34" charset="0"/>
                <a:ea typeface="Calibri" panose="020F0502020204030204" pitchFamily="34" charset="0"/>
                <a:cs typeface="Calibri" panose="020F0502020204030204" pitchFamily="34" charset="0"/>
              </a:rPr>
              <a:t>Exercise 1. Fill in the blank with a word/ phrase in the box.</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9E664F1E-3240-4508-AEDB-85AA68513DB1}"/>
              </a:ext>
            </a:extLst>
          </p:cNvPr>
          <p:cNvSpPr txBox="1"/>
          <p:nvPr/>
        </p:nvSpPr>
        <p:spPr>
          <a:xfrm>
            <a:off x="712848" y="1472834"/>
            <a:ext cx="16840200" cy="8710077"/>
          </a:xfrm>
          <a:prstGeom prst="rect">
            <a:avLst/>
          </a:prstGeom>
          <a:noFill/>
        </p:spPr>
        <p:txBody>
          <a:bodyPr wrap="square">
            <a:spAutoFit/>
          </a:bodyPr>
          <a:lstStyle/>
          <a:p>
            <a:pPr algn="ctr"/>
            <a:r>
              <a:rPr lang="en-US" sz="3500" b="1">
                <a:solidFill>
                  <a:srgbClr val="000000"/>
                </a:solidFill>
                <a:effectLst/>
                <a:latin typeface="Calibri" panose="020F0502020204030204" pitchFamily="34" charset="0"/>
                <a:ea typeface="Cambria" panose="02040503050406030204" pitchFamily="18" charset="0"/>
                <a:cs typeface="Cambria" panose="02040503050406030204" pitchFamily="18" charset="0"/>
              </a:rPr>
              <a:t>The main features of Vietnamese Cuisine</a:t>
            </a:r>
            <a:endParaRPr lang="en-US" sz="3500">
              <a:effectLst/>
              <a:latin typeface="Cambria" panose="02040503050406030204" pitchFamily="18" charset="0"/>
              <a:ea typeface="Cambria" panose="02040503050406030204" pitchFamily="18" charset="0"/>
              <a:cs typeface="Cambria" panose="02040503050406030204" pitchFamily="18" charset="0"/>
            </a:endParaRPr>
          </a:p>
          <a:p>
            <a:pPr algn="just"/>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Cuisine in the country with more than 100,000,000 people differs strikingly between the north, south and central regions, but two key (</a:t>
            </a:r>
            <a:r>
              <a:rPr lang="en-US" sz="35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 _____________ stand out.</a:t>
            </a:r>
            <a:endParaRPr lang="en-US" sz="3500">
              <a:effectLst/>
              <a:latin typeface="Cambria" panose="02040503050406030204" pitchFamily="18" charset="0"/>
              <a:ea typeface="Cambria" panose="02040503050406030204" pitchFamily="18" charset="0"/>
              <a:cs typeface="Cambria" panose="02040503050406030204" pitchFamily="18" charset="0"/>
            </a:endParaRPr>
          </a:p>
          <a:p>
            <a:pPr algn="just"/>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Firstly, (</a:t>
            </a:r>
            <a:r>
              <a:rPr lang="en-US" sz="35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 _____________ plays an essential role in the nations diet as it does throughout Southeast Asia. Humorous speaking Vietnamese is noodle-crazy. You have seen regularly the (</a:t>
            </a:r>
            <a:r>
              <a:rPr lang="en-US" sz="35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 _____________ of noodle in their breakfast, lunch and dinner, in homes, restaurants and at roadside stands. Noodles are eaten wet and dry, in soup or beside soup, and are made in different shapes and thicknesses of wheat, rice and mung beans such as </a:t>
            </a:r>
            <a:r>
              <a:rPr lang="en-US" sz="3500" i="1">
                <a:solidFill>
                  <a:srgbClr val="000000"/>
                </a:solidFill>
                <a:effectLst/>
                <a:latin typeface="Calibri" panose="020F0502020204030204" pitchFamily="34" charset="0"/>
                <a:ea typeface="Cambria" panose="02040503050406030204" pitchFamily="18" charset="0"/>
                <a:cs typeface="Cambria" panose="02040503050406030204" pitchFamily="18" charset="0"/>
              </a:rPr>
              <a:t>bun cha, Cao Lau, Hue beef noodle, bun rieu...</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 Rice also a main (</a:t>
            </a:r>
            <a:r>
              <a:rPr lang="en-US" sz="35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 _____________ for making </a:t>
            </a:r>
            <a:r>
              <a:rPr lang="en-US" sz="3500" i="1">
                <a:solidFill>
                  <a:srgbClr val="000000"/>
                </a:solidFill>
                <a:effectLst/>
                <a:latin typeface="Calibri" panose="020F0502020204030204" pitchFamily="34" charset="0"/>
                <a:ea typeface="Cambria" panose="02040503050406030204" pitchFamily="18" charset="0"/>
                <a:cs typeface="Cambria" panose="02040503050406030204" pitchFamily="18" charset="0"/>
              </a:rPr>
              <a:t>banh chung, banh bao, banh xeo, banh beo, xoi...</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Secondly, no meal is complete without fresh vegetables and (</a:t>
            </a:r>
            <a:r>
              <a:rPr lang="en-US" sz="35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 _____________. Thanks to the tropical climate, fresh vegetables are (</a:t>
            </a:r>
            <a:r>
              <a:rPr lang="en-US" sz="3500" b="1">
                <a:solidFill>
                  <a:srgbClr val="0070C0"/>
                </a:solidFill>
                <a:effectLst/>
                <a:latin typeface="Calibri" panose="020F0502020204030204" pitchFamily="34" charset="0"/>
                <a:ea typeface="Cambria" panose="02040503050406030204" pitchFamily="18" charset="0"/>
                <a:cs typeface="Cambria" panose="02040503050406030204" pitchFamily="18" charset="0"/>
              </a:rPr>
              <a:t>6</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 _____________ all the year round. As the result, dishes with fresh vegetable become (</a:t>
            </a:r>
            <a:r>
              <a:rPr lang="en-US" sz="3500" b="1">
                <a:solidFill>
                  <a:srgbClr val="0070C0"/>
                </a:solidFill>
                <a:effectLst/>
                <a:latin typeface="Calibri" panose="020F0502020204030204" pitchFamily="34" charset="0"/>
                <a:ea typeface="Cambria" panose="02040503050406030204" pitchFamily="18" charset="0"/>
                <a:cs typeface="Cambria" panose="02040503050406030204" pitchFamily="18" charset="0"/>
              </a:rPr>
              <a:t>7</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 _____________ with every family, especially with poor people in the old days. Some popular dishes are </a:t>
            </a:r>
            <a:r>
              <a:rPr lang="en-US" sz="3500" i="1">
                <a:solidFill>
                  <a:srgbClr val="000000"/>
                </a:solidFill>
                <a:effectLst/>
                <a:latin typeface="Calibri" panose="020F0502020204030204" pitchFamily="34" charset="0"/>
                <a:ea typeface="Cambria" panose="02040503050406030204" pitchFamily="18" charset="0"/>
                <a:cs typeface="Cambria" panose="02040503050406030204" pitchFamily="18" charset="0"/>
              </a:rPr>
              <a:t>canh, goi ngo sen, nom du du, rau muong, caphao...</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 Viet Nam can also be considered as a tropical paradise of (</a:t>
            </a:r>
            <a:r>
              <a:rPr lang="en-US" sz="3500" b="1">
                <a:solidFill>
                  <a:srgbClr val="0070C0"/>
                </a:solidFill>
                <a:effectLst/>
                <a:latin typeface="Calibri" panose="020F0502020204030204" pitchFamily="34" charset="0"/>
                <a:ea typeface="Cambria" panose="02040503050406030204" pitchFamily="18" charset="0"/>
                <a:cs typeface="Cambria" panose="02040503050406030204" pitchFamily="18" charset="0"/>
              </a:rPr>
              <a:t>8</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 _____________ and beverage with </a:t>
            </a:r>
            <a:r>
              <a:rPr lang="en-US" sz="3500" i="1">
                <a:solidFill>
                  <a:srgbClr val="000000"/>
                </a:solidFill>
                <a:effectLst/>
                <a:latin typeface="Calibri" panose="020F0502020204030204" pitchFamily="34" charset="0"/>
                <a:ea typeface="Cambria" panose="02040503050406030204" pitchFamily="18" charset="0"/>
                <a:cs typeface="Cambria" panose="02040503050406030204" pitchFamily="18" charset="0"/>
              </a:rPr>
              <a:t>che,</a:t>
            </a:r>
            <a:r>
              <a:rPr lang="en-US" sz="3500">
                <a:solidFill>
                  <a:srgbClr val="000000"/>
                </a:solidFill>
                <a:effectLst/>
                <a:latin typeface="Calibri" panose="020F0502020204030204" pitchFamily="34" charset="0"/>
                <a:ea typeface="Cambria" panose="02040503050406030204" pitchFamily="18" charset="0"/>
                <a:cs typeface="Cambria" panose="02040503050406030204" pitchFamily="18" charset="0"/>
              </a:rPr>
              <a:t> sugarcane, fruit smoothies, bubble tea...</a:t>
            </a:r>
            <a:endParaRPr lang="en-US" sz="3500">
              <a:effectLst/>
              <a:latin typeface="Cambria" panose="02040503050406030204" pitchFamily="18" charset="0"/>
              <a:ea typeface="Cambria" panose="02040503050406030204" pitchFamily="18" charset="0"/>
              <a:cs typeface="Cambria" panose="02040503050406030204" pitchFamily="18" charset="0"/>
            </a:endParaRPr>
          </a:p>
        </p:txBody>
      </p:sp>
      <p:sp>
        <p:nvSpPr>
          <p:cNvPr id="20" name="TextBox 19">
            <a:extLst>
              <a:ext uri="{FF2B5EF4-FFF2-40B4-BE49-F238E27FC236}">
                <a16:creationId xmlns:a16="http://schemas.microsoft.com/office/drawing/2014/main" id="{D80A3094-6D01-4269-A3C3-01024BB6A41F}"/>
              </a:ext>
            </a:extLst>
          </p:cNvPr>
          <p:cNvSpPr txBox="1"/>
          <p:nvPr/>
        </p:nvSpPr>
        <p:spPr>
          <a:xfrm>
            <a:off x="563749" y="737451"/>
            <a:ext cx="3206416" cy="741678"/>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FF0000"/>
                </a:solidFill>
                <a:effectLst/>
                <a:uLnTx/>
                <a:uFillTx/>
                <a:latin typeface="Rockwell" panose="02060603020205020403" pitchFamily="18" charset="0"/>
                <a:ea typeface="Cambria" panose="02040503050406030204" pitchFamily="18" charset="0"/>
                <a:cs typeface="Calibri" panose="020F0502020204030204" pitchFamily="34" charset="0"/>
              </a:rPr>
              <a:t>familiar</a:t>
            </a:r>
            <a:endParaRPr kumimoji="0" lang="en-US" sz="3600" b="1" i="0" u="none" strike="noStrike" kern="1200" cap="none" spc="0" normalizeH="0" baseline="0" noProof="0">
              <a:ln>
                <a:noFill/>
              </a:ln>
              <a:solidFill>
                <a:srgbClr val="FF0000"/>
              </a:solidFill>
              <a:effectLst/>
              <a:uLnTx/>
              <a:uFillTx/>
              <a:latin typeface="Cambria" panose="02040503050406030204" pitchFamily="18" charset="0"/>
              <a:ea typeface="Cambria" panose="02040503050406030204" pitchFamily="18" charset="0"/>
              <a:cs typeface="Cambria" panose="02040503050406030204" pitchFamily="18" charset="0"/>
            </a:endParaRPr>
          </a:p>
        </p:txBody>
      </p:sp>
      <p:sp>
        <p:nvSpPr>
          <p:cNvPr id="22" name="TextBox 21">
            <a:extLst>
              <a:ext uri="{FF2B5EF4-FFF2-40B4-BE49-F238E27FC236}">
                <a16:creationId xmlns:a16="http://schemas.microsoft.com/office/drawing/2014/main" id="{08B04F94-5BAF-4C7B-96B4-30BBAA6A1640}"/>
              </a:ext>
            </a:extLst>
          </p:cNvPr>
          <p:cNvSpPr txBox="1"/>
          <p:nvPr/>
        </p:nvSpPr>
        <p:spPr>
          <a:xfrm>
            <a:off x="2166957" y="732756"/>
            <a:ext cx="3206416" cy="741678"/>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FF0000"/>
                </a:solidFill>
                <a:effectLst/>
                <a:uLnTx/>
                <a:uFillTx/>
                <a:latin typeface="Rockwell" panose="02060603020205020403" pitchFamily="18" charset="0"/>
                <a:ea typeface="Cambria" panose="02040503050406030204" pitchFamily="18" charset="0"/>
                <a:cs typeface="Calibri" panose="020F0502020204030204" pitchFamily="34" charset="0"/>
              </a:rPr>
              <a:t>rice</a:t>
            </a:r>
          </a:p>
        </p:txBody>
      </p:sp>
      <p:sp>
        <p:nvSpPr>
          <p:cNvPr id="23" name="TextBox 22">
            <a:extLst>
              <a:ext uri="{FF2B5EF4-FFF2-40B4-BE49-F238E27FC236}">
                <a16:creationId xmlns:a16="http://schemas.microsoft.com/office/drawing/2014/main" id="{2BA4F0FA-1D12-4B0A-81A3-5A0FB71C4806}"/>
              </a:ext>
            </a:extLst>
          </p:cNvPr>
          <p:cNvSpPr txBox="1"/>
          <p:nvPr/>
        </p:nvSpPr>
        <p:spPr>
          <a:xfrm>
            <a:off x="3689287" y="742146"/>
            <a:ext cx="3206416" cy="741678"/>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FF0000"/>
                </a:solidFill>
                <a:effectLst/>
                <a:uLnTx/>
                <a:uFillTx/>
                <a:latin typeface="Rockwell" panose="02060603020205020403" pitchFamily="18" charset="0"/>
                <a:ea typeface="Cambria" panose="02040503050406030204" pitchFamily="18" charset="0"/>
                <a:cs typeface="Calibri" panose="020F0502020204030204" pitchFamily="34" charset="0"/>
              </a:rPr>
              <a:t>features</a:t>
            </a:r>
          </a:p>
        </p:txBody>
      </p:sp>
      <p:sp>
        <p:nvSpPr>
          <p:cNvPr id="24" name="TextBox 23">
            <a:extLst>
              <a:ext uri="{FF2B5EF4-FFF2-40B4-BE49-F238E27FC236}">
                <a16:creationId xmlns:a16="http://schemas.microsoft.com/office/drawing/2014/main" id="{8F9344FC-9B4A-4A72-A0C9-56DFFD24AB66}"/>
              </a:ext>
            </a:extLst>
          </p:cNvPr>
          <p:cNvSpPr txBox="1"/>
          <p:nvPr/>
        </p:nvSpPr>
        <p:spPr>
          <a:xfrm>
            <a:off x="5961757" y="744222"/>
            <a:ext cx="3206416" cy="741678"/>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FF0000"/>
                </a:solidFill>
                <a:effectLst/>
                <a:uLnTx/>
                <a:uFillTx/>
                <a:latin typeface="Rockwell" panose="02060603020205020403" pitchFamily="18" charset="0"/>
                <a:ea typeface="Cambria" panose="02040503050406030204" pitchFamily="18" charset="0"/>
                <a:cs typeface="Calibri" panose="020F0502020204030204" pitchFamily="34" charset="0"/>
              </a:rPr>
              <a:t>ingredients</a:t>
            </a:r>
          </a:p>
        </p:txBody>
      </p:sp>
      <p:sp>
        <p:nvSpPr>
          <p:cNvPr id="25" name="TextBox 24">
            <a:extLst>
              <a:ext uri="{FF2B5EF4-FFF2-40B4-BE49-F238E27FC236}">
                <a16:creationId xmlns:a16="http://schemas.microsoft.com/office/drawing/2014/main" id="{1B40F76F-0AE5-4F8E-9E57-934AAA0A6861}"/>
              </a:ext>
            </a:extLst>
          </p:cNvPr>
          <p:cNvSpPr txBox="1"/>
          <p:nvPr/>
        </p:nvSpPr>
        <p:spPr>
          <a:xfrm>
            <a:off x="8073287" y="708079"/>
            <a:ext cx="3206416" cy="741678"/>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FF0000"/>
                </a:solidFill>
                <a:effectLst/>
                <a:uLnTx/>
                <a:uFillTx/>
                <a:latin typeface="Rockwell" panose="02060603020205020403" pitchFamily="18" charset="0"/>
                <a:ea typeface="Cambria" panose="02040503050406030204" pitchFamily="18" charset="0"/>
                <a:cs typeface="Calibri" panose="020F0502020204030204" pitchFamily="34" charset="0"/>
              </a:rPr>
              <a:t>herbs</a:t>
            </a:r>
          </a:p>
        </p:txBody>
      </p:sp>
      <p:sp>
        <p:nvSpPr>
          <p:cNvPr id="26" name="TextBox 25">
            <a:extLst>
              <a:ext uri="{FF2B5EF4-FFF2-40B4-BE49-F238E27FC236}">
                <a16:creationId xmlns:a16="http://schemas.microsoft.com/office/drawing/2014/main" id="{2C80555D-C90B-4377-916C-50B83B7D527A}"/>
              </a:ext>
            </a:extLst>
          </p:cNvPr>
          <p:cNvSpPr txBox="1"/>
          <p:nvPr/>
        </p:nvSpPr>
        <p:spPr>
          <a:xfrm>
            <a:off x="9880118" y="708079"/>
            <a:ext cx="3206416" cy="741678"/>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FF0000"/>
                </a:solidFill>
                <a:effectLst/>
                <a:uLnTx/>
                <a:uFillTx/>
                <a:latin typeface="Rockwell" panose="02060603020205020403" pitchFamily="18" charset="0"/>
                <a:ea typeface="Cambria" panose="02040503050406030204" pitchFamily="18" charset="0"/>
                <a:cs typeface="Calibri" panose="020F0502020204030204" pitchFamily="34" charset="0"/>
              </a:rPr>
              <a:t>available</a:t>
            </a:r>
          </a:p>
        </p:txBody>
      </p:sp>
      <p:sp>
        <p:nvSpPr>
          <p:cNvPr id="27" name="TextBox 26">
            <a:extLst>
              <a:ext uri="{FF2B5EF4-FFF2-40B4-BE49-F238E27FC236}">
                <a16:creationId xmlns:a16="http://schemas.microsoft.com/office/drawing/2014/main" id="{59D7DBE4-6F29-4EBA-B129-151F4A3772B2}"/>
              </a:ext>
            </a:extLst>
          </p:cNvPr>
          <p:cNvSpPr txBox="1"/>
          <p:nvPr/>
        </p:nvSpPr>
        <p:spPr>
          <a:xfrm>
            <a:off x="12266861" y="696468"/>
            <a:ext cx="3206416" cy="741678"/>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FF0000"/>
                </a:solidFill>
                <a:effectLst/>
                <a:uLnTx/>
                <a:uFillTx/>
                <a:latin typeface="Rockwell" panose="02060603020205020403" pitchFamily="18" charset="0"/>
                <a:ea typeface="Cambria" panose="02040503050406030204" pitchFamily="18" charset="0"/>
                <a:cs typeface="Calibri" panose="020F0502020204030204" pitchFamily="34" charset="0"/>
              </a:rPr>
              <a:t>appearance</a:t>
            </a:r>
          </a:p>
        </p:txBody>
      </p:sp>
      <p:sp>
        <p:nvSpPr>
          <p:cNvPr id="28" name="TextBox 27">
            <a:extLst>
              <a:ext uri="{FF2B5EF4-FFF2-40B4-BE49-F238E27FC236}">
                <a16:creationId xmlns:a16="http://schemas.microsoft.com/office/drawing/2014/main" id="{9A309D21-5466-4E07-B063-7F71D53FFF0D}"/>
              </a:ext>
            </a:extLst>
          </p:cNvPr>
          <p:cNvSpPr txBox="1"/>
          <p:nvPr/>
        </p:nvSpPr>
        <p:spPr>
          <a:xfrm>
            <a:off x="14517835" y="695013"/>
            <a:ext cx="3206416" cy="741678"/>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FF0000"/>
                </a:solidFill>
                <a:effectLst/>
                <a:uLnTx/>
                <a:uFillTx/>
                <a:latin typeface="Rockwell" panose="02060603020205020403" pitchFamily="18" charset="0"/>
                <a:ea typeface="Cambria" panose="02040503050406030204" pitchFamily="18" charset="0"/>
                <a:cs typeface="Calibri" panose="020F0502020204030204" pitchFamily="34" charset="0"/>
              </a:rPr>
              <a:t>dessert</a:t>
            </a:r>
          </a:p>
        </p:txBody>
      </p:sp>
    </p:spTree>
    <p:extLst>
      <p:ext uri="{BB962C8B-B14F-4D97-AF65-F5344CB8AC3E}">
        <p14:creationId xmlns:p14="http://schemas.microsoft.com/office/powerpoint/2010/main" val="3071011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p:cTn id="57" dur="500" fill="hold"/>
                                        <p:tgtEl>
                                          <p:spTgt spid="22"/>
                                        </p:tgtEl>
                                        <p:attrNameLst>
                                          <p:attrName>ppt_w</p:attrName>
                                        </p:attrNameLst>
                                      </p:cBhvr>
                                      <p:tavLst>
                                        <p:tav tm="0">
                                          <p:val>
                                            <p:fltVal val="0"/>
                                          </p:val>
                                        </p:tav>
                                        <p:tav tm="100000">
                                          <p:val>
                                            <p:strVal val="#ppt_w"/>
                                          </p:val>
                                        </p:tav>
                                      </p:tavLst>
                                    </p:anim>
                                    <p:anim calcmode="lin" valueType="num">
                                      <p:cBhvr>
                                        <p:cTn id="58" dur="500" fill="hold"/>
                                        <p:tgtEl>
                                          <p:spTgt spid="22"/>
                                        </p:tgtEl>
                                        <p:attrNameLst>
                                          <p:attrName>ppt_h</p:attrName>
                                        </p:attrNameLst>
                                      </p:cBhvr>
                                      <p:tavLst>
                                        <p:tav tm="0">
                                          <p:val>
                                            <p:fltVal val="0"/>
                                          </p:val>
                                        </p:tav>
                                        <p:tav tm="100000">
                                          <p:val>
                                            <p:strVal val="#ppt_h"/>
                                          </p:val>
                                        </p:tav>
                                      </p:tavLst>
                                    </p:anim>
                                    <p:animEffect transition="in" filter="fade">
                                      <p:cBhvr>
                                        <p:cTn id="59" dur="500"/>
                                        <p:tgtEl>
                                          <p:spTgt spid="2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ppt_w</p:attrName>
                                        </p:attrNameLst>
                                      </p:cBhvr>
                                      <p:tavLst>
                                        <p:tav tm="0">
                                          <p:val>
                                            <p:fltVal val="0"/>
                                          </p:val>
                                        </p:tav>
                                        <p:tav tm="100000">
                                          <p:val>
                                            <p:strVal val="#ppt_w"/>
                                          </p:val>
                                        </p:tav>
                                      </p:tavLst>
                                    </p:anim>
                                    <p:anim calcmode="lin" valueType="num">
                                      <p:cBhvr>
                                        <p:cTn id="68" dur="500" fill="hold"/>
                                        <p:tgtEl>
                                          <p:spTgt spid="24"/>
                                        </p:tgtEl>
                                        <p:attrNameLst>
                                          <p:attrName>ppt_h</p:attrName>
                                        </p:attrNameLst>
                                      </p:cBhvr>
                                      <p:tavLst>
                                        <p:tav tm="0">
                                          <p:val>
                                            <p:fltVal val="0"/>
                                          </p:val>
                                        </p:tav>
                                        <p:tav tm="100000">
                                          <p:val>
                                            <p:strVal val="#ppt_h"/>
                                          </p:val>
                                        </p:tav>
                                      </p:tavLst>
                                    </p:anim>
                                    <p:animEffect transition="in" filter="fade">
                                      <p:cBhvr>
                                        <p:cTn id="69" dur="500"/>
                                        <p:tgtEl>
                                          <p:spTgt spid="24"/>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fltVal val="0"/>
                                          </p:val>
                                        </p:tav>
                                        <p:tav tm="100000">
                                          <p:val>
                                            <p:strVal val="#ppt_w"/>
                                          </p:val>
                                        </p:tav>
                                      </p:tavLst>
                                    </p:anim>
                                    <p:anim calcmode="lin" valueType="num">
                                      <p:cBhvr>
                                        <p:cTn id="78" dur="500" fill="hold"/>
                                        <p:tgtEl>
                                          <p:spTgt spid="26"/>
                                        </p:tgtEl>
                                        <p:attrNameLst>
                                          <p:attrName>ppt_h</p:attrName>
                                        </p:attrNameLst>
                                      </p:cBhvr>
                                      <p:tavLst>
                                        <p:tav tm="0">
                                          <p:val>
                                            <p:fltVal val="0"/>
                                          </p:val>
                                        </p:tav>
                                        <p:tav tm="100000">
                                          <p:val>
                                            <p:strVal val="#ppt_h"/>
                                          </p:val>
                                        </p:tav>
                                      </p:tavLst>
                                    </p:anim>
                                    <p:animEffect transition="in" filter="fade">
                                      <p:cBhvr>
                                        <p:cTn id="79" dur="500"/>
                                        <p:tgtEl>
                                          <p:spTgt spid="26"/>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 calcmode="lin" valueType="num">
                                      <p:cBhvr>
                                        <p:cTn id="82" dur="500" fill="hold"/>
                                        <p:tgtEl>
                                          <p:spTgt spid="27"/>
                                        </p:tgtEl>
                                        <p:attrNameLst>
                                          <p:attrName>ppt_w</p:attrName>
                                        </p:attrNameLst>
                                      </p:cBhvr>
                                      <p:tavLst>
                                        <p:tav tm="0">
                                          <p:val>
                                            <p:fltVal val="0"/>
                                          </p:val>
                                        </p:tav>
                                        <p:tav tm="100000">
                                          <p:val>
                                            <p:strVal val="#ppt_w"/>
                                          </p:val>
                                        </p:tav>
                                      </p:tavLst>
                                    </p:anim>
                                    <p:anim calcmode="lin" valueType="num">
                                      <p:cBhvr>
                                        <p:cTn id="83" dur="500" fill="hold"/>
                                        <p:tgtEl>
                                          <p:spTgt spid="27"/>
                                        </p:tgtEl>
                                        <p:attrNameLst>
                                          <p:attrName>ppt_h</p:attrName>
                                        </p:attrNameLst>
                                      </p:cBhvr>
                                      <p:tavLst>
                                        <p:tav tm="0">
                                          <p:val>
                                            <p:fltVal val="0"/>
                                          </p:val>
                                        </p:tav>
                                        <p:tav tm="100000">
                                          <p:val>
                                            <p:strVal val="#ppt_h"/>
                                          </p:val>
                                        </p:tav>
                                      </p:tavLst>
                                    </p:anim>
                                    <p:animEffect transition="in" filter="fade">
                                      <p:cBhvr>
                                        <p:cTn id="84" dur="500"/>
                                        <p:tgtEl>
                                          <p:spTgt spid="27"/>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p:cTn id="87" dur="500" fill="hold"/>
                                        <p:tgtEl>
                                          <p:spTgt spid="28"/>
                                        </p:tgtEl>
                                        <p:attrNameLst>
                                          <p:attrName>ppt_w</p:attrName>
                                        </p:attrNameLst>
                                      </p:cBhvr>
                                      <p:tavLst>
                                        <p:tav tm="0">
                                          <p:val>
                                            <p:fltVal val="0"/>
                                          </p:val>
                                        </p:tav>
                                        <p:tav tm="100000">
                                          <p:val>
                                            <p:strVal val="#ppt_w"/>
                                          </p:val>
                                        </p:tav>
                                      </p:tavLst>
                                    </p:anim>
                                    <p:anim calcmode="lin" valueType="num">
                                      <p:cBhvr>
                                        <p:cTn id="88" dur="500" fill="hold"/>
                                        <p:tgtEl>
                                          <p:spTgt spid="28"/>
                                        </p:tgtEl>
                                        <p:attrNameLst>
                                          <p:attrName>ppt_h</p:attrName>
                                        </p:attrNameLst>
                                      </p:cBhvr>
                                      <p:tavLst>
                                        <p:tav tm="0">
                                          <p:val>
                                            <p:fltVal val="0"/>
                                          </p:val>
                                        </p:tav>
                                        <p:tav tm="100000">
                                          <p:val>
                                            <p:strVal val="#ppt_h"/>
                                          </p:val>
                                        </p:tav>
                                      </p:tavLst>
                                    </p:anim>
                                    <p:animEffect transition="in" filter="fade">
                                      <p:cBhvr>
                                        <p:cTn id="89" dur="500"/>
                                        <p:tgtEl>
                                          <p:spTgt spid="28"/>
                                        </p:tgtEl>
                                      </p:cBhvr>
                                    </p:animEffect>
                                  </p:childTnLst>
                                </p:cTn>
                              </p:par>
                            </p:childTnLst>
                          </p:cTn>
                        </p:par>
                      </p:childTnLst>
                    </p:cTn>
                  </p:par>
                  <p:par>
                    <p:cTn id="90" fill="hold">
                      <p:stCondLst>
                        <p:cond delay="indefinite"/>
                      </p:stCondLst>
                      <p:childTnLst>
                        <p:par>
                          <p:cTn id="91" fill="hold">
                            <p:stCondLst>
                              <p:cond delay="0"/>
                            </p:stCondLst>
                            <p:childTnLst>
                              <p:par>
                                <p:cTn id="92" presetID="49" presetClass="path" presetSubtype="0" accel="50000" decel="50000" fill="hold" grpId="1" nodeType="clickEffect">
                                  <p:stCondLst>
                                    <p:cond delay="0"/>
                                  </p:stCondLst>
                                  <p:childTnLst>
                                    <p:animMotion origin="layout" path="M 2.77778E-7 -0.00818 L 0.31823 0.16142 " pathEditMode="relative" rAng="0" ptsTypes="AA">
                                      <p:cBhvr>
                                        <p:cTn id="93" dur="500" fill="hold"/>
                                        <p:tgtEl>
                                          <p:spTgt spid="23"/>
                                        </p:tgtEl>
                                        <p:attrNameLst>
                                          <p:attrName>ppt_x</p:attrName>
                                          <p:attrName>ppt_y</p:attrName>
                                        </p:attrNameLst>
                                      </p:cBhvr>
                                      <p:rCtr x="15911" y="8472"/>
                                    </p:animMotion>
                                  </p:childTnLst>
                                </p:cTn>
                              </p:par>
                            </p:childTnLst>
                          </p:cTn>
                        </p:par>
                      </p:childTnLst>
                    </p:cTn>
                  </p:par>
                  <p:par>
                    <p:cTn id="94" fill="hold">
                      <p:stCondLst>
                        <p:cond delay="indefinite"/>
                      </p:stCondLst>
                      <p:childTnLst>
                        <p:par>
                          <p:cTn id="95" fill="hold">
                            <p:stCondLst>
                              <p:cond delay="0"/>
                            </p:stCondLst>
                            <p:childTnLst>
                              <p:par>
                                <p:cTn id="96" presetID="49" presetClass="path" presetSubtype="0" accel="50000" decel="50000" fill="hold" grpId="1" nodeType="clickEffect">
                                  <p:stCondLst>
                                    <p:cond delay="0"/>
                                  </p:stCondLst>
                                  <p:childTnLst>
                                    <p:animMotion origin="layout" path="M -3.19444E-6 -3.08642E-6 L 0.00894 0.20756 " pathEditMode="relative" rAng="0" ptsTypes="AA">
                                      <p:cBhvr>
                                        <p:cTn id="97" dur="500" fill="hold"/>
                                        <p:tgtEl>
                                          <p:spTgt spid="22"/>
                                        </p:tgtEl>
                                        <p:attrNameLst>
                                          <p:attrName>ppt_x</p:attrName>
                                          <p:attrName>ppt_y</p:attrName>
                                        </p:attrNameLst>
                                      </p:cBhvr>
                                      <p:rCtr x="443" y="10370"/>
                                    </p:animMotion>
                                  </p:childTnLst>
                                </p:cTn>
                              </p:par>
                            </p:childTnLst>
                          </p:cTn>
                        </p:par>
                      </p:childTnLst>
                    </p:cTn>
                  </p:par>
                  <p:par>
                    <p:cTn id="98" fill="hold">
                      <p:stCondLst>
                        <p:cond delay="indefinite"/>
                      </p:stCondLst>
                      <p:childTnLst>
                        <p:par>
                          <p:cTn id="99" fill="hold">
                            <p:stCondLst>
                              <p:cond delay="0"/>
                            </p:stCondLst>
                            <p:childTnLst>
                              <p:par>
                                <p:cTn id="100" presetID="49" presetClass="path" presetSubtype="0" accel="50000" decel="50000" fill="hold" grpId="1" nodeType="clickEffect">
                                  <p:stCondLst>
                                    <p:cond delay="0"/>
                                  </p:stCondLst>
                                  <p:childTnLst>
                                    <p:animMotion origin="layout" path="M -1.38889E-7 -3.7037E-6 L -0.60451 0.31482 " pathEditMode="relative" rAng="0" ptsTypes="AA">
                                      <p:cBhvr>
                                        <p:cTn id="101" dur="500" fill="hold"/>
                                        <p:tgtEl>
                                          <p:spTgt spid="27"/>
                                        </p:tgtEl>
                                        <p:attrNameLst>
                                          <p:attrName>ppt_x</p:attrName>
                                          <p:attrName>ppt_y</p:attrName>
                                        </p:attrNameLst>
                                      </p:cBhvr>
                                      <p:rCtr x="-30226" y="15741"/>
                                    </p:animMotion>
                                  </p:childTnLst>
                                </p:cTn>
                              </p:par>
                            </p:childTnLst>
                          </p:cTn>
                        </p:par>
                      </p:childTnLst>
                    </p:cTn>
                  </p:par>
                  <p:par>
                    <p:cTn id="102" fill="hold">
                      <p:stCondLst>
                        <p:cond delay="indefinite"/>
                      </p:stCondLst>
                      <p:childTnLst>
                        <p:par>
                          <p:cTn id="103" fill="hold">
                            <p:stCondLst>
                              <p:cond delay="0"/>
                            </p:stCondLst>
                            <p:childTnLst>
                              <p:par>
                                <p:cTn id="104" presetID="49" presetClass="path" presetSubtype="0" accel="50000" decel="50000" fill="hold" grpId="1" nodeType="clickEffect">
                                  <p:stCondLst>
                                    <p:cond delay="0"/>
                                  </p:stCondLst>
                                  <p:childTnLst>
                                    <p:animMotion origin="layout" path="M 1.52778E-6 -3.33333E-6 L 0.21328 0.46574 " pathEditMode="relative" rAng="0" ptsTypes="AA">
                                      <p:cBhvr>
                                        <p:cTn id="105" dur="500" fill="hold"/>
                                        <p:tgtEl>
                                          <p:spTgt spid="24"/>
                                        </p:tgtEl>
                                        <p:attrNameLst>
                                          <p:attrName>ppt_x</p:attrName>
                                          <p:attrName>ppt_y</p:attrName>
                                        </p:attrNameLst>
                                      </p:cBhvr>
                                      <p:rCtr x="10660" y="23287"/>
                                    </p:animMotion>
                                  </p:childTnLst>
                                </p:cTn>
                              </p:par>
                            </p:childTnLst>
                          </p:cTn>
                        </p:par>
                      </p:childTnLst>
                    </p:cTn>
                  </p:par>
                  <p:par>
                    <p:cTn id="106" fill="hold">
                      <p:stCondLst>
                        <p:cond delay="indefinite"/>
                      </p:stCondLst>
                      <p:childTnLst>
                        <p:par>
                          <p:cTn id="107" fill="hold">
                            <p:stCondLst>
                              <p:cond delay="0"/>
                            </p:stCondLst>
                            <p:childTnLst>
                              <p:par>
                                <p:cTn id="108" presetID="49" presetClass="path" presetSubtype="0" accel="50000" decel="50000" fill="hold" grpId="1" nodeType="clickEffect">
                                  <p:stCondLst>
                                    <p:cond delay="0"/>
                                  </p:stCondLst>
                                  <p:childTnLst>
                                    <p:animMotion origin="layout" path="M 1.38889E-7 -3.95062E-6 L -0.31398 0.573 " pathEditMode="relative" rAng="0" ptsTypes="AA">
                                      <p:cBhvr>
                                        <p:cTn id="109" dur="500" fill="hold"/>
                                        <p:tgtEl>
                                          <p:spTgt spid="25"/>
                                        </p:tgtEl>
                                        <p:attrNameLst>
                                          <p:attrName>ppt_x</p:attrName>
                                          <p:attrName>ppt_y</p:attrName>
                                        </p:attrNameLst>
                                      </p:cBhvr>
                                      <p:rCtr x="-15703" y="28642"/>
                                    </p:animMotion>
                                  </p:childTnLst>
                                </p:cTn>
                              </p:par>
                            </p:childTnLst>
                          </p:cTn>
                        </p:par>
                      </p:childTnLst>
                    </p:cTn>
                  </p:par>
                  <p:par>
                    <p:cTn id="110" fill="hold">
                      <p:stCondLst>
                        <p:cond delay="indefinite"/>
                      </p:stCondLst>
                      <p:childTnLst>
                        <p:par>
                          <p:cTn id="111" fill="hold">
                            <p:stCondLst>
                              <p:cond delay="0"/>
                            </p:stCondLst>
                            <p:childTnLst>
                              <p:par>
                                <p:cTn id="112" presetID="49" presetClass="path" presetSubtype="0" accel="50000" decel="50000" fill="hold" grpId="1" nodeType="clickEffect">
                                  <p:stCondLst>
                                    <p:cond delay="0"/>
                                  </p:stCondLst>
                                  <p:childTnLst>
                                    <p:animMotion origin="layout" path="M -4.58333E-6 -0.00478 L -0.49288 0.62747 " pathEditMode="relative" rAng="0" ptsTypes="AA">
                                      <p:cBhvr>
                                        <p:cTn id="113" dur="500" fill="hold"/>
                                        <p:tgtEl>
                                          <p:spTgt spid="26"/>
                                        </p:tgtEl>
                                        <p:attrNameLst>
                                          <p:attrName>ppt_x</p:attrName>
                                          <p:attrName>ppt_y</p:attrName>
                                        </p:attrNameLst>
                                      </p:cBhvr>
                                      <p:rCtr x="-24644" y="31605"/>
                                    </p:animMotion>
                                  </p:childTnLst>
                                </p:cTn>
                              </p:par>
                            </p:childTnLst>
                          </p:cTn>
                        </p:par>
                      </p:childTnLst>
                    </p:cTn>
                  </p:par>
                  <p:par>
                    <p:cTn id="114" fill="hold">
                      <p:stCondLst>
                        <p:cond delay="indefinite"/>
                      </p:stCondLst>
                      <p:childTnLst>
                        <p:par>
                          <p:cTn id="115" fill="hold">
                            <p:stCondLst>
                              <p:cond delay="0"/>
                            </p:stCondLst>
                            <p:childTnLst>
                              <p:par>
                                <p:cTn id="116" presetID="49" presetClass="path" presetSubtype="0" accel="50000" decel="50000" fill="hold" grpId="1" nodeType="clickEffect">
                                  <p:stCondLst>
                                    <p:cond delay="0"/>
                                  </p:stCondLst>
                                  <p:childTnLst>
                                    <p:animMotion origin="layout" path="M 4.16667E-7 3.95062E-6 L 0.01198 0.67376 " pathEditMode="relative" rAng="0" ptsTypes="AA">
                                      <p:cBhvr>
                                        <p:cTn id="117" dur="500" fill="hold"/>
                                        <p:tgtEl>
                                          <p:spTgt spid="20"/>
                                        </p:tgtEl>
                                        <p:attrNameLst>
                                          <p:attrName>ppt_x</p:attrName>
                                          <p:attrName>ppt_y</p:attrName>
                                        </p:attrNameLst>
                                      </p:cBhvr>
                                      <p:rCtr x="599" y="33688"/>
                                    </p:animMotion>
                                  </p:childTnLst>
                                </p:cTn>
                              </p:par>
                            </p:childTnLst>
                          </p:cTn>
                        </p:par>
                      </p:childTnLst>
                    </p:cTn>
                  </p:par>
                  <p:par>
                    <p:cTn id="118" fill="hold">
                      <p:stCondLst>
                        <p:cond delay="indefinite"/>
                      </p:stCondLst>
                      <p:childTnLst>
                        <p:par>
                          <p:cTn id="119" fill="hold">
                            <p:stCondLst>
                              <p:cond delay="0"/>
                            </p:stCondLst>
                            <p:childTnLst>
                              <p:par>
                                <p:cTn id="120" presetID="49" presetClass="path" presetSubtype="0" accel="50000" decel="50000" fill="hold" grpId="1" nodeType="clickEffect">
                                  <p:stCondLst>
                                    <p:cond delay="0"/>
                                  </p:stCondLst>
                                  <p:childTnLst>
                                    <p:animMotion origin="layout" path="M -4.16667E-7 6.17284E-7 L -0.35712 0.78796 " pathEditMode="relative" rAng="0" ptsTypes="AA">
                                      <p:cBhvr>
                                        <p:cTn id="121" dur="500" fill="hold"/>
                                        <p:tgtEl>
                                          <p:spTgt spid="28"/>
                                        </p:tgtEl>
                                        <p:attrNameLst>
                                          <p:attrName>ppt_x</p:attrName>
                                          <p:attrName>ppt_y</p:attrName>
                                        </p:attrNameLst>
                                      </p:cBhvr>
                                      <p:rCtr x="-17856" y="3939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1" grpId="0"/>
      <p:bldP spid="20" grpId="0"/>
      <p:bldP spid="20" grpId="1"/>
      <p:bldP spid="22" grpId="0"/>
      <p:bldP spid="22" grpId="1"/>
      <p:bldP spid="23" grpId="0"/>
      <p:bldP spid="23" grpId="1"/>
      <p:bldP spid="24" grpId="0"/>
      <p:bldP spid="24" grpId="1"/>
      <p:bldP spid="25" grpId="0"/>
      <p:bldP spid="25" grpId="1"/>
      <p:bldP spid="26" grpId="0"/>
      <p:bldP spid="26" grpId="1"/>
      <p:bldP spid="27" grpId="0"/>
      <p:bldP spid="27" grpId="1"/>
      <p:bldP spid="28" grpId="0"/>
      <p:bldP spid="28"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1390083">
            <a:off x="-872883" y="7840606"/>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21138998">
            <a:off x="8062893" y="-624496"/>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2704018" y="252750"/>
            <a:ext cx="15159789" cy="920252"/>
          </a:xfrm>
          <a:prstGeom prst="rect">
            <a:avLst/>
          </a:prstGeom>
          <a:noFill/>
        </p:spPr>
        <p:txBody>
          <a:bodyPr wrap="square">
            <a:spAutoFit/>
          </a:bodyPr>
          <a:lstStyle/>
          <a:p>
            <a:pPr algn="just">
              <a:lnSpc>
                <a:spcPct val="150000"/>
              </a:lnSpc>
              <a:spcAft>
                <a:spcPts val="80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Ex 2a. Read and decide if each statement is True (T) or False (F).</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13109839-6AE5-4AF9-A2F8-F8A0001E8974}"/>
              </a:ext>
            </a:extLst>
          </p:cNvPr>
          <p:cNvSpPr txBox="1"/>
          <p:nvPr/>
        </p:nvSpPr>
        <p:spPr>
          <a:xfrm>
            <a:off x="1253780" y="1253889"/>
            <a:ext cx="16217596" cy="7940635"/>
          </a:xfrm>
          <a:prstGeom prst="rect">
            <a:avLst/>
          </a:prstGeom>
          <a:noFill/>
        </p:spPr>
        <p:txBody>
          <a:bodyPr wrap="square">
            <a:spAutoFit/>
          </a:bodyPr>
          <a:lstStyle/>
          <a:p>
            <a:pPr algn="ctr"/>
            <a:r>
              <a:rPr lang="en-US" sz="3400" b="1">
                <a:solidFill>
                  <a:srgbClr val="000000"/>
                </a:solidFill>
                <a:effectLst/>
                <a:latin typeface="Calibri" panose="020F0502020204030204" pitchFamily="34" charset="0"/>
                <a:ea typeface="Cambria" panose="02040503050406030204" pitchFamily="18" charset="0"/>
                <a:cs typeface="Cambria" panose="02040503050406030204" pitchFamily="18" charset="0"/>
              </a:rPr>
              <a:t>THE LAND OF MILK AND HONEY</a:t>
            </a:r>
            <a:endParaRPr lang="en-US" sz="3400">
              <a:effectLst/>
              <a:latin typeface="Cambria" panose="02040503050406030204" pitchFamily="18" charset="0"/>
              <a:ea typeface="Cambria" panose="02040503050406030204" pitchFamily="18" charset="0"/>
              <a:cs typeface="Cambria" panose="02040503050406030204" pitchFamily="18" charset="0"/>
            </a:endParaRPr>
          </a:p>
          <a:p>
            <a:pPr algn="just"/>
            <a:r>
              <a:rPr lang="en-US" sz="3400">
                <a:solidFill>
                  <a:srgbClr val="000000"/>
                </a:solidFill>
                <a:effectLst/>
                <a:latin typeface="Calibri" panose="020F0502020204030204" pitchFamily="34" charset="0"/>
                <a:ea typeface="Cambria" panose="02040503050406030204" pitchFamily="18" charset="0"/>
                <a:cs typeface="Cambria" panose="02040503050406030204" pitchFamily="18" charset="0"/>
              </a:rPr>
              <a:t>Have you ever heard about a country in which the chickens fly into your mouth and candy grows on trees? And no one can say where the country exactly is. This beautiful country is called the Land of milk and honey. Houses are covered with pancakes, there are doors and walls made of bread. Each house is surrounded by a fence made of sausages. From all well sweet juice is flowing. Everybody who wants to drink fruit juice just needs to keep his mouth under the well pipe and can drink as much as he likes.</a:t>
            </a:r>
            <a:endParaRPr lang="en-US" sz="3400">
              <a:effectLst/>
              <a:latin typeface="Cambria" panose="02040503050406030204" pitchFamily="18" charset="0"/>
              <a:ea typeface="Cambria" panose="02040503050406030204" pitchFamily="18" charset="0"/>
              <a:cs typeface="Cambria" panose="02040503050406030204" pitchFamily="18" charset="0"/>
            </a:endParaRPr>
          </a:p>
          <a:p>
            <a:pPr algn="just"/>
            <a:r>
              <a:rPr lang="en-US" sz="3400">
                <a:solidFill>
                  <a:srgbClr val="000000"/>
                </a:solidFill>
                <a:effectLst/>
                <a:latin typeface="Calibri" panose="020F0502020204030204" pitchFamily="34" charset="0"/>
                <a:ea typeface="Cambria" panose="02040503050406030204" pitchFamily="18" charset="0"/>
                <a:cs typeface="Cambria" panose="02040503050406030204" pitchFamily="18" charset="0"/>
              </a:rPr>
              <a:t>On the trees there are many colourful candies and baked rolls, under the trees there are streams of milk and hot chocolate. Biscuits float in those streams. If you want to eat them, just call their name “biscuits”.</a:t>
            </a:r>
            <a:endParaRPr lang="en-US" sz="3400">
              <a:effectLst/>
              <a:latin typeface="Cambria" panose="02040503050406030204" pitchFamily="18" charset="0"/>
              <a:ea typeface="Cambria" panose="02040503050406030204" pitchFamily="18" charset="0"/>
              <a:cs typeface="Cambria" panose="02040503050406030204" pitchFamily="18" charset="0"/>
            </a:endParaRPr>
          </a:p>
          <a:p>
            <a:pPr algn="just"/>
            <a:r>
              <a:rPr lang="en-US" sz="3400">
                <a:solidFill>
                  <a:srgbClr val="000000"/>
                </a:solidFill>
                <a:effectLst/>
                <a:latin typeface="Calibri" panose="020F0502020204030204" pitchFamily="34" charset="0"/>
                <a:ea typeface="Cambria" panose="02040503050406030204" pitchFamily="18" charset="0"/>
                <a:cs typeface="Cambria" panose="02040503050406030204" pitchFamily="18" charset="0"/>
              </a:rPr>
              <a:t>Besides kinds of sweet food, there is lots of other food. For example, geese, ducks, chickens, and turkeys are flying around in the air. All of them are fried. If you want to eat them, just call their names and they will fly into your mouth.</a:t>
            </a:r>
            <a:endParaRPr lang="en-US" sz="3400">
              <a:effectLst/>
              <a:latin typeface="Cambria" panose="02040503050406030204" pitchFamily="18" charset="0"/>
              <a:ea typeface="Cambria" panose="02040503050406030204" pitchFamily="18" charset="0"/>
              <a:cs typeface="Cambria" panose="02040503050406030204" pitchFamily="18" charset="0"/>
            </a:endParaRPr>
          </a:p>
          <a:p>
            <a:pPr algn="just"/>
            <a:r>
              <a:rPr lang="en-US" sz="3400">
                <a:solidFill>
                  <a:srgbClr val="000000"/>
                </a:solidFill>
                <a:effectLst/>
                <a:latin typeface="Calibri" panose="020F0502020204030204" pitchFamily="34" charset="0"/>
                <a:ea typeface="Cambria" panose="02040503050406030204" pitchFamily="18" charset="0"/>
                <a:cs typeface="Cambria" panose="02040503050406030204" pitchFamily="18" charset="0"/>
              </a:rPr>
              <a:t>Now you know how life is in the Land of milk and honey. There is a high wall around this country, and if you want to go in or out, please contact Doraemon or Nobita.</a:t>
            </a:r>
            <a:endParaRPr lang="en-US" sz="34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647904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1390083">
            <a:off x="-349611" y="7760604"/>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18870468">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1832568" y="833032"/>
            <a:ext cx="14940303" cy="1003031"/>
          </a:xfrm>
          <a:prstGeom prst="rect">
            <a:avLst/>
          </a:prstGeom>
          <a:noFill/>
        </p:spPr>
        <p:txBody>
          <a:bodyPr wrap="square">
            <a:spAutoFit/>
          </a:bodyPr>
          <a:lstStyle/>
          <a:p>
            <a:pPr algn="just">
              <a:lnSpc>
                <a:spcPct val="150000"/>
              </a:lnSpc>
              <a:spcAft>
                <a:spcPts val="80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Ex 2a. Read and decide if each statement is True (T) or False (F).</a:t>
            </a:r>
            <a:endParaRPr lang="en-US" sz="4400"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81BB0CDF-F2EA-49D2-A3D4-1F7FEED8ECDE}"/>
              </a:ext>
            </a:extLst>
          </p:cNvPr>
          <p:cNvSpPr txBox="1"/>
          <p:nvPr/>
        </p:nvSpPr>
        <p:spPr>
          <a:xfrm>
            <a:off x="1283291" y="1947228"/>
            <a:ext cx="16682332" cy="6840912"/>
          </a:xfrm>
          <a:prstGeom prst="rect">
            <a:avLst/>
          </a:prstGeom>
          <a:noFill/>
        </p:spPr>
        <p:txBody>
          <a:bodyPr wrap="square">
            <a:spAutoFit/>
          </a:bodyPr>
          <a:lstStyle/>
          <a:p>
            <a:pPr algn="just">
              <a:lnSpc>
                <a:spcPct val="150000"/>
              </a:lnSpc>
              <a:spcAft>
                <a:spcPts val="600"/>
              </a:spcAf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The land of milk and honey is located in America. 				______</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The wells in the land are full of fresh water.					______</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Besides candies, there are baked rolls on the trees. 			______</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Food like geese, chickens, turkeys are located on the shelves.	______</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Geese, chickens, ducks, and turkeys are fried.					______</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6.</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If you want to go to the Land of milk and honey,</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lets contact Doraemon or Nobita.	______</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13" name="TextBox 12">
            <a:extLst>
              <a:ext uri="{FF2B5EF4-FFF2-40B4-BE49-F238E27FC236}">
                <a16:creationId xmlns:a16="http://schemas.microsoft.com/office/drawing/2014/main" id="{812B5E52-65AB-437F-B850-79B77BF24626}"/>
              </a:ext>
            </a:extLst>
          </p:cNvPr>
          <p:cNvSpPr txBox="1"/>
          <p:nvPr/>
        </p:nvSpPr>
        <p:spPr>
          <a:xfrm>
            <a:off x="15432930" y="1804512"/>
            <a:ext cx="1347537" cy="1200329"/>
          </a:xfrm>
          <a:prstGeom prst="rect">
            <a:avLst/>
          </a:prstGeom>
          <a:noFill/>
        </p:spPr>
        <p:txBody>
          <a:bodyPr wrap="square">
            <a:spAutoFit/>
          </a:bodyPr>
          <a:lstStyle/>
          <a:p>
            <a:r>
              <a:rPr lang="pt-BR" sz="7200" b="1">
                <a:solidFill>
                  <a:srgbClr val="FF0000"/>
                </a:solidFill>
                <a:effectLst/>
                <a:latin typeface="+mj-lt"/>
                <a:ea typeface="Calibri" panose="020F0502020204030204" pitchFamily="34" charset="0"/>
              </a:rPr>
              <a:t> F </a:t>
            </a:r>
            <a:endParaRPr lang="en-US" sz="7200" b="1">
              <a:solidFill>
                <a:srgbClr val="FF0000"/>
              </a:solidFill>
              <a:latin typeface="+mj-lt"/>
            </a:endParaRPr>
          </a:p>
        </p:txBody>
      </p:sp>
      <p:sp>
        <p:nvSpPr>
          <p:cNvPr id="20" name="TextBox 19">
            <a:extLst>
              <a:ext uri="{FF2B5EF4-FFF2-40B4-BE49-F238E27FC236}">
                <a16:creationId xmlns:a16="http://schemas.microsoft.com/office/drawing/2014/main" id="{5513771B-C499-4A44-8283-08E007755025}"/>
              </a:ext>
            </a:extLst>
          </p:cNvPr>
          <p:cNvSpPr txBox="1"/>
          <p:nvPr/>
        </p:nvSpPr>
        <p:spPr>
          <a:xfrm>
            <a:off x="15432930" y="2807543"/>
            <a:ext cx="1347537" cy="1200329"/>
          </a:xfrm>
          <a:prstGeom prst="rect">
            <a:avLst/>
          </a:prstGeom>
          <a:noFill/>
        </p:spPr>
        <p:txBody>
          <a:bodyPr wrap="square">
            <a:spAutoFit/>
          </a:bodyPr>
          <a:lstStyle/>
          <a:p>
            <a:r>
              <a:rPr lang="pt-BR" sz="7200" b="1">
                <a:solidFill>
                  <a:srgbClr val="FF0000"/>
                </a:solidFill>
                <a:effectLst/>
                <a:latin typeface="+mj-lt"/>
                <a:ea typeface="Calibri" panose="020F0502020204030204" pitchFamily="34" charset="0"/>
              </a:rPr>
              <a:t> F </a:t>
            </a:r>
            <a:endParaRPr lang="en-US" sz="7200" b="1">
              <a:solidFill>
                <a:srgbClr val="FF0000"/>
              </a:solidFill>
              <a:latin typeface="+mj-lt"/>
            </a:endParaRPr>
          </a:p>
        </p:txBody>
      </p:sp>
      <p:sp>
        <p:nvSpPr>
          <p:cNvPr id="22" name="TextBox 21">
            <a:extLst>
              <a:ext uri="{FF2B5EF4-FFF2-40B4-BE49-F238E27FC236}">
                <a16:creationId xmlns:a16="http://schemas.microsoft.com/office/drawing/2014/main" id="{3E6D09AF-BC0E-42A4-A2A7-8BFE455D6B63}"/>
              </a:ext>
            </a:extLst>
          </p:cNvPr>
          <p:cNvSpPr txBox="1"/>
          <p:nvPr/>
        </p:nvSpPr>
        <p:spPr>
          <a:xfrm>
            <a:off x="15432930" y="3904131"/>
            <a:ext cx="1347537" cy="1200329"/>
          </a:xfrm>
          <a:prstGeom prst="rect">
            <a:avLst/>
          </a:prstGeom>
          <a:noFill/>
        </p:spPr>
        <p:txBody>
          <a:bodyPr wrap="square">
            <a:spAutoFit/>
          </a:bodyPr>
          <a:lstStyle/>
          <a:p>
            <a:r>
              <a:rPr lang="pt-BR" sz="7200" b="1">
                <a:solidFill>
                  <a:srgbClr val="FF0000"/>
                </a:solidFill>
                <a:effectLst/>
                <a:latin typeface="+mj-lt"/>
                <a:ea typeface="Calibri" panose="020F0502020204030204" pitchFamily="34" charset="0"/>
              </a:rPr>
              <a:t> T</a:t>
            </a:r>
            <a:endParaRPr lang="en-US" sz="7200" b="1">
              <a:solidFill>
                <a:srgbClr val="FF0000"/>
              </a:solidFill>
              <a:latin typeface="+mj-lt"/>
            </a:endParaRPr>
          </a:p>
        </p:txBody>
      </p:sp>
      <p:sp>
        <p:nvSpPr>
          <p:cNvPr id="23" name="TextBox 22">
            <a:extLst>
              <a:ext uri="{FF2B5EF4-FFF2-40B4-BE49-F238E27FC236}">
                <a16:creationId xmlns:a16="http://schemas.microsoft.com/office/drawing/2014/main" id="{EFE2DCF3-07AD-44ED-8865-64EF0621A792}"/>
              </a:ext>
            </a:extLst>
          </p:cNvPr>
          <p:cNvSpPr txBox="1"/>
          <p:nvPr/>
        </p:nvSpPr>
        <p:spPr>
          <a:xfrm>
            <a:off x="15480077" y="4767519"/>
            <a:ext cx="1347537" cy="1200329"/>
          </a:xfrm>
          <a:prstGeom prst="rect">
            <a:avLst/>
          </a:prstGeom>
          <a:noFill/>
        </p:spPr>
        <p:txBody>
          <a:bodyPr wrap="square">
            <a:spAutoFit/>
          </a:bodyPr>
          <a:lstStyle/>
          <a:p>
            <a:r>
              <a:rPr lang="pt-BR" sz="7200" b="1">
                <a:solidFill>
                  <a:srgbClr val="FF0000"/>
                </a:solidFill>
                <a:effectLst/>
                <a:latin typeface="+mj-lt"/>
                <a:ea typeface="Calibri" panose="020F0502020204030204" pitchFamily="34" charset="0"/>
              </a:rPr>
              <a:t> F </a:t>
            </a:r>
            <a:endParaRPr lang="en-US" sz="7200" b="1">
              <a:solidFill>
                <a:srgbClr val="FF0000"/>
              </a:solidFill>
              <a:latin typeface="+mj-lt"/>
            </a:endParaRPr>
          </a:p>
        </p:txBody>
      </p:sp>
      <p:sp>
        <p:nvSpPr>
          <p:cNvPr id="24" name="TextBox 23">
            <a:extLst>
              <a:ext uri="{FF2B5EF4-FFF2-40B4-BE49-F238E27FC236}">
                <a16:creationId xmlns:a16="http://schemas.microsoft.com/office/drawing/2014/main" id="{7F349D01-90E2-4E9F-8D56-BFBF18930386}"/>
              </a:ext>
            </a:extLst>
          </p:cNvPr>
          <p:cNvSpPr txBox="1"/>
          <p:nvPr/>
        </p:nvSpPr>
        <p:spPr>
          <a:xfrm>
            <a:off x="15527224" y="5778039"/>
            <a:ext cx="1347537" cy="1200329"/>
          </a:xfrm>
          <a:prstGeom prst="rect">
            <a:avLst/>
          </a:prstGeom>
          <a:noFill/>
        </p:spPr>
        <p:txBody>
          <a:bodyPr wrap="square">
            <a:spAutoFit/>
          </a:bodyPr>
          <a:lstStyle/>
          <a:p>
            <a:r>
              <a:rPr lang="pt-BR" sz="7200" b="1">
                <a:solidFill>
                  <a:srgbClr val="FF0000"/>
                </a:solidFill>
                <a:effectLst/>
                <a:latin typeface="+mj-lt"/>
                <a:ea typeface="Calibri" panose="020F0502020204030204" pitchFamily="34" charset="0"/>
              </a:rPr>
              <a:t> T</a:t>
            </a:r>
            <a:endParaRPr lang="en-US" sz="7200" b="1">
              <a:solidFill>
                <a:srgbClr val="FF0000"/>
              </a:solidFill>
              <a:latin typeface="+mj-lt"/>
            </a:endParaRPr>
          </a:p>
        </p:txBody>
      </p:sp>
      <p:sp>
        <p:nvSpPr>
          <p:cNvPr id="25" name="TextBox 24">
            <a:extLst>
              <a:ext uri="{FF2B5EF4-FFF2-40B4-BE49-F238E27FC236}">
                <a16:creationId xmlns:a16="http://schemas.microsoft.com/office/drawing/2014/main" id="{835C4D2D-3AA6-43D0-9F04-955C1E4A7410}"/>
              </a:ext>
            </a:extLst>
          </p:cNvPr>
          <p:cNvSpPr txBox="1"/>
          <p:nvPr/>
        </p:nvSpPr>
        <p:spPr>
          <a:xfrm>
            <a:off x="3452149" y="7701381"/>
            <a:ext cx="1347537" cy="1200329"/>
          </a:xfrm>
          <a:prstGeom prst="rect">
            <a:avLst/>
          </a:prstGeom>
          <a:noFill/>
        </p:spPr>
        <p:txBody>
          <a:bodyPr wrap="square">
            <a:spAutoFit/>
          </a:bodyPr>
          <a:lstStyle/>
          <a:p>
            <a:r>
              <a:rPr lang="pt-BR" sz="7200" b="1">
                <a:solidFill>
                  <a:srgbClr val="FF0000"/>
                </a:solidFill>
                <a:effectLst/>
                <a:latin typeface="+mj-lt"/>
                <a:ea typeface="Calibri" panose="020F0502020204030204" pitchFamily="34" charset="0"/>
              </a:rPr>
              <a:t> T</a:t>
            </a:r>
            <a:endParaRPr lang="en-US" sz="7200" b="1">
              <a:solidFill>
                <a:srgbClr val="FF0000"/>
              </a:solidFill>
              <a:latin typeface="+mj-lt"/>
            </a:endParaRPr>
          </a:p>
        </p:txBody>
      </p:sp>
    </p:spTree>
    <p:extLst>
      <p:ext uri="{BB962C8B-B14F-4D97-AF65-F5344CB8AC3E}">
        <p14:creationId xmlns:p14="http://schemas.microsoft.com/office/powerpoint/2010/main" val="423892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barn(inVertical)">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barn(inVertical)">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barn(inVertical)">
                                      <p:cBhvr>
                                        <p:cTn id="69" dur="500"/>
                                        <p:tgtEl>
                                          <p:spTgt spid="23"/>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barn(inVertical)">
                                      <p:cBhvr>
                                        <p:cTn id="74" dur="500"/>
                                        <p:tgtEl>
                                          <p:spTgt spid="24"/>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barn(inVertical)">
                                      <p:cBhvr>
                                        <p:cTn id="7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1" grpId="0"/>
      <p:bldP spid="13" grpId="0"/>
      <p:bldP spid="20" grpId="0"/>
      <p:bldP spid="22" grpId="0"/>
      <p:bldP spid="23" grpId="0"/>
      <p:bldP spid="24" grpId="0"/>
      <p:bldP spid="2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1390083">
            <a:off x="-349611" y="7760604"/>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310940">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2276793" y="503258"/>
            <a:ext cx="14940303" cy="1003031"/>
          </a:xfrm>
          <a:prstGeom prst="rect">
            <a:avLst/>
          </a:prstGeom>
          <a:noFill/>
        </p:spPr>
        <p:txBody>
          <a:bodyPr wrap="square">
            <a:spAutoFit/>
          </a:bodyPr>
          <a:lstStyle/>
          <a:p>
            <a:pPr algn="just">
              <a:lnSpc>
                <a:spcPct val="150000"/>
              </a:lnSpc>
              <a:spcAft>
                <a:spcPts val="80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Exercise 2b. Read the text again and answer the questions.</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AC53D00D-7D8A-4AEB-9FBE-4A8424BE60D2}"/>
              </a:ext>
            </a:extLst>
          </p:cNvPr>
          <p:cNvSpPr txBox="1"/>
          <p:nvPr/>
        </p:nvSpPr>
        <p:spPr>
          <a:xfrm>
            <a:off x="2782299" y="1471425"/>
            <a:ext cx="14969351" cy="8325356"/>
          </a:xfrm>
          <a:prstGeom prst="rect">
            <a:avLst/>
          </a:prstGeom>
          <a:noFill/>
        </p:spPr>
        <p:txBody>
          <a:bodyPr wrap="square">
            <a:spAutoFit/>
          </a:bodyPr>
          <a:lstStyle/>
          <a:p>
            <a:pPr algn="just">
              <a:spcAft>
                <a:spcPts val="600"/>
              </a:spcAft>
              <a:tabLst>
                <a:tab pos="280670" algn="l"/>
                <a:tab pos="682688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What are houses covered with?</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 pos="6826885" algn="l"/>
              </a:tabLst>
            </a:pPr>
            <a:r>
              <a:rPr lang="en-US" sz="40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effectLst/>
                <a:latin typeface="Calibri" panose="020F0502020204030204" pitchFamily="34" charset="0"/>
                <a:ea typeface="Cambria" panose="02040503050406030204" pitchFamily="18" charset="0"/>
                <a:cs typeface="Cambria" panose="02040503050406030204" pitchFamily="18" charset="0"/>
              </a:rPr>
              <a:t> They are covered with pancakes.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What are the fences made of?</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 pos="6826885" algn="l"/>
              </a:tabLst>
            </a:pPr>
            <a:r>
              <a:rPr lang="en-US" sz="40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effectLst/>
                <a:latin typeface="Calibri" panose="020F0502020204030204" pitchFamily="34" charset="0"/>
                <a:ea typeface="Cambria" panose="02040503050406030204" pitchFamily="18" charset="0"/>
                <a:cs typeface="Cambria" panose="02040503050406030204" pitchFamily="18" charset="0"/>
              </a:rPr>
              <a:t> They are made of sausages.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What do you do if you want to drink fruit juice from the wells?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 pos="6826885" algn="l"/>
              </a:tabLst>
            </a:pPr>
            <a:r>
              <a:rPr lang="en-US" sz="40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effectLst/>
                <a:latin typeface="Calibri" panose="020F0502020204030204" pitchFamily="34" charset="0"/>
                <a:ea typeface="Cambria" panose="02040503050406030204" pitchFamily="18" charset="0"/>
                <a:cs typeface="Cambria" panose="02040503050406030204" pitchFamily="18" charset="0"/>
              </a:rPr>
              <a:t> I keep my mouth under the well pipe.</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Where can we find colourful candies?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 pos="6826885" algn="l"/>
              </a:tabLst>
            </a:pPr>
            <a:r>
              <a:rPr lang="en-US" sz="40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effectLst/>
                <a:latin typeface="Calibri" panose="020F0502020204030204" pitchFamily="34" charset="0"/>
                <a:ea typeface="Cambria" panose="02040503050406030204" pitchFamily="18" charset="0"/>
                <a:cs typeface="Cambria" panose="02040503050406030204" pitchFamily="18" charset="0"/>
              </a:rPr>
              <a:t> We can find them on the trees.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What is there under the trees?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 pos="6826885" algn="l"/>
              </a:tabLst>
            </a:pPr>
            <a:r>
              <a:rPr lang="en-US" sz="40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effectLst/>
                <a:latin typeface="Calibri" panose="020F0502020204030204" pitchFamily="34" charset="0"/>
                <a:ea typeface="Cambria" panose="02040503050406030204" pitchFamily="18" charset="0"/>
                <a:cs typeface="Cambria" panose="02040503050406030204" pitchFamily="18" charset="0"/>
              </a:rPr>
              <a:t> There are streams of milk and hot chocolate.</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6.</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What should we do if we want to eat biscuits?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 pos="6826885" algn="l"/>
              </a:tabLst>
            </a:pPr>
            <a:r>
              <a:rPr lang="en-US" sz="40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effectLst/>
                <a:latin typeface="Calibri" panose="020F0502020204030204" pitchFamily="34" charset="0"/>
                <a:ea typeface="Cambria" panose="02040503050406030204" pitchFamily="18" charset="0"/>
                <a:cs typeface="Cambria" panose="02040503050406030204" pitchFamily="18" charset="0"/>
              </a:rPr>
              <a:t> We call "biscuits".</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80419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16" presetClass="entr" presetSubtype="21" fill="hold" nodeType="withEffect">
                                  <p:stCondLst>
                                    <p:cond delay="0"/>
                                  </p:stCondLst>
                                  <p:childTnLst>
                                    <p:set>
                                      <p:cBhvr>
                                        <p:cTn id="46" dur="1" fill="hold">
                                          <p:stCondLst>
                                            <p:cond delay="0"/>
                                          </p:stCondLst>
                                        </p:cTn>
                                        <p:tgtEl>
                                          <p:spTgt spid="11">
                                            <p:txEl>
                                              <p:pRg st="0" end="0"/>
                                            </p:txEl>
                                          </p:spTgt>
                                        </p:tgtEl>
                                        <p:attrNameLst>
                                          <p:attrName>style.visibility</p:attrName>
                                        </p:attrNameLst>
                                      </p:cBhvr>
                                      <p:to>
                                        <p:strVal val="visible"/>
                                      </p:to>
                                    </p:set>
                                    <p:animEffect transition="in" filter="barn(inVertical)">
                                      <p:cBhvr>
                                        <p:cTn id="47" dur="500"/>
                                        <p:tgtEl>
                                          <p:spTgt spid="11">
                                            <p:txEl>
                                              <p:pRg st="0" end="0"/>
                                            </p:txEl>
                                          </p:spTgt>
                                        </p:tgtEl>
                                      </p:cBhvr>
                                    </p:animEffect>
                                  </p:childTnLst>
                                </p:cTn>
                              </p:par>
                              <p:par>
                                <p:cTn id="48" presetID="16" presetClass="entr" presetSubtype="21" fill="hold" nodeType="withEffect">
                                  <p:stCondLst>
                                    <p:cond delay="0"/>
                                  </p:stCondLst>
                                  <p:childTnLst>
                                    <p:set>
                                      <p:cBhvr>
                                        <p:cTn id="49" dur="1" fill="hold">
                                          <p:stCondLst>
                                            <p:cond delay="0"/>
                                          </p:stCondLst>
                                        </p:cTn>
                                        <p:tgtEl>
                                          <p:spTgt spid="11">
                                            <p:txEl>
                                              <p:pRg st="2" end="2"/>
                                            </p:txEl>
                                          </p:spTgt>
                                        </p:tgtEl>
                                        <p:attrNameLst>
                                          <p:attrName>style.visibility</p:attrName>
                                        </p:attrNameLst>
                                      </p:cBhvr>
                                      <p:to>
                                        <p:strVal val="visible"/>
                                      </p:to>
                                    </p:set>
                                    <p:animEffect transition="in" filter="barn(inVertical)">
                                      <p:cBhvr>
                                        <p:cTn id="50" dur="500"/>
                                        <p:tgtEl>
                                          <p:spTgt spid="11">
                                            <p:txEl>
                                              <p:pRg st="2" end="2"/>
                                            </p:txEl>
                                          </p:spTgt>
                                        </p:tgtEl>
                                      </p:cBhvr>
                                    </p:animEffect>
                                  </p:childTnLst>
                                </p:cTn>
                              </p:par>
                              <p:par>
                                <p:cTn id="51" presetID="16" presetClass="entr" presetSubtype="21" fill="hold" nodeType="withEffect">
                                  <p:stCondLst>
                                    <p:cond delay="0"/>
                                  </p:stCondLst>
                                  <p:childTnLst>
                                    <p:set>
                                      <p:cBhvr>
                                        <p:cTn id="52" dur="1" fill="hold">
                                          <p:stCondLst>
                                            <p:cond delay="0"/>
                                          </p:stCondLst>
                                        </p:cTn>
                                        <p:tgtEl>
                                          <p:spTgt spid="11">
                                            <p:txEl>
                                              <p:pRg st="4" end="4"/>
                                            </p:txEl>
                                          </p:spTgt>
                                        </p:tgtEl>
                                        <p:attrNameLst>
                                          <p:attrName>style.visibility</p:attrName>
                                        </p:attrNameLst>
                                      </p:cBhvr>
                                      <p:to>
                                        <p:strVal val="visible"/>
                                      </p:to>
                                    </p:set>
                                    <p:animEffect transition="in" filter="barn(inVertical)">
                                      <p:cBhvr>
                                        <p:cTn id="53" dur="500"/>
                                        <p:tgtEl>
                                          <p:spTgt spid="11">
                                            <p:txEl>
                                              <p:pRg st="4" end="4"/>
                                            </p:txEl>
                                          </p:spTgt>
                                        </p:tgtEl>
                                      </p:cBhvr>
                                    </p:animEffect>
                                  </p:childTnLst>
                                </p:cTn>
                              </p:par>
                              <p:par>
                                <p:cTn id="54" presetID="16" presetClass="entr" presetSubtype="21" fill="hold" nodeType="withEffect">
                                  <p:stCondLst>
                                    <p:cond delay="0"/>
                                  </p:stCondLst>
                                  <p:childTnLst>
                                    <p:set>
                                      <p:cBhvr>
                                        <p:cTn id="55" dur="1" fill="hold">
                                          <p:stCondLst>
                                            <p:cond delay="0"/>
                                          </p:stCondLst>
                                        </p:cTn>
                                        <p:tgtEl>
                                          <p:spTgt spid="11">
                                            <p:txEl>
                                              <p:pRg st="6" end="6"/>
                                            </p:txEl>
                                          </p:spTgt>
                                        </p:tgtEl>
                                        <p:attrNameLst>
                                          <p:attrName>style.visibility</p:attrName>
                                        </p:attrNameLst>
                                      </p:cBhvr>
                                      <p:to>
                                        <p:strVal val="visible"/>
                                      </p:to>
                                    </p:set>
                                    <p:animEffect transition="in" filter="barn(inVertical)">
                                      <p:cBhvr>
                                        <p:cTn id="56" dur="500"/>
                                        <p:tgtEl>
                                          <p:spTgt spid="11">
                                            <p:txEl>
                                              <p:pRg st="6" end="6"/>
                                            </p:txEl>
                                          </p:spTgt>
                                        </p:tgtEl>
                                      </p:cBhvr>
                                    </p:animEffect>
                                  </p:childTnLst>
                                </p:cTn>
                              </p:par>
                              <p:par>
                                <p:cTn id="57" presetID="16" presetClass="entr" presetSubtype="21" fill="hold" nodeType="withEffect">
                                  <p:stCondLst>
                                    <p:cond delay="0"/>
                                  </p:stCondLst>
                                  <p:childTnLst>
                                    <p:set>
                                      <p:cBhvr>
                                        <p:cTn id="58" dur="1" fill="hold">
                                          <p:stCondLst>
                                            <p:cond delay="0"/>
                                          </p:stCondLst>
                                        </p:cTn>
                                        <p:tgtEl>
                                          <p:spTgt spid="11">
                                            <p:txEl>
                                              <p:pRg st="8" end="8"/>
                                            </p:txEl>
                                          </p:spTgt>
                                        </p:tgtEl>
                                        <p:attrNameLst>
                                          <p:attrName>style.visibility</p:attrName>
                                        </p:attrNameLst>
                                      </p:cBhvr>
                                      <p:to>
                                        <p:strVal val="visible"/>
                                      </p:to>
                                    </p:set>
                                    <p:animEffect transition="in" filter="barn(inVertical)">
                                      <p:cBhvr>
                                        <p:cTn id="59" dur="500"/>
                                        <p:tgtEl>
                                          <p:spTgt spid="11">
                                            <p:txEl>
                                              <p:pRg st="8" end="8"/>
                                            </p:txEl>
                                          </p:spTgt>
                                        </p:tgtEl>
                                      </p:cBhvr>
                                    </p:animEffect>
                                  </p:childTnLst>
                                </p:cTn>
                              </p:par>
                              <p:par>
                                <p:cTn id="60" presetID="16" presetClass="entr" presetSubtype="21" fill="hold" nodeType="withEffect">
                                  <p:stCondLst>
                                    <p:cond delay="0"/>
                                  </p:stCondLst>
                                  <p:childTnLst>
                                    <p:set>
                                      <p:cBhvr>
                                        <p:cTn id="61" dur="1" fill="hold">
                                          <p:stCondLst>
                                            <p:cond delay="0"/>
                                          </p:stCondLst>
                                        </p:cTn>
                                        <p:tgtEl>
                                          <p:spTgt spid="11">
                                            <p:txEl>
                                              <p:pRg st="10" end="10"/>
                                            </p:txEl>
                                          </p:spTgt>
                                        </p:tgtEl>
                                        <p:attrNameLst>
                                          <p:attrName>style.visibility</p:attrName>
                                        </p:attrNameLst>
                                      </p:cBhvr>
                                      <p:to>
                                        <p:strVal val="visible"/>
                                      </p:to>
                                    </p:set>
                                    <p:animEffect transition="in" filter="barn(inVertical)">
                                      <p:cBhvr>
                                        <p:cTn id="62" dur="500"/>
                                        <p:tgtEl>
                                          <p:spTgt spid="11">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11">
                                            <p:txEl>
                                              <p:pRg st="1" end="1"/>
                                            </p:txEl>
                                          </p:spTgt>
                                        </p:tgtEl>
                                        <p:attrNameLst>
                                          <p:attrName>style.visibility</p:attrName>
                                        </p:attrNameLst>
                                      </p:cBhvr>
                                      <p:to>
                                        <p:strVal val="visible"/>
                                      </p:to>
                                    </p:set>
                                    <p:animEffect transition="in" filter="barn(inVertical)">
                                      <p:cBhvr>
                                        <p:cTn id="67" dur="500"/>
                                        <p:tgtEl>
                                          <p:spTgt spid="11">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nodeType="clickEffect">
                                  <p:stCondLst>
                                    <p:cond delay="0"/>
                                  </p:stCondLst>
                                  <p:childTnLst>
                                    <p:set>
                                      <p:cBhvr>
                                        <p:cTn id="71" dur="1" fill="hold">
                                          <p:stCondLst>
                                            <p:cond delay="0"/>
                                          </p:stCondLst>
                                        </p:cTn>
                                        <p:tgtEl>
                                          <p:spTgt spid="11">
                                            <p:txEl>
                                              <p:pRg st="3" end="3"/>
                                            </p:txEl>
                                          </p:spTgt>
                                        </p:tgtEl>
                                        <p:attrNameLst>
                                          <p:attrName>style.visibility</p:attrName>
                                        </p:attrNameLst>
                                      </p:cBhvr>
                                      <p:to>
                                        <p:strVal val="visible"/>
                                      </p:to>
                                    </p:set>
                                    <p:animEffect transition="in" filter="barn(inVertical)">
                                      <p:cBhvr>
                                        <p:cTn id="72" dur="500"/>
                                        <p:tgtEl>
                                          <p:spTgt spid="11">
                                            <p:txEl>
                                              <p:pRg st="3" end="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nodeType="clickEffect">
                                  <p:stCondLst>
                                    <p:cond delay="0"/>
                                  </p:stCondLst>
                                  <p:childTnLst>
                                    <p:set>
                                      <p:cBhvr>
                                        <p:cTn id="76" dur="1" fill="hold">
                                          <p:stCondLst>
                                            <p:cond delay="0"/>
                                          </p:stCondLst>
                                        </p:cTn>
                                        <p:tgtEl>
                                          <p:spTgt spid="11">
                                            <p:txEl>
                                              <p:pRg st="5" end="5"/>
                                            </p:txEl>
                                          </p:spTgt>
                                        </p:tgtEl>
                                        <p:attrNameLst>
                                          <p:attrName>style.visibility</p:attrName>
                                        </p:attrNameLst>
                                      </p:cBhvr>
                                      <p:to>
                                        <p:strVal val="visible"/>
                                      </p:to>
                                    </p:set>
                                    <p:animEffect transition="in" filter="barn(inVertical)">
                                      <p:cBhvr>
                                        <p:cTn id="77" dur="500"/>
                                        <p:tgtEl>
                                          <p:spTgt spid="11">
                                            <p:txEl>
                                              <p:pRg st="5" end="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nodeType="clickEffect">
                                  <p:stCondLst>
                                    <p:cond delay="0"/>
                                  </p:stCondLst>
                                  <p:childTnLst>
                                    <p:set>
                                      <p:cBhvr>
                                        <p:cTn id="81" dur="1" fill="hold">
                                          <p:stCondLst>
                                            <p:cond delay="0"/>
                                          </p:stCondLst>
                                        </p:cTn>
                                        <p:tgtEl>
                                          <p:spTgt spid="11">
                                            <p:txEl>
                                              <p:pRg st="7" end="7"/>
                                            </p:txEl>
                                          </p:spTgt>
                                        </p:tgtEl>
                                        <p:attrNameLst>
                                          <p:attrName>style.visibility</p:attrName>
                                        </p:attrNameLst>
                                      </p:cBhvr>
                                      <p:to>
                                        <p:strVal val="visible"/>
                                      </p:to>
                                    </p:set>
                                    <p:animEffect transition="in" filter="barn(inVertical)">
                                      <p:cBhvr>
                                        <p:cTn id="82" dur="500"/>
                                        <p:tgtEl>
                                          <p:spTgt spid="11">
                                            <p:txEl>
                                              <p:p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nodeType="clickEffect">
                                  <p:stCondLst>
                                    <p:cond delay="0"/>
                                  </p:stCondLst>
                                  <p:childTnLst>
                                    <p:set>
                                      <p:cBhvr>
                                        <p:cTn id="86" dur="1" fill="hold">
                                          <p:stCondLst>
                                            <p:cond delay="0"/>
                                          </p:stCondLst>
                                        </p:cTn>
                                        <p:tgtEl>
                                          <p:spTgt spid="11">
                                            <p:txEl>
                                              <p:pRg st="9" end="9"/>
                                            </p:txEl>
                                          </p:spTgt>
                                        </p:tgtEl>
                                        <p:attrNameLst>
                                          <p:attrName>style.visibility</p:attrName>
                                        </p:attrNameLst>
                                      </p:cBhvr>
                                      <p:to>
                                        <p:strVal val="visible"/>
                                      </p:to>
                                    </p:set>
                                    <p:animEffect transition="in" filter="barn(inVertical)">
                                      <p:cBhvr>
                                        <p:cTn id="87" dur="500"/>
                                        <p:tgtEl>
                                          <p:spTgt spid="11">
                                            <p:txEl>
                                              <p:pRg st="9" end="9"/>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nodeType="clickEffect">
                                  <p:stCondLst>
                                    <p:cond delay="0"/>
                                  </p:stCondLst>
                                  <p:childTnLst>
                                    <p:set>
                                      <p:cBhvr>
                                        <p:cTn id="91" dur="1" fill="hold">
                                          <p:stCondLst>
                                            <p:cond delay="0"/>
                                          </p:stCondLst>
                                        </p:cTn>
                                        <p:tgtEl>
                                          <p:spTgt spid="11">
                                            <p:txEl>
                                              <p:pRg st="11" end="11"/>
                                            </p:txEl>
                                          </p:spTgt>
                                        </p:tgtEl>
                                        <p:attrNameLst>
                                          <p:attrName>style.visibility</p:attrName>
                                        </p:attrNameLst>
                                      </p:cBhvr>
                                      <p:to>
                                        <p:strVal val="visible"/>
                                      </p:to>
                                    </p:set>
                                    <p:animEffect transition="in" filter="barn(inVertical)">
                                      <p:cBhvr>
                                        <p:cTn id="92" dur="500"/>
                                        <p:tgtEl>
                                          <p:spTgt spid="1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38675">
            <a:off x="8165076" y="7630683"/>
            <a:ext cx="3957399" cy="3288239"/>
          </a:xfrm>
          <a:custGeom>
            <a:avLst/>
            <a:gdLst/>
            <a:ahLst/>
            <a:cxnLst/>
            <a:rect l="l" t="t" r="r" b="b"/>
            <a:pathLst>
              <a:path w="3957399" h="3288239">
                <a:moveTo>
                  <a:pt x="0" y="0"/>
                </a:moveTo>
                <a:lnTo>
                  <a:pt x="3957399" y="0"/>
                </a:lnTo>
                <a:lnTo>
                  <a:pt x="3957399" y="3288239"/>
                </a:lnTo>
                <a:lnTo>
                  <a:pt x="0" y="32882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9948384">
            <a:off x="10999663" y="-2042867"/>
            <a:ext cx="3957399" cy="3288239"/>
          </a:xfrm>
          <a:custGeom>
            <a:avLst/>
            <a:gdLst/>
            <a:ahLst/>
            <a:cxnLst/>
            <a:rect l="l" t="t" r="r" b="b"/>
            <a:pathLst>
              <a:path w="3957399" h="3288239">
                <a:moveTo>
                  <a:pt x="0" y="0"/>
                </a:moveTo>
                <a:lnTo>
                  <a:pt x="3957399" y="0"/>
                </a:lnTo>
                <a:lnTo>
                  <a:pt x="3957399" y="3288238"/>
                </a:lnTo>
                <a:lnTo>
                  <a:pt x="0" y="32882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9821706">
            <a:off x="16191506" y="1923740"/>
            <a:ext cx="4887233" cy="4558455"/>
          </a:xfrm>
          <a:custGeom>
            <a:avLst/>
            <a:gdLst/>
            <a:ahLst/>
            <a:cxnLst/>
            <a:rect l="l" t="t" r="r" b="b"/>
            <a:pathLst>
              <a:path w="4887233" h="4558455">
                <a:moveTo>
                  <a:pt x="0" y="0"/>
                </a:moveTo>
                <a:lnTo>
                  <a:pt x="4887233" y="0"/>
                </a:lnTo>
                <a:lnTo>
                  <a:pt x="4887233" y="4558455"/>
                </a:lnTo>
                <a:lnTo>
                  <a:pt x="0" y="45584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5771939" y="1028700"/>
            <a:ext cx="11487361" cy="8229600"/>
            <a:chOff x="0" y="0"/>
            <a:chExt cx="2595570" cy="2167467"/>
          </a:xfrm>
        </p:grpSpPr>
        <p:sp>
          <p:nvSpPr>
            <p:cNvPr id="6" name="Freeform 6"/>
            <p:cNvSpPr/>
            <p:nvPr/>
          </p:nvSpPr>
          <p:spPr>
            <a:xfrm>
              <a:off x="0" y="0"/>
              <a:ext cx="2595570" cy="2167467"/>
            </a:xfrm>
            <a:custGeom>
              <a:avLst/>
              <a:gdLst/>
              <a:ahLst/>
              <a:cxnLst/>
              <a:rect l="l" t="t" r="r" b="b"/>
              <a:pathLst>
                <a:path w="2595570" h="2167467">
                  <a:moveTo>
                    <a:pt x="40065" y="0"/>
                  </a:moveTo>
                  <a:lnTo>
                    <a:pt x="2555506" y="0"/>
                  </a:lnTo>
                  <a:cubicBezTo>
                    <a:pt x="2566131" y="0"/>
                    <a:pt x="2576322" y="4221"/>
                    <a:pt x="2583836" y="11735"/>
                  </a:cubicBezTo>
                  <a:cubicBezTo>
                    <a:pt x="2591349" y="19248"/>
                    <a:pt x="2595570" y="29439"/>
                    <a:pt x="2595570" y="40065"/>
                  </a:cubicBezTo>
                  <a:lnTo>
                    <a:pt x="2595570" y="2127402"/>
                  </a:lnTo>
                  <a:cubicBezTo>
                    <a:pt x="2595570" y="2138028"/>
                    <a:pt x="2591349" y="2148218"/>
                    <a:pt x="2583836" y="2155732"/>
                  </a:cubicBezTo>
                  <a:cubicBezTo>
                    <a:pt x="2576322" y="2163246"/>
                    <a:pt x="2566131" y="2167467"/>
                    <a:pt x="2555506" y="2167467"/>
                  </a:cubicBezTo>
                  <a:lnTo>
                    <a:pt x="40065" y="2167467"/>
                  </a:lnTo>
                  <a:cubicBezTo>
                    <a:pt x="29439" y="2167467"/>
                    <a:pt x="19248" y="2163246"/>
                    <a:pt x="11735" y="2155732"/>
                  </a:cubicBezTo>
                  <a:cubicBezTo>
                    <a:pt x="4221" y="2148218"/>
                    <a:pt x="0" y="2138028"/>
                    <a:pt x="0" y="2127402"/>
                  </a:cubicBezTo>
                  <a:lnTo>
                    <a:pt x="0" y="40065"/>
                  </a:lnTo>
                  <a:cubicBezTo>
                    <a:pt x="0" y="29439"/>
                    <a:pt x="4221" y="19248"/>
                    <a:pt x="11735" y="11735"/>
                  </a:cubicBezTo>
                  <a:cubicBezTo>
                    <a:pt x="19248" y="4221"/>
                    <a:pt x="29439" y="0"/>
                    <a:pt x="40065" y="0"/>
                  </a:cubicBezTo>
                  <a:close/>
                </a:path>
              </a:pathLst>
            </a:custGeom>
            <a:solidFill>
              <a:srgbClr val="FF8B82"/>
            </a:solidFill>
          </p:spPr>
        </p:sp>
        <p:sp>
          <p:nvSpPr>
            <p:cNvPr id="7" name="TextBox 7"/>
            <p:cNvSpPr txBox="1"/>
            <p:nvPr/>
          </p:nvSpPr>
          <p:spPr>
            <a:xfrm>
              <a:off x="0" y="-66675"/>
              <a:ext cx="812800" cy="879475"/>
            </a:xfrm>
            <a:prstGeom prst="rect">
              <a:avLst/>
            </a:prstGeom>
          </p:spPr>
          <p:txBody>
            <a:bodyPr lIns="50800" tIns="50800" rIns="50800" bIns="50800" rtlCol="0" anchor="ctr"/>
            <a:lstStyle/>
            <a:p>
              <a:pPr algn="ctr">
                <a:lnSpc>
                  <a:spcPts val="2609"/>
                </a:lnSpc>
              </a:pPr>
              <a:endParaRPr/>
            </a:p>
          </p:txBody>
        </p:sp>
      </p:grpSp>
      <p:sp>
        <p:nvSpPr>
          <p:cNvPr id="8" name="Freeform 8"/>
          <p:cNvSpPr/>
          <p:nvPr/>
        </p:nvSpPr>
        <p:spPr>
          <a:xfrm rot="-1879425">
            <a:off x="14923593" y="8364810"/>
            <a:ext cx="3422940" cy="734506"/>
          </a:xfrm>
          <a:custGeom>
            <a:avLst/>
            <a:gdLst/>
            <a:ahLst/>
            <a:cxnLst/>
            <a:rect l="l" t="t" r="r" b="b"/>
            <a:pathLst>
              <a:path w="3422940" h="734506">
                <a:moveTo>
                  <a:pt x="0" y="0"/>
                </a:moveTo>
                <a:lnTo>
                  <a:pt x="3422940" y="0"/>
                </a:lnTo>
                <a:lnTo>
                  <a:pt x="3422940" y="734506"/>
                </a:lnTo>
                <a:lnTo>
                  <a:pt x="0" y="734506"/>
                </a:lnTo>
                <a:lnTo>
                  <a:pt x="0" y="0"/>
                </a:lnTo>
                <a:close/>
              </a:path>
            </a:pathLst>
          </a:custGeom>
          <a:blipFill>
            <a:blip r:embed="rId6"/>
            <a:stretch>
              <a:fillRect/>
            </a:stretch>
          </a:blipFill>
        </p:spPr>
      </p:sp>
      <p:sp>
        <p:nvSpPr>
          <p:cNvPr id="9" name="Freeform 9"/>
          <p:cNvSpPr/>
          <p:nvPr/>
        </p:nvSpPr>
        <p:spPr>
          <a:xfrm>
            <a:off x="15250215" y="0"/>
            <a:ext cx="2531567" cy="2573682"/>
          </a:xfrm>
          <a:custGeom>
            <a:avLst/>
            <a:gdLst/>
            <a:ahLst/>
            <a:cxnLst/>
            <a:rect l="l" t="t" r="r" b="b"/>
            <a:pathLst>
              <a:path w="2531567" h="2573682">
                <a:moveTo>
                  <a:pt x="0" y="0"/>
                </a:moveTo>
                <a:lnTo>
                  <a:pt x="2531567" y="0"/>
                </a:lnTo>
                <a:lnTo>
                  <a:pt x="2531567" y="2573682"/>
                </a:lnTo>
                <a:lnTo>
                  <a:pt x="0" y="25736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TextBox 11"/>
          <p:cNvSpPr txBox="1"/>
          <p:nvPr/>
        </p:nvSpPr>
        <p:spPr>
          <a:xfrm>
            <a:off x="6100799" y="1498338"/>
            <a:ext cx="11487361" cy="2558201"/>
          </a:xfrm>
          <a:prstGeom prst="rect">
            <a:avLst/>
          </a:prstGeom>
        </p:spPr>
        <p:txBody>
          <a:bodyPr wrap="square" lIns="0" tIns="0" rIns="0" bIns="0" rtlCol="0" anchor="t">
            <a:spAutoFit/>
          </a:bodyPr>
          <a:lstStyle/>
          <a:p>
            <a:pPr algn="ctr">
              <a:lnSpc>
                <a:spcPts val="10449"/>
              </a:lnSpc>
            </a:pPr>
            <a:r>
              <a:rPr lang="en-US" sz="7200">
                <a:solidFill>
                  <a:srgbClr val="FFFFFF"/>
                </a:solidFill>
                <a:latin typeface="Puimek Font TH"/>
              </a:rPr>
              <a:t>PART 3. </a:t>
            </a:r>
          </a:p>
          <a:p>
            <a:pPr>
              <a:lnSpc>
                <a:spcPts val="10449"/>
              </a:lnSpc>
            </a:pPr>
            <a:r>
              <a:rPr lang="en-US" sz="7200">
                <a:solidFill>
                  <a:srgbClr val="FFFFFF"/>
                </a:solidFill>
                <a:latin typeface="Puimek Font TH"/>
              </a:rPr>
              <a:t>COMMUNICATION SKILLS</a:t>
            </a:r>
          </a:p>
        </p:txBody>
      </p:sp>
      <p:sp>
        <p:nvSpPr>
          <p:cNvPr id="12" name="Freeform 12"/>
          <p:cNvSpPr/>
          <p:nvPr/>
        </p:nvSpPr>
        <p:spPr>
          <a:xfrm rot="4533940">
            <a:off x="160770" y="7610137"/>
            <a:ext cx="3978762" cy="3711100"/>
          </a:xfrm>
          <a:custGeom>
            <a:avLst/>
            <a:gdLst/>
            <a:ahLst/>
            <a:cxnLst/>
            <a:rect l="l" t="t" r="r" b="b"/>
            <a:pathLst>
              <a:path w="3978762" h="3711100">
                <a:moveTo>
                  <a:pt x="0" y="0"/>
                </a:moveTo>
                <a:lnTo>
                  <a:pt x="3978761" y="0"/>
                </a:lnTo>
                <a:lnTo>
                  <a:pt x="3978761"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rot="9806711">
            <a:off x="3803046" y="-1226988"/>
            <a:ext cx="3978762" cy="3711100"/>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4" name="Freeform 14"/>
          <p:cNvSpPr/>
          <p:nvPr/>
        </p:nvSpPr>
        <p:spPr>
          <a:xfrm rot="725358">
            <a:off x="123673" y="2602950"/>
            <a:ext cx="5804655" cy="4931995"/>
          </a:xfrm>
          <a:custGeom>
            <a:avLst/>
            <a:gdLst/>
            <a:ahLst/>
            <a:cxnLst/>
            <a:rect l="l" t="t" r="r" b="b"/>
            <a:pathLst>
              <a:path w="7287988" h="6651946">
                <a:moveTo>
                  <a:pt x="0" y="0"/>
                </a:moveTo>
                <a:lnTo>
                  <a:pt x="7287988" y="0"/>
                </a:lnTo>
                <a:lnTo>
                  <a:pt x="7287988" y="6651946"/>
                </a:lnTo>
                <a:lnTo>
                  <a:pt x="0" y="665194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rot="6998814">
            <a:off x="173998" y="-1764878"/>
            <a:ext cx="4887233" cy="4558455"/>
          </a:xfrm>
          <a:custGeom>
            <a:avLst/>
            <a:gdLst/>
            <a:ahLst/>
            <a:cxnLst/>
            <a:rect l="l" t="t" r="r" b="b"/>
            <a:pathLst>
              <a:path w="4887233" h="4558455">
                <a:moveTo>
                  <a:pt x="0" y="0"/>
                </a:moveTo>
                <a:lnTo>
                  <a:pt x="4887233" y="0"/>
                </a:lnTo>
                <a:lnTo>
                  <a:pt x="4887233" y="4558456"/>
                </a:lnTo>
                <a:lnTo>
                  <a:pt x="0" y="45584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rot="2474649">
            <a:off x="9721495" y="4716117"/>
            <a:ext cx="2646698" cy="838059"/>
          </a:xfrm>
          <a:custGeom>
            <a:avLst/>
            <a:gdLst/>
            <a:ahLst/>
            <a:cxnLst/>
            <a:rect l="l" t="t" r="r" b="b"/>
            <a:pathLst>
              <a:path w="1631938" h="614202">
                <a:moveTo>
                  <a:pt x="0" y="0"/>
                </a:moveTo>
                <a:lnTo>
                  <a:pt x="1631938" y="0"/>
                </a:lnTo>
                <a:lnTo>
                  <a:pt x="1631938" y="614202"/>
                </a:lnTo>
                <a:lnTo>
                  <a:pt x="0" y="61420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45" name="TextBox 11">
            <a:extLst>
              <a:ext uri="{FF2B5EF4-FFF2-40B4-BE49-F238E27FC236}">
                <a16:creationId xmlns:a16="http://schemas.microsoft.com/office/drawing/2014/main" id="{3F2E5439-57A7-4527-A780-E19D827D9BED}"/>
              </a:ext>
            </a:extLst>
          </p:cNvPr>
          <p:cNvSpPr txBox="1"/>
          <p:nvPr/>
        </p:nvSpPr>
        <p:spPr>
          <a:xfrm>
            <a:off x="7962864" y="6455637"/>
            <a:ext cx="11605994" cy="1358385"/>
          </a:xfrm>
          <a:prstGeom prst="rect">
            <a:avLst/>
          </a:prstGeom>
        </p:spPr>
        <p:txBody>
          <a:bodyPr wrap="square" lIns="0" tIns="0" rIns="0" bIns="0" rtlCol="0" anchor="t">
            <a:spAutoFit/>
          </a:bodyPr>
          <a:lstStyle/>
          <a:p>
            <a:pPr>
              <a:lnSpc>
                <a:spcPts val="10449"/>
              </a:lnSpc>
            </a:pPr>
            <a:r>
              <a:rPr lang="en-US" sz="8800">
                <a:solidFill>
                  <a:srgbClr val="FFFFFF"/>
                </a:solidFill>
                <a:latin typeface="Puimek Font TH"/>
              </a:rPr>
              <a:t>IV. WRITING</a:t>
            </a:r>
          </a:p>
        </p:txBody>
      </p:sp>
    </p:spTree>
    <p:extLst>
      <p:ext uri="{BB962C8B-B14F-4D97-AF65-F5344CB8AC3E}">
        <p14:creationId xmlns:p14="http://schemas.microsoft.com/office/powerpoint/2010/main" val="276628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1390083">
            <a:off x="-1198664" y="8137104"/>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18870468">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1667286" y="331517"/>
            <a:ext cx="14940303" cy="1003031"/>
          </a:xfrm>
          <a:prstGeom prst="rect">
            <a:avLst/>
          </a:prstGeom>
          <a:noFill/>
        </p:spPr>
        <p:txBody>
          <a:bodyPr wrap="square">
            <a:spAutoFit/>
          </a:bodyPr>
          <a:lstStyle/>
          <a:p>
            <a:pPr algn="just">
              <a:lnSpc>
                <a:spcPct val="150000"/>
              </a:lnSpc>
              <a:spcAft>
                <a:spcPts val="80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Exercise 1. Make sentences using the words and phrases given.</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35FEB0A2-52C3-4192-A744-1AA3EE801BFB}"/>
              </a:ext>
            </a:extLst>
          </p:cNvPr>
          <p:cNvSpPr txBox="1"/>
          <p:nvPr/>
        </p:nvSpPr>
        <p:spPr>
          <a:xfrm>
            <a:off x="1436495" y="1343071"/>
            <a:ext cx="15981994" cy="8079135"/>
          </a:xfrm>
          <a:prstGeom prst="rect">
            <a:avLst/>
          </a:prstGeom>
          <a:noFill/>
        </p:spPr>
        <p:txBody>
          <a:bodyPr wrap="square">
            <a:spAutoFit/>
          </a:bodyPr>
          <a:lstStyle/>
          <a:p>
            <a:pPr algn="just">
              <a:spcAft>
                <a:spcPts val="600"/>
              </a:spcAft>
              <a:tabLst>
                <a:tab pos="28067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There /be </a:t>
            </a:r>
            <a:r>
              <a:rPr lang="en-US" sz="4400" i="1">
                <a:solidFill>
                  <a:srgbClr val="000000"/>
                </a:solidFill>
                <a:effectLst/>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 meat/ and/ sugar/ your/ diet.</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4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effectLst/>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effectLst/>
                <a:latin typeface="Calibri" panose="020F0502020204030204" pitchFamily="34" charset="0"/>
                <a:ea typeface="Cambria" panose="02040503050406030204" pitchFamily="18" charset="0"/>
                <a:cs typeface="Cambria" panose="02040503050406030204" pitchFamily="18" charset="0"/>
              </a:rPr>
              <a:t>There is much meat and sugar in your diet. </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I / be/ very/ thirsty/ and/I/ need/ water.</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4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effectLst/>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effectLst/>
                <a:latin typeface="Calibri" panose="020F0502020204030204" pitchFamily="34" charset="0"/>
                <a:ea typeface="Cambria" panose="02040503050406030204" pitchFamily="18" charset="0"/>
                <a:cs typeface="Cambria" panose="02040503050406030204" pitchFamily="18" charset="0"/>
              </a:rPr>
              <a:t>I am very thirsty and I need some water.</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school-leavers/ choose/ college/ employment/ immediate</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4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effectLst/>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effectLst/>
                <a:latin typeface="Calibri" panose="020F0502020204030204" pitchFamily="34" charset="0"/>
                <a:ea typeface="Cambria" panose="02040503050406030204" pitchFamily="18" charset="0"/>
                <a:cs typeface="Cambria" panose="02040503050406030204" pitchFamily="18" charset="0"/>
              </a:rPr>
              <a:t>School-leavers can choose either college or immediate employment.</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Many/ foreigners/ like/ eat/ Vietnamese food/ because / it/very/ unique/ interesting.</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4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effectLst/>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effectLst/>
                <a:latin typeface="Calibri" panose="020F0502020204030204" pitchFamily="34" charset="0"/>
                <a:ea typeface="Cambria" panose="02040503050406030204" pitchFamily="18" charset="0"/>
                <a:cs typeface="Cambria" panose="02040503050406030204" pitchFamily="18" charset="0"/>
              </a:rPr>
              <a:t>Many foreigners like to eat Vietnamese food because it is very unique and interesting.</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1421384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16" presetClass="entr" presetSubtype="21" fill="hold" nodeType="with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animEffect transition="in" filter="barn(inVertical)">
                                      <p:cBhvr>
                                        <p:cTn id="47" dur="500"/>
                                        <p:tgtEl>
                                          <p:spTgt spid="13">
                                            <p:txEl>
                                              <p:pRg st="0" end="0"/>
                                            </p:txEl>
                                          </p:spTgt>
                                        </p:tgtEl>
                                      </p:cBhvr>
                                    </p:animEffect>
                                  </p:childTnLst>
                                </p:cTn>
                              </p:par>
                              <p:par>
                                <p:cTn id="48" presetID="16" presetClass="entr" presetSubtype="21" fill="hold" nodeType="withEffect">
                                  <p:stCondLst>
                                    <p:cond delay="0"/>
                                  </p:stCondLst>
                                  <p:childTnLst>
                                    <p:set>
                                      <p:cBhvr>
                                        <p:cTn id="49" dur="1" fill="hold">
                                          <p:stCondLst>
                                            <p:cond delay="0"/>
                                          </p:stCondLst>
                                        </p:cTn>
                                        <p:tgtEl>
                                          <p:spTgt spid="13">
                                            <p:txEl>
                                              <p:pRg st="2" end="2"/>
                                            </p:txEl>
                                          </p:spTgt>
                                        </p:tgtEl>
                                        <p:attrNameLst>
                                          <p:attrName>style.visibility</p:attrName>
                                        </p:attrNameLst>
                                      </p:cBhvr>
                                      <p:to>
                                        <p:strVal val="visible"/>
                                      </p:to>
                                    </p:set>
                                    <p:animEffect transition="in" filter="barn(inVertical)">
                                      <p:cBhvr>
                                        <p:cTn id="50" dur="500"/>
                                        <p:tgtEl>
                                          <p:spTgt spid="13">
                                            <p:txEl>
                                              <p:pRg st="2" end="2"/>
                                            </p:txEl>
                                          </p:spTgt>
                                        </p:tgtEl>
                                      </p:cBhvr>
                                    </p:animEffect>
                                  </p:childTnLst>
                                </p:cTn>
                              </p:par>
                              <p:par>
                                <p:cTn id="51" presetID="16" presetClass="entr" presetSubtype="21" fill="hold" nodeType="withEffect">
                                  <p:stCondLst>
                                    <p:cond delay="0"/>
                                  </p:stCondLst>
                                  <p:childTnLst>
                                    <p:set>
                                      <p:cBhvr>
                                        <p:cTn id="52" dur="1" fill="hold">
                                          <p:stCondLst>
                                            <p:cond delay="0"/>
                                          </p:stCondLst>
                                        </p:cTn>
                                        <p:tgtEl>
                                          <p:spTgt spid="13">
                                            <p:txEl>
                                              <p:pRg st="4" end="4"/>
                                            </p:txEl>
                                          </p:spTgt>
                                        </p:tgtEl>
                                        <p:attrNameLst>
                                          <p:attrName>style.visibility</p:attrName>
                                        </p:attrNameLst>
                                      </p:cBhvr>
                                      <p:to>
                                        <p:strVal val="visible"/>
                                      </p:to>
                                    </p:set>
                                    <p:animEffect transition="in" filter="barn(inVertical)">
                                      <p:cBhvr>
                                        <p:cTn id="53" dur="500"/>
                                        <p:tgtEl>
                                          <p:spTgt spid="13">
                                            <p:txEl>
                                              <p:pRg st="4" end="4"/>
                                            </p:txEl>
                                          </p:spTgt>
                                        </p:tgtEl>
                                      </p:cBhvr>
                                    </p:animEffect>
                                  </p:childTnLst>
                                </p:cTn>
                              </p:par>
                              <p:par>
                                <p:cTn id="54" presetID="16" presetClass="entr" presetSubtype="21" fill="hold" nodeType="withEffect">
                                  <p:stCondLst>
                                    <p:cond delay="0"/>
                                  </p:stCondLst>
                                  <p:childTnLst>
                                    <p:set>
                                      <p:cBhvr>
                                        <p:cTn id="55" dur="1" fill="hold">
                                          <p:stCondLst>
                                            <p:cond delay="0"/>
                                          </p:stCondLst>
                                        </p:cTn>
                                        <p:tgtEl>
                                          <p:spTgt spid="13">
                                            <p:txEl>
                                              <p:pRg st="6" end="6"/>
                                            </p:txEl>
                                          </p:spTgt>
                                        </p:tgtEl>
                                        <p:attrNameLst>
                                          <p:attrName>style.visibility</p:attrName>
                                        </p:attrNameLst>
                                      </p:cBhvr>
                                      <p:to>
                                        <p:strVal val="visible"/>
                                      </p:to>
                                    </p:set>
                                    <p:animEffect transition="in" filter="barn(inVertical)">
                                      <p:cBhvr>
                                        <p:cTn id="56" dur="500"/>
                                        <p:tgtEl>
                                          <p:spTgt spid="13">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nodeType="clickEffect">
                                  <p:stCondLst>
                                    <p:cond delay="0"/>
                                  </p:stCondLst>
                                  <p:childTnLst>
                                    <p:set>
                                      <p:cBhvr>
                                        <p:cTn id="60" dur="1" fill="hold">
                                          <p:stCondLst>
                                            <p:cond delay="0"/>
                                          </p:stCondLst>
                                        </p:cTn>
                                        <p:tgtEl>
                                          <p:spTgt spid="13">
                                            <p:txEl>
                                              <p:pRg st="1" end="1"/>
                                            </p:txEl>
                                          </p:spTgt>
                                        </p:tgtEl>
                                        <p:attrNameLst>
                                          <p:attrName>style.visibility</p:attrName>
                                        </p:attrNameLst>
                                      </p:cBhvr>
                                      <p:to>
                                        <p:strVal val="visible"/>
                                      </p:to>
                                    </p:set>
                                    <p:animEffect transition="in" filter="barn(inVertical)">
                                      <p:cBhvr>
                                        <p:cTn id="61" dur="500"/>
                                        <p:tgtEl>
                                          <p:spTgt spid="13">
                                            <p:txEl>
                                              <p:pRg st="1" end="1"/>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nodeType="clickEffect">
                                  <p:stCondLst>
                                    <p:cond delay="0"/>
                                  </p:stCondLst>
                                  <p:childTnLst>
                                    <p:set>
                                      <p:cBhvr>
                                        <p:cTn id="65" dur="1" fill="hold">
                                          <p:stCondLst>
                                            <p:cond delay="0"/>
                                          </p:stCondLst>
                                        </p:cTn>
                                        <p:tgtEl>
                                          <p:spTgt spid="13">
                                            <p:txEl>
                                              <p:pRg st="3" end="3"/>
                                            </p:txEl>
                                          </p:spTgt>
                                        </p:tgtEl>
                                        <p:attrNameLst>
                                          <p:attrName>style.visibility</p:attrName>
                                        </p:attrNameLst>
                                      </p:cBhvr>
                                      <p:to>
                                        <p:strVal val="visible"/>
                                      </p:to>
                                    </p:set>
                                    <p:animEffect transition="in" filter="barn(inVertical)">
                                      <p:cBhvr>
                                        <p:cTn id="66" dur="500"/>
                                        <p:tgtEl>
                                          <p:spTgt spid="13">
                                            <p:txEl>
                                              <p:pRg st="3" end="3"/>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nodeType="clickEffect">
                                  <p:stCondLst>
                                    <p:cond delay="0"/>
                                  </p:stCondLst>
                                  <p:childTnLst>
                                    <p:set>
                                      <p:cBhvr>
                                        <p:cTn id="70" dur="1" fill="hold">
                                          <p:stCondLst>
                                            <p:cond delay="0"/>
                                          </p:stCondLst>
                                        </p:cTn>
                                        <p:tgtEl>
                                          <p:spTgt spid="13">
                                            <p:txEl>
                                              <p:pRg st="5" end="5"/>
                                            </p:txEl>
                                          </p:spTgt>
                                        </p:tgtEl>
                                        <p:attrNameLst>
                                          <p:attrName>style.visibility</p:attrName>
                                        </p:attrNameLst>
                                      </p:cBhvr>
                                      <p:to>
                                        <p:strVal val="visible"/>
                                      </p:to>
                                    </p:set>
                                    <p:animEffect transition="in" filter="barn(inVertical)">
                                      <p:cBhvr>
                                        <p:cTn id="71" dur="500"/>
                                        <p:tgtEl>
                                          <p:spTgt spid="13">
                                            <p:txEl>
                                              <p:pRg st="5" end="5"/>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nodeType="clickEffect">
                                  <p:stCondLst>
                                    <p:cond delay="0"/>
                                  </p:stCondLst>
                                  <p:childTnLst>
                                    <p:set>
                                      <p:cBhvr>
                                        <p:cTn id="75" dur="1" fill="hold">
                                          <p:stCondLst>
                                            <p:cond delay="0"/>
                                          </p:stCondLst>
                                        </p:cTn>
                                        <p:tgtEl>
                                          <p:spTgt spid="13">
                                            <p:txEl>
                                              <p:pRg st="7" end="7"/>
                                            </p:txEl>
                                          </p:spTgt>
                                        </p:tgtEl>
                                        <p:attrNameLst>
                                          <p:attrName>style.visibility</p:attrName>
                                        </p:attrNameLst>
                                      </p:cBhvr>
                                      <p:to>
                                        <p:strVal val="visible"/>
                                      </p:to>
                                    </p:set>
                                    <p:animEffect transition="in" filter="barn(inVertical)">
                                      <p:cBhvr>
                                        <p:cTn id="76" dur="500"/>
                                        <p:tgtEl>
                                          <p:spTgt spid="1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1390083">
            <a:off x="-1198664" y="8137104"/>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18870468">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1741055" y="632586"/>
            <a:ext cx="14940303" cy="1003031"/>
          </a:xfrm>
          <a:prstGeom prst="rect">
            <a:avLst/>
          </a:prstGeom>
          <a:noFill/>
        </p:spPr>
        <p:txBody>
          <a:bodyPr wrap="square">
            <a:spAutoFit/>
          </a:bodyPr>
          <a:lstStyle/>
          <a:p>
            <a:pPr algn="just">
              <a:lnSpc>
                <a:spcPct val="150000"/>
              </a:lnSpc>
              <a:spcAft>
                <a:spcPts val="80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Exercise 1. Make sentences using the words and phrases given.</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35FEB0A2-52C3-4192-A744-1AA3EE801BFB}"/>
              </a:ext>
            </a:extLst>
          </p:cNvPr>
          <p:cNvSpPr txBox="1"/>
          <p:nvPr/>
        </p:nvSpPr>
        <p:spPr>
          <a:xfrm>
            <a:off x="1220210" y="1683558"/>
            <a:ext cx="15981994" cy="7648248"/>
          </a:xfrm>
          <a:prstGeom prst="rect">
            <a:avLst/>
          </a:prstGeom>
          <a:noFill/>
        </p:spPr>
        <p:txBody>
          <a:bodyPr wrap="square">
            <a:spAutoFit/>
          </a:bodyPr>
          <a:lstStyle/>
          <a:p>
            <a:pPr algn="just">
              <a:spcAft>
                <a:spcPts val="600"/>
              </a:spcAft>
              <a:tabLst>
                <a:tab pos="10350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Banh Chung/ be/ Vietnamese/ traditional/ dish/ that /must/ part </a:t>
            </a:r>
            <a:r>
              <a:rPr lang="en-US" sz="4400" i="1">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Tet meals.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Banh Chung is a Vietnamese traditional dish that must be a part of Tet meals.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0350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How much/ fruits/ vegetables/ you </a:t>
            </a:r>
            <a:r>
              <a:rPr lang="en-US" sz="4400" i="1">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eat/ a </a:t>
            </a:r>
            <a:r>
              <a:rPr lang="en-US" sz="4400" i="1">
                <a:solidFill>
                  <a:srgbClr val="000000"/>
                </a:solidFill>
                <a:latin typeface="Calibri" panose="020F0502020204030204" pitchFamily="34" charset="0"/>
                <a:ea typeface="Cambria" panose="02040503050406030204" pitchFamily="18" charset="0"/>
                <a:cs typeface="Cambria" panose="02040503050406030204" pitchFamily="18" charset="0"/>
              </a:rPr>
              <a:t>I</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day?</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How much fruits and vegetables do you eat in a day?</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400">
                <a:latin typeface="Calibri" panose="020F0502020204030204" pitchFamily="34" charset="0"/>
                <a:ea typeface="Cambria" panose="02040503050406030204" pitchFamily="18" charset="0"/>
                <a:cs typeface="Cambria" panose="02040503050406030204" pitchFamily="18" charset="0"/>
              </a:rPr>
              <a:t> Can/ you/ tell/ me/ how/ cook/ beef/ noodles?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Can you tell me how to cook beef noodles?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What/ your/ favorite/ dish/ breakfast?</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What is your favorite dish for breakfast?</a:t>
            </a:r>
            <a:endParaRPr lang="en-US" sz="4800">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3724080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16" presetClass="entr" presetSubtype="21" fill="hold" nodeType="with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animEffect transition="in" filter="barn(inVertical)">
                                      <p:cBhvr>
                                        <p:cTn id="47" dur="500"/>
                                        <p:tgtEl>
                                          <p:spTgt spid="13">
                                            <p:txEl>
                                              <p:pRg st="0" end="0"/>
                                            </p:txEl>
                                          </p:spTgt>
                                        </p:tgtEl>
                                      </p:cBhvr>
                                    </p:animEffect>
                                  </p:childTnLst>
                                </p:cTn>
                              </p:par>
                              <p:par>
                                <p:cTn id="48" presetID="16" presetClass="entr" presetSubtype="21" fill="hold" nodeType="withEffect">
                                  <p:stCondLst>
                                    <p:cond delay="0"/>
                                  </p:stCondLst>
                                  <p:childTnLst>
                                    <p:set>
                                      <p:cBhvr>
                                        <p:cTn id="49" dur="1" fill="hold">
                                          <p:stCondLst>
                                            <p:cond delay="0"/>
                                          </p:stCondLst>
                                        </p:cTn>
                                        <p:tgtEl>
                                          <p:spTgt spid="13">
                                            <p:txEl>
                                              <p:pRg st="2" end="2"/>
                                            </p:txEl>
                                          </p:spTgt>
                                        </p:tgtEl>
                                        <p:attrNameLst>
                                          <p:attrName>style.visibility</p:attrName>
                                        </p:attrNameLst>
                                      </p:cBhvr>
                                      <p:to>
                                        <p:strVal val="visible"/>
                                      </p:to>
                                    </p:set>
                                    <p:animEffect transition="in" filter="barn(inVertical)">
                                      <p:cBhvr>
                                        <p:cTn id="50" dur="500"/>
                                        <p:tgtEl>
                                          <p:spTgt spid="13">
                                            <p:txEl>
                                              <p:pRg st="2" end="2"/>
                                            </p:txEl>
                                          </p:spTgt>
                                        </p:tgtEl>
                                      </p:cBhvr>
                                    </p:animEffect>
                                  </p:childTnLst>
                                </p:cTn>
                              </p:par>
                              <p:par>
                                <p:cTn id="51" presetID="16" presetClass="entr" presetSubtype="21" fill="hold" nodeType="withEffect">
                                  <p:stCondLst>
                                    <p:cond delay="0"/>
                                  </p:stCondLst>
                                  <p:childTnLst>
                                    <p:set>
                                      <p:cBhvr>
                                        <p:cTn id="52" dur="1" fill="hold">
                                          <p:stCondLst>
                                            <p:cond delay="0"/>
                                          </p:stCondLst>
                                        </p:cTn>
                                        <p:tgtEl>
                                          <p:spTgt spid="13">
                                            <p:txEl>
                                              <p:pRg st="4" end="4"/>
                                            </p:txEl>
                                          </p:spTgt>
                                        </p:tgtEl>
                                        <p:attrNameLst>
                                          <p:attrName>style.visibility</p:attrName>
                                        </p:attrNameLst>
                                      </p:cBhvr>
                                      <p:to>
                                        <p:strVal val="visible"/>
                                      </p:to>
                                    </p:set>
                                    <p:animEffect transition="in" filter="barn(inVertical)">
                                      <p:cBhvr>
                                        <p:cTn id="53" dur="500"/>
                                        <p:tgtEl>
                                          <p:spTgt spid="13">
                                            <p:txEl>
                                              <p:pRg st="4" end="4"/>
                                            </p:txEl>
                                          </p:spTgt>
                                        </p:tgtEl>
                                      </p:cBhvr>
                                    </p:animEffect>
                                  </p:childTnLst>
                                </p:cTn>
                              </p:par>
                              <p:par>
                                <p:cTn id="54" presetID="16" presetClass="entr" presetSubtype="21" fill="hold" nodeType="withEffect">
                                  <p:stCondLst>
                                    <p:cond delay="0"/>
                                  </p:stCondLst>
                                  <p:childTnLst>
                                    <p:set>
                                      <p:cBhvr>
                                        <p:cTn id="55" dur="1" fill="hold">
                                          <p:stCondLst>
                                            <p:cond delay="0"/>
                                          </p:stCondLst>
                                        </p:cTn>
                                        <p:tgtEl>
                                          <p:spTgt spid="13">
                                            <p:txEl>
                                              <p:pRg st="6" end="6"/>
                                            </p:txEl>
                                          </p:spTgt>
                                        </p:tgtEl>
                                        <p:attrNameLst>
                                          <p:attrName>style.visibility</p:attrName>
                                        </p:attrNameLst>
                                      </p:cBhvr>
                                      <p:to>
                                        <p:strVal val="visible"/>
                                      </p:to>
                                    </p:set>
                                    <p:animEffect transition="in" filter="barn(inVertical)">
                                      <p:cBhvr>
                                        <p:cTn id="56" dur="500"/>
                                        <p:tgtEl>
                                          <p:spTgt spid="13">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nodeType="clickEffect">
                                  <p:stCondLst>
                                    <p:cond delay="0"/>
                                  </p:stCondLst>
                                  <p:childTnLst>
                                    <p:set>
                                      <p:cBhvr>
                                        <p:cTn id="60" dur="1" fill="hold">
                                          <p:stCondLst>
                                            <p:cond delay="0"/>
                                          </p:stCondLst>
                                        </p:cTn>
                                        <p:tgtEl>
                                          <p:spTgt spid="13">
                                            <p:txEl>
                                              <p:pRg st="1" end="1"/>
                                            </p:txEl>
                                          </p:spTgt>
                                        </p:tgtEl>
                                        <p:attrNameLst>
                                          <p:attrName>style.visibility</p:attrName>
                                        </p:attrNameLst>
                                      </p:cBhvr>
                                      <p:to>
                                        <p:strVal val="visible"/>
                                      </p:to>
                                    </p:set>
                                    <p:animEffect transition="in" filter="barn(inVertical)">
                                      <p:cBhvr>
                                        <p:cTn id="61" dur="500"/>
                                        <p:tgtEl>
                                          <p:spTgt spid="13">
                                            <p:txEl>
                                              <p:pRg st="1" end="1"/>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nodeType="clickEffect">
                                  <p:stCondLst>
                                    <p:cond delay="0"/>
                                  </p:stCondLst>
                                  <p:childTnLst>
                                    <p:set>
                                      <p:cBhvr>
                                        <p:cTn id="65" dur="1" fill="hold">
                                          <p:stCondLst>
                                            <p:cond delay="0"/>
                                          </p:stCondLst>
                                        </p:cTn>
                                        <p:tgtEl>
                                          <p:spTgt spid="13">
                                            <p:txEl>
                                              <p:pRg st="3" end="3"/>
                                            </p:txEl>
                                          </p:spTgt>
                                        </p:tgtEl>
                                        <p:attrNameLst>
                                          <p:attrName>style.visibility</p:attrName>
                                        </p:attrNameLst>
                                      </p:cBhvr>
                                      <p:to>
                                        <p:strVal val="visible"/>
                                      </p:to>
                                    </p:set>
                                    <p:animEffect transition="in" filter="barn(inVertical)">
                                      <p:cBhvr>
                                        <p:cTn id="66" dur="500"/>
                                        <p:tgtEl>
                                          <p:spTgt spid="13">
                                            <p:txEl>
                                              <p:pRg st="3" end="3"/>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nodeType="clickEffect">
                                  <p:stCondLst>
                                    <p:cond delay="0"/>
                                  </p:stCondLst>
                                  <p:childTnLst>
                                    <p:set>
                                      <p:cBhvr>
                                        <p:cTn id="70" dur="1" fill="hold">
                                          <p:stCondLst>
                                            <p:cond delay="0"/>
                                          </p:stCondLst>
                                        </p:cTn>
                                        <p:tgtEl>
                                          <p:spTgt spid="13">
                                            <p:txEl>
                                              <p:pRg st="5" end="5"/>
                                            </p:txEl>
                                          </p:spTgt>
                                        </p:tgtEl>
                                        <p:attrNameLst>
                                          <p:attrName>style.visibility</p:attrName>
                                        </p:attrNameLst>
                                      </p:cBhvr>
                                      <p:to>
                                        <p:strVal val="visible"/>
                                      </p:to>
                                    </p:set>
                                    <p:animEffect transition="in" filter="barn(inVertical)">
                                      <p:cBhvr>
                                        <p:cTn id="71" dur="500"/>
                                        <p:tgtEl>
                                          <p:spTgt spid="13">
                                            <p:txEl>
                                              <p:pRg st="5" end="5"/>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nodeType="clickEffect">
                                  <p:stCondLst>
                                    <p:cond delay="0"/>
                                  </p:stCondLst>
                                  <p:childTnLst>
                                    <p:set>
                                      <p:cBhvr>
                                        <p:cTn id="75" dur="1" fill="hold">
                                          <p:stCondLst>
                                            <p:cond delay="0"/>
                                          </p:stCondLst>
                                        </p:cTn>
                                        <p:tgtEl>
                                          <p:spTgt spid="13">
                                            <p:txEl>
                                              <p:pRg st="7" end="7"/>
                                            </p:txEl>
                                          </p:spTgt>
                                        </p:tgtEl>
                                        <p:attrNameLst>
                                          <p:attrName>style.visibility</p:attrName>
                                        </p:attrNameLst>
                                      </p:cBhvr>
                                      <p:to>
                                        <p:strVal val="visible"/>
                                      </p:to>
                                    </p:set>
                                    <p:animEffect transition="in" filter="barn(inVertical)">
                                      <p:cBhvr>
                                        <p:cTn id="76" dur="500"/>
                                        <p:tgtEl>
                                          <p:spTgt spid="1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1390083">
            <a:off x="-1198664" y="8137104"/>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709706">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2488103" y="480657"/>
            <a:ext cx="14940303" cy="1003031"/>
          </a:xfrm>
          <a:prstGeom prst="rect">
            <a:avLst/>
          </a:prstGeom>
          <a:noFill/>
        </p:spPr>
        <p:txBody>
          <a:bodyPr wrap="square">
            <a:spAutoFit/>
          </a:bodyPr>
          <a:lstStyle/>
          <a:p>
            <a:pPr algn="just">
              <a:lnSpc>
                <a:spcPct val="150000"/>
              </a:lnSpc>
              <a:spcAft>
                <a:spcPts val="80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Exercise 2. Reorder the words to have correct sentences.</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35FEB0A2-52C3-4192-A744-1AA3EE801BFB}"/>
              </a:ext>
            </a:extLst>
          </p:cNvPr>
          <p:cNvSpPr txBox="1"/>
          <p:nvPr/>
        </p:nvSpPr>
        <p:spPr>
          <a:xfrm>
            <a:off x="2247046" y="1591659"/>
            <a:ext cx="14525825" cy="7648248"/>
          </a:xfrm>
          <a:prstGeom prst="rect">
            <a:avLst/>
          </a:prstGeom>
          <a:noFill/>
        </p:spPr>
        <p:txBody>
          <a:bodyPr wrap="square">
            <a:spAutoFit/>
          </a:bodyPr>
          <a:lstStyle/>
          <a:p>
            <a:pPr algn="just">
              <a:spcAft>
                <a:spcPts val="600"/>
              </a:spcAft>
              <a:tabLst>
                <a:tab pos="10350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kilos/ how many/ would/ potatoes/ of/ like/ you/ ?</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How many kilos of potatoes would you like?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0350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but/ went/I/ fish/I/ fishing/ catch/ didn’t/ any/.</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I went fishing but I didn't catch any fish.</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15/ cook/ for/ chicken/ you/ over/ the/ low/ minutes/ heat/ it/ before/ serve/.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Cook the chicken over low heat for 15 minutes before you serve it.</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broken/ tell/ you/ can/ how/ me/ to/ rice/ cook/ ?</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28067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Can you tell me how to cook broken rice?</a:t>
            </a:r>
            <a:endParaRPr lang="en-US" sz="4800">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46960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16" presetClass="entr" presetSubtype="21" fill="hold" nodeType="with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animEffect transition="in" filter="barn(inVertical)">
                                      <p:cBhvr>
                                        <p:cTn id="47" dur="500"/>
                                        <p:tgtEl>
                                          <p:spTgt spid="13">
                                            <p:txEl>
                                              <p:pRg st="0" end="0"/>
                                            </p:txEl>
                                          </p:spTgt>
                                        </p:tgtEl>
                                      </p:cBhvr>
                                    </p:animEffect>
                                  </p:childTnLst>
                                </p:cTn>
                              </p:par>
                              <p:par>
                                <p:cTn id="48" presetID="16" presetClass="entr" presetSubtype="21" fill="hold" nodeType="withEffect">
                                  <p:stCondLst>
                                    <p:cond delay="0"/>
                                  </p:stCondLst>
                                  <p:childTnLst>
                                    <p:set>
                                      <p:cBhvr>
                                        <p:cTn id="49" dur="1" fill="hold">
                                          <p:stCondLst>
                                            <p:cond delay="0"/>
                                          </p:stCondLst>
                                        </p:cTn>
                                        <p:tgtEl>
                                          <p:spTgt spid="13">
                                            <p:txEl>
                                              <p:pRg st="2" end="2"/>
                                            </p:txEl>
                                          </p:spTgt>
                                        </p:tgtEl>
                                        <p:attrNameLst>
                                          <p:attrName>style.visibility</p:attrName>
                                        </p:attrNameLst>
                                      </p:cBhvr>
                                      <p:to>
                                        <p:strVal val="visible"/>
                                      </p:to>
                                    </p:set>
                                    <p:animEffect transition="in" filter="barn(inVertical)">
                                      <p:cBhvr>
                                        <p:cTn id="50" dur="500"/>
                                        <p:tgtEl>
                                          <p:spTgt spid="13">
                                            <p:txEl>
                                              <p:pRg st="2" end="2"/>
                                            </p:txEl>
                                          </p:spTgt>
                                        </p:tgtEl>
                                      </p:cBhvr>
                                    </p:animEffect>
                                  </p:childTnLst>
                                </p:cTn>
                              </p:par>
                              <p:par>
                                <p:cTn id="51" presetID="16" presetClass="entr" presetSubtype="21" fill="hold" nodeType="withEffect">
                                  <p:stCondLst>
                                    <p:cond delay="0"/>
                                  </p:stCondLst>
                                  <p:childTnLst>
                                    <p:set>
                                      <p:cBhvr>
                                        <p:cTn id="52" dur="1" fill="hold">
                                          <p:stCondLst>
                                            <p:cond delay="0"/>
                                          </p:stCondLst>
                                        </p:cTn>
                                        <p:tgtEl>
                                          <p:spTgt spid="13">
                                            <p:txEl>
                                              <p:pRg st="4" end="4"/>
                                            </p:txEl>
                                          </p:spTgt>
                                        </p:tgtEl>
                                        <p:attrNameLst>
                                          <p:attrName>style.visibility</p:attrName>
                                        </p:attrNameLst>
                                      </p:cBhvr>
                                      <p:to>
                                        <p:strVal val="visible"/>
                                      </p:to>
                                    </p:set>
                                    <p:animEffect transition="in" filter="barn(inVertical)">
                                      <p:cBhvr>
                                        <p:cTn id="53" dur="500"/>
                                        <p:tgtEl>
                                          <p:spTgt spid="13">
                                            <p:txEl>
                                              <p:pRg st="4" end="4"/>
                                            </p:txEl>
                                          </p:spTgt>
                                        </p:tgtEl>
                                      </p:cBhvr>
                                    </p:animEffect>
                                  </p:childTnLst>
                                </p:cTn>
                              </p:par>
                              <p:par>
                                <p:cTn id="54" presetID="16" presetClass="entr" presetSubtype="21" fill="hold" nodeType="withEffect">
                                  <p:stCondLst>
                                    <p:cond delay="0"/>
                                  </p:stCondLst>
                                  <p:childTnLst>
                                    <p:set>
                                      <p:cBhvr>
                                        <p:cTn id="55" dur="1" fill="hold">
                                          <p:stCondLst>
                                            <p:cond delay="0"/>
                                          </p:stCondLst>
                                        </p:cTn>
                                        <p:tgtEl>
                                          <p:spTgt spid="13">
                                            <p:txEl>
                                              <p:pRg st="6" end="6"/>
                                            </p:txEl>
                                          </p:spTgt>
                                        </p:tgtEl>
                                        <p:attrNameLst>
                                          <p:attrName>style.visibility</p:attrName>
                                        </p:attrNameLst>
                                      </p:cBhvr>
                                      <p:to>
                                        <p:strVal val="visible"/>
                                      </p:to>
                                    </p:set>
                                    <p:animEffect transition="in" filter="barn(inVertical)">
                                      <p:cBhvr>
                                        <p:cTn id="56" dur="500"/>
                                        <p:tgtEl>
                                          <p:spTgt spid="13">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nodeType="clickEffect">
                                  <p:stCondLst>
                                    <p:cond delay="0"/>
                                  </p:stCondLst>
                                  <p:childTnLst>
                                    <p:set>
                                      <p:cBhvr>
                                        <p:cTn id="60" dur="1" fill="hold">
                                          <p:stCondLst>
                                            <p:cond delay="0"/>
                                          </p:stCondLst>
                                        </p:cTn>
                                        <p:tgtEl>
                                          <p:spTgt spid="13">
                                            <p:txEl>
                                              <p:pRg st="1" end="1"/>
                                            </p:txEl>
                                          </p:spTgt>
                                        </p:tgtEl>
                                        <p:attrNameLst>
                                          <p:attrName>style.visibility</p:attrName>
                                        </p:attrNameLst>
                                      </p:cBhvr>
                                      <p:to>
                                        <p:strVal val="visible"/>
                                      </p:to>
                                    </p:set>
                                    <p:animEffect transition="in" filter="barn(inVertical)">
                                      <p:cBhvr>
                                        <p:cTn id="61" dur="500"/>
                                        <p:tgtEl>
                                          <p:spTgt spid="13">
                                            <p:txEl>
                                              <p:pRg st="1" end="1"/>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nodeType="clickEffect">
                                  <p:stCondLst>
                                    <p:cond delay="0"/>
                                  </p:stCondLst>
                                  <p:childTnLst>
                                    <p:set>
                                      <p:cBhvr>
                                        <p:cTn id="65" dur="1" fill="hold">
                                          <p:stCondLst>
                                            <p:cond delay="0"/>
                                          </p:stCondLst>
                                        </p:cTn>
                                        <p:tgtEl>
                                          <p:spTgt spid="13">
                                            <p:txEl>
                                              <p:pRg st="3" end="3"/>
                                            </p:txEl>
                                          </p:spTgt>
                                        </p:tgtEl>
                                        <p:attrNameLst>
                                          <p:attrName>style.visibility</p:attrName>
                                        </p:attrNameLst>
                                      </p:cBhvr>
                                      <p:to>
                                        <p:strVal val="visible"/>
                                      </p:to>
                                    </p:set>
                                    <p:animEffect transition="in" filter="barn(inVertical)">
                                      <p:cBhvr>
                                        <p:cTn id="66" dur="500"/>
                                        <p:tgtEl>
                                          <p:spTgt spid="13">
                                            <p:txEl>
                                              <p:pRg st="3" end="3"/>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nodeType="clickEffect">
                                  <p:stCondLst>
                                    <p:cond delay="0"/>
                                  </p:stCondLst>
                                  <p:childTnLst>
                                    <p:set>
                                      <p:cBhvr>
                                        <p:cTn id="70" dur="1" fill="hold">
                                          <p:stCondLst>
                                            <p:cond delay="0"/>
                                          </p:stCondLst>
                                        </p:cTn>
                                        <p:tgtEl>
                                          <p:spTgt spid="13">
                                            <p:txEl>
                                              <p:pRg st="5" end="5"/>
                                            </p:txEl>
                                          </p:spTgt>
                                        </p:tgtEl>
                                        <p:attrNameLst>
                                          <p:attrName>style.visibility</p:attrName>
                                        </p:attrNameLst>
                                      </p:cBhvr>
                                      <p:to>
                                        <p:strVal val="visible"/>
                                      </p:to>
                                    </p:set>
                                    <p:animEffect transition="in" filter="barn(inVertical)">
                                      <p:cBhvr>
                                        <p:cTn id="71" dur="500"/>
                                        <p:tgtEl>
                                          <p:spTgt spid="13">
                                            <p:txEl>
                                              <p:pRg st="5" end="5"/>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nodeType="clickEffect">
                                  <p:stCondLst>
                                    <p:cond delay="0"/>
                                  </p:stCondLst>
                                  <p:childTnLst>
                                    <p:set>
                                      <p:cBhvr>
                                        <p:cTn id="75" dur="1" fill="hold">
                                          <p:stCondLst>
                                            <p:cond delay="0"/>
                                          </p:stCondLst>
                                        </p:cTn>
                                        <p:tgtEl>
                                          <p:spTgt spid="13">
                                            <p:txEl>
                                              <p:pRg st="7" end="7"/>
                                            </p:txEl>
                                          </p:spTgt>
                                        </p:tgtEl>
                                        <p:attrNameLst>
                                          <p:attrName>style.visibility</p:attrName>
                                        </p:attrNameLst>
                                      </p:cBhvr>
                                      <p:to>
                                        <p:strVal val="visible"/>
                                      </p:to>
                                    </p:set>
                                    <p:animEffect transition="in" filter="barn(inVertical)">
                                      <p:cBhvr>
                                        <p:cTn id="76" dur="500"/>
                                        <p:tgtEl>
                                          <p:spTgt spid="1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2BB7B6A2-D915-4813-A4E8-92EDDAC748CB}"/>
              </a:ext>
            </a:extLst>
          </p:cNvPr>
          <p:cNvSpPr/>
          <p:nvPr/>
        </p:nvSpPr>
        <p:spPr>
          <a:xfrm>
            <a:off x="286814" y="194294"/>
            <a:ext cx="17848786" cy="9902206"/>
          </a:xfrm>
          <a:custGeom>
            <a:avLst/>
            <a:gdLst/>
            <a:ahLst/>
            <a:cxnLst/>
            <a:rect l="l" t="t" r="r" b="b"/>
            <a:pathLst>
              <a:path w="17294348" h="9711787">
                <a:moveTo>
                  <a:pt x="0" y="0"/>
                </a:moveTo>
                <a:lnTo>
                  <a:pt x="17294347" y="0"/>
                </a:lnTo>
                <a:lnTo>
                  <a:pt x="17294347" y="9711787"/>
                </a:lnTo>
                <a:lnTo>
                  <a:pt x="0" y="97117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1390083">
            <a:off x="-1198664" y="8137104"/>
            <a:ext cx="3623926" cy="3636758"/>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22104" y="-418386"/>
            <a:ext cx="1645182" cy="2101944"/>
          </a:xfrm>
          <a:custGeom>
            <a:avLst/>
            <a:gdLst/>
            <a:ahLst/>
            <a:cxnLst/>
            <a:rect l="l" t="t" r="r" b="b"/>
            <a:pathLst>
              <a:path w="7141919" h="6609521">
                <a:moveTo>
                  <a:pt x="0" y="0"/>
                </a:moveTo>
                <a:lnTo>
                  <a:pt x="7141919" y="0"/>
                </a:lnTo>
                <a:lnTo>
                  <a:pt x="7141919" y="6609521"/>
                </a:lnTo>
                <a:lnTo>
                  <a:pt x="0" y="66095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6611600" y="8420099"/>
            <a:ext cx="2001432" cy="2004215"/>
          </a:xfrm>
          <a:custGeom>
            <a:avLst/>
            <a:gdLst/>
            <a:ahLst/>
            <a:cxnLst/>
            <a:rect l="l" t="t" r="r" b="b"/>
            <a:pathLst>
              <a:path w="4089237" h="4203888">
                <a:moveTo>
                  <a:pt x="0" y="0"/>
                </a:moveTo>
                <a:lnTo>
                  <a:pt x="4089237" y="0"/>
                </a:lnTo>
                <a:lnTo>
                  <a:pt x="4089237" y="4203888"/>
                </a:lnTo>
                <a:lnTo>
                  <a:pt x="0" y="42038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709706">
            <a:off x="8062894" y="-308131"/>
            <a:ext cx="2162212" cy="1024902"/>
          </a:xfrm>
          <a:custGeom>
            <a:avLst/>
            <a:gdLst/>
            <a:ahLst/>
            <a:cxnLst/>
            <a:rect l="l" t="t" r="r" b="b"/>
            <a:pathLst>
              <a:path w="3894405" h="1465712">
                <a:moveTo>
                  <a:pt x="0" y="0"/>
                </a:moveTo>
                <a:lnTo>
                  <a:pt x="3894405" y="0"/>
                </a:lnTo>
                <a:lnTo>
                  <a:pt x="3894405" y="1465713"/>
                </a:lnTo>
                <a:lnTo>
                  <a:pt x="0" y="14657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rot="20149382">
            <a:off x="8711905" y="9611896"/>
            <a:ext cx="1825105" cy="849504"/>
          </a:xfrm>
          <a:custGeom>
            <a:avLst/>
            <a:gdLst/>
            <a:ahLst/>
            <a:cxnLst/>
            <a:rect l="l" t="t" r="r" b="b"/>
            <a:pathLst>
              <a:path w="1825105" h="849504">
                <a:moveTo>
                  <a:pt x="0" y="0"/>
                </a:moveTo>
                <a:lnTo>
                  <a:pt x="1825106" y="0"/>
                </a:lnTo>
                <a:lnTo>
                  <a:pt x="1825106" y="849503"/>
                </a:lnTo>
                <a:lnTo>
                  <a:pt x="0" y="849503"/>
                </a:lnTo>
                <a:lnTo>
                  <a:pt x="0" y="0"/>
                </a:lnTo>
                <a:close/>
              </a:path>
            </a:pathLst>
          </a:custGeom>
          <a:blipFill>
            <a:blip r:embed="rId12">
              <a:duotone>
                <a:prstClr val="black"/>
                <a:schemeClr val="accent1">
                  <a:tint val="45000"/>
                  <a:satMod val="400000"/>
                </a:schemeClr>
              </a:duotone>
              <a:extLst>
                <a:ext uri="{96DAC541-7B7A-43D3-8B79-37D633B846F1}">
                  <asvg:svgBlip xmlns:asvg="http://schemas.microsoft.com/office/drawing/2016/SVG/main" r:embed="rId13"/>
                </a:ext>
              </a:extLst>
            </a:blip>
            <a:stretch>
              <a:fillRect/>
            </a:stretch>
          </a:blipFill>
        </p:spPr>
      </p:sp>
      <p:sp>
        <p:nvSpPr>
          <p:cNvPr id="18" name="Freeform 18"/>
          <p:cNvSpPr/>
          <p:nvPr/>
        </p:nvSpPr>
        <p:spPr>
          <a:xfrm rot="-10548897">
            <a:off x="15502942" y="-870457"/>
            <a:ext cx="3634965" cy="3162281"/>
          </a:xfrm>
          <a:custGeom>
            <a:avLst/>
            <a:gdLst/>
            <a:ahLst/>
            <a:cxnLst/>
            <a:rect l="l" t="t" r="r" b="b"/>
            <a:pathLst>
              <a:path w="4813332" h="4489526">
                <a:moveTo>
                  <a:pt x="0" y="0"/>
                </a:moveTo>
                <a:lnTo>
                  <a:pt x="4813332" y="0"/>
                </a:lnTo>
                <a:lnTo>
                  <a:pt x="4813332" y="4489526"/>
                </a:lnTo>
                <a:lnTo>
                  <a:pt x="0" y="44895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1" name="TextBox 20">
            <a:extLst>
              <a:ext uri="{FF2B5EF4-FFF2-40B4-BE49-F238E27FC236}">
                <a16:creationId xmlns:a16="http://schemas.microsoft.com/office/drawing/2014/main" id="{6FB7CEE9-11B2-4157-9AA2-CDE488E07F8C}"/>
              </a:ext>
            </a:extLst>
          </p:cNvPr>
          <p:cNvSpPr txBox="1"/>
          <p:nvPr/>
        </p:nvSpPr>
        <p:spPr>
          <a:xfrm>
            <a:off x="2488103" y="480657"/>
            <a:ext cx="14940303" cy="1003031"/>
          </a:xfrm>
          <a:prstGeom prst="rect">
            <a:avLst/>
          </a:prstGeom>
          <a:noFill/>
        </p:spPr>
        <p:txBody>
          <a:bodyPr wrap="square">
            <a:spAutoFit/>
          </a:bodyPr>
          <a:lstStyle/>
          <a:p>
            <a:pPr algn="just">
              <a:lnSpc>
                <a:spcPct val="150000"/>
              </a:lnSpc>
              <a:spcAft>
                <a:spcPts val="80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Exercise 2. Reorder the words to have correct sentences.</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35FEB0A2-52C3-4192-A744-1AA3EE801BFB}"/>
              </a:ext>
            </a:extLst>
          </p:cNvPr>
          <p:cNvSpPr txBox="1"/>
          <p:nvPr/>
        </p:nvSpPr>
        <p:spPr>
          <a:xfrm>
            <a:off x="2017817" y="1627287"/>
            <a:ext cx="14525825" cy="7909858"/>
          </a:xfrm>
          <a:prstGeom prst="rect">
            <a:avLst/>
          </a:prstGeom>
          <a:noFill/>
        </p:spPr>
        <p:txBody>
          <a:bodyPr wrap="square">
            <a:spAutoFit/>
          </a:bodyPr>
          <a:lstStyle/>
          <a:p>
            <a:pPr algn="just">
              <a:spcAft>
                <a:spcPts val="2400"/>
              </a:spcAft>
              <a:tabLst>
                <a:tab pos="10350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three/ in/ fridge/ are/ there/ milk/ the/ cartons/ of/.</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28067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There are three cartons of milk in the fridge.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103505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has/ but/ egg/ bread/ got/ he/ an/ hasn’t/ he/ any/ got/.</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28067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He has got an egg but he hasn't got any bread </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2806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electric cooker/ how much/ in/ rice/ left/ the/ is/ ?</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28067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How much rice is left in the electric cooker?</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240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Viet Nam/ most/ Pho/ of/ the/ popular/ is/ one/ dishes/ in/.</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28067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a:latin typeface="Cambria" panose="02040503050406030204" pitchFamily="18" charset="0"/>
                <a:ea typeface="Cambria" panose="02040503050406030204" pitchFamily="18" charset="0"/>
                <a:cs typeface="Cambria" panose="02040503050406030204" pitchFamily="18" charset="0"/>
              </a:rPr>
              <a:t> </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Pho is one of the most popular dishes in Viet Nam.</a:t>
            </a:r>
            <a:endParaRPr lang="en-US" sz="4800">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1252744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16" presetClass="entr" presetSubtype="21" fill="hold" nodeType="with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animEffect transition="in" filter="barn(inVertical)">
                                      <p:cBhvr>
                                        <p:cTn id="47" dur="500"/>
                                        <p:tgtEl>
                                          <p:spTgt spid="13">
                                            <p:txEl>
                                              <p:pRg st="0" end="0"/>
                                            </p:txEl>
                                          </p:spTgt>
                                        </p:tgtEl>
                                      </p:cBhvr>
                                    </p:animEffect>
                                  </p:childTnLst>
                                </p:cTn>
                              </p:par>
                              <p:par>
                                <p:cTn id="48" presetID="16" presetClass="entr" presetSubtype="21" fill="hold" nodeType="withEffect">
                                  <p:stCondLst>
                                    <p:cond delay="0"/>
                                  </p:stCondLst>
                                  <p:childTnLst>
                                    <p:set>
                                      <p:cBhvr>
                                        <p:cTn id="49" dur="1" fill="hold">
                                          <p:stCondLst>
                                            <p:cond delay="0"/>
                                          </p:stCondLst>
                                        </p:cTn>
                                        <p:tgtEl>
                                          <p:spTgt spid="13">
                                            <p:txEl>
                                              <p:pRg st="2" end="2"/>
                                            </p:txEl>
                                          </p:spTgt>
                                        </p:tgtEl>
                                        <p:attrNameLst>
                                          <p:attrName>style.visibility</p:attrName>
                                        </p:attrNameLst>
                                      </p:cBhvr>
                                      <p:to>
                                        <p:strVal val="visible"/>
                                      </p:to>
                                    </p:set>
                                    <p:animEffect transition="in" filter="barn(inVertical)">
                                      <p:cBhvr>
                                        <p:cTn id="50" dur="500"/>
                                        <p:tgtEl>
                                          <p:spTgt spid="13">
                                            <p:txEl>
                                              <p:pRg st="2" end="2"/>
                                            </p:txEl>
                                          </p:spTgt>
                                        </p:tgtEl>
                                      </p:cBhvr>
                                    </p:animEffect>
                                  </p:childTnLst>
                                </p:cTn>
                              </p:par>
                              <p:par>
                                <p:cTn id="51" presetID="16" presetClass="entr" presetSubtype="21" fill="hold" nodeType="withEffect">
                                  <p:stCondLst>
                                    <p:cond delay="0"/>
                                  </p:stCondLst>
                                  <p:childTnLst>
                                    <p:set>
                                      <p:cBhvr>
                                        <p:cTn id="52" dur="1" fill="hold">
                                          <p:stCondLst>
                                            <p:cond delay="0"/>
                                          </p:stCondLst>
                                        </p:cTn>
                                        <p:tgtEl>
                                          <p:spTgt spid="13">
                                            <p:txEl>
                                              <p:pRg st="4" end="4"/>
                                            </p:txEl>
                                          </p:spTgt>
                                        </p:tgtEl>
                                        <p:attrNameLst>
                                          <p:attrName>style.visibility</p:attrName>
                                        </p:attrNameLst>
                                      </p:cBhvr>
                                      <p:to>
                                        <p:strVal val="visible"/>
                                      </p:to>
                                    </p:set>
                                    <p:animEffect transition="in" filter="barn(inVertical)">
                                      <p:cBhvr>
                                        <p:cTn id="53" dur="500"/>
                                        <p:tgtEl>
                                          <p:spTgt spid="13">
                                            <p:txEl>
                                              <p:pRg st="4" end="4"/>
                                            </p:txEl>
                                          </p:spTgt>
                                        </p:tgtEl>
                                      </p:cBhvr>
                                    </p:animEffect>
                                  </p:childTnLst>
                                </p:cTn>
                              </p:par>
                              <p:par>
                                <p:cTn id="54" presetID="16" presetClass="entr" presetSubtype="21" fill="hold" nodeType="withEffect">
                                  <p:stCondLst>
                                    <p:cond delay="0"/>
                                  </p:stCondLst>
                                  <p:childTnLst>
                                    <p:set>
                                      <p:cBhvr>
                                        <p:cTn id="55" dur="1" fill="hold">
                                          <p:stCondLst>
                                            <p:cond delay="0"/>
                                          </p:stCondLst>
                                        </p:cTn>
                                        <p:tgtEl>
                                          <p:spTgt spid="13">
                                            <p:txEl>
                                              <p:pRg st="6" end="6"/>
                                            </p:txEl>
                                          </p:spTgt>
                                        </p:tgtEl>
                                        <p:attrNameLst>
                                          <p:attrName>style.visibility</p:attrName>
                                        </p:attrNameLst>
                                      </p:cBhvr>
                                      <p:to>
                                        <p:strVal val="visible"/>
                                      </p:to>
                                    </p:set>
                                    <p:animEffect transition="in" filter="barn(inVertical)">
                                      <p:cBhvr>
                                        <p:cTn id="56" dur="500"/>
                                        <p:tgtEl>
                                          <p:spTgt spid="13">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nodeType="clickEffect">
                                  <p:stCondLst>
                                    <p:cond delay="0"/>
                                  </p:stCondLst>
                                  <p:childTnLst>
                                    <p:set>
                                      <p:cBhvr>
                                        <p:cTn id="60" dur="1" fill="hold">
                                          <p:stCondLst>
                                            <p:cond delay="0"/>
                                          </p:stCondLst>
                                        </p:cTn>
                                        <p:tgtEl>
                                          <p:spTgt spid="13">
                                            <p:txEl>
                                              <p:pRg st="1" end="1"/>
                                            </p:txEl>
                                          </p:spTgt>
                                        </p:tgtEl>
                                        <p:attrNameLst>
                                          <p:attrName>style.visibility</p:attrName>
                                        </p:attrNameLst>
                                      </p:cBhvr>
                                      <p:to>
                                        <p:strVal val="visible"/>
                                      </p:to>
                                    </p:set>
                                    <p:animEffect transition="in" filter="barn(inVertical)">
                                      <p:cBhvr>
                                        <p:cTn id="61" dur="500"/>
                                        <p:tgtEl>
                                          <p:spTgt spid="13">
                                            <p:txEl>
                                              <p:pRg st="1" end="1"/>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nodeType="clickEffect">
                                  <p:stCondLst>
                                    <p:cond delay="0"/>
                                  </p:stCondLst>
                                  <p:childTnLst>
                                    <p:set>
                                      <p:cBhvr>
                                        <p:cTn id="65" dur="1" fill="hold">
                                          <p:stCondLst>
                                            <p:cond delay="0"/>
                                          </p:stCondLst>
                                        </p:cTn>
                                        <p:tgtEl>
                                          <p:spTgt spid="13">
                                            <p:txEl>
                                              <p:pRg st="3" end="3"/>
                                            </p:txEl>
                                          </p:spTgt>
                                        </p:tgtEl>
                                        <p:attrNameLst>
                                          <p:attrName>style.visibility</p:attrName>
                                        </p:attrNameLst>
                                      </p:cBhvr>
                                      <p:to>
                                        <p:strVal val="visible"/>
                                      </p:to>
                                    </p:set>
                                    <p:animEffect transition="in" filter="barn(inVertical)">
                                      <p:cBhvr>
                                        <p:cTn id="66" dur="500"/>
                                        <p:tgtEl>
                                          <p:spTgt spid="13">
                                            <p:txEl>
                                              <p:pRg st="3" end="3"/>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nodeType="clickEffect">
                                  <p:stCondLst>
                                    <p:cond delay="0"/>
                                  </p:stCondLst>
                                  <p:childTnLst>
                                    <p:set>
                                      <p:cBhvr>
                                        <p:cTn id="70" dur="1" fill="hold">
                                          <p:stCondLst>
                                            <p:cond delay="0"/>
                                          </p:stCondLst>
                                        </p:cTn>
                                        <p:tgtEl>
                                          <p:spTgt spid="13">
                                            <p:txEl>
                                              <p:pRg st="5" end="5"/>
                                            </p:txEl>
                                          </p:spTgt>
                                        </p:tgtEl>
                                        <p:attrNameLst>
                                          <p:attrName>style.visibility</p:attrName>
                                        </p:attrNameLst>
                                      </p:cBhvr>
                                      <p:to>
                                        <p:strVal val="visible"/>
                                      </p:to>
                                    </p:set>
                                    <p:animEffect transition="in" filter="barn(inVertical)">
                                      <p:cBhvr>
                                        <p:cTn id="71" dur="500"/>
                                        <p:tgtEl>
                                          <p:spTgt spid="13">
                                            <p:txEl>
                                              <p:pRg st="5" end="5"/>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nodeType="clickEffect">
                                  <p:stCondLst>
                                    <p:cond delay="0"/>
                                  </p:stCondLst>
                                  <p:childTnLst>
                                    <p:set>
                                      <p:cBhvr>
                                        <p:cTn id="75" dur="1" fill="hold">
                                          <p:stCondLst>
                                            <p:cond delay="0"/>
                                          </p:stCondLst>
                                        </p:cTn>
                                        <p:tgtEl>
                                          <p:spTgt spid="13">
                                            <p:txEl>
                                              <p:pRg st="7" end="7"/>
                                            </p:txEl>
                                          </p:spTgt>
                                        </p:tgtEl>
                                        <p:attrNameLst>
                                          <p:attrName>style.visibility</p:attrName>
                                        </p:attrNameLst>
                                      </p:cBhvr>
                                      <p:to>
                                        <p:strVal val="visible"/>
                                      </p:to>
                                    </p:set>
                                    <p:animEffect transition="in" filter="barn(inVertical)">
                                      <p:cBhvr>
                                        <p:cTn id="76" dur="500"/>
                                        <p:tgtEl>
                                          <p:spTgt spid="1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9806711">
            <a:off x="13409809" y="7910046"/>
            <a:ext cx="3978762" cy="3711100"/>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06649">
            <a:off x="8865461" y="-956916"/>
            <a:ext cx="4813332" cy="4489526"/>
          </a:xfrm>
          <a:custGeom>
            <a:avLst/>
            <a:gdLst/>
            <a:ahLst/>
            <a:cxnLst/>
            <a:rect l="l" t="t" r="r" b="b"/>
            <a:pathLst>
              <a:path w="4813332" h="4489526">
                <a:moveTo>
                  <a:pt x="0" y="0"/>
                </a:moveTo>
                <a:lnTo>
                  <a:pt x="4813333" y="0"/>
                </a:lnTo>
                <a:lnTo>
                  <a:pt x="4813333" y="4489526"/>
                </a:lnTo>
                <a:lnTo>
                  <a:pt x="0" y="44895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1028700" y="1028700"/>
            <a:ext cx="9855055" cy="8229600"/>
            <a:chOff x="0" y="0"/>
            <a:chExt cx="2595570" cy="2167467"/>
          </a:xfrm>
        </p:grpSpPr>
        <p:sp>
          <p:nvSpPr>
            <p:cNvPr id="5" name="Freeform 5"/>
            <p:cNvSpPr/>
            <p:nvPr/>
          </p:nvSpPr>
          <p:spPr>
            <a:xfrm>
              <a:off x="0" y="0"/>
              <a:ext cx="2595570" cy="2167467"/>
            </a:xfrm>
            <a:custGeom>
              <a:avLst/>
              <a:gdLst/>
              <a:ahLst/>
              <a:cxnLst/>
              <a:rect l="l" t="t" r="r" b="b"/>
              <a:pathLst>
                <a:path w="2595570" h="2167467">
                  <a:moveTo>
                    <a:pt x="40065" y="0"/>
                  </a:moveTo>
                  <a:lnTo>
                    <a:pt x="2555506" y="0"/>
                  </a:lnTo>
                  <a:cubicBezTo>
                    <a:pt x="2566131" y="0"/>
                    <a:pt x="2576322" y="4221"/>
                    <a:pt x="2583836" y="11735"/>
                  </a:cubicBezTo>
                  <a:cubicBezTo>
                    <a:pt x="2591349" y="19248"/>
                    <a:pt x="2595570" y="29439"/>
                    <a:pt x="2595570" y="40065"/>
                  </a:cubicBezTo>
                  <a:lnTo>
                    <a:pt x="2595570" y="2127402"/>
                  </a:lnTo>
                  <a:cubicBezTo>
                    <a:pt x="2595570" y="2138028"/>
                    <a:pt x="2591349" y="2148218"/>
                    <a:pt x="2583836" y="2155732"/>
                  </a:cubicBezTo>
                  <a:cubicBezTo>
                    <a:pt x="2576322" y="2163246"/>
                    <a:pt x="2566131" y="2167467"/>
                    <a:pt x="2555506" y="2167467"/>
                  </a:cubicBezTo>
                  <a:lnTo>
                    <a:pt x="40065" y="2167467"/>
                  </a:lnTo>
                  <a:cubicBezTo>
                    <a:pt x="29439" y="2167467"/>
                    <a:pt x="19248" y="2163246"/>
                    <a:pt x="11735" y="2155732"/>
                  </a:cubicBezTo>
                  <a:cubicBezTo>
                    <a:pt x="4221" y="2148218"/>
                    <a:pt x="0" y="2138028"/>
                    <a:pt x="0" y="2127402"/>
                  </a:cubicBezTo>
                  <a:lnTo>
                    <a:pt x="0" y="40065"/>
                  </a:lnTo>
                  <a:cubicBezTo>
                    <a:pt x="0" y="29439"/>
                    <a:pt x="4221" y="19248"/>
                    <a:pt x="11735" y="11735"/>
                  </a:cubicBezTo>
                  <a:cubicBezTo>
                    <a:pt x="19248" y="4221"/>
                    <a:pt x="29439" y="0"/>
                    <a:pt x="40065" y="0"/>
                  </a:cubicBezTo>
                  <a:close/>
                </a:path>
              </a:pathLst>
            </a:custGeom>
            <a:solidFill>
              <a:srgbClr val="FF8B82"/>
            </a:solidFill>
          </p:spPr>
        </p:sp>
        <p:sp>
          <p:nvSpPr>
            <p:cNvPr id="6" name="TextBox 6"/>
            <p:cNvSpPr txBox="1"/>
            <p:nvPr/>
          </p:nvSpPr>
          <p:spPr>
            <a:xfrm>
              <a:off x="0" y="-66675"/>
              <a:ext cx="812800" cy="879475"/>
            </a:xfrm>
            <a:prstGeom prst="rect">
              <a:avLst/>
            </a:prstGeom>
          </p:spPr>
          <p:txBody>
            <a:bodyPr lIns="50800" tIns="50800" rIns="50800" bIns="50800" rtlCol="0" anchor="ctr"/>
            <a:lstStyle/>
            <a:p>
              <a:pPr algn="ctr">
                <a:lnSpc>
                  <a:spcPts val="2609"/>
                </a:lnSpc>
              </a:pPr>
              <a:endParaRPr dirty="0"/>
            </a:p>
          </p:txBody>
        </p:sp>
      </p:grpSp>
      <p:sp>
        <p:nvSpPr>
          <p:cNvPr id="7" name="Freeform 7"/>
          <p:cNvSpPr/>
          <p:nvPr/>
        </p:nvSpPr>
        <p:spPr>
          <a:xfrm rot="2437583">
            <a:off x="-658100" y="8157232"/>
            <a:ext cx="4592837" cy="901344"/>
          </a:xfrm>
          <a:custGeom>
            <a:avLst/>
            <a:gdLst/>
            <a:ahLst/>
            <a:cxnLst/>
            <a:rect l="l" t="t" r="r" b="b"/>
            <a:pathLst>
              <a:path w="4592837" h="901344">
                <a:moveTo>
                  <a:pt x="0" y="0"/>
                </a:moveTo>
                <a:lnTo>
                  <a:pt x="4592837" y="0"/>
                </a:lnTo>
                <a:lnTo>
                  <a:pt x="4592837" y="901344"/>
                </a:lnTo>
                <a:lnTo>
                  <a:pt x="0" y="90134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TextBox 9"/>
          <p:cNvSpPr txBox="1"/>
          <p:nvPr/>
        </p:nvSpPr>
        <p:spPr>
          <a:xfrm>
            <a:off x="1441974" y="2102434"/>
            <a:ext cx="11363367" cy="5469574"/>
          </a:xfrm>
          <a:prstGeom prst="rect">
            <a:avLst/>
          </a:prstGeom>
        </p:spPr>
        <p:txBody>
          <a:bodyPr wrap="square" lIns="0" tIns="0" rIns="0" bIns="0" rtlCol="0" anchor="t">
            <a:spAutoFit/>
          </a:bodyPr>
          <a:lstStyle/>
          <a:p>
            <a:pPr>
              <a:lnSpc>
                <a:spcPct val="200000"/>
              </a:lnSpc>
            </a:pPr>
            <a:r>
              <a:rPr lang="en-US" sz="9600">
                <a:solidFill>
                  <a:srgbClr val="FFFFFF"/>
                </a:solidFill>
                <a:latin typeface="Puimek Font TH"/>
              </a:rPr>
              <a:t>THANK YOU AND SEE YOU AGAIN</a:t>
            </a:r>
            <a:endParaRPr lang="en-US" sz="9600" dirty="0">
              <a:solidFill>
                <a:srgbClr val="FFFFFF"/>
              </a:solidFill>
              <a:latin typeface="Puimek Font TH"/>
            </a:endParaRPr>
          </a:p>
        </p:txBody>
      </p:sp>
      <p:sp>
        <p:nvSpPr>
          <p:cNvPr id="10" name="Freeform 10"/>
          <p:cNvSpPr/>
          <p:nvPr/>
        </p:nvSpPr>
        <p:spPr>
          <a:xfrm rot="-1049755">
            <a:off x="11474816" y="2290234"/>
            <a:ext cx="6837237" cy="5577711"/>
          </a:xfrm>
          <a:custGeom>
            <a:avLst/>
            <a:gdLst/>
            <a:ahLst/>
            <a:cxnLst/>
            <a:rect l="l" t="t" r="r" b="b"/>
            <a:pathLst>
              <a:path w="8976485" h="7393359">
                <a:moveTo>
                  <a:pt x="0" y="0"/>
                </a:moveTo>
                <a:lnTo>
                  <a:pt x="8976485" y="0"/>
                </a:lnTo>
                <a:lnTo>
                  <a:pt x="8976485" y="7393359"/>
                </a:lnTo>
                <a:lnTo>
                  <a:pt x="0" y="73933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rot="9806711">
            <a:off x="14193505" y="-974398"/>
            <a:ext cx="3978762" cy="3711100"/>
          </a:xfrm>
          <a:custGeom>
            <a:avLst/>
            <a:gdLst/>
            <a:ahLst/>
            <a:cxnLst/>
            <a:rect l="l" t="t" r="r" b="b"/>
            <a:pathLst>
              <a:path w="3978762" h="3711100">
                <a:moveTo>
                  <a:pt x="0" y="0"/>
                </a:moveTo>
                <a:lnTo>
                  <a:pt x="3978762" y="0"/>
                </a:lnTo>
                <a:lnTo>
                  <a:pt x="3978762" y="3711100"/>
                </a:lnTo>
                <a:lnTo>
                  <a:pt x="0" y="37111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2" name="Freeform 12"/>
          <p:cNvSpPr/>
          <p:nvPr/>
        </p:nvSpPr>
        <p:spPr>
          <a:xfrm rot="-1312568">
            <a:off x="-390540" y="343506"/>
            <a:ext cx="4057717" cy="1888683"/>
          </a:xfrm>
          <a:custGeom>
            <a:avLst/>
            <a:gdLst/>
            <a:ahLst/>
            <a:cxnLst/>
            <a:rect l="l" t="t" r="r" b="b"/>
            <a:pathLst>
              <a:path w="4057717" h="1888683">
                <a:moveTo>
                  <a:pt x="0" y="0"/>
                </a:moveTo>
                <a:lnTo>
                  <a:pt x="4057717" y="0"/>
                </a:lnTo>
                <a:lnTo>
                  <a:pt x="4057717" y="1888682"/>
                </a:lnTo>
                <a:lnTo>
                  <a:pt x="0" y="188868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3" name="Freeform 13"/>
          <p:cNvSpPr/>
          <p:nvPr/>
        </p:nvSpPr>
        <p:spPr>
          <a:xfrm rot="-5827868">
            <a:off x="6486060" y="7833981"/>
            <a:ext cx="3129289" cy="2600155"/>
          </a:xfrm>
          <a:custGeom>
            <a:avLst/>
            <a:gdLst/>
            <a:ahLst/>
            <a:cxnLst/>
            <a:rect l="l" t="t" r="r" b="b"/>
            <a:pathLst>
              <a:path w="3129289" h="2600155">
                <a:moveTo>
                  <a:pt x="0" y="0"/>
                </a:moveTo>
                <a:lnTo>
                  <a:pt x="3129289" y="0"/>
                </a:lnTo>
                <a:lnTo>
                  <a:pt x="3129289" y="2600155"/>
                </a:lnTo>
                <a:lnTo>
                  <a:pt x="0" y="260015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4" name="Freeform 14"/>
          <p:cNvSpPr/>
          <p:nvPr/>
        </p:nvSpPr>
        <p:spPr>
          <a:xfrm rot="9938483">
            <a:off x="6265737" y="-479665"/>
            <a:ext cx="2330790" cy="2750932"/>
          </a:xfrm>
          <a:custGeom>
            <a:avLst/>
            <a:gdLst/>
            <a:ahLst/>
            <a:cxnLst/>
            <a:rect l="l" t="t" r="r" b="b"/>
            <a:pathLst>
              <a:path w="2330790" h="2750932">
                <a:moveTo>
                  <a:pt x="0" y="0"/>
                </a:moveTo>
                <a:lnTo>
                  <a:pt x="2330790" y="0"/>
                </a:lnTo>
                <a:lnTo>
                  <a:pt x="2330790" y="2750932"/>
                </a:lnTo>
                <a:lnTo>
                  <a:pt x="0" y="275093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TotalTime>
  <Words>4500</Words>
  <Application>Microsoft Office PowerPoint</Application>
  <PresentationFormat>Custom</PresentationFormat>
  <Paragraphs>696</Paragraphs>
  <Slides>54</Slides>
  <Notes>2</Notes>
  <HiddenSlides>0</HiddenSlides>
  <MMClips>46</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Puimek Font TH</vt:lpstr>
      <vt:lpstr>Arial</vt:lpstr>
      <vt:lpstr>Rockwell</vt:lpstr>
      <vt:lpstr>Times New Roman</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Pink Orange Cute Playful Illustrative Food Presentation</dc:title>
  <cp:lastModifiedBy>Hưng PQ</cp:lastModifiedBy>
  <cp:revision>12</cp:revision>
  <dcterms:created xsi:type="dcterms:W3CDTF">2006-08-16T00:00:00Z</dcterms:created>
  <dcterms:modified xsi:type="dcterms:W3CDTF">2023-08-15T07:30:55Z</dcterms:modified>
  <dc:identifier>DAFrkUpQ0kc</dc:identifier>
</cp:coreProperties>
</file>