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4"/>
  </p:notesMasterIdLst>
  <p:handoutMasterIdLst>
    <p:handoutMasterId r:id="rId25"/>
  </p:handoutMasterIdLst>
  <p:sldIdLst>
    <p:sldId id="3323" r:id="rId2"/>
    <p:sldId id="3324" r:id="rId3"/>
    <p:sldId id="3325" r:id="rId4"/>
    <p:sldId id="3305" r:id="rId5"/>
    <p:sldId id="3285" r:id="rId6"/>
    <p:sldId id="3286" r:id="rId7"/>
    <p:sldId id="3289" r:id="rId8"/>
    <p:sldId id="3330" r:id="rId9"/>
    <p:sldId id="3307" r:id="rId10"/>
    <p:sldId id="3291" r:id="rId11"/>
    <p:sldId id="3284" r:id="rId12"/>
    <p:sldId id="3295" r:id="rId13"/>
    <p:sldId id="3331" r:id="rId14"/>
    <p:sldId id="3308" r:id="rId15"/>
    <p:sldId id="3264" r:id="rId16"/>
    <p:sldId id="3287" r:id="rId17"/>
    <p:sldId id="3332" r:id="rId18"/>
    <p:sldId id="3306" r:id="rId19"/>
    <p:sldId id="3290" r:id="rId20"/>
    <p:sldId id="3288" r:id="rId21"/>
    <p:sldId id="3283" r:id="rId22"/>
    <p:sldId id="3329"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00"/>
    <a:srgbClr val="FF9021"/>
    <a:srgbClr val="95E321"/>
    <a:srgbClr val="FDFEFF"/>
    <a:srgbClr val="900000"/>
    <a:srgbClr val="0FC7D3"/>
    <a:srgbClr val="EC206C"/>
    <a:srgbClr val="BC148E"/>
    <a:srgbClr val="0A1A3B"/>
    <a:srgbClr val="CE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03" autoAdjust="0"/>
    <p:restoredTop sz="92986" autoAdjust="0"/>
  </p:normalViewPr>
  <p:slideViewPr>
    <p:cSldViewPr>
      <p:cViewPr varScale="1">
        <p:scale>
          <a:sx n="71" d="100"/>
          <a:sy n="71" d="100"/>
        </p:scale>
        <p:origin x="570" y="54"/>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2"/>
              </a:solidFill>
              <a:ln w="19050">
                <a:noFill/>
              </a:ln>
              <a:effectLst/>
            </c:spPr>
            <c:extLst>
              <c:ext xmlns:c16="http://schemas.microsoft.com/office/drawing/2014/chart" uri="{C3380CC4-5D6E-409C-BE32-E72D297353CC}">
                <c16:uniqueId val="{00000001-AB9B-4A7E-AE6F-A694E51C39C9}"/>
              </c:ext>
            </c:extLst>
          </c:dPt>
          <c:dPt>
            <c:idx val="1"/>
            <c:bubble3D val="0"/>
            <c:spPr>
              <a:solidFill>
                <a:schemeClr val="accent3"/>
              </a:solidFill>
              <a:ln w="19050">
                <a:noFill/>
              </a:ln>
              <a:effectLst/>
            </c:spPr>
            <c:extLst>
              <c:ext xmlns:c16="http://schemas.microsoft.com/office/drawing/2014/chart" uri="{C3380CC4-5D6E-409C-BE32-E72D297353CC}">
                <c16:uniqueId val="{00000003-AB9B-4A7E-AE6F-A694E51C39C9}"/>
              </c:ext>
            </c:extLst>
          </c:dPt>
          <c:dPt>
            <c:idx val="2"/>
            <c:bubble3D val="0"/>
            <c:spPr>
              <a:solidFill>
                <a:schemeClr val="accent4"/>
              </a:solidFill>
              <a:ln w="19050">
                <a:noFill/>
              </a:ln>
              <a:effectLst/>
            </c:spPr>
            <c:extLst>
              <c:ext xmlns:c16="http://schemas.microsoft.com/office/drawing/2014/chart" uri="{C3380CC4-5D6E-409C-BE32-E72D297353CC}">
                <c16:uniqueId val="{00000005-AB9B-4A7E-AE6F-A694E51C39C9}"/>
              </c:ext>
            </c:extLst>
          </c:dPt>
          <c:dPt>
            <c:idx val="3"/>
            <c:bubble3D val="0"/>
            <c:spPr>
              <a:solidFill>
                <a:schemeClr val="accent5"/>
              </a:solidFill>
              <a:ln w="19050">
                <a:noFill/>
              </a:ln>
              <a:effectLst/>
            </c:spPr>
            <c:extLst>
              <c:ext xmlns:c16="http://schemas.microsoft.com/office/drawing/2014/chart" uri="{C3380CC4-5D6E-409C-BE32-E72D297353CC}">
                <c16:uniqueId val="{00000007-AB9B-4A7E-AE6F-A694E51C39C9}"/>
              </c:ext>
            </c:extLst>
          </c:dPt>
          <c:dLbls>
            <c:dLbl>
              <c:idx val="0"/>
              <c:layout>
                <c:manualLayout>
                  <c:x val="0.13815790449632923"/>
                  <c:y val="0"/>
                </c:manualLayout>
              </c:layout>
              <c:tx>
                <c:rich>
                  <a:bodyPr/>
                  <a:lstStyle/>
                  <a:p>
                    <a:r>
                      <a:rPr lang="zh-CN" altLang="en-US" dirty="0" smtClean="0">
                        <a:solidFill>
                          <a:schemeClr val="accent2"/>
                        </a:solidFill>
                      </a:rPr>
                      <a:t>文字内容</a:t>
                    </a:r>
                    <a:r>
                      <a:rPr lang="zh-CN" altLang="en-US" baseline="0" dirty="0"/>
                      <a:t>
</a:t>
                    </a:r>
                    <a:fld id="{ABCF13AD-F1DB-4CEF-A0C6-06217161B480}" type="PERCENTAGE">
                      <a:rPr lang="en-US" altLang="zh-CN" baseline="0"/>
                      <a:pPr/>
                      <a:t>[百分比]</a:t>
                    </a:fld>
                    <a:endParaRPr lang="zh-CN" alt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AB9B-4A7E-AE6F-A694E51C39C9}"/>
                </c:ext>
              </c:extLst>
            </c:dLbl>
            <c:dLbl>
              <c:idx val="1"/>
              <c:layout>
                <c:manualLayout>
                  <c:x val="-0.19983036402654603"/>
                  <c:y val="5.3824406432990975E-2"/>
                </c:manualLayout>
              </c:layout>
              <c:tx>
                <c:rich>
                  <a:bodyPr/>
                  <a:lstStyle/>
                  <a:p>
                    <a:r>
                      <a:rPr lang="zh-CN" altLang="en-US" dirty="0" smtClean="0">
                        <a:solidFill>
                          <a:schemeClr val="accent3"/>
                        </a:solidFill>
                      </a:rPr>
                      <a:t>文字内容</a:t>
                    </a:r>
                    <a:r>
                      <a:rPr lang="zh-CN" altLang="en-US" baseline="0" dirty="0"/>
                      <a:t>
</a:t>
                    </a:r>
                    <a:fld id="{EDAAE65A-6D76-4DA3-BF56-3713A370866B}" type="PERCENTAGE">
                      <a:rPr lang="en-US" altLang="zh-CN" baseline="0"/>
                      <a:pPr/>
                      <a:t>[百分比]</a:t>
                    </a:fld>
                    <a:endParaRPr lang="zh-CN" alt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B9B-4A7E-AE6F-A694E51C39C9}"/>
                </c:ext>
              </c:extLst>
            </c:dLbl>
            <c:dLbl>
              <c:idx val="2"/>
              <c:layout>
                <c:manualLayout>
                  <c:x val="-0.16872308998161573"/>
                  <c:y val="0"/>
                </c:manualLayout>
              </c:layout>
              <c:tx>
                <c:rich>
                  <a:bodyPr/>
                  <a:lstStyle/>
                  <a:p>
                    <a:r>
                      <a:rPr lang="zh-CN" altLang="en-US" dirty="0" smtClean="0">
                        <a:solidFill>
                          <a:schemeClr val="accent4"/>
                        </a:solidFill>
                      </a:rPr>
                      <a:t>文字内容</a:t>
                    </a:r>
                    <a:r>
                      <a:rPr lang="zh-CN" altLang="en-US" baseline="0" dirty="0"/>
                      <a:t>
</a:t>
                    </a:r>
                    <a:fld id="{A86670D7-7ADC-4F16-8B68-2B95DB2A189B}" type="PERCENTAGE">
                      <a:rPr lang="en-US" altLang="zh-CN" baseline="0"/>
                      <a:pPr/>
                      <a:t>[百分比]</a:t>
                    </a:fld>
                    <a:endParaRPr lang="zh-CN" alt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AB9B-4A7E-AE6F-A694E51C39C9}"/>
                </c:ext>
              </c:extLst>
            </c:dLbl>
            <c:dLbl>
              <c:idx val="3"/>
              <c:layout>
                <c:manualLayout>
                  <c:x val="-0.24971825018320967"/>
                  <c:y val="-6.1446732143909812E-2"/>
                </c:manualLayout>
              </c:layout>
              <c:tx>
                <c:rich>
                  <a:bodyPr rot="0" spcFirstLastPara="1" vertOverflow="ellipsis" vert="horz" wrap="square"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lumMod val="6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dirty="0" smtClean="0">
                        <a:solidFill>
                          <a:schemeClr val="accent5"/>
                        </a:solidFill>
                      </a:rPr>
                      <a:t>文字内容</a:t>
                    </a:r>
                    <a:r>
                      <a:rPr lang="zh-CN" altLang="en-US" sz="1800" b="0" i="0" u="none" strike="noStrike" kern="1200" baseline="0" dirty="0" smtClean="0">
                        <a:solidFill>
                          <a:srgbClr val="FFFFFF">
                            <a:lumMod val="65000"/>
                          </a:srgbClr>
                        </a:solidFill>
                        <a:latin typeface="Arial" panose="020B0604020202020204" pitchFamily="34" charset="0"/>
                        <a:ea typeface="微软雅黑" panose="020B0503020204020204" pitchFamily="34" charset="-122"/>
                        <a:sym typeface="Arial" panose="020B0604020202020204" pitchFamily="34" charset="0"/>
                      </a:rPr>
                      <a:t>
</a:t>
                    </a:r>
                    <a:fld id="{A86670D7-7ADC-4F16-8B68-2B95DB2A189B}" type="PERCENTAGE">
                      <a:rPr lang="en-US" altLang="zh-CN" sz="1800" b="0" i="0" u="none" strike="noStrike" kern="1200" baseline="0" smtClean="0">
                        <a:solidFill>
                          <a:srgbClr val="FFFFFF">
                            <a:lumMod val="65000"/>
                          </a:srgbClr>
                        </a:solidFill>
                        <a:latin typeface="Arial" panose="020B0604020202020204" pitchFamily="34" charset="0"/>
                        <a:ea typeface="微软雅黑" panose="020B0503020204020204" pitchFamily="34" charset="-122"/>
                        <a:sym typeface="Arial"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solidFill>
                            <a:srgbClr val="FFFFFF">
                              <a:lumMod val="65000"/>
                            </a:srgbClr>
                          </a:solidFill>
                        </a:defRPr>
                      </a:pPr>
                      <a:t>[百分比]</a:t>
                    </a:fld>
                    <a:endParaRPr lang="zh-CN" altLang="en-US" sz="1800" b="0" i="0" u="none" strike="noStrike" kern="1200" baseline="0" dirty="0" smtClean="0">
                      <a:solidFill>
                        <a:srgbClr val="FFFFFF">
                          <a:lumMod val="65000"/>
                        </a:srgbClr>
                      </a:solidFill>
                      <a:latin typeface="Arial" panose="020B0604020202020204" pitchFamily="34" charset="0"/>
                      <a:ea typeface="微软雅黑" panose="020B0503020204020204" pitchFamily="34" charset="-122"/>
                      <a:sym typeface="Arial" panose="020B0604020202020204" pitchFamily="34" charset="0"/>
                    </a:endParaRPr>
                  </a:p>
                </c:rich>
              </c:tx>
              <c:spPr>
                <a:noFill/>
                <a:ln>
                  <a:noFill/>
                </a:ln>
                <a:effectLst/>
              </c:spPr>
              <c:txPr>
                <a:bodyPr rot="0" spcFirstLastPara="1" vertOverflow="ellipsis" vert="horz" wrap="square"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lumMod val="65000"/>
                        </a:srgb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showLegendKey val="0"/>
              <c:showVal val="0"/>
              <c:showCatName val="1"/>
              <c:showSerName val="0"/>
              <c:showPercent val="1"/>
              <c:showBubbleSize val="0"/>
              <c:extLst>
                <c:ext xmlns:c15="http://schemas.microsoft.com/office/drawing/2012/chart" uri="{CE6537A1-D6FC-4f65-9D91-7224C49458BB}">
                  <c15:layout>
                    <c:manualLayout>
                      <c:w val="0.25745236275216626"/>
                      <c:h val="0.1930249424711262"/>
                    </c:manualLayout>
                  </c15:layout>
                  <c15:dlblFieldTable/>
                  <c15:showDataLabelsRange val="0"/>
                </c:ext>
                <c:ext xmlns:c16="http://schemas.microsoft.com/office/drawing/2014/chart" uri="{C3380CC4-5D6E-409C-BE32-E72D297353CC}">
                  <c16:uniqueId val="{00000007-AB9B-4A7E-AE6F-A694E51C39C9}"/>
                </c:ext>
              </c:extLst>
            </c:dLbl>
            <c:spPr>
              <a:noFill/>
              <a:ln>
                <a:noFill/>
              </a:ln>
              <a:effectLst/>
            </c:spPr>
            <c:txPr>
              <a:bodyPr rot="0" spcFirstLastPara="1" vertOverflow="ellipsis" vert="horz" wrap="square" anchor="ctr" anchorCtr="1"/>
              <a:lstStyle/>
              <a:p>
                <a:pPr>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5</c:v>
                </c:pt>
                <c:pt idx="1">
                  <c:v>2</c:v>
                </c:pt>
                <c:pt idx="2">
                  <c:v>3</c:v>
                </c:pt>
                <c:pt idx="3">
                  <c:v>1.5</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Research</c:v>
                      </c:pt>
                      <c:pt idx="1">
                        <c:v>Meet</c:v>
                      </c:pt>
                      <c:pt idx="2">
                        <c:v>Brief</c:v>
                      </c:pt>
                      <c:pt idx="3">
                        <c:v>Fixes</c:v>
                      </c:pt>
                    </c:strCache>
                  </c:strRef>
                </c15:cat>
              </c15:filteredCategoryTitle>
            </c:ext>
            <c:ext xmlns:c16="http://schemas.microsoft.com/office/drawing/2014/chart" uri="{C3380CC4-5D6E-409C-BE32-E72D297353CC}">
              <c16:uniqueId val="{00000008-AB9B-4A7E-AE6F-A694E51C39C9}"/>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r"/>
      <c:legendEntry>
        <c:idx val="0"/>
        <c:txPr>
          <a:bodyPr rot="0" spcFirstLastPara="1" vertOverflow="ellipsis" vert="horz" wrap="square" anchor="ctr" anchorCtr="1"/>
          <a:lstStyle/>
          <a:p>
            <a:pPr rtl="0">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1"/>
        <c:txPr>
          <a:bodyPr rot="0" spcFirstLastPara="1" vertOverflow="ellipsis" vert="horz" wrap="square" anchor="ctr" anchorCtr="1"/>
          <a:lstStyle/>
          <a:p>
            <a:pPr rtl="0">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2"/>
        <c:txPr>
          <a:bodyPr rot="0" spcFirstLastPara="1" vertOverflow="ellipsis" vert="horz" wrap="square" anchor="ctr" anchorCtr="1"/>
          <a:lstStyle/>
          <a:p>
            <a:pPr rtl="0">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3"/>
        <c:txPr>
          <a:bodyPr rot="0" spcFirstLastPara="1" vertOverflow="ellipsis" vert="horz" wrap="square" anchor="ctr" anchorCtr="1"/>
          <a:lstStyle/>
          <a:p>
            <a:pPr rtl="0">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ayout>
        <c:manualLayout>
          <c:xMode val="edge"/>
          <c:yMode val="edge"/>
          <c:x val="0.87473678995412452"/>
          <c:y val="0.6293452071186163"/>
          <c:w val="6.7702007702854783E-2"/>
          <c:h val="0.3476864550343866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gap"/>
    <c:showDLblsOverMax val="0"/>
  </c:chart>
  <c:spPr>
    <a:noFill/>
    <a:ln>
      <a:noFill/>
    </a:ln>
    <a:effectLst/>
  </c:spPr>
  <c:txPr>
    <a:bodyPr/>
    <a:lstStyle/>
    <a:p>
      <a:pPr>
        <a:defRPr sz="1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51AC-40D8-9569-AE9C9D77FC5D}"/>
            </c:ext>
          </c:extLst>
        </c:ser>
        <c:ser>
          <c:idx val="1"/>
          <c:order val="1"/>
          <c:spPr>
            <a:solidFill>
              <a:schemeClr val="accent2"/>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51AC-40D8-9569-AE9C9D77FC5D}"/>
            </c:ext>
          </c:extLst>
        </c:ser>
        <c:ser>
          <c:idx val="2"/>
          <c:order val="2"/>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51AC-40D8-9569-AE9C9D77FC5D}"/>
            </c:ext>
          </c:extLst>
        </c:ser>
        <c:dLbls>
          <c:showLegendKey val="0"/>
          <c:showVal val="0"/>
          <c:showCatName val="0"/>
          <c:showSerName val="0"/>
          <c:showPercent val="0"/>
          <c:showBubbleSize val="0"/>
        </c:dLbls>
        <c:gapWidth val="150"/>
        <c:overlap val="100"/>
        <c:axId val="486672096"/>
        <c:axId val="486670920"/>
      </c:barChart>
      <c:catAx>
        <c:axId val="486672096"/>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486670920"/>
        <c:crosses val="autoZero"/>
        <c:auto val="1"/>
        <c:lblAlgn val="ctr"/>
        <c:lblOffset val="100"/>
        <c:noMultiLvlLbl val="0"/>
      </c:catAx>
      <c:valAx>
        <c:axId val="486670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48667209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2017/9/10 Sunday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2017/9/10 Sunday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204310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050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95758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1391595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1992877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527743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135953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2478055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301352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820300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56286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41132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706020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extLst>
      <p:ext uri="{BB962C8B-B14F-4D97-AF65-F5344CB8AC3E}">
        <p14:creationId xmlns:p14="http://schemas.microsoft.com/office/powerpoint/2010/main" val="695432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280477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3717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pPr>
                <a:defRPr/>
              </a:pPr>
              <a:t>4</a:t>
            </a:fld>
            <a:endParaRPr lang="zh-CN" altLang="en-US"/>
          </a:p>
        </p:txBody>
      </p:sp>
    </p:spTree>
    <p:extLst>
      <p:ext uri="{BB962C8B-B14F-4D97-AF65-F5344CB8AC3E}">
        <p14:creationId xmlns:p14="http://schemas.microsoft.com/office/powerpoint/2010/main" val="83394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extLst>
      <p:ext uri="{BB962C8B-B14F-4D97-AF65-F5344CB8AC3E}">
        <p14:creationId xmlns:p14="http://schemas.microsoft.com/office/powerpoint/2010/main" val="58146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extLst>
      <p:ext uri="{BB962C8B-B14F-4D97-AF65-F5344CB8AC3E}">
        <p14:creationId xmlns:p14="http://schemas.microsoft.com/office/powerpoint/2010/main" val="130903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139198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144335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9</a:t>
            </a:fld>
            <a:endParaRPr lang="zh-CN" altLang="en-US"/>
          </a:p>
        </p:txBody>
      </p:sp>
    </p:spTree>
    <p:extLst>
      <p:ext uri="{BB962C8B-B14F-4D97-AF65-F5344CB8AC3E}">
        <p14:creationId xmlns:p14="http://schemas.microsoft.com/office/powerpoint/2010/main" val="4056408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Tree>
    <p:extLst>
      <p:ext uri="{BB962C8B-B14F-4D97-AF65-F5344CB8AC3E}">
        <p14:creationId xmlns:p14="http://schemas.microsoft.com/office/powerpoint/2010/main" val="2853400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2017/9/10 Sunday</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86675"/>
            <a:ext cx="12858750" cy="7672555"/>
          </a:xfrm>
          <a:prstGeom prst="rect">
            <a:avLst/>
          </a:prstGeom>
        </p:spPr>
      </p:pic>
      <p:sp>
        <p:nvSpPr>
          <p:cNvPr id="8" name="TextBox 5"/>
          <p:cNvSpPr txBox="1">
            <a:spLocks noChangeArrowheads="1"/>
          </p:cNvSpPr>
          <p:nvPr/>
        </p:nvSpPr>
        <p:spPr bwMode="auto">
          <a:xfrm>
            <a:off x="4341143" y="4040990"/>
            <a:ext cx="4176463" cy="897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a:lnSpc>
                <a:spcPct val="150000"/>
              </a:lnSpc>
            </a:pPr>
            <a:r>
              <a:rPr lang="en-US" altLang="zh-CN"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da-DK" alt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50000"/>
              </a:lnSpc>
            </a:pPr>
            <a:endParaRPr lang="da-DK" alt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6"/>
          <p:cNvSpPr txBox="1">
            <a:spLocks noChangeArrowheads="1"/>
          </p:cNvSpPr>
          <p:nvPr/>
        </p:nvSpPr>
        <p:spPr bwMode="auto">
          <a:xfrm>
            <a:off x="2307602" y="3061967"/>
            <a:ext cx="8243547" cy="1079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zh-CN" altLang="en-US" sz="5400" b="1" kern="2000" dirty="0" smtClean="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幼儿园成长教育</a:t>
            </a:r>
            <a:endParaRPr lang="zh-CN" altLang="en-US" sz="5400" b="1" kern="20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10" name="TextBox 18"/>
          <p:cNvSpPr txBox="1"/>
          <p:nvPr/>
        </p:nvSpPr>
        <p:spPr>
          <a:xfrm>
            <a:off x="5359473" y="4837655"/>
            <a:ext cx="2139804" cy="478144"/>
          </a:xfrm>
          <a:prstGeom prst="rect">
            <a:avLst/>
          </a:prstGeom>
          <a:noFill/>
        </p:spPr>
        <p:txBody>
          <a:bodyPr wrap="square">
            <a:spAutoFit/>
          </a:bodyPr>
          <a:lstStyle/>
          <a:p>
            <a:pPr algn="ctr" fontAlgn="auto">
              <a:lnSpc>
                <a:spcPct val="130000"/>
              </a:lnSpc>
              <a:spcBef>
                <a:spcPts val="0"/>
              </a:spcBef>
              <a:spcAft>
                <a:spcPts val="0"/>
              </a:spcAft>
              <a:defRPr/>
            </a:pPr>
            <a:r>
              <a:rPr lang="zh-CN" altLang="en-US" sz="2109" dirty="0" smtClean="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汇报人：千库网</a:t>
            </a:r>
            <a:endParaRPr lang="en-US" altLang="zh-CN" sz="2109"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33" y="0"/>
            <a:ext cx="1356682" cy="445270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30883" flipH="1">
            <a:off x="1383751" y="-144594"/>
            <a:ext cx="754221" cy="2475394"/>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04529" y="-82267"/>
            <a:ext cx="754221" cy="2475394"/>
          </a:xfrm>
          <a:prstGeom prst="rect">
            <a:avLst/>
          </a:prstGeom>
        </p:spPr>
      </p:pic>
      <p:pic>
        <p:nvPicPr>
          <p:cNvPr id="3" name="5833c9ca19ba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333031" y="-1387187"/>
            <a:ext cx="609600" cy="609600"/>
          </a:xfrm>
          <a:prstGeom prst="rect">
            <a:avLst/>
          </a:prstGeom>
        </p:spPr>
      </p:pic>
    </p:spTree>
    <p:extLst>
      <p:ext uri="{BB962C8B-B14F-4D97-AF65-F5344CB8AC3E}">
        <p14:creationId xmlns:p14="http://schemas.microsoft.com/office/powerpoint/2010/main" val="136232947"/>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nodeType="withEffect">
                                  <p:stCondLst>
                                    <p:cond delay="30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8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23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800"/>
                            </p:stCondLst>
                            <p:childTnLst>
                              <p:par>
                                <p:cTn id="38" presetID="26" presetClass="emph" presetSubtype="0" fill="hold" nodeType="afterEffect">
                                  <p:stCondLst>
                                    <p:cond delay="0"/>
                                  </p:stCondLst>
                                  <p:childTnLst>
                                    <p:animEffect transition="out" filter="fade">
                                      <p:cBhvr>
                                        <p:cTn id="39" dur="500" tmFilter="0, 0; .2, .5; .8, .5; 1, 0"/>
                                        <p:tgtEl>
                                          <p:spTgt spid="2"/>
                                        </p:tgtEl>
                                      </p:cBhvr>
                                    </p:animEffect>
                                    <p:animScale>
                                      <p:cBhvr>
                                        <p:cTn id="4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3"/>
                </p:tgtEl>
              </p:cMediaNode>
            </p:audio>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sp>
        <p:nvSpPr>
          <p:cNvPr id="4" name="Rounded Rectangle 3"/>
          <p:cNvSpPr/>
          <p:nvPr/>
        </p:nvSpPr>
        <p:spPr>
          <a:xfrm rot="2900928">
            <a:off x="4335219" y="3554461"/>
            <a:ext cx="1713160" cy="9000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7">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2900928">
            <a:off x="5507587" y="5043227"/>
            <a:ext cx="2016768" cy="9000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7">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2900928">
            <a:off x="6046451" y="2580779"/>
            <a:ext cx="900063" cy="16147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7">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2900928">
            <a:off x="6433085" y="4008585"/>
            <a:ext cx="900063" cy="8217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7">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5324475" y="4188548"/>
            <a:ext cx="457176" cy="271293"/>
          </a:xfrm>
          <a:prstGeom prst="rect">
            <a:avLst/>
          </a:prstGeom>
          <a:noFill/>
        </p:spPr>
        <p:txBody>
          <a:bodyPr wrap="none" rtlCol="0">
            <a:spAutoFit/>
          </a:bodyPr>
          <a:lstStyle/>
          <a:p>
            <a:pPr algn="just">
              <a:lnSpc>
                <a:spcPct val="120000"/>
              </a:lnSpc>
            </a:pPr>
            <a:r>
              <a:rPr lang="en-US" sz="1067">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65%</a:t>
            </a:r>
          </a:p>
        </p:txBody>
      </p:sp>
      <p:sp>
        <p:nvSpPr>
          <p:cNvPr id="26" name="TextBox 25"/>
          <p:cNvSpPr txBox="1"/>
          <p:nvPr/>
        </p:nvSpPr>
        <p:spPr>
          <a:xfrm>
            <a:off x="5968444" y="4763314"/>
            <a:ext cx="457176" cy="271293"/>
          </a:xfrm>
          <a:prstGeom prst="rect">
            <a:avLst/>
          </a:prstGeom>
          <a:noFill/>
        </p:spPr>
        <p:txBody>
          <a:bodyPr wrap="none" rtlCol="0">
            <a:spAutoFit/>
          </a:bodyPr>
          <a:lstStyle/>
          <a:p>
            <a:pPr algn="just">
              <a:lnSpc>
                <a:spcPct val="120000"/>
              </a:lnSpc>
            </a:pPr>
            <a:r>
              <a:rPr lang="en-US" sz="1067">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7" name="TextBox 26"/>
          <p:cNvSpPr txBox="1"/>
          <p:nvPr/>
        </p:nvSpPr>
        <p:spPr>
          <a:xfrm>
            <a:off x="6468305" y="4222620"/>
            <a:ext cx="457176" cy="271293"/>
          </a:xfrm>
          <a:prstGeom prst="rect">
            <a:avLst/>
          </a:prstGeom>
          <a:noFill/>
        </p:spPr>
        <p:txBody>
          <a:bodyPr wrap="none" rtlCol="0">
            <a:spAutoFit/>
          </a:bodyPr>
          <a:lstStyle/>
          <a:p>
            <a:pPr algn="just">
              <a:lnSpc>
                <a:spcPct val="120000"/>
              </a:lnSpc>
            </a:pPr>
            <a:r>
              <a:rPr lang="en-US" sz="1067">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28" name="TextBox 27"/>
          <p:cNvSpPr txBox="1"/>
          <p:nvPr/>
        </p:nvSpPr>
        <p:spPr>
          <a:xfrm>
            <a:off x="5982354" y="3647832"/>
            <a:ext cx="457176" cy="271293"/>
          </a:xfrm>
          <a:prstGeom prst="rect">
            <a:avLst/>
          </a:prstGeom>
          <a:noFill/>
        </p:spPr>
        <p:txBody>
          <a:bodyPr wrap="none" rtlCol="0">
            <a:spAutoFit/>
          </a:bodyPr>
          <a:lstStyle/>
          <a:p>
            <a:pPr algn="just">
              <a:lnSpc>
                <a:spcPct val="120000"/>
              </a:lnSpc>
            </a:pPr>
            <a:r>
              <a:rPr lang="en-US" sz="1067">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0" name="Rectangle 29"/>
          <p:cNvSpPr/>
          <p:nvPr/>
        </p:nvSpPr>
        <p:spPr>
          <a:xfrm>
            <a:off x="8576955" y="3737608"/>
            <a:ext cx="1256754" cy="236219"/>
          </a:xfrm>
          <a:prstGeom prst="rect">
            <a:avLst/>
          </a:prstGeom>
        </p:spPr>
        <p:txBody>
          <a:bodyPr wrap="none" lIns="0" tIns="0" rIns="0" bIns="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8576955" y="3976006"/>
            <a:ext cx="2701752" cy="281872"/>
          </a:xfrm>
          <a:prstGeom prst="rect">
            <a:avLst/>
          </a:prstGeom>
        </p:spPr>
        <p:txBody>
          <a:bodyPr wrap="square" lIns="0" tIns="0" rIns="0" bIns="0">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764627" y="3737608"/>
            <a:ext cx="719749" cy="469552"/>
          </a:xfrm>
          <a:prstGeom prst="rect">
            <a:avLst/>
          </a:prstGeom>
          <a:noFill/>
        </p:spPr>
        <p:txBody>
          <a:bodyPr wrap="none" lIns="0" tIns="0" rIns="0" bIns="0" rtlCol="0">
            <a:spAutoFit/>
          </a:bodyPr>
          <a:lstStyle/>
          <a:p>
            <a:pPr algn="just">
              <a:lnSpc>
                <a:spcPct val="120000"/>
              </a:lnSpc>
            </a:pPr>
            <a:r>
              <a:rPr lang="en-US" sz="2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15%</a:t>
            </a:r>
            <a:endParaRPr lang="en-US" sz="28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5042885" y="1829130"/>
            <a:ext cx="1256754" cy="236219"/>
          </a:xfrm>
          <a:prstGeom prst="rect">
            <a:avLst/>
          </a:prstGeom>
        </p:spPr>
        <p:txBody>
          <a:bodyPr wrap="none" lIns="0" tIns="0" rIns="0" bIns="0">
            <a:spAutoFit/>
          </a:bodyPr>
          <a:lstStyle/>
          <a:p>
            <a:pPr algn="just">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3719496" y="2101013"/>
            <a:ext cx="2580144" cy="443198"/>
          </a:xfrm>
          <a:prstGeom prst="rect">
            <a:avLst/>
          </a:prstGeom>
        </p:spPr>
        <p:txBody>
          <a:bodyPr wrap="square" lIns="0" tIns="0" rIns="0" bIns="0">
            <a:spAutoFit/>
          </a:bodyPr>
          <a:lstStyle/>
          <a:p>
            <a:pPr algn="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6425620" y="1842480"/>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34</a:t>
            </a:r>
            <a:r>
              <a:rPr lang="en-US" sz="2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9"/>
          <p:cNvSpPr/>
          <p:nvPr/>
        </p:nvSpPr>
        <p:spPr>
          <a:xfrm>
            <a:off x="8745687" y="5514999"/>
            <a:ext cx="1256754" cy="236219"/>
          </a:xfrm>
          <a:prstGeom prst="rect">
            <a:avLst/>
          </a:prstGeom>
        </p:spPr>
        <p:txBody>
          <a:bodyPr wrap="none" lIns="0" tIns="0" rIns="0" bIns="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30"/>
          <p:cNvSpPr/>
          <p:nvPr/>
        </p:nvSpPr>
        <p:spPr>
          <a:xfrm>
            <a:off x="8745687" y="5753397"/>
            <a:ext cx="2701752" cy="281872"/>
          </a:xfrm>
          <a:prstGeom prst="rect">
            <a:avLst/>
          </a:prstGeom>
        </p:spPr>
        <p:txBody>
          <a:bodyPr wrap="square" lIns="0" tIns="0" rIns="0" bIns="0">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31"/>
          <p:cNvSpPr txBox="1"/>
          <p:nvPr/>
        </p:nvSpPr>
        <p:spPr>
          <a:xfrm>
            <a:off x="7933359" y="5514999"/>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28</a:t>
            </a:r>
            <a:r>
              <a:rPr lang="en-US" sz="2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8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9"/>
          <p:cNvSpPr/>
          <p:nvPr/>
        </p:nvSpPr>
        <p:spPr>
          <a:xfrm>
            <a:off x="3673105" y="5684820"/>
            <a:ext cx="1256754" cy="236219"/>
          </a:xfrm>
          <a:prstGeom prst="rect">
            <a:avLst/>
          </a:prstGeom>
        </p:spPr>
        <p:txBody>
          <a:bodyPr wrap="none" lIns="0" tIns="0" rIns="0" bIns="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0"/>
          <p:cNvSpPr/>
          <p:nvPr/>
        </p:nvSpPr>
        <p:spPr>
          <a:xfrm>
            <a:off x="2349716" y="5923218"/>
            <a:ext cx="2580144" cy="443198"/>
          </a:xfrm>
          <a:prstGeom prst="rect">
            <a:avLst/>
          </a:prstGeom>
        </p:spPr>
        <p:txBody>
          <a:bodyPr wrap="square" lIns="0" tIns="0" rIns="0" bIns="0">
            <a:spAutoFit/>
          </a:bodyPr>
          <a:lstStyle/>
          <a:p>
            <a:pPr algn="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31"/>
          <p:cNvSpPr txBox="1"/>
          <p:nvPr/>
        </p:nvSpPr>
        <p:spPr>
          <a:xfrm>
            <a:off x="4993684" y="5684820"/>
            <a:ext cx="719749" cy="469552"/>
          </a:xfrm>
          <a:prstGeom prst="rect">
            <a:avLst/>
          </a:prstGeom>
          <a:noFill/>
        </p:spPr>
        <p:txBody>
          <a:bodyPr wrap="none" lIns="0" tIns="0" rIns="0" bIns="0" rtlCol="0">
            <a:spAutoFit/>
          </a:bodyPr>
          <a:lstStyle/>
          <a:p>
            <a:pPr algn="just">
              <a:lnSpc>
                <a:spcPct val="120000"/>
              </a:lnSpc>
            </a:pPr>
            <a:r>
              <a:rPr lang="en-US" sz="2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36%</a:t>
            </a:r>
            <a:endParaRPr lang="en-US" sz="28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29262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style.rotation</p:attrName>
                                        </p:attrNameLst>
                                      </p:cBhvr>
                                      <p:tavLst>
                                        <p:tav tm="0">
                                          <p:val>
                                            <p:fltVal val="360"/>
                                          </p:val>
                                        </p:tav>
                                        <p:tav tm="100000">
                                          <p:val>
                                            <p:fltVal val="0"/>
                                          </p:val>
                                        </p:tav>
                                      </p:tavLst>
                                    </p:anim>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style.rotation</p:attrName>
                                        </p:attrNameLst>
                                      </p:cBhvr>
                                      <p:tavLst>
                                        <p:tav tm="0">
                                          <p:val>
                                            <p:fltVal val="360"/>
                                          </p:val>
                                        </p:tav>
                                        <p:tav tm="100000">
                                          <p:val>
                                            <p:fltVal val="0"/>
                                          </p:val>
                                        </p:tav>
                                      </p:tavLst>
                                    </p:anim>
                                    <p:animEffect transition="in" filter="fade">
                                      <p:cBhvr>
                                        <p:cTn id="43" dur="500"/>
                                        <p:tgtEl>
                                          <p:spTgt spid="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3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3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3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3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3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3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3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3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3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3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20" grpId="0" animBg="1"/>
      <p:bldP spid="7" grpId="0"/>
      <p:bldP spid="26" grpId="0"/>
      <p:bldP spid="27" grpId="0"/>
      <p:bldP spid="28" grpId="0"/>
      <p:bldP spid="30" grpId="0"/>
      <p:bldP spid="31" grpId="0"/>
      <p:bldP spid="32" grpId="0"/>
      <p:bldP spid="34" grpId="0"/>
      <p:bldP spid="35" grpId="0"/>
      <p:bldP spid="36" grpId="0"/>
      <p:bldP spid="21" grpId="0"/>
      <p:bldP spid="22" grpId="0"/>
      <p:bldP spid="23" grpId="0"/>
      <p:bldP spid="24" grpId="0"/>
      <p:bldP spid="2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a:spLocks/>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29">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29">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29">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29">
                <a:lnSpc>
                  <a:spcPct val="120000"/>
                </a:lnSpc>
                <a:spcBef>
                  <a:spcPct val="20000"/>
                </a:spcBef>
                <a:defRPr/>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a:spLocks/>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49017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0"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0"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0"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sp>
        <p:nvSpPr>
          <p:cNvPr id="17446" name="Rectangle 38" descr="library"/>
          <p:cNvSpPr>
            <a:spLocks noChangeArrowheads="1"/>
          </p:cNvSpPr>
          <p:nvPr/>
        </p:nvSpPr>
        <p:spPr bwMode="auto">
          <a:xfrm>
            <a:off x="0" y="0"/>
            <a:ext cx="12858750" cy="495399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2" name="Freeform 44"/>
          <p:cNvSpPr>
            <a:spLocks/>
          </p:cNvSpPr>
          <p:nvPr/>
        </p:nvSpPr>
        <p:spPr bwMode="auto">
          <a:xfrm>
            <a:off x="1415355"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3" name="Freeform 45"/>
          <p:cNvSpPr>
            <a:spLocks/>
          </p:cNvSpPr>
          <p:nvPr/>
        </p:nvSpPr>
        <p:spPr bwMode="auto">
          <a:xfrm>
            <a:off x="1415355"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1"/>
          </a:solidFill>
          <a:ln>
            <a:noFill/>
          </a:ln>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4" name="Freeform 46"/>
          <p:cNvSpPr>
            <a:spLocks noEditPoints="1"/>
          </p:cNvSpPr>
          <p:nvPr/>
        </p:nvSpPr>
        <p:spPr bwMode="auto">
          <a:xfrm>
            <a:off x="1605113" y="4520903"/>
            <a:ext cx="290215" cy="290215"/>
          </a:xfrm>
          <a:custGeom>
            <a:avLst/>
            <a:gdLst>
              <a:gd name="T0" fmla="*/ 51 w 64"/>
              <a:gd name="T1" fmla="*/ 47 h 64"/>
              <a:gd name="T2" fmla="*/ 58 w 64"/>
              <a:gd name="T3" fmla="*/ 29 h 64"/>
              <a:gd name="T4" fmla="*/ 56 w 64"/>
              <a:gd name="T5" fmla="*/ 18 h 64"/>
              <a:gd name="T6" fmla="*/ 50 w 64"/>
              <a:gd name="T7" fmla="*/ 8 h 64"/>
              <a:gd name="T8" fmla="*/ 40 w 64"/>
              <a:gd name="T9" fmla="*/ 2 h 64"/>
              <a:gd name="T10" fmla="*/ 9 w 64"/>
              <a:gd name="T11" fmla="*/ 8 h 64"/>
              <a:gd name="T12" fmla="*/ 0 w 64"/>
              <a:gd name="T13" fmla="*/ 29 h 64"/>
              <a:gd name="T14" fmla="*/ 3 w 64"/>
              <a:gd name="T15" fmla="*/ 40 h 64"/>
              <a:gd name="T16" fmla="*/ 9 w 64"/>
              <a:gd name="T17" fmla="*/ 49 h 64"/>
              <a:gd name="T18" fmla="*/ 29 w 64"/>
              <a:gd name="T19" fmla="*/ 58 h 64"/>
              <a:gd name="T20" fmla="*/ 48 w 64"/>
              <a:gd name="T21" fmla="*/ 51 h 64"/>
              <a:gd name="T22" fmla="*/ 63 w 64"/>
              <a:gd name="T23" fmla="*/ 62 h 64"/>
              <a:gd name="T24" fmla="*/ 46 w 64"/>
              <a:gd name="T25" fmla="*/ 46 h 64"/>
              <a:gd name="T26" fmla="*/ 46 w 64"/>
              <a:gd name="T27" fmla="*/ 46 h 64"/>
              <a:gd name="T28" fmla="*/ 38 w 64"/>
              <a:gd name="T29" fmla="*/ 51 h 64"/>
              <a:gd name="T30" fmla="*/ 20 w 64"/>
              <a:gd name="T31" fmla="*/ 51 h 64"/>
              <a:gd name="T32" fmla="*/ 13 w 64"/>
              <a:gd name="T33" fmla="*/ 46 h 64"/>
              <a:gd name="T34" fmla="*/ 7 w 64"/>
              <a:gd name="T35" fmla="*/ 38 h 64"/>
              <a:gd name="T36" fmla="*/ 7 w 64"/>
              <a:gd name="T37" fmla="*/ 20 h 64"/>
              <a:gd name="T38" fmla="*/ 29 w 64"/>
              <a:gd name="T39" fmla="*/ 5 h 64"/>
              <a:gd name="T40" fmla="*/ 38 w 64"/>
              <a:gd name="T41" fmla="*/ 7 h 64"/>
              <a:gd name="T42" fmla="*/ 46 w 64"/>
              <a:gd name="T43" fmla="*/ 12 h 64"/>
              <a:gd name="T44" fmla="*/ 51 w 64"/>
              <a:gd name="T45" fmla="*/ 20 h 64"/>
              <a:gd name="T46" fmla="*/ 51 w 64"/>
              <a:gd name="T47" fmla="*/ 38 h 64"/>
              <a:gd name="T48" fmla="*/ 22 w 64"/>
              <a:gd name="T49" fmla="*/ 12 h 64"/>
              <a:gd name="T50" fmla="*/ 19 w 64"/>
              <a:gd name="T51" fmla="*/ 13 h 64"/>
              <a:gd name="T52" fmla="*/ 16 w 64"/>
              <a:gd name="T53" fmla="*/ 16 h 64"/>
              <a:gd name="T54" fmla="*/ 14 w 64"/>
              <a:gd name="T55" fmla="*/ 18 h 64"/>
              <a:gd name="T56" fmla="*/ 12 w 64"/>
              <a:gd name="T57" fmla="*/ 22 h 64"/>
              <a:gd name="T58" fmla="*/ 15 w 64"/>
              <a:gd name="T59" fmla="*/ 23 h 64"/>
              <a:gd name="T60" fmla="*/ 18 w 64"/>
              <a:gd name="T61" fmla="*/ 18 h 64"/>
              <a:gd name="T62" fmla="*/ 23 w 64"/>
              <a:gd name="T63" fmla="*/ 15 h 64"/>
              <a:gd name="T64" fmla="*/ 22 w 64"/>
              <a:gd name="T65" fmla="*/ 12 h 64"/>
              <a:gd name="T66" fmla="*/ 46 w 64"/>
              <a:gd name="T67" fmla="*/ 27 h 64"/>
              <a:gd name="T68" fmla="*/ 44 w 64"/>
              <a:gd name="T69" fmla="*/ 35 h 64"/>
              <a:gd name="T70" fmla="*/ 40 w 64"/>
              <a:gd name="T71" fmla="*/ 40 h 64"/>
              <a:gd name="T72" fmla="*/ 29 w 64"/>
              <a:gd name="T73" fmla="*/ 44 h 64"/>
              <a:gd name="T74" fmla="*/ 29 w 64"/>
              <a:gd name="T75" fmla="*/ 48 h 64"/>
              <a:gd name="T76" fmla="*/ 42 w 64"/>
              <a:gd name="T77" fmla="*/ 42 h 64"/>
              <a:gd name="T78" fmla="*/ 46 w 64"/>
              <a:gd name="T79" fmla="*/ 36 h 64"/>
              <a:gd name="T80" fmla="*/ 46 w 64"/>
              <a:gd name="T8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4">
                <a:moveTo>
                  <a:pt x="63" y="59"/>
                </a:moveTo>
                <a:cubicBezTo>
                  <a:pt x="51" y="47"/>
                  <a:pt x="51" y="47"/>
                  <a:pt x="51" y="47"/>
                </a:cubicBezTo>
                <a:cubicBezTo>
                  <a:pt x="53" y="45"/>
                  <a:pt x="55" y="43"/>
                  <a:pt x="56" y="40"/>
                </a:cubicBezTo>
                <a:cubicBezTo>
                  <a:pt x="57" y="37"/>
                  <a:pt x="58" y="33"/>
                  <a:pt x="58" y="29"/>
                </a:cubicBezTo>
                <a:cubicBezTo>
                  <a:pt x="58" y="25"/>
                  <a:pt x="57" y="21"/>
                  <a:pt x="56" y="18"/>
                </a:cubicBezTo>
                <a:cubicBezTo>
                  <a:pt x="56" y="18"/>
                  <a:pt x="56" y="18"/>
                  <a:pt x="56" y="18"/>
                </a:cubicBezTo>
                <a:cubicBezTo>
                  <a:pt x="54" y="14"/>
                  <a:pt x="52" y="11"/>
                  <a:pt x="50" y="9"/>
                </a:cubicBezTo>
                <a:cubicBezTo>
                  <a:pt x="50" y="8"/>
                  <a:pt x="50" y="8"/>
                  <a:pt x="50" y="8"/>
                </a:cubicBezTo>
                <a:cubicBezTo>
                  <a:pt x="47" y="6"/>
                  <a:pt x="44" y="4"/>
                  <a:pt x="40" y="2"/>
                </a:cubicBezTo>
                <a:cubicBezTo>
                  <a:pt x="40" y="2"/>
                  <a:pt x="40" y="2"/>
                  <a:pt x="40" y="2"/>
                </a:cubicBezTo>
                <a:cubicBezTo>
                  <a:pt x="37" y="1"/>
                  <a:pt x="33" y="0"/>
                  <a:pt x="29" y="0"/>
                </a:cubicBezTo>
                <a:cubicBezTo>
                  <a:pt x="21" y="0"/>
                  <a:pt x="14" y="3"/>
                  <a:pt x="9" y="8"/>
                </a:cubicBezTo>
                <a:cubicBezTo>
                  <a:pt x="6" y="11"/>
                  <a:pt x="4" y="14"/>
                  <a:pt x="3" y="18"/>
                </a:cubicBezTo>
                <a:cubicBezTo>
                  <a:pt x="1" y="21"/>
                  <a:pt x="0" y="25"/>
                  <a:pt x="0" y="29"/>
                </a:cubicBezTo>
                <a:cubicBezTo>
                  <a:pt x="0" y="33"/>
                  <a:pt x="1" y="36"/>
                  <a:pt x="2" y="40"/>
                </a:cubicBezTo>
                <a:cubicBezTo>
                  <a:pt x="3" y="40"/>
                  <a:pt x="3" y="40"/>
                  <a:pt x="3" y="40"/>
                </a:cubicBezTo>
                <a:cubicBezTo>
                  <a:pt x="4" y="43"/>
                  <a:pt x="6" y="47"/>
                  <a:pt x="9" y="49"/>
                </a:cubicBezTo>
                <a:cubicBezTo>
                  <a:pt x="9" y="49"/>
                  <a:pt x="9" y="49"/>
                  <a:pt x="9" y="49"/>
                </a:cubicBezTo>
                <a:cubicBezTo>
                  <a:pt x="11" y="52"/>
                  <a:pt x="15" y="54"/>
                  <a:pt x="18" y="56"/>
                </a:cubicBezTo>
                <a:cubicBezTo>
                  <a:pt x="22" y="57"/>
                  <a:pt x="25" y="58"/>
                  <a:pt x="29" y="58"/>
                </a:cubicBezTo>
                <a:cubicBezTo>
                  <a:pt x="33" y="58"/>
                  <a:pt x="37" y="57"/>
                  <a:pt x="40" y="56"/>
                </a:cubicBezTo>
                <a:cubicBezTo>
                  <a:pt x="43" y="54"/>
                  <a:pt x="45" y="53"/>
                  <a:pt x="48" y="51"/>
                </a:cubicBezTo>
                <a:cubicBezTo>
                  <a:pt x="59" y="63"/>
                  <a:pt x="59" y="63"/>
                  <a:pt x="59" y="63"/>
                </a:cubicBezTo>
                <a:cubicBezTo>
                  <a:pt x="60" y="64"/>
                  <a:pt x="62" y="64"/>
                  <a:pt x="63" y="62"/>
                </a:cubicBezTo>
                <a:cubicBezTo>
                  <a:pt x="64" y="61"/>
                  <a:pt x="64" y="60"/>
                  <a:pt x="63" y="59"/>
                </a:cubicBezTo>
                <a:close/>
                <a:moveTo>
                  <a:pt x="46" y="46"/>
                </a:moveTo>
                <a:cubicBezTo>
                  <a:pt x="46" y="46"/>
                  <a:pt x="46" y="46"/>
                  <a:pt x="46" y="46"/>
                </a:cubicBezTo>
                <a:cubicBezTo>
                  <a:pt x="46" y="46"/>
                  <a:pt x="46" y="46"/>
                  <a:pt x="46" y="46"/>
                </a:cubicBezTo>
                <a:cubicBezTo>
                  <a:pt x="46" y="46"/>
                  <a:pt x="46" y="46"/>
                  <a:pt x="46" y="46"/>
                </a:cubicBezTo>
                <a:cubicBezTo>
                  <a:pt x="44" y="48"/>
                  <a:pt x="41" y="49"/>
                  <a:pt x="38" y="51"/>
                </a:cubicBezTo>
                <a:cubicBezTo>
                  <a:pt x="35" y="52"/>
                  <a:pt x="32" y="52"/>
                  <a:pt x="29" y="52"/>
                </a:cubicBezTo>
                <a:cubicBezTo>
                  <a:pt x="26" y="52"/>
                  <a:pt x="23" y="52"/>
                  <a:pt x="20" y="51"/>
                </a:cubicBezTo>
                <a:cubicBezTo>
                  <a:pt x="17" y="49"/>
                  <a:pt x="15" y="48"/>
                  <a:pt x="13" y="46"/>
                </a:cubicBezTo>
                <a:cubicBezTo>
                  <a:pt x="13" y="46"/>
                  <a:pt x="13" y="46"/>
                  <a:pt x="13" y="46"/>
                </a:cubicBezTo>
                <a:cubicBezTo>
                  <a:pt x="10" y="43"/>
                  <a:pt x="9" y="41"/>
                  <a:pt x="7" y="38"/>
                </a:cubicBezTo>
                <a:cubicBezTo>
                  <a:pt x="7" y="38"/>
                  <a:pt x="7" y="38"/>
                  <a:pt x="7" y="38"/>
                </a:cubicBezTo>
                <a:cubicBezTo>
                  <a:pt x="6" y="35"/>
                  <a:pt x="6" y="32"/>
                  <a:pt x="6" y="29"/>
                </a:cubicBezTo>
                <a:cubicBezTo>
                  <a:pt x="6" y="26"/>
                  <a:pt x="6" y="23"/>
                  <a:pt x="7" y="20"/>
                </a:cubicBezTo>
                <a:cubicBezTo>
                  <a:pt x="9" y="17"/>
                  <a:pt x="10" y="14"/>
                  <a:pt x="13" y="12"/>
                </a:cubicBezTo>
                <a:cubicBezTo>
                  <a:pt x="17" y="8"/>
                  <a:pt x="23" y="5"/>
                  <a:pt x="29" y="5"/>
                </a:cubicBezTo>
                <a:cubicBezTo>
                  <a:pt x="32" y="5"/>
                  <a:pt x="35" y="6"/>
                  <a:pt x="38" y="7"/>
                </a:cubicBezTo>
                <a:cubicBezTo>
                  <a:pt x="38" y="7"/>
                  <a:pt x="38" y="7"/>
                  <a:pt x="38" y="7"/>
                </a:cubicBezTo>
                <a:cubicBezTo>
                  <a:pt x="41" y="8"/>
                  <a:pt x="44" y="10"/>
                  <a:pt x="46" y="12"/>
                </a:cubicBezTo>
                <a:cubicBezTo>
                  <a:pt x="46" y="12"/>
                  <a:pt x="46" y="12"/>
                  <a:pt x="46" y="12"/>
                </a:cubicBezTo>
                <a:cubicBezTo>
                  <a:pt x="48" y="15"/>
                  <a:pt x="50" y="17"/>
                  <a:pt x="51" y="20"/>
                </a:cubicBezTo>
                <a:cubicBezTo>
                  <a:pt x="51" y="20"/>
                  <a:pt x="51" y="20"/>
                  <a:pt x="51" y="20"/>
                </a:cubicBezTo>
                <a:cubicBezTo>
                  <a:pt x="52" y="23"/>
                  <a:pt x="53" y="26"/>
                  <a:pt x="53" y="29"/>
                </a:cubicBezTo>
                <a:cubicBezTo>
                  <a:pt x="53" y="32"/>
                  <a:pt x="52" y="35"/>
                  <a:pt x="51" y="38"/>
                </a:cubicBezTo>
                <a:cubicBezTo>
                  <a:pt x="50" y="41"/>
                  <a:pt x="48" y="43"/>
                  <a:pt x="46" y="46"/>
                </a:cubicBezTo>
                <a:close/>
                <a:moveTo>
                  <a:pt x="22" y="12"/>
                </a:moveTo>
                <a:cubicBezTo>
                  <a:pt x="22" y="12"/>
                  <a:pt x="22" y="12"/>
                  <a:pt x="22" y="12"/>
                </a:cubicBezTo>
                <a:cubicBezTo>
                  <a:pt x="21" y="12"/>
                  <a:pt x="20" y="13"/>
                  <a:pt x="19" y="13"/>
                </a:cubicBezTo>
                <a:cubicBezTo>
                  <a:pt x="18" y="14"/>
                  <a:pt x="17" y="15"/>
                  <a:pt x="16" y="16"/>
                </a:cubicBezTo>
                <a:cubicBezTo>
                  <a:pt x="16" y="16"/>
                  <a:pt x="16" y="16"/>
                  <a:pt x="16" y="16"/>
                </a:cubicBezTo>
                <a:cubicBezTo>
                  <a:pt x="16" y="16"/>
                  <a:pt x="16" y="16"/>
                  <a:pt x="16" y="16"/>
                </a:cubicBezTo>
                <a:cubicBezTo>
                  <a:pt x="15" y="17"/>
                  <a:pt x="14" y="17"/>
                  <a:pt x="14" y="18"/>
                </a:cubicBezTo>
                <a:cubicBezTo>
                  <a:pt x="14" y="18"/>
                  <a:pt x="14" y="18"/>
                  <a:pt x="14" y="18"/>
                </a:cubicBezTo>
                <a:cubicBezTo>
                  <a:pt x="13" y="19"/>
                  <a:pt x="12" y="20"/>
                  <a:pt x="12" y="22"/>
                </a:cubicBezTo>
                <a:cubicBezTo>
                  <a:pt x="12" y="22"/>
                  <a:pt x="12" y="23"/>
                  <a:pt x="13" y="24"/>
                </a:cubicBezTo>
                <a:cubicBezTo>
                  <a:pt x="14" y="24"/>
                  <a:pt x="15" y="24"/>
                  <a:pt x="15" y="23"/>
                </a:cubicBezTo>
                <a:cubicBezTo>
                  <a:pt x="15" y="22"/>
                  <a:pt x="16" y="21"/>
                  <a:pt x="16" y="20"/>
                </a:cubicBezTo>
                <a:cubicBezTo>
                  <a:pt x="17" y="19"/>
                  <a:pt x="18" y="19"/>
                  <a:pt x="18" y="18"/>
                </a:cubicBezTo>
                <a:cubicBezTo>
                  <a:pt x="19" y="17"/>
                  <a:pt x="20" y="17"/>
                  <a:pt x="21" y="16"/>
                </a:cubicBezTo>
                <a:cubicBezTo>
                  <a:pt x="21" y="15"/>
                  <a:pt x="22" y="15"/>
                  <a:pt x="23" y="15"/>
                </a:cubicBezTo>
                <a:cubicBezTo>
                  <a:pt x="24" y="14"/>
                  <a:pt x="24" y="13"/>
                  <a:pt x="24" y="13"/>
                </a:cubicBezTo>
                <a:cubicBezTo>
                  <a:pt x="24" y="12"/>
                  <a:pt x="23" y="11"/>
                  <a:pt x="22" y="12"/>
                </a:cubicBezTo>
                <a:close/>
                <a:moveTo>
                  <a:pt x="46" y="27"/>
                </a:moveTo>
                <a:cubicBezTo>
                  <a:pt x="46" y="27"/>
                  <a:pt x="46" y="27"/>
                  <a:pt x="46" y="27"/>
                </a:cubicBezTo>
                <a:cubicBezTo>
                  <a:pt x="45" y="27"/>
                  <a:pt x="45" y="28"/>
                  <a:pt x="45" y="29"/>
                </a:cubicBezTo>
                <a:cubicBezTo>
                  <a:pt x="45" y="31"/>
                  <a:pt x="44" y="33"/>
                  <a:pt x="44" y="35"/>
                </a:cubicBezTo>
                <a:cubicBezTo>
                  <a:pt x="44" y="35"/>
                  <a:pt x="44" y="35"/>
                  <a:pt x="44" y="35"/>
                </a:cubicBezTo>
                <a:cubicBezTo>
                  <a:pt x="43" y="37"/>
                  <a:pt x="42" y="38"/>
                  <a:pt x="40" y="40"/>
                </a:cubicBezTo>
                <a:cubicBezTo>
                  <a:pt x="39" y="41"/>
                  <a:pt x="37" y="42"/>
                  <a:pt x="35" y="43"/>
                </a:cubicBezTo>
                <a:cubicBezTo>
                  <a:pt x="33" y="44"/>
                  <a:pt x="31" y="44"/>
                  <a:pt x="29" y="44"/>
                </a:cubicBezTo>
                <a:cubicBezTo>
                  <a:pt x="28" y="44"/>
                  <a:pt x="28" y="45"/>
                  <a:pt x="28" y="46"/>
                </a:cubicBezTo>
                <a:cubicBezTo>
                  <a:pt x="28" y="47"/>
                  <a:pt x="28" y="48"/>
                  <a:pt x="29" y="48"/>
                </a:cubicBezTo>
                <a:cubicBezTo>
                  <a:pt x="32" y="48"/>
                  <a:pt x="34" y="47"/>
                  <a:pt x="36" y="46"/>
                </a:cubicBezTo>
                <a:cubicBezTo>
                  <a:pt x="39" y="45"/>
                  <a:pt x="41" y="44"/>
                  <a:pt x="42" y="42"/>
                </a:cubicBezTo>
                <a:cubicBezTo>
                  <a:pt x="44" y="40"/>
                  <a:pt x="46" y="38"/>
                  <a:pt x="46" y="36"/>
                </a:cubicBezTo>
                <a:cubicBezTo>
                  <a:pt x="46" y="36"/>
                  <a:pt x="46" y="36"/>
                  <a:pt x="46" y="36"/>
                </a:cubicBezTo>
                <a:cubicBezTo>
                  <a:pt x="47" y="34"/>
                  <a:pt x="48" y="31"/>
                  <a:pt x="48" y="29"/>
                </a:cubicBezTo>
                <a:cubicBezTo>
                  <a:pt x="48" y="28"/>
                  <a:pt x="47" y="27"/>
                  <a:pt x="4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6" name="Freeform 48"/>
          <p:cNvSpPr>
            <a:spLocks/>
          </p:cNvSpPr>
          <p:nvPr/>
        </p:nvSpPr>
        <p:spPr bwMode="auto">
          <a:xfrm>
            <a:off x="2442269" y="4951759"/>
            <a:ext cx="750094" cy="89297"/>
          </a:xfrm>
          <a:custGeom>
            <a:avLst/>
            <a:gdLst>
              <a:gd name="T0" fmla="*/ 336 w 336"/>
              <a:gd name="T1" fmla="*/ 0 h 40"/>
              <a:gd name="T2" fmla="*/ 0 w 336"/>
              <a:gd name="T3" fmla="*/ 0 h 40"/>
              <a:gd name="T4" fmla="*/ 0 w 336"/>
              <a:gd name="T5" fmla="*/ 40 h 40"/>
              <a:gd name="T6" fmla="*/ 299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299" y="40"/>
                </a:lnTo>
                <a:lnTo>
                  <a:pt x="336" y="0"/>
                </a:lnTo>
                <a:close/>
              </a:path>
            </a:pathLst>
          </a:custGeom>
          <a:solidFill>
            <a:schemeClr val="bg1">
              <a:lumMod val="50000"/>
            </a:schemeClr>
          </a:solidFill>
          <a:ln>
            <a:noFill/>
          </a:ln>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7" name="Freeform 49"/>
          <p:cNvSpPr>
            <a:spLocks/>
          </p:cNvSpPr>
          <p:nvPr/>
        </p:nvSpPr>
        <p:spPr bwMode="auto">
          <a:xfrm>
            <a:off x="2442270" y="4286498"/>
            <a:ext cx="667495"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2"/>
          </a:solidFill>
          <a:ln>
            <a:noFill/>
          </a:ln>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8" name="Freeform 50"/>
          <p:cNvSpPr>
            <a:spLocks noEditPoints="1"/>
          </p:cNvSpPr>
          <p:nvPr/>
        </p:nvSpPr>
        <p:spPr bwMode="auto">
          <a:xfrm>
            <a:off x="2649886" y="4507508"/>
            <a:ext cx="252263" cy="312539"/>
          </a:xfrm>
          <a:custGeom>
            <a:avLst/>
            <a:gdLst>
              <a:gd name="T0" fmla="*/ 26 w 56"/>
              <a:gd name="T1" fmla="*/ 45 h 69"/>
              <a:gd name="T2" fmla="*/ 25 w 56"/>
              <a:gd name="T3" fmla="*/ 45 h 69"/>
              <a:gd name="T4" fmla="*/ 5 w 56"/>
              <a:gd name="T5" fmla="*/ 45 h 69"/>
              <a:gd name="T6" fmla="*/ 0 w 56"/>
              <a:gd name="T7" fmla="*/ 35 h 69"/>
              <a:gd name="T8" fmla="*/ 5 w 56"/>
              <a:gd name="T9" fmla="*/ 24 h 69"/>
              <a:gd name="T10" fmla="*/ 15 w 56"/>
              <a:gd name="T11" fmla="*/ 20 h 69"/>
              <a:gd name="T12" fmla="*/ 26 w 56"/>
              <a:gd name="T13" fmla="*/ 24 h 69"/>
              <a:gd name="T14" fmla="*/ 34 w 56"/>
              <a:gd name="T15" fmla="*/ 11 h 69"/>
              <a:gd name="T16" fmla="*/ 45 w 56"/>
              <a:gd name="T17" fmla="*/ 0 h 69"/>
              <a:gd name="T18" fmla="*/ 56 w 56"/>
              <a:gd name="T19" fmla="*/ 11 h 69"/>
              <a:gd name="T20" fmla="*/ 45 w 56"/>
              <a:gd name="T21" fmla="*/ 22 h 69"/>
              <a:gd name="T22" fmla="*/ 28 w 56"/>
              <a:gd name="T23" fmla="*/ 27 h 69"/>
              <a:gd name="T24" fmla="*/ 28 w 56"/>
              <a:gd name="T25" fmla="*/ 43 h 69"/>
              <a:gd name="T26" fmla="*/ 45 w 56"/>
              <a:gd name="T27" fmla="*/ 48 h 69"/>
              <a:gd name="T28" fmla="*/ 56 w 56"/>
              <a:gd name="T29" fmla="*/ 58 h 69"/>
              <a:gd name="T30" fmla="*/ 53 w 56"/>
              <a:gd name="T31" fmla="*/ 66 h 69"/>
              <a:gd name="T32" fmla="*/ 38 w 56"/>
              <a:gd name="T33" fmla="*/ 66 h 69"/>
              <a:gd name="T34" fmla="*/ 36 w 56"/>
              <a:gd name="T35" fmla="*/ 53 h 69"/>
              <a:gd name="T36" fmla="*/ 49 w 56"/>
              <a:gd name="T37" fmla="*/ 55 h 69"/>
              <a:gd name="T38" fmla="*/ 41 w 56"/>
              <a:gd name="T39" fmla="*/ 55 h 69"/>
              <a:gd name="T40" fmla="*/ 41 w 56"/>
              <a:gd name="T41" fmla="*/ 62 h 69"/>
              <a:gd name="T42" fmla="*/ 49 w 56"/>
              <a:gd name="T43" fmla="*/ 62 h 69"/>
              <a:gd name="T44" fmla="*/ 51 w 56"/>
              <a:gd name="T45" fmla="*/ 58 h 69"/>
              <a:gd name="T46" fmla="*/ 22 w 56"/>
              <a:gd name="T47" fmla="*/ 28 h 69"/>
              <a:gd name="T48" fmla="*/ 15 w 56"/>
              <a:gd name="T49" fmla="*/ 25 h 69"/>
              <a:gd name="T50" fmla="*/ 8 w 56"/>
              <a:gd name="T51" fmla="*/ 28 h 69"/>
              <a:gd name="T52" fmla="*/ 8 w 56"/>
              <a:gd name="T53" fmla="*/ 41 h 69"/>
              <a:gd name="T54" fmla="*/ 15 w 56"/>
              <a:gd name="T55" fmla="*/ 44 h 69"/>
              <a:gd name="T56" fmla="*/ 22 w 56"/>
              <a:gd name="T57" fmla="*/ 41 h 69"/>
              <a:gd name="T58" fmla="*/ 22 w 56"/>
              <a:gd name="T59" fmla="*/ 28 h 69"/>
              <a:gd name="T60" fmla="*/ 49 w 56"/>
              <a:gd name="T61" fmla="*/ 7 h 69"/>
              <a:gd name="T62" fmla="*/ 45 w 56"/>
              <a:gd name="T63" fmla="*/ 6 h 69"/>
              <a:gd name="T64" fmla="*/ 40 w 56"/>
              <a:gd name="T65" fmla="*/ 11 h 69"/>
              <a:gd name="T66" fmla="*/ 45 w 56"/>
              <a:gd name="T67" fmla="*/ 16 h 69"/>
              <a:gd name="T68" fmla="*/ 51 w 56"/>
              <a:gd name="T6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69">
                <a:moveTo>
                  <a:pt x="36" y="53"/>
                </a:moveTo>
                <a:cubicBezTo>
                  <a:pt x="26" y="45"/>
                  <a:pt x="26" y="45"/>
                  <a:pt x="26" y="45"/>
                </a:cubicBezTo>
                <a:cubicBezTo>
                  <a:pt x="26" y="45"/>
                  <a:pt x="26" y="45"/>
                  <a:pt x="26" y="45"/>
                </a:cubicBezTo>
                <a:cubicBezTo>
                  <a:pt x="25" y="45"/>
                  <a:pt x="25" y="45"/>
                  <a:pt x="25" y="45"/>
                </a:cubicBezTo>
                <a:cubicBezTo>
                  <a:pt x="23" y="48"/>
                  <a:pt x="19" y="50"/>
                  <a:pt x="15" y="50"/>
                </a:cubicBezTo>
                <a:cubicBezTo>
                  <a:pt x="11" y="50"/>
                  <a:pt x="7" y="48"/>
                  <a:pt x="5" y="45"/>
                </a:cubicBezTo>
                <a:cubicBezTo>
                  <a:pt x="4" y="45"/>
                  <a:pt x="4" y="45"/>
                  <a:pt x="4" y="45"/>
                </a:cubicBezTo>
                <a:cubicBezTo>
                  <a:pt x="2" y="42"/>
                  <a:pt x="0" y="39"/>
                  <a:pt x="0" y="35"/>
                </a:cubicBezTo>
                <a:cubicBezTo>
                  <a:pt x="0" y="31"/>
                  <a:pt x="2" y="27"/>
                  <a:pt x="5" y="24"/>
                </a:cubicBezTo>
                <a:cubicBezTo>
                  <a:pt x="5" y="24"/>
                  <a:pt x="5" y="24"/>
                  <a:pt x="5" y="24"/>
                </a:cubicBezTo>
                <a:cubicBezTo>
                  <a:pt x="5" y="24"/>
                  <a:pt x="5" y="24"/>
                  <a:pt x="5" y="24"/>
                </a:cubicBezTo>
                <a:cubicBezTo>
                  <a:pt x="7" y="21"/>
                  <a:pt x="11" y="20"/>
                  <a:pt x="15" y="20"/>
                </a:cubicBezTo>
                <a:cubicBezTo>
                  <a:pt x="19" y="20"/>
                  <a:pt x="23" y="21"/>
                  <a:pt x="26" y="24"/>
                </a:cubicBezTo>
                <a:cubicBezTo>
                  <a:pt x="26" y="24"/>
                  <a:pt x="26" y="24"/>
                  <a:pt x="26" y="24"/>
                </a:cubicBezTo>
                <a:cubicBezTo>
                  <a:pt x="36" y="16"/>
                  <a:pt x="36" y="16"/>
                  <a:pt x="36" y="16"/>
                </a:cubicBezTo>
                <a:cubicBezTo>
                  <a:pt x="35" y="15"/>
                  <a:pt x="34" y="13"/>
                  <a:pt x="34" y="11"/>
                </a:cubicBezTo>
                <a:cubicBezTo>
                  <a:pt x="34" y="8"/>
                  <a:pt x="36" y="5"/>
                  <a:pt x="38" y="3"/>
                </a:cubicBezTo>
                <a:cubicBezTo>
                  <a:pt x="39" y="1"/>
                  <a:pt x="42" y="0"/>
                  <a:pt x="45" y="0"/>
                </a:cubicBezTo>
                <a:cubicBezTo>
                  <a:pt x="48" y="0"/>
                  <a:pt x="51" y="1"/>
                  <a:pt x="53" y="3"/>
                </a:cubicBezTo>
                <a:cubicBezTo>
                  <a:pt x="55" y="5"/>
                  <a:pt x="56" y="8"/>
                  <a:pt x="56" y="11"/>
                </a:cubicBezTo>
                <a:cubicBezTo>
                  <a:pt x="56" y="14"/>
                  <a:pt x="55" y="17"/>
                  <a:pt x="53" y="19"/>
                </a:cubicBezTo>
                <a:cubicBezTo>
                  <a:pt x="51" y="21"/>
                  <a:pt x="48" y="22"/>
                  <a:pt x="45" y="22"/>
                </a:cubicBezTo>
                <a:cubicBezTo>
                  <a:pt x="42" y="22"/>
                  <a:pt x="40" y="21"/>
                  <a:pt x="38" y="19"/>
                </a:cubicBezTo>
                <a:cubicBezTo>
                  <a:pt x="28" y="27"/>
                  <a:pt x="28" y="27"/>
                  <a:pt x="28" y="27"/>
                </a:cubicBezTo>
                <a:cubicBezTo>
                  <a:pt x="29" y="29"/>
                  <a:pt x="30" y="32"/>
                  <a:pt x="30" y="35"/>
                </a:cubicBezTo>
                <a:cubicBezTo>
                  <a:pt x="30" y="38"/>
                  <a:pt x="29" y="40"/>
                  <a:pt x="28" y="43"/>
                </a:cubicBezTo>
                <a:cubicBezTo>
                  <a:pt x="38" y="51"/>
                  <a:pt x="38" y="51"/>
                  <a:pt x="38" y="51"/>
                </a:cubicBezTo>
                <a:cubicBezTo>
                  <a:pt x="40" y="49"/>
                  <a:pt x="42" y="48"/>
                  <a:pt x="45" y="48"/>
                </a:cubicBezTo>
                <a:cubicBezTo>
                  <a:pt x="48" y="48"/>
                  <a:pt x="51" y="49"/>
                  <a:pt x="53" y="51"/>
                </a:cubicBezTo>
                <a:cubicBezTo>
                  <a:pt x="55" y="53"/>
                  <a:pt x="56" y="55"/>
                  <a:pt x="56" y="58"/>
                </a:cubicBezTo>
                <a:cubicBezTo>
                  <a:pt x="56" y="61"/>
                  <a:pt x="55" y="64"/>
                  <a:pt x="53" y="66"/>
                </a:cubicBezTo>
                <a:cubicBezTo>
                  <a:pt x="53" y="66"/>
                  <a:pt x="53" y="66"/>
                  <a:pt x="53" y="66"/>
                </a:cubicBezTo>
                <a:cubicBezTo>
                  <a:pt x="51" y="68"/>
                  <a:pt x="48" y="69"/>
                  <a:pt x="45" y="69"/>
                </a:cubicBezTo>
                <a:cubicBezTo>
                  <a:pt x="42" y="69"/>
                  <a:pt x="39" y="68"/>
                  <a:pt x="38" y="66"/>
                </a:cubicBezTo>
                <a:cubicBezTo>
                  <a:pt x="36" y="64"/>
                  <a:pt x="34" y="61"/>
                  <a:pt x="34" y="58"/>
                </a:cubicBezTo>
                <a:cubicBezTo>
                  <a:pt x="34" y="56"/>
                  <a:pt x="35" y="55"/>
                  <a:pt x="36" y="53"/>
                </a:cubicBezTo>
                <a:close/>
                <a:moveTo>
                  <a:pt x="49" y="55"/>
                </a:moveTo>
                <a:cubicBezTo>
                  <a:pt x="49" y="55"/>
                  <a:pt x="49" y="55"/>
                  <a:pt x="49" y="55"/>
                </a:cubicBezTo>
                <a:cubicBezTo>
                  <a:pt x="48" y="54"/>
                  <a:pt x="47" y="53"/>
                  <a:pt x="45" y="53"/>
                </a:cubicBezTo>
                <a:cubicBezTo>
                  <a:pt x="44" y="53"/>
                  <a:pt x="42" y="54"/>
                  <a:pt x="41" y="55"/>
                </a:cubicBezTo>
                <a:cubicBezTo>
                  <a:pt x="40" y="55"/>
                  <a:pt x="40" y="57"/>
                  <a:pt x="40" y="58"/>
                </a:cubicBezTo>
                <a:cubicBezTo>
                  <a:pt x="40" y="60"/>
                  <a:pt x="40" y="61"/>
                  <a:pt x="41" y="62"/>
                </a:cubicBezTo>
                <a:cubicBezTo>
                  <a:pt x="42" y="63"/>
                  <a:pt x="44" y="64"/>
                  <a:pt x="45" y="64"/>
                </a:cubicBezTo>
                <a:cubicBezTo>
                  <a:pt x="47" y="64"/>
                  <a:pt x="48" y="63"/>
                  <a:pt x="49" y="62"/>
                </a:cubicBezTo>
                <a:cubicBezTo>
                  <a:pt x="49" y="62"/>
                  <a:pt x="49" y="62"/>
                  <a:pt x="49" y="62"/>
                </a:cubicBezTo>
                <a:cubicBezTo>
                  <a:pt x="50" y="61"/>
                  <a:pt x="51" y="60"/>
                  <a:pt x="51" y="58"/>
                </a:cubicBezTo>
                <a:cubicBezTo>
                  <a:pt x="51" y="57"/>
                  <a:pt x="50" y="55"/>
                  <a:pt x="49" y="55"/>
                </a:cubicBezTo>
                <a:close/>
                <a:moveTo>
                  <a:pt x="22" y="28"/>
                </a:moveTo>
                <a:cubicBezTo>
                  <a:pt x="22" y="28"/>
                  <a:pt x="22" y="28"/>
                  <a:pt x="22" y="28"/>
                </a:cubicBezTo>
                <a:cubicBezTo>
                  <a:pt x="20" y="26"/>
                  <a:pt x="18" y="25"/>
                  <a:pt x="15" y="25"/>
                </a:cubicBezTo>
                <a:cubicBezTo>
                  <a:pt x="12" y="25"/>
                  <a:pt x="10" y="26"/>
                  <a:pt x="8" y="28"/>
                </a:cubicBezTo>
                <a:cubicBezTo>
                  <a:pt x="8" y="28"/>
                  <a:pt x="8" y="28"/>
                  <a:pt x="8" y="28"/>
                </a:cubicBezTo>
                <a:cubicBezTo>
                  <a:pt x="7" y="30"/>
                  <a:pt x="5" y="32"/>
                  <a:pt x="5" y="35"/>
                </a:cubicBezTo>
                <a:cubicBezTo>
                  <a:pt x="5" y="37"/>
                  <a:pt x="6" y="40"/>
                  <a:pt x="8" y="41"/>
                </a:cubicBezTo>
                <a:cubicBezTo>
                  <a:pt x="8" y="41"/>
                  <a:pt x="8" y="41"/>
                  <a:pt x="8" y="41"/>
                </a:cubicBezTo>
                <a:cubicBezTo>
                  <a:pt x="10" y="43"/>
                  <a:pt x="12" y="44"/>
                  <a:pt x="15" y="44"/>
                </a:cubicBezTo>
                <a:cubicBezTo>
                  <a:pt x="18" y="44"/>
                  <a:pt x="20" y="43"/>
                  <a:pt x="22" y="42"/>
                </a:cubicBezTo>
                <a:cubicBezTo>
                  <a:pt x="22" y="41"/>
                  <a:pt x="22" y="41"/>
                  <a:pt x="22" y="41"/>
                </a:cubicBezTo>
                <a:cubicBezTo>
                  <a:pt x="24" y="40"/>
                  <a:pt x="25" y="37"/>
                  <a:pt x="25" y="35"/>
                </a:cubicBezTo>
                <a:cubicBezTo>
                  <a:pt x="25" y="32"/>
                  <a:pt x="24" y="30"/>
                  <a:pt x="22" y="28"/>
                </a:cubicBezTo>
                <a:cubicBezTo>
                  <a:pt x="22" y="28"/>
                  <a:pt x="22" y="28"/>
                  <a:pt x="22" y="28"/>
                </a:cubicBezTo>
                <a:close/>
                <a:moveTo>
                  <a:pt x="49" y="7"/>
                </a:moveTo>
                <a:cubicBezTo>
                  <a:pt x="49" y="7"/>
                  <a:pt x="49" y="7"/>
                  <a:pt x="49" y="7"/>
                </a:cubicBezTo>
                <a:cubicBezTo>
                  <a:pt x="48" y="6"/>
                  <a:pt x="47" y="6"/>
                  <a:pt x="45" y="6"/>
                </a:cubicBezTo>
                <a:cubicBezTo>
                  <a:pt x="44" y="6"/>
                  <a:pt x="42" y="6"/>
                  <a:pt x="41" y="7"/>
                </a:cubicBezTo>
                <a:cubicBezTo>
                  <a:pt x="40" y="8"/>
                  <a:pt x="40" y="9"/>
                  <a:pt x="40" y="11"/>
                </a:cubicBezTo>
                <a:cubicBezTo>
                  <a:pt x="40" y="12"/>
                  <a:pt x="40" y="14"/>
                  <a:pt x="41" y="15"/>
                </a:cubicBezTo>
                <a:cubicBezTo>
                  <a:pt x="42" y="16"/>
                  <a:pt x="44" y="16"/>
                  <a:pt x="45" y="16"/>
                </a:cubicBezTo>
                <a:cubicBezTo>
                  <a:pt x="47" y="16"/>
                  <a:pt x="48" y="16"/>
                  <a:pt x="49" y="15"/>
                </a:cubicBezTo>
                <a:cubicBezTo>
                  <a:pt x="50" y="14"/>
                  <a:pt x="51" y="12"/>
                  <a:pt x="51" y="11"/>
                </a:cubicBezTo>
                <a:cubicBezTo>
                  <a:pt x="51" y="9"/>
                  <a:pt x="50" y="8"/>
                  <a:pt x="4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0" name="Freeform 52"/>
          <p:cNvSpPr>
            <a:spLocks/>
          </p:cNvSpPr>
          <p:nvPr/>
        </p:nvSpPr>
        <p:spPr bwMode="auto">
          <a:xfrm>
            <a:off x="5518547"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1" name="Freeform 53"/>
          <p:cNvSpPr>
            <a:spLocks/>
          </p:cNvSpPr>
          <p:nvPr/>
        </p:nvSpPr>
        <p:spPr bwMode="auto">
          <a:xfrm>
            <a:off x="5518547"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5"/>
          </a:solidFill>
          <a:ln>
            <a:noFill/>
          </a:ln>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2" name="Freeform 54"/>
          <p:cNvSpPr>
            <a:spLocks noEditPoints="1"/>
          </p:cNvSpPr>
          <p:nvPr/>
        </p:nvSpPr>
        <p:spPr bwMode="auto">
          <a:xfrm>
            <a:off x="5735093" y="4543227"/>
            <a:ext cx="234404" cy="241102"/>
          </a:xfrm>
          <a:custGeom>
            <a:avLst/>
            <a:gdLst>
              <a:gd name="T0" fmla="*/ 3 w 52"/>
              <a:gd name="T1" fmla="*/ 1 h 53"/>
              <a:gd name="T2" fmla="*/ 50 w 52"/>
              <a:gd name="T3" fmla="*/ 16 h 53"/>
              <a:gd name="T4" fmla="*/ 52 w 52"/>
              <a:gd name="T5" fmla="*/ 20 h 53"/>
              <a:gd name="T6" fmla="*/ 51 w 52"/>
              <a:gd name="T7" fmla="*/ 21 h 53"/>
              <a:gd name="T8" fmla="*/ 51 w 52"/>
              <a:gd name="T9" fmla="*/ 21 h 53"/>
              <a:gd name="T10" fmla="*/ 37 w 52"/>
              <a:gd name="T11" fmla="*/ 28 h 53"/>
              <a:gd name="T12" fmla="*/ 50 w 52"/>
              <a:gd name="T13" fmla="*/ 42 h 53"/>
              <a:gd name="T14" fmla="*/ 50 w 52"/>
              <a:gd name="T15" fmla="*/ 45 h 53"/>
              <a:gd name="T16" fmla="*/ 45 w 52"/>
              <a:gd name="T17" fmla="*/ 51 h 53"/>
              <a:gd name="T18" fmla="*/ 41 w 52"/>
              <a:gd name="T19" fmla="*/ 51 h 53"/>
              <a:gd name="T20" fmla="*/ 41 w 52"/>
              <a:gd name="T21" fmla="*/ 51 h 53"/>
              <a:gd name="T22" fmla="*/ 28 w 52"/>
              <a:gd name="T23" fmla="*/ 38 h 53"/>
              <a:gd name="T24" fmla="*/ 20 w 52"/>
              <a:gd name="T25" fmla="*/ 51 h 53"/>
              <a:gd name="T26" fmla="*/ 17 w 52"/>
              <a:gd name="T27" fmla="*/ 53 h 53"/>
              <a:gd name="T28" fmla="*/ 16 w 52"/>
              <a:gd name="T29" fmla="*/ 51 h 53"/>
              <a:gd name="T30" fmla="*/ 0 w 52"/>
              <a:gd name="T31" fmla="*/ 4 h 53"/>
              <a:gd name="T32" fmla="*/ 2 w 52"/>
              <a:gd name="T33" fmla="*/ 1 h 53"/>
              <a:gd name="T34" fmla="*/ 3 w 52"/>
              <a:gd name="T35" fmla="*/ 1 h 53"/>
              <a:gd name="T36" fmla="*/ 43 w 52"/>
              <a:gd name="T37" fmla="*/ 19 h 53"/>
              <a:gd name="T38" fmla="*/ 43 w 52"/>
              <a:gd name="T39" fmla="*/ 19 h 53"/>
              <a:gd name="T40" fmla="*/ 7 w 52"/>
              <a:gd name="T41" fmla="*/ 7 h 53"/>
              <a:gd name="T42" fmla="*/ 19 w 52"/>
              <a:gd name="T43" fmla="*/ 43 h 53"/>
              <a:gd name="T44" fmla="*/ 25 w 52"/>
              <a:gd name="T45" fmla="*/ 32 h 53"/>
              <a:gd name="T46" fmla="*/ 25 w 52"/>
              <a:gd name="T47" fmla="*/ 31 h 53"/>
              <a:gd name="T48" fmla="*/ 29 w 52"/>
              <a:gd name="T49" fmla="*/ 31 h 53"/>
              <a:gd name="T50" fmla="*/ 43 w 52"/>
              <a:gd name="T51" fmla="*/ 45 h 53"/>
              <a:gd name="T52" fmla="*/ 45 w 52"/>
              <a:gd name="T53" fmla="*/ 43 h 53"/>
              <a:gd name="T54" fmla="*/ 31 w 52"/>
              <a:gd name="T55" fmla="*/ 30 h 53"/>
              <a:gd name="T56" fmla="*/ 30 w 52"/>
              <a:gd name="T57" fmla="*/ 29 h 53"/>
              <a:gd name="T58" fmla="*/ 31 w 52"/>
              <a:gd name="T59" fmla="*/ 25 h 53"/>
              <a:gd name="T60" fmla="*/ 43 w 52"/>
              <a:gd name="T61"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53">
                <a:moveTo>
                  <a:pt x="3" y="1"/>
                </a:moveTo>
                <a:cubicBezTo>
                  <a:pt x="50" y="16"/>
                  <a:pt x="50" y="16"/>
                  <a:pt x="50" y="16"/>
                </a:cubicBezTo>
                <a:cubicBezTo>
                  <a:pt x="52" y="17"/>
                  <a:pt x="52" y="18"/>
                  <a:pt x="52" y="20"/>
                </a:cubicBezTo>
                <a:cubicBezTo>
                  <a:pt x="52" y="20"/>
                  <a:pt x="51" y="21"/>
                  <a:pt x="51" y="21"/>
                </a:cubicBezTo>
                <a:cubicBezTo>
                  <a:pt x="51" y="21"/>
                  <a:pt x="51" y="21"/>
                  <a:pt x="51" y="21"/>
                </a:cubicBezTo>
                <a:cubicBezTo>
                  <a:pt x="37" y="28"/>
                  <a:pt x="37" y="28"/>
                  <a:pt x="37" y="28"/>
                </a:cubicBezTo>
                <a:cubicBezTo>
                  <a:pt x="50" y="42"/>
                  <a:pt x="50" y="42"/>
                  <a:pt x="50" y="42"/>
                </a:cubicBezTo>
                <a:cubicBezTo>
                  <a:pt x="51" y="43"/>
                  <a:pt x="51" y="44"/>
                  <a:pt x="50" y="45"/>
                </a:cubicBezTo>
                <a:cubicBezTo>
                  <a:pt x="45" y="51"/>
                  <a:pt x="45" y="51"/>
                  <a:pt x="45" y="51"/>
                </a:cubicBezTo>
                <a:cubicBezTo>
                  <a:pt x="44" y="52"/>
                  <a:pt x="42" y="52"/>
                  <a:pt x="41" y="51"/>
                </a:cubicBezTo>
                <a:cubicBezTo>
                  <a:pt x="41" y="51"/>
                  <a:pt x="41" y="51"/>
                  <a:pt x="41" y="51"/>
                </a:cubicBezTo>
                <a:cubicBezTo>
                  <a:pt x="28" y="38"/>
                  <a:pt x="28" y="38"/>
                  <a:pt x="28" y="38"/>
                </a:cubicBezTo>
                <a:cubicBezTo>
                  <a:pt x="20" y="51"/>
                  <a:pt x="20" y="51"/>
                  <a:pt x="20" y="51"/>
                </a:cubicBezTo>
                <a:cubicBezTo>
                  <a:pt x="20" y="53"/>
                  <a:pt x="18" y="53"/>
                  <a:pt x="17" y="53"/>
                </a:cubicBezTo>
                <a:cubicBezTo>
                  <a:pt x="16" y="52"/>
                  <a:pt x="16" y="52"/>
                  <a:pt x="16" y="51"/>
                </a:cubicBezTo>
                <a:cubicBezTo>
                  <a:pt x="0" y="4"/>
                  <a:pt x="0" y="4"/>
                  <a:pt x="0" y="4"/>
                </a:cubicBezTo>
                <a:cubicBezTo>
                  <a:pt x="0" y="3"/>
                  <a:pt x="0" y="1"/>
                  <a:pt x="2" y="1"/>
                </a:cubicBezTo>
                <a:cubicBezTo>
                  <a:pt x="2" y="0"/>
                  <a:pt x="3" y="0"/>
                  <a:pt x="3" y="1"/>
                </a:cubicBezTo>
                <a:close/>
                <a:moveTo>
                  <a:pt x="43" y="19"/>
                </a:moveTo>
                <a:cubicBezTo>
                  <a:pt x="43" y="19"/>
                  <a:pt x="43" y="19"/>
                  <a:pt x="43" y="19"/>
                </a:cubicBezTo>
                <a:cubicBezTo>
                  <a:pt x="7" y="7"/>
                  <a:pt x="7" y="7"/>
                  <a:pt x="7" y="7"/>
                </a:cubicBezTo>
                <a:cubicBezTo>
                  <a:pt x="19" y="43"/>
                  <a:pt x="19" y="43"/>
                  <a:pt x="19" y="43"/>
                </a:cubicBezTo>
                <a:cubicBezTo>
                  <a:pt x="25" y="32"/>
                  <a:pt x="25" y="32"/>
                  <a:pt x="25" y="32"/>
                </a:cubicBezTo>
                <a:cubicBezTo>
                  <a:pt x="25" y="32"/>
                  <a:pt x="25" y="32"/>
                  <a:pt x="25" y="31"/>
                </a:cubicBezTo>
                <a:cubicBezTo>
                  <a:pt x="26" y="30"/>
                  <a:pt x="28" y="30"/>
                  <a:pt x="29" y="31"/>
                </a:cubicBezTo>
                <a:cubicBezTo>
                  <a:pt x="43" y="45"/>
                  <a:pt x="43" y="45"/>
                  <a:pt x="43" y="45"/>
                </a:cubicBezTo>
                <a:cubicBezTo>
                  <a:pt x="45" y="43"/>
                  <a:pt x="45" y="43"/>
                  <a:pt x="45" y="43"/>
                </a:cubicBezTo>
                <a:cubicBezTo>
                  <a:pt x="31" y="30"/>
                  <a:pt x="31" y="30"/>
                  <a:pt x="31" y="30"/>
                </a:cubicBezTo>
                <a:cubicBezTo>
                  <a:pt x="31" y="29"/>
                  <a:pt x="30" y="29"/>
                  <a:pt x="30" y="29"/>
                </a:cubicBezTo>
                <a:cubicBezTo>
                  <a:pt x="30" y="28"/>
                  <a:pt x="30" y="26"/>
                  <a:pt x="31" y="25"/>
                </a:cubicBezTo>
                <a:cubicBezTo>
                  <a:pt x="43" y="19"/>
                  <a:pt x="43" y="19"/>
                  <a:pt x="4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4" name="Freeform 56"/>
          <p:cNvSpPr>
            <a:spLocks/>
          </p:cNvSpPr>
          <p:nvPr/>
        </p:nvSpPr>
        <p:spPr bwMode="auto">
          <a:xfrm>
            <a:off x="4491633"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5" name="Freeform 57"/>
          <p:cNvSpPr>
            <a:spLocks/>
          </p:cNvSpPr>
          <p:nvPr/>
        </p:nvSpPr>
        <p:spPr bwMode="auto">
          <a:xfrm>
            <a:off x="4491633"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4"/>
          </a:solidFill>
          <a:ln>
            <a:noFill/>
          </a:ln>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6" name="Freeform 58"/>
          <p:cNvSpPr>
            <a:spLocks noEditPoints="1"/>
          </p:cNvSpPr>
          <p:nvPr/>
        </p:nvSpPr>
        <p:spPr bwMode="auto">
          <a:xfrm>
            <a:off x="4719340" y="4511973"/>
            <a:ext cx="216546" cy="303609"/>
          </a:xfrm>
          <a:custGeom>
            <a:avLst/>
            <a:gdLst>
              <a:gd name="T0" fmla="*/ 42 w 48"/>
              <a:gd name="T1" fmla="*/ 18 h 67"/>
              <a:gd name="T2" fmla="*/ 37 w 48"/>
              <a:gd name="T3" fmla="*/ 31 h 67"/>
              <a:gd name="T4" fmla="*/ 37 w 48"/>
              <a:gd name="T5" fmla="*/ 31 h 67"/>
              <a:gd name="T6" fmla="*/ 46 w 48"/>
              <a:gd name="T7" fmla="*/ 43 h 67"/>
              <a:gd name="T8" fmla="*/ 48 w 48"/>
              <a:gd name="T9" fmla="*/ 51 h 67"/>
              <a:gd name="T10" fmla="*/ 46 w 48"/>
              <a:gd name="T11" fmla="*/ 60 h 67"/>
              <a:gd name="T12" fmla="*/ 43 w 48"/>
              <a:gd name="T13" fmla="*/ 62 h 67"/>
              <a:gd name="T14" fmla="*/ 37 w 48"/>
              <a:gd name="T15" fmla="*/ 64 h 67"/>
              <a:gd name="T16" fmla="*/ 35 w 48"/>
              <a:gd name="T17" fmla="*/ 67 h 67"/>
              <a:gd name="T18" fmla="*/ 11 w 48"/>
              <a:gd name="T19" fmla="*/ 64 h 67"/>
              <a:gd name="T20" fmla="*/ 11 w 48"/>
              <a:gd name="T21" fmla="*/ 62 h 67"/>
              <a:gd name="T22" fmla="*/ 5 w 48"/>
              <a:gd name="T23" fmla="*/ 62 h 67"/>
              <a:gd name="T24" fmla="*/ 0 w 48"/>
              <a:gd name="T25" fmla="*/ 56 h 67"/>
              <a:gd name="T26" fmla="*/ 2 w 48"/>
              <a:gd name="T27" fmla="*/ 43 h 67"/>
              <a:gd name="T28" fmla="*/ 11 w 48"/>
              <a:gd name="T29" fmla="*/ 31 h 67"/>
              <a:gd name="T30" fmla="*/ 6 w 48"/>
              <a:gd name="T31" fmla="*/ 18 h 67"/>
              <a:gd name="T32" fmla="*/ 13 w 48"/>
              <a:gd name="T33" fmla="*/ 57 h 67"/>
              <a:gd name="T34" fmla="*/ 13 w 48"/>
              <a:gd name="T35" fmla="*/ 50 h 67"/>
              <a:gd name="T36" fmla="*/ 16 w 48"/>
              <a:gd name="T37" fmla="*/ 50 h 67"/>
              <a:gd name="T38" fmla="*/ 16 w 48"/>
              <a:gd name="T39" fmla="*/ 59 h 67"/>
              <a:gd name="T40" fmla="*/ 32 w 48"/>
              <a:gd name="T41" fmla="*/ 62 h 67"/>
              <a:gd name="T42" fmla="*/ 32 w 48"/>
              <a:gd name="T43" fmla="*/ 59 h 67"/>
              <a:gd name="T44" fmla="*/ 32 w 48"/>
              <a:gd name="T45" fmla="*/ 50 h 67"/>
              <a:gd name="T46" fmla="*/ 35 w 48"/>
              <a:gd name="T47" fmla="*/ 50 h 67"/>
              <a:gd name="T48" fmla="*/ 42 w 48"/>
              <a:gd name="T49" fmla="*/ 57 h 67"/>
              <a:gd name="T50" fmla="*/ 42 w 48"/>
              <a:gd name="T51" fmla="*/ 51 h 67"/>
              <a:gd name="T52" fmla="*/ 41 w 48"/>
              <a:gd name="T53" fmla="*/ 45 h 67"/>
              <a:gd name="T54" fmla="*/ 32 w 48"/>
              <a:gd name="T55" fmla="*/ 34 h 67"/>
              <a:gd name="T56" fmla="*/ 16 w 48"/>
              <a:gd name="T57" fmla="*/ 34 h 67"/>
              <a:gd name="T58" fmla="*/ 6 w 48"/>
              <a:gd name="T59" fmla="*/ 51 h 67"/>
              <a:gd name="T60" fmla="*/ 6 w 48"/>
              <a:gd name="T61" fmla="*/ 57 h 67"/>
              <a:gd name="T62" fmla="*/ 24 w 48"/>
              <a:gd name="T63" fmla="*/ 6 h 67"/>
              <a:gd name="T64" fmla="*/ 11 w 48"/>
              <a:gd name="T65" fmla="*/ 18 h 67"/>
              <a:gd name="T66" fmla="*/ 37 w 48"/>
              <a:gd name="T67"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7">
                <a:moveTo>
                  <a:pt x="24" y="0"/>
                </a:moveTo>
                <a:cubicBezTo>
                  <a:pt x="34" y="0"/>
                  <a:pt x="42" y="8"/>
                  <a:pt x="42" y="18"/>
                </a:cubicBezTo>
                <a:cubicBezTo>
                  <a:pt x="42" y="23"/>
                  <a:pt x="40" y="28"/>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40" y="35"/>
                  <a:pt x="44" y="38"/>
                  <a:pt x="46" y="43"/>
                </a:cubicBezTo>
                <a:cubicBezTo>
                  <a:pt x="46" y="43"/>
                  <a:pt x="46" y="43"/>
                  <a:pt x="46" y="43"/>
                </a:cubicBezTo>
                <a:cubicBezTo>
                  <a:pt x="47" y="45"/>
                  <a:pt x="48" y="48"/>
                  <a:pt x="48" y="51"/>
                </a:cubicBezTo>
                <a:cubicBezTo>
                  <a:pt x="48" y="56"/>
                  <a:pt x="48" y="56"/>
                  <a:pt x="48" y="56"/>
                </a:cubicBezTo>
                <a:cubicBezTo>
                  <a:pt x="48" y="57"/>
                  <a:pt x="47" y="59"/>
                  <a:pt x="46" y="60"/>
                </a:cubicBezTo>
                <a:cubicBezTo>
                  <a:pt x="46" y="61"/>
                  <a:pt x="44" y="62"/>
                  <a:pt x="43" y="62"/>
                </a:cubicBezTo>
                <a:cubicBezTo>
                  <a:pt x="43" y="62"/>
                  <a:pt x="43" y="62"/>
                  <a:pt x="43" y="62"/>
                </a:cubicBezTo>
                <a:cubicBezTo>
                  <a:pt x="37" y="62"/>
                  <a:pt x="37" y="62"/>
                  <a:pt x="37" y="62"/>
                </a:cubicBezTo>
                <a:cubicBezTo>
                  <a:pt x="37" y="64"/>
                  <a:pt x="37" y="64"/>
                  <a:pt x="37" y="64"/>
                </a:cubicBezTo>
                <a:cubicBezTo>
                  <a:pt x="37" y="66"/>
                  <a:pt x="36" y="67"/>
                  <a:pt x="35" y="67"/>
                </a:cubicBezTo>
                <a:cubicBezTo>
                  <a:pt x="35" y="67"/>
                  <a:pt x="35" y="67"/>
                  <a:pt x="35" y="67"/>
                </a:cubicBezTo>
                <a:cubicBezTo>
                  <a:pt x="13" y="67"/>
                  <a:pt x="13" y="67"/>
                  <a:pt x="13" y="67"/>
                </a:cubicBezTo>
                <a:cubicBezTo>
                  <a:pt x="12" y="67"/>
                  <a:pt x="11" y="66"/>
                  <a:pt x="11" y="64"/>
                </a:cubicBezTo>
                <a:cubicBezTo>
                  <a:pt x="11" y="64"/>
                  <a:pt x="11" y="64"/>
                  <a:pt x="11" y="64"/>
                </a:cubicBezTo>
                <a:cubicBezTo>
                  <a:pt x="11" y="62"/>
                  <a:pt x="11" y="62"/>
                  <a:pt x="11" y="62"/>
                </a:cubicBezTo>
                <a:cubicBezTo>
                  <a:pt x="5" y="62"/>
                  <a:pt x="5" y="62"/>
                  <a:pt x="5" y="62"/>
                </a:cubicBezTo>
                <a:cubicBezTo>
                  <a:pt x="5" y="62"/>
                  <a:pt x="5" y="62"/>
                  <a:pt x="5" y="62"/>
                </a:cubicBezTo>
                <a:cubicBezTo>
                  <a:pt x="3" y="62"/>
                  <a:pt x="2" y="61"/>
                  <a:pt x="2" y="60"/>
                </a:cubicBezTo>
                <a:cubicBezTo>
                  <a:pt x="1" y="59"/>
                  <a:pt x="0" y="57"/>
                  <a:pt x="0" y="56"/>
                </a:cubicBezTo>
                <a:cubicBezTo>
                  <a:pt x="0" y="51"/>
                  <a:pt x="0" y="51"/>
                  <a:pt x="0" y="51"/>
                </a:cubicBezTo>
                <a:cubicBezTo>
                  <a:pt x="0" y="48"/>
                  <a:pt x="1" y="45"/>
                  <a:pt x="2" y="43"/>
                </a:cubicBezTo>
                <a:cubicBezTo>
                  <a:pt x="4" y="38"/>
                  <a:pt x="8" y="35"/>
                  <a:pt x="11" y="31"/>
                </a:cubicBezTo>
                <a:cubicBezTo>
                  <a:pt x="11" y="31"/>
                  <a:pt x="11" y="31"/>
                  <a:pt x="11" y="31"/>
                </a:cubicBezTo>
                <a:cubicBezTo>
                  <a:pt x="11" y="31"/>
                  <a:pt x="11" y="31"/>
                  <a:pt x="11" y="31"/>
                </a:cubicBezTo>
                <a:cubicBezTo>
                  <a:pt x="8" y="28"/>
                  <a:pt x="6" y="23"/>
                  <a:pt x="6" y="18"/>
                </a:cubicBezTo>
                <a:cubicBezTo>
                  <a:pt x="6" y="8"/>
                  <a:pt x="14" y="0"/>
                  <a:pt x="24" y="0"/>
                </a:cubicBezTo>
                <a:close/>
                <a:moveTo>
                  <a:pt x="13" y="57"/>
                </a:moveTo>
                <a:cubicBezTo>
                  <a:pt x="13" y="57"/>
                  <a:pt x="13" y="57"/>
                  <a:pt x="13" y="57"/>
                </a:cubicBezTo>
                <a:cubicBezTo>
                  <a:pt x="13" y="50"/>
                  <a:pt x="13" y="50"/>
                  <a:pt x="13" y="50"/>
                </a:cubicBezTo>
                <a:cubicBezTo>
                  <a:pt x="13" y="49"/>
                  <a:pt x="13" y="48"/>
                  <a:pt x="14" y="48"/>
                </a:cubicBezTo>
                <a:cubicBezTo>
                  <a:pt x="15" y="48"/>
                  <a:pt x="16" y="49"/>
                  <a:pt x="16" y="50"/>
                </a:cubicBezTo>
                <a:cubicBezTo>
                  <a:pt x="16" y="59"/>
                  <a:pt x="16" y="59"/>
                  <a:pt x="16" y="59"/>
                </a:cubicBezTo>
                <a:cubicBezTo>
                  <a:pt x="16" y="59"/>
                  <a:pt x="16" y="59"/>
                  <a:pt x="16" y="59"/>
                </a:cubicBezTo>
                <a:cubicBezTo>
                  <a:pt x="16" y="62"/>
                  <a:pt x="16" y="62"/>
                  <a:pt x="16" y="62"/>
                </a:cubicBezTo>
                <a:cubicBezTo>
                  <a:pt x="32" y="62"/>
                  <a:pt x="32" y="62"/>
                  <a:pt x="32" y="62"/>
                </a:cubicBezTo>
                <a:cubicBezTo>
                  <a:pt x="32" y="59"/>
                  <a:pt x="32" y="59"/>
                  <a:pt x="32" y="59"/>
                </a:cubicBezTo>
                <a:cubicBezTo>
                  <a:pt x="32" y="59"/>
                  <a:pt x="32" y="59"/>
                  <a:pt x="32" y="59"/>
                </a:cubicBezTo>
                <a:cubicBezTo>
                  <a:pt x="32" y="59"/>
                  <a:pt x="32" y="59"/>
                  <a:pt x="32" y="59"/>
                </a:cubicBezTo>
                <a:cubicBezTo>
                  <a:pt x="32" y="50"/>
                  <a:pt x="32" y="50"/>
                  <a:pt x="32" y="50"/>
                </a:cubicBezTo>
                <a:cubicBezTo>
                  <a:pt x="32" y="49"/>
                  <a:pt x="33" y="48"/>
                  <a:pt x="34" y="48"/>
                </a:cubicBezTo>
                <a:cubicBezTo>
                  <a:pt x="35" y="48"/>
                  <a:pt x="35" y="49"/>
                  <a:pt x="35" y="50"/>
                </a:cubicBezTo>
                <a:cubicBezTo>
                  <a:pt x="35" y="57"/>
                  <a:pt x="35" y="57"/>
                  <a:pt x="35" y="57"/>
                </a:cubicBezTo>
                <a:cubicBezTo>
                  <a:pt x="42" y="57"/>
                  <a:pt x="42" y="57"/>
                  <a:pt x="42" y="57"/>
                </a:cubicBezTo>
                <a:cubicBezTo>
                  <a:pt x="42" y="57"/>
                  <a:pt x="42" y="56"/>
                  <a:pt x="42" y="56"/>
                </a:cubicBezTo>
                <a:cubicBezTo>
                  <a:pt x="42" y="51"/>
                  <a:pt x="42" y="51"/>
                  <a:pt x="42" y="51"/>
                </a:cubicBezTo>
                <a:cubicBezTo>
                  <a:pt x="42" y="49"/>
                  <a:pt x="42" y="47"/>
                  <a:pt x="41" y="45"/>
                </a:cubicBezTo>
                <a:cubicBezTo>
                  <a:pt x="41" y="45"/>
                  <a:pt x="41" y="45"/>
                  <a:pt x="41" y="45"/>
                </a:cubicBezTo>
                <a:cubicBezTo>
                  <a:pt x="41" y="45"/>
                  <a:pt x="41" y="45"/>
                  <a:pt x="41" y="45"/>
                </a:cubicBezTo>
                <a:cubicBezTo>
                  <a:pt x="40" y="41"/>
                  <a:pt x="35" y="37"/>
                  <a:pt x="32" y="34"/>
                </a:cubicBezTo>
                <a:cubicBezTo>
                  <a:pt x="30" y="36"/>
                  <a:pt x="27" y="37"/>
                  <a:pt x="24" y="37"/>
                </a:cubicBezTo>
                <a:cubicBezTo>
                  <a:pt x="21" y="37"/>
                  <a:pt x="18" y="36"/>
                  <a:pt x="16" y="34"/>
                </a:cubicBezTo>
                <a:cubicBezTo>
                  <a:pt x="13" y="37"/>
                  <a:pt x="8" y="41"/>
                  <a:pt x="7" y="45"/>
                </a:cubicBezTo>
                <a:cubicBezTo>
                  <a:pt x="6" y="47"/>
                  <a:pt x="6" y="49"/>
                  <a:pt x="6" y="51"/>
                </a:cubicBezTo>
                <a:cubicBezTo>
                  <a:pt x="6" y="56"/>
                  <a:pt x="6" y="56"/>
                  <a:pt x="6" y="56"/>
                </a:cubicBezTo>
                <a:cubicBezTo>
                  <a:pt x="6" y="56"/>
                  <a:pt x="6" y="57"/>
                  <a:pt x="6" y="57"/>
                </a:cubicBezTo>
                <a:cubicBezTo>
                  <a:pt x="13" y="57"/>
                  <a:pt x="13" y="57"/>
                  <a:pt x="13" y="57"/>
                </a:cubicBezTo>
                <a:close/>
                <a:moveTo>
                  <a:pt x="24" y="6"/>
                </a:moveTo>
                <a:cubicBezTo>
                  <a:pt x="24" y="6"/>
                  <a:pt x="24" y="6"/>
                  <a:pt x="24" y="6"/>
                </a:cubicBezTo>
                <a:cubicBezTo>
                  <a:pt x="17" y="6"/>
                  <a:pt x="11" y="11"/>
                  <a:pt x="11" y="18"/>
                </a:cubicBezTo>
                <a:cubicBezTo>
                  <a:pt x="11" y="26"/>
                  <a:pt x="17" y="31"/>
                  <a:pt x="24" y="31"/>
                </a:cubicBezTo>
                <a:cubicBezTo>
                  <a:pt x="31" y="31"/>
                  <a:pt x="37" y="26"/>
                  <a:pt x="37" y="18"/>
                </a:cubicBezTo>
                <a:cubicBezTo>
                  <a:pt x="37" y="11"/>
                  <a:pt x="31" y="6"/>
                  <a:pt x="2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8" name="Freeform 60"/>
          <p:cNvSpPr>
            <a:spLocks/>
          </p:cNvSpPr>
          <p:nvPr/>
        </p:nvSpPr>
        <p:spPr bwMode="auto">
          <a:xfrm>
            <a:off x="3466952"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9" name="Freeform 61"/>
          <p:cNvSpPr>
            <a:spLocks/>
          </p:cNvSpPr>
          <p:nvPr/>
        </p:nvSpPr>
        <p:spPr bwMode="auto">
          <a:xfrm>
            <a:off x="3466952"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3"/>
          </a:solidFill>
          <a:ln>
            <a:noFill/>
          </a:ln>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70" name="Freeform 62"/>
          <p:cNvSpPr>
            <a:spLocks noEditPoints="1"/>
          </p:cNvSpPr>
          <p:nvPr/>
        </p:nvSpPr>
        <p:spPr bwMode="auto">
          <a:xfrm>
            <a:off x="3656708" y="4520903"/>
            <a:ext cx="290215" cy="285750"/>
          </a:xfrm>
          <a:custGeom>
            <a:avLst/>
            <a:gdLst>
              <a:gd name="T0" fmla="*/ 50 w 64"/>
              <a:gd name="T1" fmla="*/ 3 h 63"/>
              <a:gd name="T2" fmla="*/ 43 w 64"/>
              <a:gd name="T3" fmla="*/ 0 h 63"/>
              <a:gd name="T4" fmla="*/ 1 w 64"/>
              <a:gd name="T5" fmla="*/ 38 h 63"/>
              <a:gd name="T6" fmla="*/ 1 w 64"/>
              <a:gd name="T7" fmla="*/ 38 h 63"/>
              <a:gd name="T8" fmla="*/ 1 w 64"/>
              <a:gd name="T9" fmla="*/ 38 h 63"/>
              <a:gd name="T10" fmla="*/ 1 w 64"/>
              <a:gd name="T11" fmla="*/ 38 h 63"/>
              <a:gd name="T12" fmla="*/ 1 w 64"/>
              <a:gd name="T13" fmla="*/ 38 h 63"/>
              <a:gd name="T14" fmla="*/ 1 w 64"/>
              <a:gd name="T15" fmla="*/ 38 h 63"/>
              <a:gd name="T16" fmla="*/ 1 w 64"/>
              <a:gd name="T17" fmla="*/ 38 h 63"/>
              <a:gd name="T18" fmla="*/ 1 w 64"/>
              <a:gd name="T19" fmla="*/ 38 h 63"/>
              <a:gd name="T20" fmla="*/ 0 w 64"/>
              <a:gd name="T21" fmla="*/ 38 h 63"/>
              <a:gd name="T22" fmla="*/ 0 w 64"/>
              <a:gd name="T23" fmla="*/ 39 h 63"/>
              <a:gd name="T24" fmla="*/ 0 w 64"/>
              <a:gd name="T25" fmla="*/ 39 h 63"/>
              <a:gd name="T26" fmla="*/ 0 w 64"/>
              <a:gd name="T27" fmla="*/ 39 h 63"/>
              <a:gd name="T28" fmla="*/ 0 w 64"/>
              <a:gd name="T29" fmla="*/ 39 h 63"/>
              <a:gd name="T30" fmla="*/ 0 w 64"/>
              <a:gd name="T31" fmla="*/ 39 h 63"/>
              <a:gd name="T32" fmla="*/ 0 w 64"/>
              <a:gd name="T33" fmla="*/ 39 h 63"/>
              <a:gd name="T34" fmla="*/ 0 w 64"/>
              <a:gd name="T35" fmla="*/ 39 h 63"/>
              <a:gd name="T36" fmla="*/ 0 w 64"/>
              <a:gd name="T37" fmla="*/ 39 h 63"/>
              <a:gd name="T38" fmla="*/ 0 w 64"/>
              <a:gd name="T39" fmla="*/ 39 h 63"/>
              <a:gd name="T40" fmla="*/ 24 w 64"/>
              <a:gd name="T41" fmla="*/ 63 h 63"/>
              <a:gd name="T42" fmla="*/ 24 w 64"/>
              <a:gd name="T43" fmla="*/ 63 h 63"/>
              <a:gd name="T44" fmla="*/ 25 w 64"/>
              <a:gd name="T45" fmla="*/ 63 h 63"/>
              <a:gd name="T46" fmla="*/ 25 w 64"/>
              <a:gd name="T47" fmla="*/ 63 h 63"/>
              <a:gd name="T48" fmla="*/ 25 w 64"/>
              <a:gd name="T49" fmla="*/ 63 h 63"/>
              <a:gd name="T50" fmla="*/ 25 w 64"/>
              <a:gd name="T51" fmla="*/ 63 h 63"/>
              <a:gd name="T52" fmla="*/ 25 w 64"/>
              <a:gd name="T53" fmla="*/ 63 h 63"/>
              <a:gd name="T54" fmla="*/ 26 w 64"/>
              <a:gd name="T55" fmla="*/ 63 h 63"/>
              <a:gd name="T56" fmla="*/ 26 w 64"/>
              <a:gd name="T57" fmla="*/ 63 h 63"/>
              <a:gd name="T58" fmla="*/ 26 w 64"/>
              <a:gd name="T59" fmla="*/ 63 h 63"/>
              <a:gd name="T60" fmla="*/ 61 w 64"/>
              <a:gd name="T61" fmla="*/ 28 h 63"/>
              <a:gd name="T62" fmla="*/ 32 w 64"/>
              <a:gd name="T63" fmla="*/ 15 h 63"/>
              <a:gd name="T64" fmla="*/ 10 w 64"/>
              <a:gd name="T65" fmla="*/ 43 h 63"/>
              <a:gd name="T66" fmla="*/ 6 w 64"/>
              <a:gd name="T67" fmla="*/ 58 h 63"/>
              <a:gd name="T68" fmla="*/ 18 w 64"/>
              <a:gd name="T69" fmla="*/ 58 h 63"/>
              <a:gd name="T70" fmla="*/ 12 w 64"/>
              <a:gd name="T71" fmla="*/ 45 h 63"/>
              <a:gd name="T72" fmla="*/ 19 w 64"/>
              <a:gd name="T73" fmla="*/ 52 h 63"/>
              <a:gd name="T74" fmla="*/ 24 w 64"/>
              <a:gd name="T75" fmla="*/ 57 h 63"/>
              <a:gd name="T76" fmla="*/ 49 w 64"/>
              <a:gd name="T77" fmla="*/ 32 h 63"/>
              <a:gd name="T78" fmla="*/ 58 w 64"/>
              <a:gd name="T79" fmla="*/ 21 h 63"/>
              <a:gd name="T80" fmla="*/ 53 w 64"/>
              <a:gd name="T81" fmla="*/ 28 h 63"/>
              <a:gd name="T82" fmla="*/ 37 w 64"/>
              <a:gd name="T83" fmla="*/ 9 h 63"/>
              <a:gd name="T84" fmla="*/ 43 w 64"/>
              <a:gd name="T85" fmla="*/ 5 h 63"/>
              <a:gd name="T86" fmla="*/ 58 w 64"/>
              <a:gd name="T87"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3">
                <a:moveTo>
                  <a:pt x="64" y="21"/>
                </a:moveTo>
                <a:cubicBezTo>
                  <a:pt x="64" y="18"/>
                  <a:pt x="63" y="16"/>
                  <a:pt x="61" y="14"/>
                </a:cubicBezTo>
                <a:cubicBezTo>
                  <a:pt x="50" y="3"/>
                  <a:pt x="50" y="3"/>
                  <a:pt x="50" y="3"/>
                </a:cubicBezTo>
                <a:cubicBezTo>
                  <a:pt x="48" y="1"/>
                  <a:pt x="45" y="0"/>
                  <a:pt x="43" y="0"/>
                </a:cubicBezTo>
                <a:cubicBezTo>
                  <a:pt x="43" y="0"/>
                  <a:pt x="43" y="0"/>
                  <a:pt x="43" y="0"/>
                </a:cubicBezTo>
                <a:cubicBezTo>
                  <a:pt x="43" y="0"/>
                  <a:pt x="43" y="0"/>
                  <a:pt x="43" y="0"/>
                </a:cubicBezTo>
                <a:cubicBezTo>
                  <a:pt x="40" y="0"/>
                  <a:pt x="38" y="1"/>
                  <a:pt x="36" y="3"/>
                </a:cubicBezTo>
                <a:cubicBezTo>
                  <a:pt x="24" y="14"/>
                  <a:pt x="13" y="26"/>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0" y="38"/>
                  <a:pt x="0" y="38"/>
                  <a:pt x="0" y="38"/>
                </a:cubicBezTo>
                <a:cubicBezTo>
                  <a:pt x="0" y="38"/>
                  <a:pt x="0" y="38"/>
                  <a:pt x="0" y="38"/>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61"/>
                  <a:pt x="0" y="61"/>
                  <a:pt x="0" y="61"/>
                </a:cubicBezTo>
                <a:cubicBezTo>
                  <a:pt x="0" y="62"/>
                  <a:pt x="1" y="63"/>
                  <a:pt x="3" y="63"/>
                </a:cubicBezTo>
                <a:cubicBezTo>
                  <a:pt x="24" y="63"/>
                  <a:pt x="24" y="63"/>
                  <a:pt x="24" y="63"/>
                </a:cubicBezTo>
                <a:cubicBezTo>
                  <a:pt x="24" y="63"/>
                  <a:pt x="24" y="63"/>
                  <a:pt x="24" y="63"/>
                </a:cubicBezTo>
                <a:cubicBezTo>
                  <a:pt x="24" y="63"/>
                  <a:pt x="24" y="63"/>
                  <a:pt x="24" y="63"/>
                </a:cubicBezTo>
                <a:cubicBezTo>
                  <a:pt x="24" y="63"/>
                  <a:pt x="24" y="63"/>
                  <a:pt x="24" y="63"/>
                </a:cubicBezTo>
                <a:cubicBezTo>
                  <a:pt x="24" y="63"/>
                  <a:pt x="24" y="63"/>
                  <a:pt x="24"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38" y="51"/>
                  <a:pt x="49" y="39"/>
                  <a:pt x="61" y="28"/>
                </a:cubicBezTo>
                <a:cubicBezTo>
                  <a:pt x="63" y="26"/>
                  <a:pt x="64" y="23"/>
                  <a:pt x="64" y="21"/>
                </a:cubicBezTo>
                <a:cubicBezTo>
                  <a:pt x="64" y="21"/>
                  <a:pt x="64" y="21"/>
                  <a:pt x="64" y="21"/>
                </a:cubicBezTo>
                <a:close/>
                <a:moveTo>
                  <a:pt x="32" y="15"/>
                </a:moveTo>
                <a:cubicBezTo>
                  <a:pt x="32" y="15"/>
                  <a:pt x="32" y="15"/>
                  <a:pt x="32" y="15"/>
                </a:cubicBezTo>
                <a:cubicBezTo>
                  <a:pt x="35" y="18"/>
                  <a:pt x="35" y="18"/>
                  <a:pt x="35" y="18"/>
                </a:cubicBezTo>
                <a:cubicBezTo>
                  <a:pt x="10" y="43"/>
                  <a:pt x="10" y="43"/>
                  <a:pt x="10" y="43"/>
                </a:cubicBezTo>
                <a:cubicBezTo>
                  <a:pt x="7" y="40"/>
                  <a:pt x="7" y="40"/>
                  <a:pt x="7" y="40"/>
                </a:cubicBezTo>
                <a:cubicBezTo>
                  <a:pt x="32" y="15"/>
                  <a:pt x="32" y="15"/>
                  <a:pt x="32" y="15"/>
                </a:cubicBezTo>
                <a:close/>
                <a:moveTo>
                  <a:pt x="6" y="58"/>
                </a:moveTo>
                <a:cubicBezTo>
                  <a:pt x="6" y="58"/>
                  <a:pt x="6" y="58"/>
                  <a:pt x="6" y="58"/>
                </a:cubicBezTo>
                <a:cubicBezTo>
                  <a:pt x="6" y="46"/>
                  <a:pt x="6" y="46"/>
                  <a:pt x="6" y="46"/>
                </a:cubicBezTo>
                <a:cubicBezTo>
                  <a:pt x="18" y="58"/>
                  <a:pt x="18" y="58"/>
                  <a:pt x="18" y="58"/>
                </a:cubicBezTo>
                <a:cubicBezTo>
                  <a:pt x="6" y="58"/>
                  <a:pt x="6" y="58"/>
                  <a:pt x="6" y="58"/>
                </a:cubicBezTo>
                <a:close/>
                <a:moveTo>
                  <a:pt x="12" y="45"/>
                </a:moveTo>
                <a:cubicBezTo>
                  <a:pt x="12" y="45"/>
                  <a:pt x="12" y="45"/>
                  <a:pt x="12" y="45"/>
                </a:cubicBezTo>
                <a:cubicBezTo>
                  <a:pt x="37" y="20"/>
                  <a:pt x="37" y="20"/>
                  <a:pt x="37" y="20"/>
                </a:cubicBezTo>
                <a:cubicBezTo>
                  <a:pt x="44" y="27"/>
                  <a:pt x="44" y="27"/>
                  <a:pt x="44" y="27"/>
                </a:cubicBezTo>
                <a:cubicBezTo>
                  <a:pt x="19" y="52"/>
                  <a:pt x="19" y="52"/>
                  <a:pt x="19" y="52"/>
                </a:cubicBezTo>
                <a:cubicBezTo>
                  <a:pt x="12" y="45"/>
                  <a:pt x="12" y="45"/>
                  <a:pt x="12" y="45"/>
                </a:cubicBezTo>
                <a:close/>
                <a:moveTo>
                  <a:pt x="24" y="57"/>
                </a:moveTo>
                <a:cubicBezTo>
                  <a:pt x="24" y="57"/>
                  <a:pt x="24" y="57"/>
                  <a:pt x="24" y="57"/>
                </a:cubicBezTo>
                <a:cubicBezTo>
                  <a:pt x="21" y="54"/>
                  <a:pt x="21" y="54"/>
                  <a:pt x="21" y="54"/>
                </a:cubicBezTo>
                <a:cubicBezTo>
                  <a:pt x="46" y="29"/>
                  <a:pt x="46" y="29"/>
                  <a:pt x="46" y="29"/>
                </a:cubicBezTo>
                <a:cubicBezTo>
                  <a:pt x="49" y="32"/>
                  <a:pt x="49" y="32"/>
                  <a:pt x="49" y="32"/>
                </a:cubicBezTo>
                <a:cubicBezTo>
                  <a:pt x="24" y="57"/>
                  <a:pt x="24" y="57"/>
                  <a:pt x="24" y="57"/>
                </a:cubicBezTo>
                <a:close/>
                <a:moveTo>
                  <a:pt x="58" y="21"/>
                </a:moveTo>
                <a:cubicBezTo>
                  <a:pt x="58" y="21"/>
                  <a:pt x="58" y="21"/>
                  <a:pt x="58" y="21"/>
                </a:cubicBezTo>
                <a:cubicBezTo>
                  <a:pt x="58" y="21"/>
                  <a:pt x="58" y="21"/>
                  <a:pt x="58" y="21"/>
                </a:cubicBezTo>
                <a:cubicBezTo>
                  <a:pt x="58" y="22"/>
                  <a:pt x="58" y="23"/>
                  <a:pt x="57" y="24"/>
                </a:cubicBezTo>
                <a:cubicBezTo>
                  <a:pt x="53" y="28"/>
                  <a:pt x="53" y="28"/>
                  <a:pt x="53" y="28"/>
                </a:cubicBezTo>
                <a:cubicBezTo>
                  <a:pt x="35" y="11"/>
                  <a:pt x="35" y="11"/>
                  <a:pt x="35" y="11"/>
                </a:cubicBezTo>
                <a:cubicBezTo>
                  <a:pt x="36" y="11"/>
                  <a:pt x="36" y="11"/>
                  <a:pt x="36" y="11"/>
                </a:cubicBezTo>
                <a:cubicBezTo>
                  <a:pt x="37" y="9"/>
                  <a:pt x="37" y="9"/>
                  <a:pt x="37" y="9"/>
                </a:cubicBezTo>
                <a:cubicBezTo>
                  <a:pt x="40" y="7"/>
                  <a:pt x="40" y="7"/>
                  <a:pt x="40" y="7"/>
                </a:cubicBezTo>
                <a:cubicBezTo>
                  <a:pt x="41" y="6"/>
                  <a:pt x="42" y="5"/>
                  <a:pt x="43" y="5"/>
                </a:cubicBezTo>
                <a:cubicBezTo>
                  <a:pt x="43" y="5"/>
                  <a:pt x="43" y="5"/>
                  <a:pt x="43" y="5"/>
                </a:cubicBezTo>
                <a:cubicBezTo>
                  <a:pt x="44" y="5"/>
                  <a:pt x="45" y="6"/>
                  <a:pt x="46" y="7"/>
                </a:cubicBezTo>
                <a:cubicBezTo>
                  <a:pt x="57" y="18"/>
                  <a:pt x="57" y="18"/>
                  <a:pt x="57" y="18"/>
                </a:cubicBezTo>
                <a:cubicBezTo>
                  <a:pt x="58" y="18"/>
                  <a:pt x="58" y="20"/>
                  <a:pt x="58" y="21"/>
                </a:cubicBezTo>
                <a:cubicBezTo>
                  <a:pt x="58" y="21"/>
                  <a:pt x="58" y="21"/>
                  <a:pt x="5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3"/>
          <p:cNvSpPr txBox="1"/>
          <p:nvPr/>
        </p:nvSpPr>
        <p:spPr>
          <a:xfrm>
            <a:off x="1155657" y="5693098"/>
            <a:ext cx="5032618" cy="498598"/>
          </a:xfrm>
          <a:prstGeom prst="rect">
            <a:avLst/>
          </a:prstGeom>
          <a:noFill/>
        </p:spPr>
        <p:txBody>
          <a:bodyPr wrap="square" lIns="0" tIns="0" rIns="0" bIns="0" rtlCol="0">
            <a:spAutoFit/>
          </a:bodyPr>
          <a:lstStyle/>
          <a:p>
            <a:pPr>
              <a:lnSpc>
                <a:spcPct val="120000"/>
              </a:lnSpc>
            </a:pPr>
            <a:r>
              <a:rPr lang="en-US" altLang="zh-CN" sz="9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en-GB" altLang="zh-CN" sz="9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24"/>
          <p:cNvSpPr txBox="1"/>
          <p:nvPr/>
        </p:nvSpPr>
        <p:spPr>
          <a:xfrm>
            <a:off x="1155656" y="5402713"/>
            <a:ext cx="1436291" cy="246221"/>
          </a:xfrm>
          <a:prstGeom prst="rect">
            <a:avLst/>
          </a:prstGeom>
          <a:noFill/>
        </p:spPr>
        <p:txBody>
          <a:bodyPr wrap="none" lIns="0" tIns="0" rIns="0" bIns="0" rtlCol="0">
            <a:spAutoFit/>
          </a:bodyPr>
          <a:lstStyle/>
          <a:p>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568249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46"/>
                                        </p:tgtEl>
                                        <p:attrNameLst>
                                          <p:attrName>style.visibility</p:attrName>
                                        </p:attrNameLst>
                                      </p:cBhvr>
                                      <p:to>
                                        <p:strVal val="visible"/>
                                      </p:to>
                                    </p:set>
                                    <p:animEffect transition="in" filter="wipe(up)">
                                      <p:cBhvr>
                                        <p:cTn id="7" dur="500"/>
                                        <p:tgtEl>
                                          <p:spTgt spid="1744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452"/>
                                        </p:tgtEl>
                                        <p:attrNameLst>
                                          <p:attrName>style.visibility</p:attrName>
                                        </p:attrNameLst>
                                      </p:cBhvr>
                                      <p:to>
                                        <p:strVal val="visible"/>
                                      </p:to>
                                    </p:set>
                                    <p:animEffect transition="in" filter="wipe(up)">
                                      <p:cBhvr>
                                        <p:cTn id="11" dur="500"/>
                                        <p:tgtEl>
                                          <p:spTgt spid="17452"/>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17453"/>
                                        </p:tgtEl>
                                        <p:attrNameLst>
                                          <p:attrName>style.visibility</p:attrName>
                                        </p:attrNameLst>
                                      </p:cBhvr>
                                      <p:to>
                                        <p:strVal val="visible"/>
                                      </p:to>
                                    </p:set>
                                    <p:animEffect transition="in" filter="wipe(down)">
                                      <p:cBhvr>
                                        <p:cTn id="14" dur="500"/>
                                        <p:tgtEl>
                                          <p:spTgt spid="17453"/>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454"/>
                                        </p:tgtEl>
                                        <p:attrNameLst>
                                          <p:attrName>style.visibility</p:attrName>
                                        </p:attrNameLst>
                                      </p:cBhvr>
                                      <p:to>
                                        <p:strVal val="visible"/>
                                      </p:to>
                                    </p:set>
                                    <p:animEffect transition="in" filter="fade">
                                      <p:cBhvr>
                                        <p:cTn id="18" dur="500"/>
                                        <p:tgtEl>
                                          <p:spTgt spid="17454"/>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17456"/>
                                        </p:tgtEl>
                                        <p:attrNameLst>
                                          <p:attrName>style.visibility</p:attrName>
                                        </p:attrNameLst>
                                      </p:cBhvr>
                                      <p:to>
                                        <p:strVal val="visible"/>
                                      </p:to>
                                    </p:set>
                                    <p:animEffect transition="in" filter="wipe(up)">
                                      <p:cBhvr>
                                        <p:cTn id="22" dur="500"/>
                                        <p:tgtEl>
                                          <p:spTgt spid="17456"/>
                                        </p:tgtEl>
                                      </p:cBhvr>
                                    </p:animEffect>
                                  </p:childTnLst>
                                </p:cTn>
                              </p:par>
                              <p:par>
                                <p:cTn id="23" presetID="22" presetClass="entr" presetSubtype="4" fill="hold" grpId="0" nodeType="withEffect">
                                  <p:stCondLst>
                                    <p:cond delay="250"/>
                                  </p:stCondLst>
                                  <p:childTnLst>
                                    <p:set>
                                      <p:cBhvr>
                                        <p:cTn id="24" dur="1" fill="hold">
                                          <p:stCondLst>
                                            <p:cond delay="0"/>
                                          </p:stCondLst>
                                        </p:cTn>
                                        <p:tgtEl>
                                          <p:spTgt spid="17457"/>
                                        </p:tgtEl>
                                        <p:attrNameLst>
                                          <p:attrName>style.visibility</p:attrName>
                                        </p:attrNameLst>
                                      </p:cBhvr>
                                      <p:to>
                                        <p:strVal val="visible"/>
                                      </p:to>
                                    </p:set>
                                    <p:animEffect transition="in" filter="wipe(down)">
                                      <p:cBhvr>
                                        <p:cTn id="25" dur="500"/>
                                        <p:tgtEl>
                                          <p:spTgt spid="1745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7458"/>
                                        </p:tgtEl>
                                        <p:attrNameLst>
                                          <p:attrName>style.visibility</p:attrName>
                                        </p:attrNameLst>
                                      </p:cBhvr>
                                      <p:to>
                                        <p:strVal val="visible"/>
                                      </p:to>
                                    </p:set>
                                    <p:animEffect transition="in" filter="fade">
                                      <p:cBhvr>
                                        <p:cTn id="29" dur="500"/>
                                        <p:tgtEl>
                                          <p:spTgt spid="17458"/>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7468"/>
                                        </p:tgtEl>
                                        <p:attrNameLst>
                                          <p:attrName>style.visibility</p:attrName>
                                        </p:attrNameLst>
                                      </p:cBhvr>
                                      <p:to>
                                        <p:strVal val="visible"/>
                                      </p:to>
                                    </p:set>
                                    <p:animEffect transition="in" filter="wipe(up)">
                                      <p:cBhvr>
                                        <p:cTn id="33" dur="500"/>
                                        <p:tgtEl>
                                          <p:spTgt spid="17468"/>
                                        </p:tgtEl>
                                      </p:cBhvr>
                                    </p:animEffect>
                                  </p:childTnLst>
                                </p:cTn>
                              </p:par>
                              <p:par>
                                <p:cTn id="34" presetID="22" presetClass="entr" presetSubtype="4" fill="hold" grpId="0" nodeType="withEffect">
                                  <p:stCondLst>
                                    <p:cond delay="250"/>
                                  </p:stCondLst>
                                  <p:childTnLst>
                                    <p:set>
                                      <p:cBhvr>
                                        <p:cTn id="35" dur="1" fill="hold">
                                          <p:stCondLst>
                                            <p:cond delay="0"/>
                                          </p:stCondLst>
                                        </p:cTn>
                                        <p:tgtEl>
                                          <p:spTgt spid="17469"/>
                                        </p:tgtEl>
                                        <p:attrNameLst>
                                          <p:attrName>style.visibility</p:attrName>
                                        </p:attrNameLst>
                                      </p:cBhvr>
                                      <p:to>
                                        <p:strVal val="visible"/>
                                      </p:to>
                                    </p:set>
                                    <p:animEffect transition="in" filter="wipe(down)">
                                      <p:cBhvr>
                                        <p:cTn id="36" dur="500"/>
                                        <p:tgtEl>
                                          <p:spTgt spid="17469"/>
                                        </p:tgtEl>
                                      </p:cBhvr>
                                    </p:animEffect>
                                  </p:childTnLst>
                                </p:cTn>
                              </p:par>
                            </p:childTnLst>
                          </p:cTn>
                        </p:par>
                        <p:par>
                          <p:cTn id="37" fill="hold">
                            <p:stCondLst>
                              <p:cond delay="3750"/>
                            </p:stCondLst>
                            <p:childTnLst>
                              <p:par>
                                <p:cTn id="38" presetID="10" presetClass="entr" presetSubtype="0" fill="hold" grpId="0" nodeType="afterEffect">
                                  <p:stCondLst>
                                    <p:cond delay="0"/>
                                  </p:stCondLst>
                                  <p:childTnLst>
                                    <p:set>
                                      <p:cBhvr>
                                        <p:cTn id="39" dur="1" fill="hold">
                                          <p:stCondLst>
                                            <p:cond delay="0"/>
                                          </p:stCondLst>
                                        </p:cTn>
                                        <p:tgtEl>
                                          <p:spTgt spid="17470"/>
                                        </p:tgtEl>
                                        <p:attrNameLst>
                                          <p:attrName>style.visibility</p:attrName>
                                        </p:attrNameLst>
                                      </p:cBhvr>
                                      <p:to>
                                        <p:strVal val="visible"/>
                                      </p:to>
                                    </p:set>
                                    <p:animEffect transition="in" filter="fade">
                                      <p:cBhvr>
                                        <p:cTn id="40" dur="500"/>
                                        <p:tgtEl>
                                          <p:spTgt spid="17470"/>
                                        </p:tgtEl>
                                      </p:cBhvr>
                                    </p:animEffect>
                                  </p:childTnLst>
                                </p:cTn>
                              </p:par>
                            </p:childTnLst>
                          </p:cTn>
                        </p:par>
                        <p:par>
                          <p:cTn id="41" fill="hold">
                            <p:stCondLst>
                              <p:cond delay="4250"/>
                            </p:stCondLst>
                            <p:childTnLst>
                              <p:par>
                                <p:cTn id="42" presetID="22" presetClass="entr" presetSubtype="1" fill="hold" grpId="0" nodeType="afterEffect">
                                  <p:stCondLst>
                                    <p:cond delay="0"/>
                                  </p:stCondLst>
                                  <p:childTnLst>
                                    <p:set>
                                      <p:cBhvr>
                                        <p:cTn id="43" dur="1" fill="hold">
                                          <p:stCondLst>
                                            <p:cond delay="0"/>
                                          </p:stCondLst>
                                        </p:cTn>
                                        <p:tgtEl>
                                          <p:spTgt spid="17464"/>
                                        </p:tgtEl>
                                        <p:attrNameLst>
                                          <p:attrName>style.visibility</p:attrName>
                                        </p:attrNameLst>
                                      </p:cBhvr>
                                      <p:to>
                                        <p:strVal val="visible"/>
                                      </p:to>
                                    </p:set>
                                    <p:animEffect transition="in" filter="wipe(up)">
                                      <p:cBhvr>
                                        <p:cTn id="44" dur="500"/>
                                        <p:tgtEl>
                                          <p:spTgt spid="17464"/>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17465"/>
                                        </p:tgtEl>
                                        <p:attrNameLst>
                                          <p:attrName>style.visibility</p:attrName>
                                        </p:attrNameLst>
                                      </p:cBhvr>
                                      <p:to>
                                        <p:strVal val="visible"/>
                                      </p:to>
                                    </p:set>
                                    <p:animEffect transition="in" filter="wipe(down)">
                                      <p:cBhvr>
                                        <p:cTn id="47" dur="500"/>
                                        <p:tgtEl>
                                          <p:spTgt spid="17465"/>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7466"/>
                                        </p:tgtEl>
                                        <p:attrNameLst>
                                          <p:attrName>style.visibility</p:attrName>
                                        </p:attrNameLst>
                                      </p:cBhvr>
                                      <p:to>
                                        <p:strVal val="visible"/>
                                      </p:to>
                                    </p:set>
                                    <p:animEffect transition="in" filter="fade">
                                      <p:cBhvr>
                                        <p:cTn id="51" dur="500"/>
                                        <p:tgtEl>
                                          <p:spTgt spid="17466"/>
                                        </p:tgtEl>
                                      </p:cBhvr>
                                    </p:animEffect>
                                  </p:childTnLst>
                                </p:cTn>
                              </p:par>
                            </p:childTnLst>
                          </p:cTn>
                        </p:par>
                        <p:par>
                          <p:cTn id="52" fill="hold">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17460"/>
                                        </p:tgtEl>
                                        <p:attrNameLst>
                                          <p:attrName>style.visibility</p:attrName>
                                        </p:attrNameLst>
                                      </p:cBhvr>
                                      <p:to>
                                        <p:strVal val="visible"/>
                                      </p:to>
                                    </p:set>
                                    <p:animEffect transition="in" filter="wipe(up)">
                                      <p:cBhvr>
                                        <p:cTn id="55" dur="500"/>
                                        <p:tgtEl>
                                          <p:spTgt spid="17460"/>
                                        </p:tgtEl>
                                      </p:cBhvr>
                                    </p:animEffect>
                                  </p:childTnLst>
                                </p:cTn>
                              </p:par>
                              <p:par>
                                <p:cTn id="56" presetID="22" presetClass="entr" presetSubtype="4" fill="hold" grpId="0" nodeType="withEffect">
                                  <p:stCondLst>
                                    <p:cond delay="250"/>
                                  </p:stCondLst>
                                  <p:childTnLst>
                                    <p:set>
                                      <p:cBhvr>
                                        <p:cTn id="57" dur="1" fill="hold">
                                          <p:stCondLst>
                                            <p:cond delay="0"/>
                                          </p:stCondLst>
                                        </p:cTn>
                                        <p:tgtEl>
                                          <p:spTgt spid="17461"/>
                                        </p:tgtEl>
                                        <p:attrNameLst>
                                          <p:attrName>style.visibility</p:attrName>
                                        </p:attrNameLst>
                                      </p:cBhvr>
                                      <p:to>
                                        <p:strVal val="visible"/>
                                      </p:to>
                                    </p:set>
                                    <p:animEffect transition="in" filter="wipe(down)">
                                      <p:cBhvr>
                                        <p:cTn id="58" dur="500"/>
                                        <p:tgtEl>
                                          <p:spTgt spid="17461"/>
                                        </p:tgtEl>
                                      </p:cBhvr>
                                    </p:animEffect>
                                  </p:childTnLst>
                                </p:cTn>
                              </p:par>
                            </p:childTnLst>
                          </p:cTn>
                        </p:par>
                        <p:par>
                          <p:cTn id="59" fill="hold">
                            <p:stCondLst>
                              <p:cond delay="6250"/>
                            </p:stCondLst>
                            <p:childTnLst>
                              <p:par>
                                <p:cTn id="60" presetID="10" presetClass="entr" presetSubtype="0" fill="hold" grpId="0" nodeType="afterEffect">
                                  <p:stCondLst>
                                    <p:cond delay="0"/>
                                  </p:stCondLst>
                                  <p:childTnLst>
                                    <p:set>
                                      <p:cBhvr>
                                        <p:cTn id="61" dur="1" fill="hold">
                                          <p:stCondLst>
                                            <p:cond delay="0"/>
                                          </p:stCondLst>
                                        </p:cTn>
                                        <p:tgtEl>
                                          <p:spTgt spid="17462"/>
                                        </p:tgtEl>
                                        <p:attrNameLst>
                                          <p:attrName>style.visibility</p:attrName>
                                        </p:attrNameLst>
                                      </p:cBhvr>
                                      <p:to>
                                        <p:strVal val="visible"/>
                                      </p:to>
                                    </p:set>
                                    <p:animEffect transition="in" filter="fade">
                                      <p:cBhvr>
                                        <p:cTn id="62" dur="500"/>
                                        <p:tgtEl>
                                          <p:spTgt spid="17462"/>
                                        </p:tgtEl>
                                      </p:cBhvr>
                                    </p:animEffect>
                                  </p:childTnLst>
                                </p:cTn>
                              </p:par>
                            </p:childTnLst>
                          </p:cTn>
                        </p:par>
                        <p:par>
                          <p:cTn id="63" fill="hold">
                            <p:stCondLst>
                              <p:cond delay="6750"/>
                            </p:stCondLst>
                            <p:childTnLst>
                              <p:par>
                                <p:cTn id="64" presetID="12" presetClass="entr" presetSubtype="4"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p:tgtEl>
                                          <p:spTgt spid="32"/>
                                        </p:tgtEl>
                                        <p:attrNameLst>
                                          <p:attrName>ppt_y</p:attrName>
                                        </p:attrNameLst>
                                      </p:cBhvr>
                                      <p:tavLst>
                                        <p:tav tm="0">
                                          <p:val>
                                            <p:strVal val="#ppt_y+#ppt_h*1.125000"/>
                                          </p:val>
                                        </p:tav>
                                        <p:tav tm="100000">
                                          <p:val>
                                            <p:strVal val="#ppt_y"/>
                                          </p:val>
                                        </p:tav>
                                      </p:tavLst>
                                    </p:anim>
                                    <p:animEffect transition="in" filter="wipe(up)">
                                      <p:cBhvr>
                                        <p:cTn id="67" dur="500"/>
                                        <p:tgtEl>
                                          <p:spTgt spid="32"/>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ppt_y</p:attrName>
                                        </p:attrNameLst>
                                      </p:cBhvr>
                                      <p:tavLst>
                                        <p:tav tm="0">
                                          <p:val>
                                            <p:strVal val="#ppt_y-#ppt_h*1.125000"/>
                                          </p:val>
                                        </p:tav>
                                        <p:tav tm="100000">
                                          <p:val>
                                            <p:strVal val="#ppt_y"/>
                                          </p:val>
                                        </p:tav>
                                      </p:tavLst>
                                    </p:anim>
                                    <p:animEffect transition="in" filter="wipe(down)">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6" grpId="0" animBg="1"/>
      <p:bldP spid="17452" grpId="0" animBg="1"/>
      <p:bldP spid="17453" grpId="0" animBg="1"/>
      <p:bldP spid="17454" grpId="0" animBg="1"/>
      <p:bldP spid="17456" grpId="0" animBg="1"/>
      <p:bldP spid="17457" grpId="0" animBg="1"/>
      <p:bldP spid="17458" grpId="0" animBg="1"/>
      <p:bldP spid="17460" grpId="0" animBg="1"/>
      <p:bldP spid="17461" grpId="0" animBg="1"/>
      <p:bldP spid="17462" grpId="0" animBg="1"/>
      <p:bldP spid="17464" grpId="0" animBg="1"/>
      <p:bldP spid="17465" grpId="0" animBg="1"/>
      <p:bldP spid="17466" grpId="0" animBg="1"/>
      <p:bldP spid="17468" grpId="0" animBg="1"/>
      <p:bldP spid="17469" grpId="0" animBg="1"/>
      <p:bldP spid="17470" grpId="0" animBg="1"/>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0998" i="0" dirty="0" smtClean="0">
                <a:solidFill>
                  <a:srgbClr val="FF0000"/>
                </a:solidFill>
                <a:latin typeface="Agency FB" panose="020B0503020202020204" pitchFamily="34" charset="0"/>
                <a:ea typeface="+mj-ea"/>
                <a:cs typeface="Arial" panose="020B0604020202020204" pitchFamily="34" charset="0"/>
              </a:rPr>
              <a:t>03</a:t>
            </a:r>
            <a:endParaRPr lang="zh-CN" altLang="en-US" sz="20998"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7"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7" i="0" dirty="0">
              <a:solidFill>
                <a:srgbClr val="FF0000"/>
              </a:solidFill>
              <a:latin typeface="Agency FB" panose="020B050302020202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8" y="4229046"/>
            <a:ext cx="12873848" cy="3025354"/>
          </a:xfrm>
          <a:prstGeom prst="rect">
            <a:avLst/>
          </a:prstGeom>
        </p:spPr>
      </p:pic>
    </p:spTree>
    <p:extLst>
      <p:ext uri="{BB962C8B-B14F-4D97-AF65-F5344CB8AC3E}">
        <p14:creationId xmlns:p14="http://schemas.microsoft.com/office/powerpoint/2010/main" val="488560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sp>
        <p:nvSpPr>
          <p:cNvPr id="2" name="矩形 1"/>
          <p:cNvSpPr/>
          <p:nvPr/>
        </p:nvSpPr>
        <p:spPr>
          <a:xfrm>
            <a:off x="362744" y="1142872"/>
            <a:ext cx="3481629" cy="474370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41036" y="1477583"/>
            <a:ext cx="3270588" cy="440899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17" name="AutoShape 1"/>
          <p:cNvSpPr>
            <a:spLocks/>
          </p:cNvSpPr>
          <p:nvPr/>
        </p:nvSpPr>
        <p:spPr bwMode="auto">
          <a:xfrm>
            <a:off x="3755080" y="5886574"/>
            <a:ext cx="2607326"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34818" name="AutoShape 2"/>
          <p:cNvSpPr>
            <a:spLocks/>
          </p:cNvSpPr>
          <p:nvPr/>
        </p:nvSpPr>
        <p:spPr bwMode="auto">
          <a:xfrm>
            <a:off x="8509877" y="1179356"/>
            <a:ext cx="4184193" cy="4707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34820" name="AutoShape 4"/>
          <p:cNvSpPr>
            <a:spLocks/>
          </p:cNvSpPr>
          <p:nvPr/>
        </p:nvSpPr>
        <p:spPr bwMode="auto">
          <a:xfrm>
            <a:off x="3822052" y="3013605"/>
            <a:ext cx="2549282"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34822" name="AutoShape 6"/>
          <p:cNvSpPr>
            <a:spLocks/>
          </p:cNvSpPr>
          <p:nvPr/>
        </p:nvSpPr>
        <p:spPr bwMode="auto">
          <a:xfrm>
            <a:off x="1746012" y="5886574"/>
            <a:ext cx="2111755"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34823" name="AutoShape 7"/>
          <p:cNvSpPr>
            <a:spLocks/>
          </p:cNvSpPr>
          <p:nvPr/>
        </p:nvSpPr>
        <p:spPr bwMode="auto">
          <a:xfrm>
            <a:off x="6366872" y="5886574"/>
            <a:ext cx="216533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34824" name="AutoShape 8"/>
          <p:cNvSpPr>
            <a:spLocks/>
          </p:cNvSpPr>
          <p:nvPr/>
        </p:nvSpPr>
        <p:spPr bwMode="auto">
          <a:xfrm>
            <a:off x="8523272" y="5886575"/>
            <a:ext cx="2553750" cy="120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34825" name="AutoShape 9"/>
          <p:cNvSpPr>
            <a:spLocks/>
          </p:cNvSpPr>
          <p:nvPr/>
        </p:nvSpPr>
        <p:spPr bwMode="auto">
          <a:xfrm>
            <a:off x="4031886" y="4600770"/>
            <a:ext cx="2176493"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6" name="AutoShape 10"/>
          <p:cNvSpPr>
            <a:spLocks/>
          </p:cNvSpPr>
          <p:nvPr/>
        </p:nvSpPr>
        <p:spPr bwMode="auto">
          <a:xfrm>
            <a:off x="3991705" y="4386469"/>
            <a:ext cx="2122917"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984" dirty="0">
                <a:solidFill>
                  <a:srgbClr val="FFFFFF"/>
                </a:solidFill>
                <a:latin typeface="Verdana" charset="0"/>
                <a:cs typeface="Verdana" charset="0"/>
                <a:sym typeface="Verdana" charset="0"/>
              </a:rPr>
              <a:t>SUBTITLE OF THIS ARTICLE</a:t>
            </a:r>
            <a:endParaRPr lang="es-ES" sz="2669" dirty="0">
              <a:cs typeface="Calibri" charset="0"/>
            </a:endParaRPr>
          </a:p>
        </p:txBody>
      </p:sp>
      <p:sp>
        <p:nvSpPr>
          <p:cNvPr id="34827" name="AutoShape 11"/>
          <p:cNvSpPr>
            <a:spLocks/>
          </p:cNvSpPr>
          <p:nvPr/>
        </p:nvSpPr>
        <p:spPr bwMode="auto">
          <a:xfrm>
            <a:off x="8737573" y="4600770"/>
            <a:ext cx="2178724"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8" name="AutoShape 12"/>
          <p:cNvSpPr>
            <a:spLocks/>
          </p:cNvSpPr>
          <p:nvPr/>
        </p:nvSpPr>
        <p:spPr bwMode="auto">
          <a:xfrm>
            <a:off x="8699624" y="4386469"/>
            <a:ext cx="2122916"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984" dirty="0">
                <a:solidFill>
                  <a:srgbClr val="FFFFFF"/>
                </a:solidFill>
                <a:latin typeface="Verdana" charset="0"/>
                <a:cs typeface="Verdana" charset="0"/>
                <a:sym typeface="Verdana" charset="0"/>
              </a:rPr>
              <a:t>SUBTITLE OF THIS ARTICLE</a:t>
            </a:r>
            <a:endParaRPr lang="es-ES" sz="2669" dirty="0">
              <a:cs typeface="Calibri" charset="0"/>
            </a:endParaRPr>
          </a:p>
        </p:txBody>
      </p:sp>
      <p:sp>
        <p:nvSpPr>
          <p:cNvPr id="34832" name="AutoShape 16"/>
          <p:cNvSpPr>
            <a:spLocks/>
          </p:cNvSpPr>
          <p:nvPr/>
        </p:nvSpPr>
        <p:spPr bwMode="auto">
          <a:xfrm>
            <a:off x="399170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833" name="AutoShape 17"/>
          <p:cNvSpPr>
            <a:spLocks/>
          </p:cNvSpPr>
          <p:nvPr/>
        </p:nvSpPr>
        <p:spPr bwMode="auto">
          <a:xfrm>
            <a:off x="869962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84679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826"/>
                                        </p:tgtEl>
                                        <p:attrNameLst>
                                          <p:attrName>style.visibility</p:attrName>
                                        </p:attrNameLst>
                                      </p:cBhvr>
                                      <p:to>
                                        <p:strVal val="visible"/>
                                      </p:to>
                                    </p:set>
                                    <p:animEffect transition="in" filter="fade">
                                      <p:cBhvr>
                                        <p:cTn id="32" dur="500"/>
                                        <p:tgtEl>
                                          <p:spTgt spid="34826"/>
                                        </p:tgtEl>
                                      </p:cBhvr>
                                    </p:animEffect>
                                    <p:anim calcmode="lin" valueType="num">
                                      <p:cBhvr>
                                        <p:cTn id="33" dur="500" fill="hold"/>
                                        <p:tgtEl>
                                          <p:spTgt spid="34826"/>
                                        </p:tgtEl>
                                        <p:attrNameLst>
                                          <p:attrName>ppt_x</p:attrName>
                                        </p:attrNameLst>
                                      </p:cBhvr>
                                      <p:tavLst>
                                        <p:tav tm="0">
                                          <p:val>
                                            <p:strVal val="#ppt_x"/>
                                          </p:val>
                                        </p:tav>
                                        <p:tav tm="100000">
                                          <p:val>
                                            <p:strVal val="#ppt_x"/>
                                          </p:val>
                                        </p:tav>
                                      </p:tavLst>
                                    </p:anim>
                                    <p:anim calcmode="lin" valueType="num">
                                      <p:cBhvr>
                                        <p:cTn id="34" dur="500" fill="hold"/>
                                        <p:tgtEl>
                                          <p:spTgt spid="348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825"/>
                                        </p:tgtEl>
                                        <p:attrNameLst>
                                          <p:attrName>style.visibility</p:attrName>
                                        </p:attrNameLst>
                                      </p:cBhvr>
                                      <p:to>
                                        <p:strVal val="visible"/>
                                      </p:to>
                                    </p:set>
                                    <p:animEffect transition="in" filter="fade">
                                      <p:cBhvr>
                                        <p:cTn id="37" dur="500"/>
                                        <p:tgtEl>
                                          <p:spTgt spid="34825"/>
                                        </p:tgtEl>
                                      </p:cBhvr>
                                    </p:animEffect>
                                    <p:anim calcmode="lin" valueType="num">
                                      <p:cBhvr>
                                        <p:cTn id="38" dur="500" fill="hold"/>
                                        <p:tgtEl>
                                          <p:spTgt spid="34825"/>
                                        </p:tgtEl>
                                        <p:attrNameLst>
                                          <p:attrName>ppt_x</p:attrName>
                                        </p:attrNameLst>
                                      </p:cBhvr>
                                      <p:tavLst>
                                        <p:tav tm="0">
                                          <p:val>
                                            <p:strVal val="#ppt_x"/>
                                          </p:val>
                                        </p:tav>
                                        <p:tav tm="100000">
                                          <p:val>
                                            <p:strVal val="#ppt_x"/>
                                          </p:val>
                                        </p:tav>
                                      </p:tavLst>
                                    </p:anim>
                                    <p:anim calcmode="lin" valueType="num">
                                      <p:cBhvr>
                                        <p:cTn id="39" dur="500" fill="hold"/>
                                        <p:tgtEl>
                                          <p:spTgt spid="348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34833"/>
                                        </p:tgtEl>
                                        <p:attrNameLst>
                                          <p:attrName>style.visibility</p:attrName>
                                        </p:attrNameLst>
                                      </p:cBhvr>
                                      <p:to>
                                        <p:strVal val="visible"/>
                                      </p:to>
                                    </p:set>
                                    <p:anim calcmode="lin" valueType="num">
                                      <p:cBhvr additive="base">
                                        <p:cTn id="43" dur="500" fill="hold"/>
                                        <p:tgtEl>
                                          <p:spTgt spid="34833"/>
                                        </p:tgtEl>
                                        <p:attrNameLst>
                                          <p:attrName>ppt_x</p:attrName>
                                        </p:attrNameLst>
                                      </p:cBhvr>
                                      <p:tavLst>
                                        <p:tav tm="0">
                                          <p:val>
                                            <p:strVal val="1+#ppt_w/2"/>
                                          </p:val>
                                        </p:tav>
                                        <p:tav tm="100000">
                                          <p:val>
                                            <p:strVal val="#ppt_x"/>
                                          </p:val>
                                        </p:tav>
                                      </p:tavLst>
                                    </p:anim>
                                    <p:anim calcmode="lin" valueType="num">
                                      <p:cBhvr additive="base">
                                        <p:cTn id="44" dur="500" fill="hold"/>
                                        <p:tgtEl>
                                          <p:spTgt spid="3483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4828"/>
                                        </p:tgtEl>
                                        <p:attrNameLst>
                                          <p:attrName>style.visibility</p:attrName>
                                        </p:attrNameLst>
                                      </p:cBhvr>
                                      <p:to>
                                        <p:strVal val="visible"/>
                                      </p:to>
                                    </p:set>
                                    <p:animEffect transition="in" filter="fade">
                                      <p:cBhvr>
                                        <p:cTn id="48" dur="500"/>
                                        <p:tgtEl>
                                          <p:spTgt spid="34828"/>
                                        </p:tgtEl>
                                      </p:cBhvr>
                                    </p:animEffect>
                                    <p:anim calcmode="lin" valueType="num">
                                      <p:cBhvr>
                                        <p:cTn id="49" dur="500" fill="hold"/>
                                        <p:tgtEl>
                                          <p:spTgt spid="34828"/>
                                        </p:tgtEl>
                                        <p:attrNameLst>
                                          <p:attrName>ppt_x</p:attrName>
                                        </p:attrNameLst>
                                      </p:cBhvr>
                                      <p:tavLst>
                                        <p:tav tm="0">
                                          <p:val>
                                            <p:strVal val="#ppt_x"/>
                                          </p:val>
                                        </p:tav>
                                        <p:tav tm="100000">
                                          <p:val>
                                            <p:strVal val="#ppt_x"/>
                                          </p:val>
                                        </p:tav>
                                      </p:tavLst>
                                    </p:anim>
                                    <p:anim calcmode="lin" valueType="num">
                                      <p:cBhvr>
                                        <p:cTn id="50" dur="500" fill="hold"/>
                                        <p:tgtEl>
                                          <p:spTgt spid="348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827"/>
                                        </p:tgtEl>
                                        <p:attrNameLst>
                                          <p:attrName>style.visibility</p:attrName>
                                        </p:attrNameLst>
                                      </p:cBhvr>
                                      <p:to>
                                        <p:strVal val="visible"/>
                                      </p:to>
                                    </p:set>
                                    <p:animEffect transition="in" filter="fade">
                                      <p:cBhvr>
                                        <p:cTn id="53" dur="500"/>
                                        <p:tgtEl>
                                          <p:spTgt spid="34827"/>
                                        </p:tgtEl>
                                      </p:cBhvr>
                                    </p:animEffect>
                                    <p:anim calcmode="lin" valueType="num">
                                      <p:cBhvr>
                                        <p:cTn id="54" dur="500" fill="hold"/>
                                        <p:tgtEl>
                                          <p:spTgt spid="34827"/>
                                        </p:tgtEl>
                                        <p:attrNameLst>
                                          <p:attrName>ppt_x</p:attrName>
                                        </p:attrNameLst>
                                      </p:cBhvr>
                                      <p:tavLst>
                                        <p:tav tm="0">
                                          <p:val>
                                            <p:strVal val="#ppt_x"/>
                                          </p:val>
                                        </p:tav>
                                        <p:tav tm="100000">
                                          <p:val>
                                            <p:strVal val="#ppt_x"/>
                                          </p:val>
                                        </p:tav>
                                      </p:tavLst>
                                    </p:anim>
                                    <p:anim calcmode="lin" valueType="num">
                                      <p:cBhvr>
                                        <p:cTn id="55" dur="500" fill="hold"/>
                                        <p:tgtEl>
                                          <p:spTgt spid="34827"/>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 presetClass="entr" presetSubtype="2" fill="hold" nodeType="afterEffect">
                                  <p:stCondLst>
                                    <p:cond delay="0"/>
                                  </p:stCondLst>
                                  <p:childTnLst>
                                    <p:set>
                                      <p:cBhvr>
                                        <p:cTn id="58" dur="1" fill="hold">
                                          <p:stCondLst>
                                            <p:cond delay="0"/>
                                          </p:stCondLst>
                                        </p:cTn>
                                        <p:tgtEl>
                                          <p:spTgt spid="34822"/>
                                        </p:tgtEl>
                                        <p:attrNameLst>
                                          <p:attrName>style.visibility</p:attrName>
                                        </p:attrNameLst>
                                      </p:cBhvr>
                                      <p:to>
                                        <p:strVal val="visible"/>
                                      </p:to>
                                    </p:set>
                                    <p:anim calcmode="lin" valueType="num">
                                      <p:cBhvr additive="base">
                                        <p:cTn id="59" dur="500" fill="hold"/>
                                        <p:tgtEl>
                                          <p:spTgt spid="34822"/>
                                        </p:tgtEl>
                                        <p:attrNameLst>
                                          <p:attrName>ppt_x</p:attrName>
                                        </p:attrNameLst>
                                      </p:cBhvr>
                                      <p:tavLst>
                                        <p:tav tm="0">
                                          <p:val>
                                            <p:strVal val="1+#ppt_w/2"/>
                                          </p:val>
                                        </p:tav>
                                        <p:tav tm="100000">
                                          <p:val>
                                            <p:strVal val="#ppt_x"/>
                                          </p:val>
                                        </p:tav>
                                      </p:tavLst>
                                    </p:anim>
                                    <p:anim calcmode="lin" valueType="num">
                                      <p:cBhvr additive="base">
                                        <p:cTn id="60" dur="500" fill="hold"/>
                                        <p:tgtEl>
                                          <p:spTgt spid="348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fill="hold" nodeType="afterEffect">
                                  <p:stCondLst>
                                    <p:cond delay="0"/>
                                  </p:stCondLst>
                                  <p:childTnLst>
                                    <p:set>
                                      <p:cBhvr>
                                        <p:cTn id="63" dur="1" fill="hold">
                                          <p:stCondLst>
                                            <p:cond delay="0"/>
                                          </p:stCondLst>
                                        </p:cTn>
                                        <p:tgtEl>
                                          <p:spTgt spid="34817"/>
                                        </p:tgtEl>
                                        <p:attrNameLst>
                                          <p:attrName>style.visibility</p:attrName>
                                        </p:attrNameLst>
                                      </p:cBhvr>
                                      <p:to>
                                        <p:strVal val="visible"/>
                                      </p:to>
                                    </p:set>
                                    <p:anim calcmode="lin" valueType="num">
                                      <p:cBhvr additive="base">
                                        <p:cTn id="64" dur="500" fill="hold"/>
                                        <p:tgtEl>
                                          <p:spTgt spid="34817"/>
                                        </p:tgtEl>
                                        <p:attrNameLst>
                                          <p:attrName>ppt_x</p:attrName>
                                        </p:attrNameLst>
                                      </p:cBhvr>
                                      <p:tavLst>
                                        <p:tav tm="0">
                                          <p:val>
                                            <p:strVal val="1+#ppt_w/2"/>
                                          </p:val>
                                        </p:tav>
                                        <p:tav tm="100000">
                                          <p:val>
                                            <p:strVal val="#ppt_x"/>
                                          </p:val>
                                        </p:tav>
                                      </p:tavLst>
                                    </p:anim>
                                    <p:anim calcmode="lin" valueType="num">
                                      <p:cBhvr additive="base">
                                        <p:cTn id="65" dur="500" fill="hold"/>
                                        <p:tgtEl>
                                          <p:spTgt spid="34817"/>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2" fill="hold" nodeType="afterEffect">
                                  <p:stCondLst>
                                    <p:cond delay="0"/>
                                  </p:stCondLst>
                                  <p:childTnLst>
                                    <p:set>
                                      <p:cBhvr>
                                        <p:cTn id="68" dur="1" fill="hold">
                                          <p:stCondLst>
                                            <p:cond delay="0"/>
                                          </p:stCondLst>
                                        </p:cTn>
                                        <p:tgtEl>
                                          <p:spTgt spid="34823"/>
                                        </p:tgtEl>
                                        <p:attrNameLst>
                                          <p:attrName>style.visibility</p:attrName>
                                        </p:attrNameLst>
                                      </p:cBhvr>
                                      <p:to>
                                        <p:strVal val="visible"/>
                                      </p:to>
                                    </p:set>
                                    <p:anim calcmode="lin" valueType="num">
                                      <p:cBhvr additive="base">
                                        <p:cTn id="69" dur="500" fill="hold"/>
                                        <p:tgtEl>
                                          <p:spTgt spid="34823"/>
                                        </p:tgtEl>
                                        <p:attrNameLst>
                                          <p:attrName>ppt_x</p:attrName>
                                        </p:attrNameLst>
                                      </p:cBhvr>
                                      <p:tavLst>
                                        <p:tav tm="0">
                                          <p:val>
                                            <p:strVal val="1+#ppt_w/2"/>
                                          </p:val>
                                        </p:tav>
                                        <p:tav tm="100000">
                                          <p:val>
                                            <p:strVal val="#ppt_x"/>
                                          </p:val>
                                        </p:tav>
                                      </p:tavLst>
                                    </p:anim>
                                    <p:anim calcmode="lin" valueType="num">
                                      <p:cBhvr additive="base">
                                        <p:cTn id="70" dur="500" fill="hold"/>
                                        <p:tgtEl>
                                          <p:spTgt spid="34823"/>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fill="hold" nodeType="afterEffect">
                                  <p:stCondLst>
                                    <p:cond delay="0"/>
                                  </p:stCondLst>
                                  <p:childTnLst>
                                    <p:set>
                                      <p:cBhvr>
                                        <p:cTn id="73" dur="1" fill="hold">
                                          <p:stCondLst>
                                            <p:cond delay="0"/>
                                          </p:stCondLst>
                                        </p:cTn>
                                        <p:tgtEl>
                                          <p:spTgt spid="34824"/>
                                        </p:tgtEl>
                                        <p:attrNameLst>
                                          <p:attrName>style.visibility</p:attrName>
                                        </p:attrNameLst>
                                      </p:cBhvr>
                                      <p:to>
                                        <p:strVal val="visible"/>
                                      </p:to>
                                    </p:set>
                                    <p:anim calcmode="lin" valueType="num">
                                      <p:cBhvr additive="base">
                                        <p:cTn id="74" dur="500" fill="hold"/>
                                        <p:tgtEl>
                                          <p:spTgt spid="34824"/>
                                        </p:tgtEl>
                                        <p:attrNameLst>
                                          <p:attrName>ppt_x</p:attrName>
                                        </p:attrNameLst>
                                      </p:cBhvr>
                                      <p:tavLst>
                                        <p:tav tm="0">
                                          <p:val>
                                            <p:strVal val="1+#ppt_w/2"/>
                                          </p:val>
                                        </p:tav>
                                        <p:tav tm="100000">
                                          <p:val>
                                            <p:strVal val="#ppt_x"/>
                                          </p:val>
                                        </p:tav>
                                      </p:tavLst>
                                    </p:anim>
                                    <p:anim calcmode="lin" valueType="num">
                                      <p:cBhvr additive="base">
                                        <p:cTn id="75"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6" grpId="0"/>
      <p:bldP spid="34827" grpId="0"/>
      <p:bldP spid="34828" grpId="0"/>
      <p:bldP spid="34832" grpId="0" autoUpdateAnimBg="0"/>
      <p:bldP spid="3483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a:spLocks/>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 fmla="*/ 0 w 10000"/>
                <a:gd name="connsiteY0" fmla="*/ 5342 h 6013"/>
                <a:gd name="connsiteX1" fmla="*/ 0 w 10000"/>
                <a:gd name="connsiteY1" fmla="*/ 5342 h 6013"/>
                <a:gd name="connsiteX2" fmla="*/ 5000 w 10000"/>
                <a:gd name="connsiteY2" fmla="*/ 6013 h 6013"/>
                <a:gd name="connsiteX3" fmla="*/ 5000 w 10000"/>
                <a:gd name="connsiteY3" fmla="*/ 6013 h 6013"/>
                <a:gd name="connsiteX4" fmla="*/ 10000 w 10000"/>
                <a:gd name="connsiteY4" fmla="*/ 5342 h 6013"/>
                <a:gd name="connsiteX5" fmla="*/ 10000 w 10000"/>
                <a:gd name="connsiteY5" fmla="*/ 5342 h 6013"/>
                <a:gd name="connsiteX6" fmla="*/ 10000 w 10000"/>
                <a:gd name="connsiteY6" fmla="*/ 0 h 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36159" tIns="18080" rIns="36159" bIns="18080" numCol="1" anchor="t" anchorCtr="0" compatLnSpc="1">
              <a:prstTxWarp prst="textNoShape">
                <a:avLst/>
              </a:prstTxWarp>
            </a:bodyPr>
            <a:lstStyle/>
            <a:p>
              <a:pPr>
                <a:lnSpc>
                  <a:spcPct val="120000"/>
                </a:lnSpc>
              </a:pPr>
              <a:endParaRPr lang="en-US" sz="1582">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a:spLocks/>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9" tIns="18080" rIns="36159" bIns="18080" numCol="1" anchor="t" anchorCtr="0" compatLnSpc="1">
              <a:prstTxWarp prst="textNoShape">
                <a:avLst/>
              </a:prstTxWarp>
            </a:bodyPr>
            <a:lstStyle/>
            <a:p>
              <a:pPr>
                <a:lnSpc>
                  <a:spcPct val="120000"/>
                </a:lnSpc>
              </a:pPr>
              <a:endParaRPr lang="en-US" sz="1582">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a:spLocks/>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9" tIns="18080" rIns="36159" bIns="18080" numCol="1" anchor="t" anchorCtr="0" compatLnSpc="1">
              <a:prstTxWarp prst="textNoShape">
                <a:avLst/>
              </a:prstTxWarp>
            </a:bodyPr>
            <a:lstStyle/>
            <a:p>
              <a:pPr>
                <a:lnSpc>
                  <a:spcPct val="120000"/>
                </a:lnSpc>
              </a:pPr>
              <a:endParaRPr lang="en-US" sz="1582">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a:spLocks/>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9" tIns="18080" rIns="36159" bIns="18080" numCol="1" anchor="t" anchorCtr="0" compatLnSpc="1">
              <a:prstTxWarp prst="textNoShape">
                <a:avLst/>
              </a:prstTxWarp>
            </a:bodyPr>
            <a:lstStyle/>
            <a:p>
              <a:pPr>
                <a:lnSpc>
                  <a:spcPct val="120000"/>
                </a:lnSpc>
              </a:pPr>
              <a:endParaRPr lang="en-US" sz="1582">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a:spLocks/>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9" tIns="18080" rIns="36159" bIns="18080" numCol="1" anchor="t" anchorCtr="0" compatLnSpc="1">
              <a:prstTxWarp prst="textNoShape">
                <a:avLst/>
              </a:prstTxWarp>
            </a:bodyPr>
            <a:lstStyle/>
            <a:p>
              <a:pPr>
                <a:lnSpc>
                  <a:spcPct val="120000"/>
                </a:lnSpc>
              </a:pPr>
              <a:endParaRPr lang="en-US" sz="1582">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a:spLocks/>
          </p:cNvSpPr>
          <p:nvPr/>
        </p:nvSpPr>
        <p:spPr>
          <a:xfrm>
            <a:off x="2819533" y="1987245"/>
            <a:ext cx="1368594" cy="357779"/>
          </a:xfrm>
          <a:prstGeom prst="rect">
            <a:avLst/>
          </a:prstGeom>
        </p:spPr>
        <p:txBody>
          <a:bodyPr vert="horz" lIns="0" tIns="103884" rIns="0" bIns="103884" anchor="t"/>
          <a:lstStyle>
            <a:lvl1pPr marL="0" indent="0" algn="r"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a:spLocks/>
          </p:cNvSpPr>
          <p:nvPr/>
        </p:nvSpPr>
        <p:spPr>
          <a:xfrm>
            <a:off x="1811419" y="2443352"/>
            <a:ext cx="2376707" cy="628444"/>
          </a:xfrm>
          <a:prstGeom prst="rect">
            <a:avLst/>
          </a:prstGeom>
        </p:spPr>
        <p:txBody>
          <a:bodyPr vert="horz" lIns="0" tIns="0" rIns="0" bIns="0"/>
          <a:lstStyle>
            <a:lvl1pPr marL="0" indent="0" algn="r"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9">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a:spLocks/>
          </p:cNvSpPr>
          <p:nvPr/>
        </p:nvSpPr>
        <p:spPr>
          <a:xfrm>
            <a:off x="4449727" y="2245549"/>
            <a:ext cx="614632" cy="507229"/>
          </a:xfrm>
          <a:prstGeom prst="rect">
            <a:avLst/>
          </a:prstGeom>
        </p:spPr>
        <p:txBody>
          <a:bodyPr vert="horz" lIns="0" tIns="103884" rIns="0" bIns="103884"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a:spLocks/>
          </p:cNvSpPr>
          <p:nvPr/>
        </p:nvSpPr>
        <p:spPr>
          <a:xfrm>
            <a:off x="8875276" y="1987245"/>
            <a:ext cx="1611069" cy="357779"/>
          </a:xfrm>
          <a:prstGeom prst="rect">
            <a:avLst/>
          </a:prstGeom>
        </p:spPr>
        <p:txBody>
          <a:bodyPr vert="horz" lIns="0" tIns="103884" rIns="0" bIns="103884"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a:spLocks/>
          </p:cNvSpPr>
          <p:nvPr/>
        </p:nvSpPr>
        <p:spPr>
          <a:xfrm>
            <a:off x="8875276" y="2443352"/>
            <a:ext cx="2408641" cy="613930"/>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9">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a:spLocks/>
          </p:cNvSpPr>
          <p:nvPr/>
        </p:nvSpPr>
        <p:spPr>
          <a:xfrm>
            <a:off x="8034824" y="2245549"/>
            <a:ext cx="614632" cy="507229"/>
          </a:xfrm>
          <a:prstGeom prst="rect">
            <a:avLst/>
          </a:prstGeom>
        </p:spPr>
        <p:txBody>
          <a:bodyPr vert="horz" lIns="0" tIns="103884" rIns="0" bIns="103884"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a:spLocks/>
          </p:cNvSpPr>
          <p:nvPr/>
        </p:nvSpPr>
        <p:spPr>
          <a:xfrm>
            <a:off x="2819533" y="4938877"/>
            <a:ext cx="1368594" cy="357779"/>
          </a:xfrm>
          <a:prstGeom prst="rect">
            <a:avLst/>
          </a:prstGeom>
        </p:spPr>
        <p:txBody>
          <a:bodyPr vert="horz" lIns="0" tIns="103884" rIns="0" bIns="103884"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a:spLocks/>
          </p:cNvSpPr>
          <p:nvPr/>
        </p:nvSpPr>
        <p:spPr>
          <a:xfrm>
            <a:off x="1811419" y="5394984"/>
            <a:ext cx="2376707" cy="628444"/>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9">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a:spLocks/>
          </p:cNvSpPr>
          <p:nvPr/>
        </p:nvSpPr>
        <p:spPr>
          <a:xfrm>
            <a:off x="4398256" y="5197181"/>
            <a:ext cx="614632" cy="507229"/>
          </a:xfrm>
          <a:prstGeom prst="rect">
            <a:avLst/>
          </a:prstGeom>
        </p:spPr>
        <p:txBody>
          <a:bodyPr vert="horz" lIns="0" tIns="103884" rIns="0" bIns="103884"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a:spLocks/>
          </p:cNvSpPr>
          <p:nvPr/>
        </p:nvSpPr>
        <p:spPr>
          <a:xfrm>
            <a:off x="8869792" y="4938877"/>
            <a:ext cx="1611069" cy="357779"/>
          </a:xfrm>
          <a:prstGeom prst="rect">
            <a:avLst/>
          </a:prstGeom>
        </p:spPr>
        <p:txBody>
          <a:bodyPr vert="horz" lIns="0" tIns="103884" rIns="0" bIns="103884"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a:spLocks/>
          </p:cNvSpPr>
          <p:nvPr/>
        </p:nvSpPr>
        <p:spPr>
          <a:xfrm>
            <a:off x="8869792" y="5394984"/>
            <a:ext cx="2408641" cy="613930"/>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9">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a:spLocks/>
          </p:cNvSpPr>
          <p:nvPr/>
        </p:nvSpPr>
        <p:spPr>
          <a:xfrm>
            <a:off x="8034824" y="5197181"/>
            <a:ext cx="614632" cy="507229"/>
          </a:xfrm>
          <a:prstGeom prst="rect">
            <a:avLst/>
          </a:prstGeom>
        </p:spPr>
        <p:txBody>
          <a:bodyPr vert="horz" lIns="0" tIns="103884" rIns="0" bIns="103884"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04</a:t>
            </a:r>
          </a:p>
        </p:txBody>
      </p:sp>
      <p:sp>
        <p:nvSpPr>
          <p:cNvPr id="3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573439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graphicFrame>
        <p:nvGraphicFramePr>
          <p:cNvPr id="10" name="Chart 9"/>
          <p:cNvGraphicFramePr/>
          <p:nvPr>
            <p:extLst/>
          </p:nvPr>
        </p:nvGraphicFramePr>
        <p:xfrm>
          <a:off x="5573787" y="2104157"/>
          <a:ext cx="6398407" cy="3748987"/>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2"/>
          <p:cNvSpPr txBox="1">
            <a:spLocks/>
          </p:cNvSpPr>
          <p:nvPr/>
        </p:nvSpPr>
        <p:spPr>
          <a:xfrm>
            <a:off x="1829371" y="2480444"/>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a:spLocks/>
          </p:cNvSpPr>
          <p:nvPr/>
        </p:nvSpPr>
        <p:spPr>
          <a:xfrm>
            <a:off x="1813592" y="3362328"/>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Content Placeholder 2"/>
          <p:cNvSpPr txBox="1">
            <a:spLocks/>
          </p:cNvSpPr>
          <p:nvPr/>
        </p:nvSpPr>
        <p:spPr>
          <a:xfrm>
            <a:off x="1813592" y="4244212"/>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Content Placeholder 2"/>
          <p:cNvSpPr txBox="1">
            <a:spLocks/>
          </p:cNvSpPr>
          <p:nvPr/>
        </p:nvSpPr>
        <p:spPr>
          <a:xfrm>
            <a:off x="1829371" y="5126097"/>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987983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7" dur="2000"/>
                                        <p:tgtEl>
                                          <p:spTgt spid="10">
                                            <p:graphicEl>
                                              <a:chart seriesIdx="-3" categoryIdx="-3" bldStep="gridLegend"/>
                                            </p:graphicEl>
                                          </p:spTgt>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heel(1)">
                                      <p:cBhvr>
                                        <p:cTn id="10" dur="2000"/>
                                        <p:tgtEl>
                                          <p:spTgt spid="10">
                                            <p:graphicEl>
                                              <a:chart seriesIdx="0" categoryIdx="-4" bldStep="series"/>
                                            </p:graphicEl>
                                          </p:spTgt>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par>
                                <p:cTn id="17" presetID="22" presetClass="entr" presetSubtype="8" fill="hold" grpId="0" nodeType="withEffect">
                                  <p:stCondLst>
                                    <p:cond delay="32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0998" i="0" dirty="0" smtClean="0">
                <a:solidFill>
                  <a:srgbClr val="FF0000"/>
                </a:solidFill>
                <a:latin typeface="Agency FB" panose="020B0503020202020204" pitchFamily="34" charset="0"/>
                <a:ea typeface="+mj-ea"/>
                <a:cs typeface="Arial" panose="020B0604020202020204" pitchFamily="34" charset="0"/>
              </a:rPr>
              <a:t>04</a:t>
            </a:r>
            <a:endParaRPr lang="zh-CN" altLang="en-US" sz="20998"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7"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7" i="0" dirty="0">
              <a:solidFill>
                <a:srgbClr val="FF0000"/>
              </a:solidFill>
              <a:latin typeface="Agency FB" panose="020B050302020202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8" y="4229046"/>
            <a:ext cx="12873848" cy="3025354"/>
          </a:xfrm>
          <a:prstGeom prst="rect">
            <a:avLst/>
          </a:prstGeom>
        </p:spPr>
      </p:pic>
    </p:spTree>
    <p:extLst>
      <p:ext uri="{BB962C8B-B14F-4D97-AF65-F5344CB8AC3E}">
        <p14:creationId xmlns:p14="http://schemas.microsoft.com/office/powerpoint/2010/main" val="2644271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sp>
        <p:nvSpPr>
          <p:cNvPr id="10" name="矩形 9"/>
          <p:cNvSpPr/>
          <p:nvPr/>
        </p:nvSpPr>
        <p:spPr>
          <a:xfrm>
            <a:off x="-14289" y="-28575"/>
            <a:ext cx="12873039" cy="726122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6"/>
          <p:cNvSpPr>
            <a:spLocks noChangeArrowheads="1"/>
          </p:cNvSpPr>
          <p:nvPr/>
        </p:nvSpPr>
        <p:spPr bwMode="auto">
          <a:xfrm>
            <a:off x="11040035" y="-13448"/>
            <a:ext cx="95414" cy="7214347"/>
          </a:xfrm>
          <a:prstGeom prst="rect">
            <a:avLst/>
          </a:prstGeom>
          <a:solidFill>
            <a:schemeClr val="accent4">
              <a:alpha val="69804"/>
            </a:schemeClr>
          </a:solidFill>
          <a:ln w="0">
            <a:noFill/>
            <a:prstDash val="solid"/>
            <a:miter lim="800000"/>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7" name="Rectangle 7"/>
          <p:cNvSpPr>
            <a:spLocks noChangeArrowheads="1"/>
          </p:cNvSpPr>
          <p:nvPr/>
        </p:nvSpPr>
        <p:spPr bwMode="auto">
          <a:xfrm>
            <a:off x="6965576" y="-40342"/>
            <a:ext cx="79048" cy="7272991"/>
          </a:xfrm>
          <a:prstGeom prst="rect">
            <a:avLst/>
          </a:prstGeom>
          <a:solidFill>
            <a:schemeClr val="accent3">
              <a:alpha val="69804"/>
            </a:schemeClr>
          </a:solidFill>
          <a:ln w="0">
            <a:noFill/>
            <a:prstDash val="solid"/>
            <a:miter lim="800000"/>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8" name="Rectangle 8"/>
          <p:cNvSpPr>
            <a:spLocks noChangeArrowheads="1"/>
          </p:cNvSpPr>
          <p:nvPr/>
        </p:nvSpPr>
        <p:spPr bwMode="auto">
          <a:xfrm>
            <a:off x="-14289" y="4131655"/>
            <a:ext cx="12872687" cy="58765"/>
          </a:xfrm>
          <a:prstGeom prst="rect">
            <a:avLst/>
          </a:prstGeom>
          <a:solidFill>
            <a:schemeClr val="accent2">
              <a:alpha val="69804"/>
            </a:schemeClr>
          </a:solidFill>
          <a:ln w="0">
            <a:noFill/>
            <a:prstDash val="solid"/>
            <a:miter lim="800000"/>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9" name="Rectangle 9"/>
          <p:cNvSpPr>
            <a:spLocks noChangeArrowheads="1"/>
          </p:cNvSpPr>
          <p:nvPr/>
        </p:nvSpPr>
        <p:spPr bwMode="auto">
          <a:xfrm>
            <a:off x="2976588" y="2796536"/>
            <a:ext cx="3988988" cy="1335119"/>
          </a:xfrm>
          <a:prstGeom prst="rect">
            <a:avLst/>
          </a:prstGeom>
          <a:solidFill>
            <a:schemeClr val="accent1">
              <a:alpha val="69804"/>
            </a:schemeClr>
          </a:solidFill>
          <a:ln w="0">
            <a:noFill/>
            <a:prstDash val="solid"/>
            <a:miter lim="800000"/>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2" name="TextBox 32"/>
          <p:cNvSpPr txBox="1"/>
          <p:nvPr/>
        </p:nvSpPr>
        <p:spPr>
          <a:xfrm>
            <a:off x="4110581" y="3037110"/>
            <a:ext cx="2664296" cy="1015663"/>
          </a:xfrm>
          <a:prstGeom prst="rect">
            <a:avLst/>
          </a:prstGeom>
          <a:noFill/>
        </p:spPr>
        <p:txBody>
          <a:bodyPr wrap="square" rtlCol="0">
            <a:spAutoFit/>
          </a:bodyPr>
          <a:lstStyle/>
          <a:p>
            <a:pPr algn="r"/>
            <a:r>
              <a:rPr lang="en-US" altLang="zh-CN" sz="2400" dirty="0">
                <a:solidFill>
                  <a:schemeClr val="bg1"/>
                </a:solidFill>
                <a:ea typeface="微软雅黑" panose="020B0503020204020204" pitchFamily="34" charset="-122"/>
              </a:rPr>
              <a:t>ADD RELATED</a:t>
            </a:r>
          </a:p>
          <a:p>
            <a:pPr algn="r"/>
            <a:r>
              <a:rPr lang="en-US" altLang="zh-CN" sz="3600" dirty="0">
                <a:solidFill>
                  <a:schemeClr val="bg1"/>
                </a:solidFill>
                <a:latin typeface="Impact" panose="020B0806030902050204" pitchFamily="34" charset="0"/>
                <a:ea typeface="微软雅黑" panose="020B0503020204020204" pitchFamily="34" charset="-122"/>
              </a:rPr>
              <a:t>TITLE WORDS</a:t>
            </a:r>
            <a:endParaRPr lang="zh-CN" altLang="en-US" sz="36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543103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0"/>
                                        </p:tgtEl>
                                        <p:attrNameLst>
                                          <p:attrName>ppt_x</p:attrName>
                                          <p:attrName>ppt_y</p:attrName>
                                        </p:attrNameLst>
                                      </p:cBhvr>
                                    </p:animMotion>
                                    <p:animEffect transition="in" filter="fade">
                                      <p:cBhvr>
                                        <p:cTn id="9" dur="500"/>
                                        <p:tgtEl>
                                          <p:spTgt spid="1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50" fill="hold"/>
                                        <p:tgtEl>
                                          <p:spTgt spid="12"/>
                                        </p:tgtEl>
                                        <p:attrNameLst>
                                          <p:attrName>ppt_x</p:attrName>
                                        </p:attrNameLst>
                                      </p:cBhvr>
                                      <p:tavLst>
                                        <p:tav tm="0">
                                          <p:val>
                                            <p:strVal val="0-#ppt_w/2"/>
                                          </p:val>
                                        </p:tav>
                                        <p:tav tm="100000">
                                          <p:val>
                                            <p:strVal val="#ppt_x"/>
                                          </p:val>
                                        </p:tav>
                                      </p:tavLst>
                                    </p:anim>
                                    <p:anim calcmode="lin" valueType="num">
                                      <p:cBhvr additive="base">
                                        <p:cTn id="30"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grpSp>
        <p:nvGrpSpPr>
          <p:cNvPr id="50" name="Group 183"/>
          <p:cNvGrpSpPr>
            <a:grpSpLocks/>
          </p:cNvGrpSpPr>
          <p:nvPr/>
        </p:nvGrpSpPr>
        <p:grpSpPr bwMode="auto">
          <a:xfrm>
            <a:off x="1964879" y="2968253"/>
            <a:ext cx="3806834" cy="2532604"/>
            <a:chOff x="2462" y="1898"/>
            <a:chExt cx="2641" cy="1757"/>
          </a:xfrm>
        </p:grpSpPr>
        <p:sp>
          <p:nvSpPr>
            <p:cNvPr id="75" name="Freeform 7"/>
            <p:cNvSpPr>
              <a:spLocks/>
            </p:cNvSpPr>
            <p:nvPr/>
          </p:nvSpPr>
          <p:spPr bwMode="auto">
            <a:xfrm>
              <a:off x="2462" y="2543"/>
              <a:ext cx="1339" cy="1112"/>
            </a:xfrm>
            <a:custGeom>
              <a:avLst/>
              <a:gdLst>
                <a:gd name="T0" fmla="*/ 26 w 1339"/>
                <a:gd name="T1" fmla="*/ 229 h 1112"/>
                <a:gd name="T2" fmla="*/ 1339 w 1339"/>
                <a:gd name="T3" fmla="*/ 1112 h 1112"/>
                <a:gd name="T4" fmla="*/ 1339 w 1339"/>
                <a:gd name="T5" fmla="*/ 864 h 1112"/>
                <a:gd name="T6" fmla="*/ 0 w 1339"/>
                <a:gd name="T7" fmla="*/ 0 h 1112"/>
                <a:gd name="T8" fmla="*/ 26 w 1339"/>
                <a:gd name="T9" fmla="*/ 229 h 1112"/>
              </a:gdLst>
              <a:ahLst/>
              <a:cxnLst>
                <a:cxn ang="0">
                  <a:pos x="T0" y="T1"/>
                </a:cxn>
                <a:cxn ang="0">
                  <a:pos x="T2" y="T3"/>
                </a:cxn>
                <a:cxn ang="0">
                  <a:pos x="T4" y="T5"/>
                </a:cxn>
                <a:cxn ang="0">
                  <a:pos x="T6" y="T7"/>
                </a:cxn>
                <a:cxn ang="0">
                  <a:pos x="T8" y="T9"/>
                </a:cxn>
              </a:cxnLst>
              <a:rect l="0" t="0" r="r" b="b"/>
              <a:pathLst>
                <a:path w="1339" h="1112">
                  <a:moveTo>
                    <a:pt x="26" y="229"/>
                  </a:moveTo>
                  <a:lnTo>
                    <a:pt x="1339" y="1112"/>
                  </a:lnTo>
                  <a:lnTo>
                    <a:pt x="1339" y="864"/>
                  </a:lnTo>
                  <a:lnTo>
                    <a:pt x="0" y="0"/>
                  </a:lnTo>
                  <a:lnTo>
                    <a:pt x="26" y="229"/>
                  </a:lnTo>
                  <a:close/>
                </a:path>
              </a:pathLst>
            </a:custGeom>
            <a:solidFill>
              <a:schemeClr val="tx1">
                <a:lumMod val="65000"/>
                <a:lumOff val="35000"/>
              </a:schemeClr>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8"/>
            <p:cNvSpPr>
              <a:spLocks/>
            </p:cNvSpPr>
            <p:nvPr/>
          </p:nvSpPr>
          <p:spPr bwMode="auto">
            <a:xfrm>
              <a:off x="3801" y="2529"/>
              <a:ext cx="1302" cy="1126"/>
            </a:xfrm>
            <a:custGeom>
              <a:avLst/>
              <a:gdLst>
                <a:gd name="T0" fmla="*/ 0 w 1302"/>
                <a:gd name="T1" fmla="*/ 878 h 1126"/>
                <a:gd name="T2" fmla="*/ 0 w 1302"/>
                <a:gd name="T3" fmla="*/ 1126 h 1126"/>
                <a:gd name="T4" fmla="*/ 1273 w 1302"/>
                <a:gd name="T5" fmla="*/ 229 h 1126"/>
                <a:gd name="T6" fmla="*/ 1302 w 1302"/>
                <a:gd name="T7" fmla="*/ 0 h 1126"/>
                <a:gd name="T8" fmla="*/ 0 w 1302"/>
                <a:gd name="T9" fmla="*/ 878 h 1126"/>
              </a:gdLst>
              <a:ahLst/>
              <a:cxnLst>
                <a:cxn ang="0">
                  <a:pos x="T0" y="T1"/>
                </a:cxn>
                <a:cxn ang="0">
                  <a:pos x="T2" y="T3"/>
                </a:cxn>
                <a:cxn ang="0">
                  <a:pos x="T4" y="T5"/>
                </a:cxn>
                <a:cxn ang="0">
                  <a:pos x="T6" y="T7"/>
                </a:cxn>
                <a:cxn ang="0">
                  <a:pos x="T8" y="T9"/>
                </a:cxn>
              </a:cxnLst>
              <a:rect l="0" t="0" r="r" b="b"/>
              <a:pathLst>
                <a:path w="1302" h="1126">
                  <a:moveTo>
                    <a:pt x="0" y="878"/>
                  </a:moveTo>
                  <a:lnTo>
                    <a:pt x="0" y="1126"/>
                  </a:lnTo>
                  <a:lnTo>
                    <a:pt x="1273" y="229"/>
                  </a:lnTo>
                  <a:lnTo>
                    <a:pt x="1302" y="0"/>
                  </a:lnTo>
                  <a:lnTo>
                    <a:pt x="0" y="878"/>
                  </a:lnTo>
                  <a:close/>
                </a:path>
              </a:pathLst>
            </a:custGeom>
            <a:solidFill>
              <a:schemeClr val="tx1">
                <a:lumMod val="75000"/>
                <a:lumOff val="25000"/>
              </a:schemeClr>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9"/>
            <p:cNvSpPr>
              <a:spLocks/>
            </p:cNvSpPr>
            <p:nvPr/>
          </p:nvSpPr>
          <p:spPr bwMode="auto">
            <a:xfrm>
              <a:off x="2462" y="1898"/>
              <a:ext cx="2641" cy="1509"/>
            </a:xfrm>
            <a:custGeom>
              <a:avLst/>
              <a:gdLst>
                <a:gd name="T0" fmla="*/ 1309 w 2641"/>
                <a:gd name="T1" fmla="*/ 0 h 1509"/>
                <a:gd name="T2" fmla="*/ 0 w 2641"/>
                <a:gd name="T3" fmla="*/ 645 h 1509"/>
                <a:gd name="T4" fmla="*/ 1339 w 2641"/>
                <a:gd name="T5" fmla="*/ 1509 h 1509"/>
                <a:gd name="T6" fmla="*/ 2641 w 2641"/>
                <a:gd name="T7" fmla="*/ 631 h 1509"/>
                <a:gd name="T8" fmla="*/ 1309 w 2641"/>
                <a:gd name="T9" fmla="*/ 0 h 1509"/>
              </a:gdLst>
              <a:ahLst/>
              <a:cxnLst>
                <a:cxn ang="0">
                  <a:pos x="T0" y="T1"/>
                </a:cxn>
                <a:cxn ang="0">
                  <a:pos x="T2" y="T3"/>
                </a:cxn>
                <a:cxn ang="0">
                  <a:pos x="T4" y="T5"/>
                </a:cxn>
                <a:cxn ang="0">
                  <a:pos x="T6" y="T7"/>
                </a:cxn>
                <a:cxn ang="0">
                  <a:pos x="T8" y="T9"/>
                </a:cxn>
              </a:cxnLst>
              <a:rect l="0" t="0" r="r" b="b"/>
              <a:pathLst>
                <a:path w="2641" h="1509">
                  <a:moveTo>
                    <a:pt x="1309" y="0"/>
                  </a:moveTo>
                  <a:lnTo>
                    <a:pt x="0" y="645"/>
                  </a:lnTo>
                  <a:lnTo>
                    <a:pt x="1339" y="1509"/>
                  </a:lnTo>
                  <a:lnTo>
                    <a:pt x="2641" y="631"/>
                  </a:lnTo>
                  <a:lnTo>
                    <a:pt x="1309" y="0"/>
                  </a:lnTo>
                  <a:close/>
                </a:path>
              </a:pathLst>
            </a:custGeom>
            <a:gradFill rotWithShape="1">
              <a:gsLst>
                <a:gs pos="0">
                  <a:srgbClr val="B0B0B0"/>
                </a:gs>
                <a:gs pos="100000">
                  <a:srgbClr val="828282"/>
                </a:gs>
              </a:gsLst>
              <a:lin ang="2700000" scaled="1"/>
            </a:gra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197"/>
          <p:cNvGrpSpPr>
            <a:grpSpLocks/>
          </p:cNvGrpSpPr>
          <p:nvPr/>
        </p:nvGrpSpPr>
        <p:grpSpPr bwMode="auto">
          <a:xfrm>
            <a:off x="3127916" y="2770578"/>
            <a:ext cx="1491886" cy="1122881"/>
            <a:chOff x="3260" y="1752"/>
            <a:chExt cx="1035" cy="779"/>
          </a:xfrm>
        </p:grpSpPr>
        <p:grpSp>
          <p:nvGrpSpPr>
            <p:cNvPr id="70" name="Group 194"/>
            <p:cNvGrpSpPr>
              <a:grpSpLocks/>
            </p:cNvGrpSpPr>
            <p:nvPr/>
          </p:nvGrpSpPr>
          <p:grpSpPr bwMode="auto">
            <a:xfrm>
              <a:off x="3260" y="1752"/>
              <a:ext cx="1035" cy="779"/>
              <a:chOff x="3260" y="1752"/>
              <a:chExt cx="1035" cy="779"/>
            </a:xfrm>
          </p:grpSpPr>
          <p:sp>
            <p:nvSpPr>
              <p:cNvPr id="72" name="Freeform 10"/>
              <p:cNvSpPr>
                <a:spLocks/>
              </p:cNvSpPr>
              <p:nvPr/>
            </p:nvSpPr>
            <p:spPr bwMode="auto">
              <a:xfrm>
                <a:off x="3260" y="1995"/>
                <a:ext cx="525" cy="536"/>
              </a:xfrm>
              <a:custGeom>
                <a:avLst/>
                <a:gdLst>
                  <a:gd name="T0" fmla="*/ 525 w 525"/>
                  <a:gd name="T1" fmla="*/ 536 h 536"/>
                  <a:gd name="T2" fmla="*/ 525 w 525"/>
                  <a:gd name="T3" fmla="*/ 272 h 536"/>
                  <a:gd name="T4" fmla="*/ 0 w 525"/>
                  <a:gd name="T5" fmla="*/ 0 h 536"/>
                  <a:gd name="T6" fmla="*/ 12 w 525"/>
                  <a:gd name="T7" fmla="*/ 255 h 536"/>
                  <a:gd name="T8" fmla="*/ 525 w 525"/>
                  <a:gd name="T9" fmla="*/ 536 h 536"/>
                </a:gdLst>
                <a:ahLst/>
                <a:cxnLst>
                  <a:cxn ang="0">
                    <a:pos x="T0" y="T1"/>
                  </a:cxn>
                  <a:cxn ang="0">
                    <a:pos x="T2" y="T3"/>
                  </a:cxn>
                  <a:cxn ang="0">
                    <a:pos x="T4" y="T5"/>
                  </a:cxn>
                  <a:cxn ang="0">
                    <a:pos x="T6" y="T7"/>
                  </a:cxn>
                  <a:cxn ang="0">
                    <a:pos x="T8" y="T9"/>
                  </a:cxn>
                </a:cxnLst>
                <a:rect l="0" t="0" r="r" b="b"/>
                <a:pathLst>
                  <a:path w="525" h="536">
                    <a:moveTo>
                      <a:pt x="525" y="536"/>
                    </a:moveTo>
                    <a:lnTo>
                      <a:pt x="525" y="272"/>
                    </a:lnTo>
                    <a:lnTo>
                      <a:pt x="0" y="0"/>
                    </a:lnTo>
                    <a:lnTo>
                      <a:pt x="12" y="255"/>
                    </a:lnTo>
                    <a:lnTo>
                      <a:pt x="525" y="536"/>
                    </a:lnTo>
                    <a:close/>
                  </a:path>
                </a:pathLst>
              </a:custGeom>
              <a:solidFill>
                <a:schemeClr val="accent2">
                  <a:lumMod val="75000"/>
                </a:schemeClr>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1"/>
              <p:cNvSpPr>
                <a:spLocks/>
              </p:cNvSpPr>
              <p:nvPr/>
            </p:nvSpPr>
            <p:spPr bwMode="auto">
              <a:xfrm>
                <a:off x="3785" y="1990"/>
                <a:ext cx="510" cy="541"/>
              </a:xfrm>
              <a:custGeom>
                <a:avLst/>
                <a:gdLst>
                  <a:gd name="T0" fmla="*/ 510 w 510"/>
                  <a:gd name="T1" fmla="*/ 0 h 541"/>
                  <a:gd name="T2" fmla="*/ 0 w 510"/>
                  <a:gd name="T3" fmla="*/ 277 h 541"/>
                  <a:gd name="T4" fmla="*/ 0 w 510"/>
                  <a:gd name="T5" fmla="*/ 541 h 541"/>
                  <a:gd name="T6" fmla="*/ 498 w 510"/>
                  <a:gd name="T7" fmla="*/ 255 h 541"/>
                  <a:gd name="T8" fmla="*/ 510 w 510"/>
                  <a:gd name="T9" fmla="*/ 0 h 541"/>
                </a:gdLst>
                <a:ahLst/>
                <a:cxnLst>
                  <a:cxn ang="0">
                    <a:pos x="T0" y="T1"/>
                  </a:cxn>
                  <a:cxn ang="0">
                    <a:pos x="T2" y="T3"/>
                  </a:cxn>
                  <a:cxn ang="0">
                    <a:pos x="T4" y="T5"/>
                  </a:cxn>
                  <a:cxn ang="0">
                    <a:pos x="T6" y="T7"/>
                  </a:cxn>
                  <a:cxn ang="0">
                    <a:pos x="T8" y="T9"/>
                  </a:cxn>
                </a:cxnLst>
                <a:rect l="0" t="0" r="r" b="b"/>
                <a:pathLst>
                  <a:path w="510" h="541">
                    <a:moveTo>
                      <a:pt x="510" y="0"/>
                    </a:moveTo>
                    <a:lnTo>
                      <a:pt x="0" y="277"/>
                    </a:lnTo>
                    <a:lnTo>
                      <a:pt x="0" y="541"/>
                    </a:lnTo>
                    <a:lnTo>
                      <a:pt x="498" y="255"/>
                    </a:lnTo>
                    <a:lnTo>
                      <a:pt x="510" y="0"/>
                    </a:lnTo>
                    <a:close/>
                  </a:path>
                </a:pathLst>
              </a:custGeom>
              <a:gradFill rotWithShape="1">
                <a:gsLst>
                  <a:gs pos="0">
                    <a:srgbClr val="5E5E5E"/>
                  </a:gs>
                  <a:gs pos="100000">
                    <a:srgbClr val="7F7F7F"/>
                  </a:gs>
                </a:gsLst>
                <a:lin ang="5400000" scaled="1"/>
              </a:gra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12"/>
              <p:cNvSpPr>
                <a:spLocks/>
              </p:cNvSpPr>
              <p:nvPr/>
            </p:nvSpPr>
            <p:spPr bwMode="auto">
              <a:xfrm>
                <a:off x="3260" y="1752"/>
                <a:ext cx="1035" cy="515"/>
              </a:xfrm>
              <a:custGeom>
                <a:avLst/>
                <a:gdLst>
                  <a:gd name="T0" fmla="*/ 1035 w 1035"/>
                  <a:gd name="T1" fmla="*/ 238 h 515"/>
                  <a:gd name="T2" fmla="*/ 513 w 1035"/>
                  <a:gd name="T3" fmla="*/ 0 h 515"/>
                  <a:gd name="T4" fmla="*/ 0 w 1035"/>
                  <a:gd name="T5" fmla="*/ 243 h 515"/>
                  <a:gd name="T6" fmla="*/ 525 w 1035"/>
                  <a:gd name="T7" fmla="*/ 515 h 515"/>
                  <a:gd name="T8" fmla="*/ 1035 w 1035"/>
                  <a:gd name="T9" fmla="*/ 238 h 515"/>
                </a:gdLst>
                <a:ahLst/>
                <a:cxnLst>
                  <a:cxn ang="0">
                    <a:pos x="T0" y="T1"/>
                  </a:cxn>
                  <a:cxn ang="0">
                    <a:pos x="T2" y="T3"/>
                  </a:cxn>
                  <a:cxn ang="0">
                    <a:pos x="T4" y="T5"/>
                  </a:cxn>
                  <a:cxn ang="0">
                    <a:pos x="T6" y="T7"/>
                  </a:cxn>
                  <a:cxn ang="0">
                    <a:pos x="T8" y="T9"/>
                  </a:cxn>
                </a:cxnLst>
                <a:rect l="0" t="0" r="r" b="b"/>
                <a:pathLst>
                  <a:path w="1035" h="515">
                    <a:moveTo>
                      <a:pt x="1035" y="238"/>
                    </a:moveTo>
                    <a:lnTo>
                      <a:pt x="513" y="0"/>
                    </a:lnTo>
                    <a:lnTo>
                      <a:pt x="0" y="243"/>
                    </a:lnTo>
                    <a:lnTo>
                      <a:pt x="525" y="515"/>
                    </a:lnTo>
                    <a:lnTo>
                      <a:pt x="1035" y="238"/>
                    </a:lnTo>
                    <a:close/>
                  </a:path>
                </a:pathLst>
              </a:custGeom>
              <a:solidFill>
                <a:schemeClr val="accent2"/>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 Box 27"/>
            <p:cNvSpPr txBox="1">
              <a:spLocks noChangeArrowheads="1"/>
            </p:cNvSpPr>
            <p:nvPr/>
          </p:nvSpPr>
          <p:spPr bwMode="auto">
            <a:xfrm>
              <a:off x="3432" y="1895"/>
              <a:ext cx="739"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30153">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grpSp>
      <p:grpSp>
        <p:nvGrpSpPr>
          <p:cNvPr id="52" name="Group 196"/>
          <p:cNvGrpSpPr>
            <a:grpSpLocks/>
          </p:cNvGrpSpPr>
          <p:nvPr/>
        </p:nvGrpSpPr>
        <p:grpSpPr bwMode="auto">
          <a:xfrm>
            <a:off x="2009566" y="3105649"/>
            <a:ext cx="1589904" cy="1239636"/>
            <a:chOff x="2670" y="2002"/>
            <a:chExt cx="1103" cy="860"/>
          </a:xfrm>
        </p:grpSpPr>
        <p:grpSp>
          <p:nvGrpSpPr>
            <p:cNvPr id="65" name="Group 193"/>
            <p:cNvGrpSpPr>
              <a:grpSpLocks/>
            </p:cNvGrpSpPr>
            <p:nvPr/>
          </p:nvGrpSpPr>
          <p:grpSpPr bwMode="auto">
            <a:xfrm>
              <a:off x="2670" y="2002"/>
              <a:ext cx="1103" cy="860"/>
              <a:chOff x="2670" y="2002"/>
              <a:chExt cx="1103" cy="860"/>
            </a:xfrm>
          </p:grpSpPr>
          <p:sp>
            <p:nvSpPr>
              <p:cNvPr id="67" name="Freeform 13"/>
              <p:cNvSpPr>
                <a:spLocks/>
              </p:cNvSpPr>
              <p:nvPr/>
            </p:nvSpPr>
            <p:spPr bwMode="auto">
              <a:xfrm>
                <a:off x="2670" y="2278"/>
                <a:ext cx="534" cy="584"/>
              </a:xfrm>
              <a:custGeom>
                <a:avLst/>
                <a:gdLst>
                  <a:gd name="T0" fmla="*/ 534 w 534"/>
                  <a:gd name="T1" fmla="*/ 584 h 584"/>
                  <a:gd name="T2" fmla="*/ 519 w 534"/>
                  <a:gd name="T3" fmla="*/ 307 h 584"/>
                  <a:gd name="T4" fmla="*/ 0 w 534"/>
                  <a:gd name="T5" fmla="*/ 0 h 584"/>
                  <a:gd name="T6" fmla="*/ 23 w 534"/>
                  <a:gd name="T7" fmla="*/ 265 h 584"/>
                  <a:gd name="T8" fmla="*/ 534 w 534"/>
                  <a:gd name="T9" fmla="*/ 584 h 584"/>
                </a:gdLst>
                <a:ahLst/>
                <a:cxnLst>
                  <a:cxn ang="0">
                    <a:pos x="T0" y="T1"/>
                  </a:cxn>
                  <a:cxn ang="0">
                    <a:pos x="T2" y="T3"/>
                  </a:cxn>
                  <a:cxn ang="0">
                    <a:pos x="T4" y="T5"/>
                  </a:cxn>
                  <a:cxn ang="0">
                    <a:pos x="T6" y="T7"/>
                  </a:cxn>
                  <a:cxn ang="0">
                    <a:pos x="T8" y="T9"/>
                  </a:cxn>
                </a:cxnLst>
                <a:rect l="0" t="0" r="r" b="b"/>
                <a:pathLst>
                  <a:path w="534" h="584">
                    <a:moveTo>
                      <a:pt x="534" y="584"/>
                    </a:moveTo>
                    <a:lnTo>
                      <a:pt x="519" y="307"/>
                    </a:lnTo>
                    <a:lnTo>
                      <a:pt x="0" y="0"/>
                    </a:lnTo>
                    <a:lnTo>
                      <a:pt x="23" y="265"/>
                    </a:lnTo>
                    <a:lnTo>
                      <a:pt x="534" y="584"/>
                    </a:lnTo>
                    <a:close/>
                  </a:path>
                </a:pathLst>
              </a:custGeom>
              <a:solidFill>
                <a:schemeClr val="accent1">
                  <a:lumMod val="75000"/>
                </a:schemeClr>
              </a:soli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
              <p:cNvSpPr>
                <a:spLocks/>
              </p:cNvSpPr>
              <p:nvPr/>
            </p:nvSpPr>
            <p:spPr bwMode="auto">
              <a:xfrm>
                <a:off x="3189" y="2271"/>
                <a:ext cx="584" cy="591"/>
              </a:xfrm>
              <a:custGeom>
                <a:avLst/>
                <a:gdLst>
                  <a:gd name="T0" fmla="*/ 15 w 584"/>
                  <a:gd name="T1" fmla="*/ 591 h 591"/>
                  <a:gd name="T2" fmla="*/ 584 w 584"/>
                  <a:gd name="T3" fmla="*/ 265 h 591"/>
                  <a:gd name="T4" fmla="*/ 584 w 584"/>
                  <a:gd name="T5" fmla="*/ 0 h 591"/>
                  <a:gd name="T6" fmla="*/ 0 w 584"/>
                  <a:gd name="T7" fmla="*/ 314 h 591"/>
                  <a:gd name="T8" fmla="*/ 15 w 584"/>
                  <a:gd name="T9" fmla="*/ 591 h 591"/>
                </a:gdLst>
                <a:ahLst/>
                <a:cxnLst>
                  <a:cxn ang="0">
                    <a:pos x="T0" y="T1"/>
                  </a:cxn>
                  <a:cxn ang="0">
                    <a:pos x="T2" y="T3"/>
                  </a:cxn>
                  <a:cxn ang="0">
                    <a:pos x="T4" y="T5"/>
                  </a:cxn>
                  <a:cxn ang="0">
                    <a:pos x="T6" y="T7"/>
                  </a:cxn>
                  <a:cxn ang="0">
                    <a:pos x="T8" y="T9"/>
                  </a:cxn>
                </a:cxnLst>
                <a:rect l="0" t="0" r="r" b="b"/>
                <a:pathLst>
                  <a:path w="584" h="591">
                    <a:moveTo>
                      <a:pt x="15" y="591"/>
                    </a:moveTo>
                    <a:lnTo>
                      <a:pt x="584" y="265"/>
                    </a:lnTo>
                    <a:lnTo>
                      <a:pt x="584" y="0"/>
                    </a:lnTo>
                    <a:lnTo>
                      <a:pt x="0" y="314"/>
                    </a:lnTo>
                    <a:lnTo>
                      <a:pt x="15" y="591"/>
                    </a:lnTo>
                    <a:close/>
                  </a:path>
                </a:pathLst>
              </a:custGeom>
              <a:solidFill>
                <a:schemeClr val="accent1">
                  <a:lumMod val="60000"/>
                  <a:lumOff val="40000"/>
                </a:schemeClr>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5"/>
              <p:cNvSpPr>
                <a:spLocks/>
              </p:cNvSpPr>
              <p:nvPr/>
            </p:nvSpPr>
            <p:spPr bwMode="auto">
              <a:xfrm>
                <a:off x="2670" y="2002"/>
                <a:ext cx="1103" cy="583"/>
              </a:xfrm>
              <a:custGeom>
                <a:avLst/>
                <a:gdLst>
                  <a:gd name="T0" fmla="*/ 579 w 1103"/>
                  <a:gd name="T1" fmla="*/ 0 h 583"/>
                  <a:gd name="T2" fmla="*/ 0 w 1103"/>
                  <a:gd name="T3" fmla="*/ 276 h 583"/>
                  <a:gd name="T4" fmla="*/ 519 w 1103"/>
                  <a:gd name="T5" fmla="*/ 583 h 583"/>
                  <a:gd name="T6" fmla="*/ 1103 w 1103"/>
                  <a:gd name="T7" fmla="*/ 269 h 583"/>
                  <a:gd name="T8" fmla="*/ 579 w 1103"/>
                  <a:gd name="T9" fmla="*/ 0 h 583"/>
                </a:gdLst>
                <a:ahLst/>
                <a:cxnLst>
                  <a:cxn ang="0">
                    <a:pos x="T0" y="T1"/>
                  </a:cxn>
                  <a:cxn ang="0">
                    <a:pos x="T2" y="T3"/>
                  </a:cxn>
                  <a:cxn ang="0">
                    <a:pos x="T4" y="T5"/>
                  </a:cxn>
                  <a:cxn ang="0">
                    <a:pos x="T6" y="T7"/>
                  </a:cxn>
                  <a:cxn ang="0">
                    <a:pos x="T8" y="T9"/>
                  </a:cxn>
                </a:cxnLst>
                <a:rect l="0" t="0" r="r" b="b"/>
                <a:pathLst>
                  <a:path w="1103" h="583">
                    <a:moveTo>
                      <a:pt x="579" y="0"/>
                    </a:moveTo>
                    <a:lnTo>
                      <a:pt x="0" y="276"/>
                    </a:lnTo>
                    <a:lnTo>
                      <a:pt x="519" y="583"/>
                    </a:lnTo>
                    <a:lnTo>
                      <a:pt x="1103" y="269"/>
                    </a:lnTo>
                    <a:lnTo>
                      <a:pt x="579" y="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Text Box 30"/>
            <p:cNvSpPr txBox="1">
              <a:spLocks noChangeArrowheads="1"/>
            </p:cNvSpPr>
            <p:nvPr/>
          </p:nvSpPr>
          <p:spPr bwMode="auto">
            <a:xfrm>
              <a:off x="2965" y="2177"/>
              <a:ext cx="496"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30153">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grpSp>
      <p:grpSp>
        <p:nvGrpSpPr>
          <p:cNvPr id="53" name="Group 195"/>
          <p:cNvGrpSpPr>
            <a:grpSpLocks/>
          </p:cNvGrpSpPr>
          <p:nvPr/>
        </p:nvGrpSpPr>
        <p:grpSpPr bwMode="auto">
          <a:xfrm>
            <a:off x="3884873" y="3110952"/>
            <a:ext cx="1589905" cy="1236751"/>
            <a:chOff x="3794" y="1997"/>
            <a:chExt cx="1103" cy="858"/>
          </a:xfrm>
        </p:grpSpPr>
        <p:grpSp>
          <p:nvGrpSpPr>
            <p:cNvPr id="60" name="Group 187"/>
            <p:cNvGrpSpPr>
              <a:grpSpLocks/>
            </p:cNvGrpSpPr>
            <p:nvPr/>
          </p:nvGrpSpPr>
          <p:grpSpPr bwMode="auto">
            <a:xfrm>
              <a:off x="3794" y="1997"/>
              <a:ext cx="1103" cy="858"/>
              <a:chOff x="3794" y="1997"/>
              <a:chExt cx="1103" cy="858"/>
            </a:xfrm>
          </p:grpSpPr>
          <p:sp>
            <p:nvSpPr>
              <p:cNvPr id="62" name="Freeform 16"/>
              <p:cNvSpPr>
                <a:spLocks/>
              </p:cNvSpPr>
              <p:nvPr/>
            </p:nvSpPr>
            <p:spPr bwMode="auto">
              <a:xfrm>
                <a:off x="4378" y="2267"/>
                <a:ext cx="519" cy="588"/>
              </a:xfrm>
              <a:custGeom>
                <a:avLst/>
                <a:gdLst>
                  <a:gd name="T0" fmla="*/ 493 w 519"/>
                  <a:gd name="T1" fmla="*/ 264 h 588"/>
                  <a:gd name="T2" fmla="*/ 519 w 519"/>
                  <a:gd name="T3" fmla="*/ 0 h 588"/>
                  <a:gd name="T4" fmla="*/ 14 w 519"/>
                  <a:gd name="T5" fmla="*/ 314 h 588"/>
                  <a:gd name="T6" fmla="*/ 0 w 519"/>
                  <a:gd name="T7" fmla="*/ 588 h 588"/>
                  <a:gd name="T8" fmla="*/ 493 w 519"/>
                  <a:gd name="T9" fmla="*/ 264 h 588"/>
                </a:gdLst>
                <a:ahLst/>
                <a:cxnLst>
                  <a:cxn ang="0">
                    <a:pos x="T0" y="T1"/>
                  </a:cxn>
                  <a:cxn ang="0">
                    <a:pos x="T2" y="T3"/>
                  </a:cxn>
                  <a:cxn ang="0">
                    <a:pos x="T4" y="T5"/>
                  </a:cxn>
                  <a:cxn ang="0">
                    <a:pos x="T6" y="T7"/>
                  </a:cxn>
                  <a:cxn ang="0">
                    <a:pos x="T8" y="T9"/>
                  </a:cxn>
                </a:cxnLst>
                <a:rect l="0" t="0" r="r" b="b"/>
                <a:pathLst>
                  <a:path w="519" h="588">
                    <a:moveTo>
                      <a:pt x="493" y="264"/>
                    </a:moveTo>
                    <a:lnTo>
                      <a:pt x="519" y="0"/>
                    </a:lnTo>
                    <a:lnTo>
                      <a:pt x="14" y="314"/>
                    </a:lnTo>
                    <a:lnTo>
                      <a:pt x="0" y="588"/>
                    </a:lnTo>
                    <a:lnTo>
                      <a:pt x="493" y="264"/>
                    </a:lnTo>
                    <a:close/>
                  </a:path>
                </a:pathLst>
              </a:custGeom>
              <a:solidFill>
                <a:schemeClr val="accent3">
                  <a:lumMod val="75000"/>
                </a:schemeClr>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7"/>
              <p:cNvSpPr>
                <a:spLocks/>
              </p:cNvSpPr>
              <p:nvPr/>
            </p:nvSpPr>
            <p:spPr bwMode="auto">
              <a:xfrm>
                <a:off x="3794" y="2271"/>
                <a:ext cx="598" cy="584"/>
              </a:xfrm>
              <a:custGeom>
                <a:avLst/>
                <a:gdLst>
                  <a:gd name="T0" fmla="*/ 2 w 598"/>
                  <a:gd name="T1" fmla="*/ 0 h 584"/>
                  <a:gd name="T2" fmla="*/ 0 w 598"/>
                  <a:gd name="T3" fmla="*/ 265 h 584"/>
                  <a:gd name="T4" fmla="*/ 584 w 598"/>
                  <a:gd name="T5" fmla="*/ 584 h 584"/>
                  <a:gd name="T6" fmla="*/ 598 w 598"/>
                  <a:gd name="T7" fmla="*/ 310 h 584"/>
                  <a:gd name="T8" fmla="*/ 2 w 598"/>
                  <a:gd name="T9" fmla="*/ 0 h 584"/>
                </a:gdLst>
                <a:ahLst/>
                <a:cxnLst>
                  <a:cxn ang="0">
                    <a:pos x="T0" y="T1"/>
                  </a:cxn>
                  <a:cxn ang="0">
                    <a:pos x="T2" y="T3"/>
                  </a:cxn>
                  <a:cxn ang="0">
                    <a:pos x="T4" y="T5"/>
                  </a:cxn>
                  <a:cxn ang="0">
                    <a:pos x="T6" y="T7"/>
                  </a:cxn>
                  <a:cxn ang="0">
                    <a:pos x="T8" y="T9"/>
                  </a:cxn>
                </a:cxnLst>
                <a:rect l="0" t="0" r="r" b="b"/>
                <a:pathLst>
                  <a:path w="598" h="584">
                    <a:moveTo>
                      <a:pt x="2" y="0"/>
                    </a:moveTo>
                    <a:lnTo>
                      <a:pt x="0" y="265"/>
                    </a:lnTo>
                    <a:lnTo>
                      <a:pt x="584" y="584"/>
                    </a:lnTo>
                    <a:lnTo>
                      <a:pt x="598" y="310"/>
                    </a:lnTo>
                    <a:lnTo>
                      <a:pt x="2" y="0"/>
                    </a:lnTo>
                    <a:close/>
                  </a:path>
                </a:pathLst>
              </a:custGeom>
              <a:solidFill>
                <a:schemeClr val="accent3">
                  <a:lumMod val="50000"/>
                </a:schemeClr>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8"/>
              <p:cNvSpPr>
                <a:spLocks/>
              </p:cNvSpPr>
              <p:nvPr/>
            </p:nvSpPr>
            <p:spPr bwMode="auto">
              <a:xfrm>
                <a:off x="3796" y="1997"/>
                <a:ext cx="1101" cy="584"/>
              </a:xfrm>
              <a:custGeom>
                <a:avLst/>
                <a:gdLst>
                  <a:gd name="T0" fmla="*/ 511 w 1101"/>
                  <a:gd name="T1" fmla="*/ 0 h 584"/>
                  <a:gd name="T2" fmla="*/ 0 w 1101"/>
                  <a:gd name="T3" fmla="*/ 274 h 584"/>
                  <a:gd name="T4" fmla="*/ 596 w 1101"/>
                  <a:gd name="T5" fmla="*/ 584 h 584"/>
                  <a:gd name="T6" fmla="*/ 1101 w 1101"/>
                  <a:gd name="T7" fmla="*/ 270 h 584"/>
                  <a:gd name="T8" fmla="*/ 511 w 1101"/>
                  <a:gd name="T9" fmla="*/ 0 h 584"/>
                </a:gdLst>
                <a:ahLst/>
                <a:cxnLst>
                  <a:cxn ang="0">
                    <a:pos x="T0" y="T1"/>
                  </a:cxn>
                  <a:cxn ang="0">
                    <a:pos x="T2" y="T3"/>
                  </a:cxn>
                  <a:cxn ang="0">
                    <a:pos x="T4" y="T5"/>
                  </a:cxn>
                  <a:cxn ang="0">
                    <a:pos x="T6" y="T7"/>
                  </a:cxn>
                  <a:cxn ang="0">
                    <a:pos x="T8" y="T9"/>
                  </a:cxn>
                </a:cxnLst>
                <a:rect l="0" t="0" r="r" b="b"/>
                <a:pathLst>
                  <a:path w="1101" h="584">
                    <a:moveTo>
                      <a:pt x="511" y="0"/>
                    </a:moveTo>
                    <a:lnTo>
                      <a:pt x="0" y="274"/>
                    </a:lnTo>
                    <a:lnTo>
                      <a:pt x="596" y="584"/>
                    </a:lnTo>
                    <a:lnTo>
                      <a:pt x="1101" y="270"/>
                    </a:lnTo>
                    <a:lnTo>
                      <a:pt x="511" y="0"/>
                    </a:lnTo>
                    <a:close/>
                  </a:path>
                </a:pathLst>
              </a:custGeom>
              <a:solidFill>
                <a:schemeClr val="accent3"/>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Box 28"/>
            <p:cNvSpPr txBox="1">
              <a:spLocks noChangeArrowheads="1"/>
            </p:cNvSpPr>
            <p:nvPr/>
          </p:nvSpPr>
          <p:spPr bwMode="auto">
            <a:xfrm>
              <a:off x="3976" y="2167"/>
              <a:ext cx="688"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30153">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grpSp>
      <p:grpSp>
        <p:nvGrpSpPr>
          <p:cNvPr id="54" name="Group 186"/>
          <p:cNvGrpSpPr>
            <a:grpSpLocks/>
          </p:cNvGrpSpPr>
          <p:nvPr/>
        </p:nvGrpSpPr>
        <p:grpSpPr bwMode="auto">
          <a:xfrm>
            <a:off x="3030102" y="3515998"/>
            <a:ext cx="1699453" cy="1376572"/>
            <a:chOff x="3201" y="2278"/>
            <a:chExt cx="1179" cy="955"/>
          </a:xfrm>
        </p:grpSpPr>
        <p:grpSp>
          <p:nvGrpSpPr>
            <p:cNvPr id="55" name="Group 54"/>
            <p:cNvGrpSpPr>
              <a:grpSpLocks/>
            </p:cNvGrpSpPr>
            <p:nvPr/>
          </p:nvGrpSpPr>
          <p:grpSpPr bwMode="auto">
            <a:xfrm>
              <a:off x="3201" y="2278"/>
              <a:ext cx="1179" cy="955"/>
              <a:chOff x="3201" y="2278"/>
              <a:chExt cx="1179" cy="955"/>
            </a:xfrm>
          </p:grpSpPr>
          <p:sp>
            <p:nvSpPr>
              <p:cNvPr id="57" name="Freeform 19"/>
              <p:cNvSpPr>
                <a:spLocks/>
              </p:cNvSpPr>
              <p:nvPr/>
            </p:nvSpPr>
            <p:spPr bwMode="auto">
              <a:xfrm>
                <a:off x="3799" y="2588"/>
                <a:ext cx="581" cy="645"/>
              </a:xfrm>
              <a:custGeom>
                <a:avLst/>
                <a:gdLst>
                  <a:gd name="T0" fmla="*/ 581 w 581"/>
                  <a:gd name="T1" fmla="*/ 0 h 645"/>
                  <a:gd name="T2" fmla="*/ 0 w 581"/>
                  <a:gd name="T3" fmla="*/ 359 h 645"/>
                  <a:gd name="T4" fmla="*/ 0 w 581"/>
                  <a:gd name="T5" fmla="*/ 645 h 645"/>
                  <a:gd name="T6" fmla="*/ 567 w 581"/>
                  <a:gd name="T7" fmla="*/ 274 h 645"/>
                  <a:gd name="T8" fmla="*/ 581 w 581"/>
                  <a:gd name="T9" fmla="*/ 0 h 645"/>
                </a:gdLst>
                <a:ahLst/>
                <a:cxnLst>
                  <a:cxn ang="0">
                    <a:pos x="T0" y="T1"/>
                  </a:cxn>
                  <a:cxn ang="0">
                    <a:pos x="T2" y="T3"/>
                  </a:cxn>
                  <a:cxn ang="0">
                    <a:pos x="T4" y="T5"/>
                  </a:cxn>
                  <a:cxn ang="0">
                    <a:pos x="T6" y="T7"/>
                  </a:cxn>
                  <a:cxn ang="0">
                    <a:pos x="T8" y="T9"/>
                  </a:cxn>
                </a:cxnLst>
                <a:rect l="0" t="0" r="r" b="b"/>
                <a:pathLst>
                  <a:path w="581" h="645">
                    <a:moveTo>
                      <a:pt x="581" y="0"/>
                    </a:moveTo>
                    <a:lnTo>
                      <a:pt x="0" y="359"/>
                    </a:lnTo>
                    <a:lnTo>
                      <a:pt x="0" y="645"/>
                    </a:lnTo>
                    <a:lnTo>
                      <a:pt x="567" y="274"/>
                    </a:lnTo>
                    <a:lnTo>
                      <a:pt x="581" y="0"/>
                    </a:lnTo>
                    <a:close/>
                  </a:path>
                </a:pathLst>
              </a:custGeom>
              <a:solidFill>
                <a:schemeClr val="accent4">
                  <a:lumMod val="75000"/>
                </a:schemeClr>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0"/>
              <p:cNvSpPr>
                <a:spLocks/>
              </p:cNvSpPr>
              <p:nvPr/>
            </p:nvSpPr>
            <p:spPr bwMode="auto">
              <a:xfrm>
                <a:off x="3201" y="2592"/>
                <a:ext cx="598" cy="641"/>
              </a:xfrm>
              <a:custGeom>
                <a:avLst/>
                <a:gdLst>
                  <a:gd name="T0" fmla="*/ 598 w 598"/>
                  <a:gd name="T1" fmla="*/ 641 h 641"/>
                  <a:gd name="T2" fmla="*/ 598 w 598"/>
                  <a:gd name="T3" fmla="*/ 355 h 641"/>
                  <a:gd name="T4" fmla="*/ 0 w 598"/>
                  <a:gd name="T5" fmla="*/ 0 h 641"/>
                  <a:gd name="T6" fmla="*/ 14 w 598"/>
                  <a:gd name="T7" fmla="*/ 277 h 641"/>
                  <a:gd name="T8" fmla="*/ 598 w 598"/>
                  <a:gd name="T9" fmla="*/ 641 h 641"/>
                </a:gdLst>
                <a:ahLst/>
                <a:cxnLst>
                  <a:cxn ang="0">
                    <a:pos x="T0" y="T1"/>
                  </a:cxn>
                  <a:cxn ang="0">
                    <a:pos x="T2" y="T3"/>
                  </a:cxn>
                  <a:cxn ang="0">
                    <a:pos x="T4" y="T5"/>
                  </a:cxn>
                  <a:cxn ang="0">
                    <a:pos x="T6" y="T7"/>
                  </a:cxn>
                  <a:cxn ang="0">
                    <a:pos x="T8" y="T9"/>
                  </a:cxn>
                </a:cxnLst>
                <a:rect l="0" t="0" r="r" b="b"/>
                <a:pathLst>
                  <a:path w="598" h="641">
                    <a:moveTo>
                      <a:pt x="598" y="641"/>
                    </a:moveTo>
                    <a:lnTo>
                      <a:pt x="598" y="355"/>
                    </a:lnTo>
                    <a:lnTo>
                      <a:pt x="0" y="0"/>
                    </a:lnTo>
                    <a:lnTo>
                      <a:pt x="14" y="277"/>
                    </a:lnTo>
                    <a:lnTo>
                      <a:pt x="598" y="641"/>
                    </a:lnTo>
                    <a:close/>
                  </a:path>
                </a:pathLst>
              </a:custGeom>
              <a:solidFill>
                <a:schemeClr val="accent4">
                  <a:lumMod val="50000"/>
                </a:schemeClr>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a:spLocks/>
              </p:cNvSpPr>
              <p:nvPr/>
            </p:nvSpPr>
            <p:spPr bwMode="auto">
              <a:xfrm>
                <a:off x="3201" y="2278"/>
                <a:ext cx="1179" cy="669"/>
              </a:xfrm>
              <a:custGeom>
                <a:avLst/>
                <a:gdLst>
                  <a:gd name="T0" fmla="*/ 0 w 1179"/>
                  <a:gd name="T1" fmla="*/ 314 h 669"/>
                  <a:gd name="T2" fmla="*/ 598 w 1179"/>
                  <a:gd name="T3" fmla="*/ 669 h 669"/>
                  <a:gd name="T4" fmla="*/ 1179 w 1179"/>
                  <a:gd name="T5" fmla="*/ 310 h 669"/>
                  <a:gd name="T6" fmla="*/ 584 w 1179"/>
                  <a:gd name="T7" fmla="*/ 0 h 669"/>
                  <a:gd name="T8" fmla="*/ 0 w 1179"/>
                  <a:gd name="T9" fmla="*/ 314 h 669"/>
                </a:gdLst>
                <a:ahLst/>
                <a:cxnLst>
                  <a:cxn ang="0">
                    <a:pos x="T0" y="T1"/>
                  </a:cxn>
                  <a:cxn ang="0">
                    <a:pos x="T2" y="T3"/>
                  </a:cxn>
                  <a:cxn ang="0">
                    <a:pos x="T4" y="T5"/>
                  </a:cxn>
                  <a:cxn ang="0">
                    <a:pos x="T6" y="T7"/>
                  </a:cxn>
                  <a:cxn ang="0">
                    <a:pos x="T8" y="T9"/>
                  </a:cxn>
                </a:cxnLst>
                <a:rect l="0" t="0" r="r" b="b"/>
                <a:pathLst>
                  <a:path w="1179" h="669">
                    <a:moveTo>
                      <a:pt x="0" y="314"/>
                    </a:moveTo>
                    <a:lnTo>
                      <a:pt x="598" y="669"/>
                    </a:lnTo>
                    <a:lnTo>
                      <a:pt x="1179" y="310"/>
                    </a:lnTo>
                    <a:lnTo>
                      <a:pt x="584" y="0"/>
                    </a:lnTo>
                    <a:lnTo>
                      <a:pt x="0" y="314"/>
                    </a:lnTo>
                    <a:close/>
                  </a:path>
                </a:pathLst>
              </a:custGeom>
              <a:solidFill>
                <a:schemeClr val="accent4"/>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lgn="ctr" defTabSz="830153">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 Box 29"/>
            <p:cNvSpPr txBox="1">
              <a:spLocks noChangeArrowheads="1"/>
            </p:cNvSpPr>
            <p:nvPr/>
          </p:nvSpPr>
          <p:spPr bwMode="auto">
            <a:xfrm>
              <a:off x="3433" y="2515"/>
              <a:ext cx="727"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30153">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grpSp>
      <p:grpSp>
        <p:nvGrpSpPr>
          <p:cNvPr id="78" name="Group 77"/>
          <p:cNvGrpSpPr/>
          <p:nvPr/>
        </p:nvGrpSpPr>
        <p:grpSpPr>
          <a:xfrm>
            <a:off x="6371917" y="2929363"/>
            <a:ext cx="2344944" cy="1059013"/>
            <a:chOff x="837185" y="862698"/>
            <a:chExt cx="1817401" cy="1166322"/>
          </a:xfrm>
        </p:grpSpPr>
        <p:sp>
          <p:nvSpPr>
            <p:cNvPr id="79" name="Rectangle 1436"/>
            <p:cNvSpPr>
              <a:spLocks noChangeArrowheads="1"/>
            </p:cNvSpPr>
            <p:nvPr/>
          </p:nvSpPr>
          <p:spPr bwMode="auto">
            <a:xfrm>
              <a:off x="1279470" y="1150997"/>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30153">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sp>
          <p:nvSpPr>
            <p:cNvPr id="80" name="Rectangle 1436"/>
            <p:cNvSpPr>
              <a:spLocks noChangeArrowheads="1"/>
            </p:cNvSpPr>
            <p:nvPr/>
          </p:nvSpPr>
          <p:spPr bwMode="auto">
            <a:xfrm>
              <a:off x="837185"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30153">
                <a:lnSpc>
                  <a:spcPct val="120000"/>
                </a:lnSpc>
              </a:pPr>
              <a:r>
                <a:rPr lang="en-US"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1</a:t>
              </a:r>
              <a:endParaRPr lang="en-US"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sp>
          <p:nvSpPr>
            <p:cNvPr id="81" name="Content Placeholder 2"/>
            <p:cNvSpPr txBox="1">
              <a:spLocks/>
            </p:cNvSpPr>
            <p:nvPr/>
          </p:nvSpPr>
          <p:spPr>
            <a:xfrm>
              <a:off x="848100" y="1540913"/>
              <a:ext cx="180648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81"/>
          <p:cNvGrpSpPr/>
          <p:nvPr/>
        </p:nvGrpSpPr>
        <p:grpSpPr>
          <a:xfrm>
            <a:off x="9015714" y="2929363"/>
            <a:ext cx="2322170" cy="1059013"/>
            <a:chOff x="817796" y="862698"/>
            <a:chExt cx="1799750" cy="1166322"/>
          </a:xfrm>
        </p:grpSpPr>
        <p:sp>
          <p:nvSpPr>
            <p:cNvPr id="83" name="Rectangle 1436"/>
            <p:cNvSpPr>
              <a:spLocks noChangeArrowheads="1"/>
            </p:cNvSpPr>
            <p:nvPr/>
          </p:nvSpPr>
          <p:spPr bwMode="auto">
            <a:xfrm>
              <a:off x="1240590" y="1150997"/>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30153">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sp>
          <p:nvSpPr>
            <p:cNvPr id="84"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30153">
                <a:lnSpc>
                  <a:spcPct val="120000"/>
                </a:lnSpc>
              </a:pPr>
              <a:r>
                <a:rPr lang="en-US"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2</a:t>
              </a:r>
              <a:endParaRPr lang="en-US"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sp>
          <p:nvSpPr>
            <p:cNvPr id="85" name="Content Placeholder 2"/>
            <p:cNvSpPr txBox="1">
              <a:spLocks/>
            </p:cNvSpPr>
            <p:nvPr/>
          </p:nvSpPr>
          <p:spPr>
            <a:xfrm>
              <a:off x="848100" y="1540913"/>
              <a:ext cx="176944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6351855" y="4154294"/>
            <a:ext cx="2365007" cy="1027852"/>
            <a:chOff x="821636" y="862698"/>
            <a:chExt cx="1832950" cy="1132004"/>
          </a:xfrm>
        </p:grpSpPr>
        <p:sp>
          <p:nvSpPr>
            <p:cNvPr id="87" name="Rectangle 1436"/>
            <p:cNvSpPr>
              <a:spLocks noChangeArrowheads="1"/>
            </p:cNvSpPr>
            <p:nvPr/>
          </p:nvSpPr>
          <p:spPr bwMode="auto">
            <a:xfrm>
              <a:off x="1299893"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30153">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sp>
          <p:nvSpPr>
            <p:cNvPr id="88" name="Rectangle 1436"/>
            <p:cNvSpPr>
              <a:spLocks noChangeArrowheads="1"/>
            </p:cNvSpPr>
            <p:nvPr/>
          </p:nvSpPr>
          <p:spPr bwMode="auto">
            <a:xfrm>
              <a:off x="82163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30153">
                <a:lnSpc>
                  <a:spcPct val="120000"/>
                </a:lnSpc>
              </a:pPr>
              <a:r>
                <a:rPr lang="en-US"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3</a:t>
              </a:r>
              <a:endParaRPr lang="en-US"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sp>
          <p:nvSpPr>
            <p:cNvPr id="89" name="Content Placeholder 2"/>
            <p:cNvSpPr txBox="1">
              <a:spLocks/>
            </p:cNvSpPr>
            <p:nvPr/>
          </p:nvSpPr>
          <p:spPr>
            <a:xfrm>
              <a:off x="848100" y="1506595"/>
              <a:ext cx="180648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0" name="Group 89"/>
          <p:cNvGrpSpPr/>
          <p:nvPr/>
        </p:nvGrpSpPr>
        <p:grpSpPr>
          <a:xfrm>
            <a:off x="9015715" y="4154294"/>
            <a:ext cx="2322169" cy="1027852"/>
            <a:chOff x="817796" y="862698"/>
            <a:chExt cx="1799750" cy="1132004"/>
          </a:xfrm>
        </p:grpSpPr>
        <p:sp>
          <p:nvSpPr>
            <p:cNvPr id="91" name="Rectangle 1436"/>
            <p:cNvSpPr>
              <a:spLocks noChangeArrowheads="1"/>
            </p:cNvSpPr>
            <p:nvPr/>
          </p:nvSpPr>
          <p:spPr bwMode="auto">
            <a:xfrm>
              <a:off x="1260081"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30153">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sp>
          <p:nvSpPr>
            <p:cNvPr id="92"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30153">
                <a:lnSpc>
                  <a:spcPct val="120000"/>
                </a:lnSpc>
              </a:pPr>
              <a:r>
                <a:rPr lang="en-US"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rPr>
                <a:t>4</a:t>
              </a:r>
              <a:endParaRPr lang="en-US" sz="4000" dirty="0">
                <a:solidFill>
                  <a:srgbClr val="FF0000"/>
                </a:solidFill>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sp>
          <p:nvSpPr>
            <p:cNvPr id="93" name="Content Placeholder 2"/>
            <p:cNvSpPr txBox="1">
              <a:spLocks/>
            </p:cNvSpPr>
            <p:nvPr/>
          </p:nvSpPr>
          <p:spPr>
            <a:xfrm>
              <a:off x="848100" y="1506595"/>
              <a:ext cx="176944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975755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0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8" y="4229046"/>
            <a:ext cx="12873848" cy="3025354"/>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95" y="1602834"/>
            <a:ext cx="6072030" cy="4998751"/>
          </a:xfrm>
          <a:prstGeom prst="rect">
            <a:avLst/>
          </a:prstGeom>
        </p:spPr>
      </p:pic>
      <p:sp>
        <p:nvSpPr>
          <p:cNvPr id="28" name="TextBox 13"/>
          <p:cNvSpPr>
            <a:spLocks noChangeArrowheads="1"/>
          </p:cNvSpPr>
          <p:nvPr/>
        </p:nvSpPr>
        <p:spPr bwMode="auto">
          <a:xfrm>
            <a:off x="6861423" y="2248173"/>
            <a:ext cx="4796061" cy="523155"/>
          </a:xfrm>
          <a:prstGeom prst="rect">
            <a:avLst/>
          </a:prstGeom>
          <a:solidFill>
            <a:schemeClr val="accent2"/>
          </a:solidFill>
          <a:ln>
            <a:noFill/>
          </a:ln>
          <a:extLst/>
        </p:spPr>
        <p:txBody>
          <a:bodyPr>
            <a:spAutoFit/>
          </a:bodyPr>
          <a:lstStyle/>
          <a:p>
            <a:pPr algn="ctr" defTabSz="964182"/>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p>
        </p:txBody>
      </p:sp>
      <p:sp>
        <p:nvSpPr>
          <p:cNvPr id="32" name="五边形 2"/>
          <p:cNvSpPr>
            <a:spLocks noChangeArrowheads="1"/>
          </p:cNvSpPr>
          <p:nvPr/>
        </p:nvSpPr>
        <p:spPr bwMode="auto">
          <a:xfrm>
            <a:off x="6190139" y="2248172"/>
            <a:ext cx="910666" cy="487140"/>
          </a:xfrm>
          <a:prstGeom prst="homePlate">
            <a:avLst>
              <a:gd name="adj" fmla="val 46735"/>
            </a:avLst>
          </a:prstGeom>
          <a:solidFill>
            <a:schemeClr val="accent1"/>
          </a:solidFill>
          <a:ln>
            <a:noFill/>
          </a:ln>
          <a:extLst/>
        </p:spPr>
        <p:txBody>
          <a:bodyPr anchor="ctr"/>
          <a:lstStyle/>
          <a:p>
            <a:pPr algn="ctr"/>
            <a:endParaRPr lang="zh-CN" altLang="zh-CN" sz="2002">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
          <p:cNvSpPr>
            <a:spLocks noChangeArrowheads="1"/>
          </p:cNvSpPr>
          <p:nvPr/>
        </p:nvSpPr>
        <p:spPr bwMode="auto">
          <a:xfrm>
            <a:off x="6190139" y="20288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1"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1</a:t>
            </a:r>
            <a:endParaRPr lang="zh-CN" altLang="en-US" sz="5061"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40" name="TextBox 12"/>
          <p:cNvSpPr>
            <a:spLocks noChangeArrowheads="1"/>
          </p:cNvSpPr>
          <p:nvPr/>
        </p:nvSpPr>
        <p:spPr bwMode="auto">
          <a:xfrm>
            <a:off x="1748855" y="220826"/>
            <a:ext cx="1970168" cy="116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959" dirty="0">
                <a:solidFill>
                  <a:srgbClr val="FFC000"/>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8" name="TextBox 13"/>
          <p:cNvSpPr>
            <a:spLocks noChangeArrowheads="1"/>
          </p:cNvSpPr>
          <p:nvPr/>
        </p:nvSpPr>
        <p:spPr bwMode="auto">
          <a:xfrm>
            <a:off x="6861423" y="3111773"/>
            <a:ext cx="4796061" cy="523155"/>
          </a:xfrm>
          <a:prstGeom prst="rect">
            <a:avLst/>
          </a:prstGeom>
          <a:solidFill>
            <a:schemeClr val="accent2"/>
          </a:solidFill>
          <a:ln>
            <a:noFill/>
          </a:ln>
          <a:extLst/>
        </p:spPr>
        <p:txBody>
          <a:bodyPr>
            <a:spAutoFit/>
          </a:bodyPr>
          <a:lstStyle/>
          <a:p>
            <a:pPr algn="ctr" defTabSz="964182"/>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p>
        </p:txBody>
      </p:sp>
      <p:sp>
        <p:nvSpPr>
          <p:cNvPr id="19" name="五边形 2"/>
          <p:cNvSpPr>
            <a:spLocks noChangeArrowheads="1"/>
          </p:cNvSpPr>
          <p:nvPr/>
        </p:nvSpPr>
        <p:spPr bwMode="auto">
          <a:xfrm>
            <a:off x="6190139" y="3111772"/>
            <a:ext cx="910666" cy="487140"/>
          </a:xfrm>
          <a:prstGeom prst="homePlate">
            <a:avLst>
              <a:gd name="adj" fmla="val 46735"/>
            </a:avLst>
          </a:prstGeom>
          <a:solidFill>
            <a:schemeClr val="accent1"/>
          </a:solidFill>
          <a:ln>
            <a:noFill/>
          </a:ln>
          <a:extLst/>
        </p:spPr>
        <p:txBody>
          <a:bodyPr anchor="ctr"/>
          <a:lstStyle/>
          <a:p>
            <a:pPr algn="ctr"/>
            <a:endParaRPr lang="zh-CN" altLang="zh-CN" sz="2002">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5"/>
          <p:cNvSpPr>
            <a:spLocks noChangeArrowheads="1"/>
          </p:cNvSpPr>
          <p:nvPr/>
        </p:nvSpPr>
        <p:spPr bwMode="auto">
          <a:xfrm>
            <a:off x="6190139" y="28924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1" b="1" dirty="0" smtClean="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2</a:t>
            </a:r>
            <a:endParaRPr lang="zh-CN" altLang="en-US" sz="5061"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21" name="TextBox 13"/>
          <p:cNvSpPr>
            <a:spLocks noChangeArrowheads="1"/>
          </p:cNvSpPr>
          <p:nvPr/>
        </p:nvSpPr>
        <p:spPr bwMode="auto">
          <a:xfrm>
            <a:off x="6861423" y="3975373"/>
            <a:ext cx="4796061" cy="523155"/>
          </a:xfrm>
          <a:prstGeom prst="rect">
            <a:avLst/>
          </a:prstGeom>
          <a:solidFill>
            <a:schemeClr val="accent2"/>
          </a:solidFill>
          <a:ln>
            <a:noFill/>
          </a:ln>
          <a:extLst/>
        </p:spPr>
        <p:txBody>
          <a:bodyPr>
            <a:spAutoFit/>
          </a:bodyPr>
          <a:lstStyle/>
          <a:p>
            <a:pPr algn="ctr" defTabSz="964182"/>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p>
        </p:txBody>
      </p:sp>
      <p:sp>
        <p:nvSpPr>
          <p:cNvPr id="22" name="五边形 2"/>
          <p:cNvSpPr>
            <a:spLocks noChangeArrowheads="1"/>
          </p:cNvSpPr>
          <p:nvPr/>
        </p:nvSpPr>
        <p:spPr bwMode="auto">
          <a:xfrm>
            <a:off x="6190139" y="3975372"/>
            <a:ext cx="910666" cy="487140"/>
          </a:xfrm>
          <a:prstGeom prst="homePlate">
            <a:avLst>
              <a:gd name="adj" fmla="val 46735"/>
            </a:avLst>
          </a:prstGeom>
          <a:solidFill>
            <a:schemeClr val="accent1"/>
          </a:solidFill>
          <a:ln>
            <a:noFill/>
          </a:ln>
          <a:extLst/>
        </p:spPr>
        <p:txBody>
          <a:bodyPr anchor="ctr"/>
          <a:lstStyle/>
          <a:p>
            <a:pPr algn="ctr"/>
            <a:endParaRPr lang="zh-CN" altLang="zh-CN" sz="2002">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5"/>
          <p:cNvSpPr>
            <a:spLocks noChangeArrowheads="1"/>
          </p:cNvSpPr>
          <p:nvPr/>
        </p:nvSpPr>
        <p:spPr bwMode="auto">
          <a:xfrm>
            <a:off x="6190139" y="37560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1" b="1" dirty="0" smtClean="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3</a:t>
            </a:r>
            <a:endParaRPr lang="zh-CN" altLang="en-US" sz="5061"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24" name="TextBox 13"/>
          <p:cNvSpPr>
            <a:spLocks noChangeArrowheads="1"/>
          </p:cNvSpPr>
          <p:nvPr/>
        </p:nvSpPr>
        <p:spPr bwMode="auto">
          <a:xfrm>
            <a:off x="6861423" y="4851673"/>
            <a:ext cx="4796061" cy="523155"/>
          </a:xfrm>
          <a:prstGeom prst="rect">
            <a:avLst/>
          </a:prstGeom>
          <a:solidFill>
            <a:schemeClr val="accent2"/>
          </a:solidFill>
          <a:ln>
            <a:noFill/>
          </a:ln>
          <a:extLst/>
        </p:spPr>
        <p:txBody>
          <a:bodyPr>
            <a:spAutoFit/>
          </a:bodyPr>
          <a:lstStyle/>
          <a:p>
            <a:pPr algn="ctr" defTabSz="964182"/>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p>
        </p:txBody>
      </p:sp>
      <p:sp>
        <p:nvSpPr>
          <p:cNvPr id="25" name="五边形 2"/>
          <p:cNvSpPr>
            <a:spLocks noChangeArrowheads="1"/>
          </p:cNvSpPr>
          <p:nvPr/>
        </p:nvSpPr>
        <p:spPr bwMode="auto">
          <a:xfrm>
            <a:off x="6190139" y="4851672"/>
            <a:ext cx="910666" cy="487140"/>
          </a:xfrm>
          <a:prstGeom prst="homePlate">
            <a:avLst>
              <a:gd name="adj" fmla="val 46735"/>
            </a:avLst>
          </a:prstGeom>
          <a:solidFill>
            <a:schemeClr val="accent1"/>
          </a:solidFill>
          <a:ln>
            <a:noFill/>
          </a:ln>
          <a:extLst/>
        </p:spPr>
        <p:txBody>
          <a:bodyPr anchor="ctr"/>
          <a:lstStyle/>
          <a:p>
            <a:pPr algn="ctr"/>
            <a:endParaRPr lang="zh-CN" altLang="zh-CN" sz="2002">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5"/>
          <p:cNvSpPr>
            <a:spLocks noChangeArrowheads="1"/>
          </p:cNvSpPr>
          <p:nvPr/>
        </p:nvSpPr>
        <p:spPr bwMode="auto">
          <a:xfrm>
            <a:off x="6190139" y="46323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1" b="1" dirty="0" smtClean="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6</a:t>
            </a:r>
            <a:endParaRPr lang="zh-CN" altLang="en-US" sz="5061"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extLst>
      <p:ext uri="{BB962C8B-B14F-4D97-AF65-F5344CB8AC3E}">
        <p14:creationId xmlns:p14="http://schemas.microsoft.com/office/powerpoint/2010/main" val="2427810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0-#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0-#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5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0-#ppt_w/2"/>
                                          </p:val>
                                        </p:tav>
                                        <p:tav tm="100000">
                                          <p:val>
                                            <p:strVal val="#ppt_x"/>
                                          </p:val>
                                        </p:tav>
                                      </p:tavLst>
                                    </p:anim>
                                    <p:anim calcmode="lin" valueType="num">
                                      <p:cBhvr additive="base">
                                        <p:cTn id="63" dur="500" fill="hold"/>
                                        <p:tgtEl>
                                          <p:spTgt spid="22"/>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par>
                          <p:cTn id="70" fill="hold">
                            <p:stCondLst>
                              <p:cond delay="7000"/>
                            </p:stCondLst>
                            <p:childTnLst>
                              <p:par>
                                <p:cTn id="71" presetID="2" presetClass="entr" presetSubtype="2"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1+#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 presetClass="entr" presetSubtype="8"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fill="hold"/>
                                        <p:tgtEl>
                                          <p:spTgt spid="25"/>
                                        </p:tgtEl>
                                        <p:attrNameLst>
                                          <p:attrName>ppt_x</p:attrName>
                                        </p:attrNameLst>
                                      </p:cBhvr>
                                      <p:tavLst>
                                        <p:tav tm="0">
                                          <p:val>
                                            <p:strVal val="0-#ppt_w/2"/>
                                          </p:val>
                                        </p:tav>
                                        <p:tav tm="100000">
                                          <p:val>
                                            <p:strVal val="#ppt_x"/>
                                          </p:val>
                                        </p:tav>
                                      </p:tavLst>
                                    </p:anim>
                                    <p:anim calcmode="lin" valueType="num">
                                      <p:cBhvr additive="base">
                                        <p:cTn id="79" dur="500" fill="hold"/>
                                        <p:tgtEl>
                                          <p:spTgt spid="25"/>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500" fill="hold"/>
                                        <p:tgtEl>
                                          <p:spTgt spid="26"/>
                                        </p:tgtEl>
                                        <p:attrNameLst>
                                          <p:attrName>ppt_w</p:attrName>
                                        </p:attrNameLst>
                                      </p:cBhvr>
                                      <p:tavLst>
                                        <p:tav tm="0">
                                          <p:val>
                                            <p:fltVal val="0"/>
                                          </p:val>
                                        </p:tav>
                                        <p:tav tm="100000">
                                          <p:val>
                                            <p:strVal val="#ppt_w"/>
                                          </p:val>
                                        </p:tav>
                                      </p:tavLst>
                                    </p:anim>
                                    <p:anim calcmode="lin" valueType="num">
                                      <p:cBhvr>
                                        <p:cTn id="84" dur="500" fill="hold"/>
                                        <p:tgtEl>
                                          <p:spTgt spid="26"/>
                                        </p:tgtEl>
                                        <p:attrNameLst>
                                          <p:attrName>ppt_h</p:attrName>
                                        </p:attrNameLst>
                                      </p:cBhvr>
                                      <p:tavLst>
                                        <p:tav tm="0">
                                          <p:val>
                                            <p:fltVal val="0"/>
                                          </p:val>
                                        </p:tav>
                                        <p:tav tm="100000">
                                          <p:val>
                                            <p:strVal val="#ppt_h"/>
                                          </p:val>
                                        </p:tav>
                                      </p:tavLst>
                                    </p:anim>
                                    <p:animEffect transition="in" filter="fade">
                                      <p:cBhvr>
                                        <p:cTn id="8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6" grpId="0"/>
      <p:bldP spid="40" grpId="0"/>
      <p:bldP spid="18" grpId="0" animBg="1"/>
      <p:bldP spid="19" grpId="0" animBg="1"/>
      <p:bldP spid="20" grpId="0"/>
      <p:bldP spid="21" grpId="0" animBg="1"/>
      <p:bldP spid="22" grpId="0" animBg="1"/>
      <p:bldP spid="23" grpId="0"/>
      <p:bldP spid="24" grpId="0" animBg="1"/>
      <p:bldP spid="25"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graphicFrame>
        <p:nvGraphicFramePr>
          <p:cNvPr id="5" name="Chart 4"/>
          <p:cNvGraphicFramePr/>
          <p:nvPr>
            <p:extLst/>
          </p:nvPr>
        </p:nvGraphicFramePr>
        <p:xfrm>
          <a:off x="1442200" y="2341915"/>
          <a:ext cx="6320911" cy="2566928"/>
        </p:xfrm>
        <a:graphic>
          <a:graphicData uri="http://schemas.openxmlformats.org/drawingml/2006/chart">
            <c:chart xmlns:c="http://schemas.openxmlformats.org/drawingml/2006/chart" xmlns:r="http://schemas.openxmlformats.org/officeDocument/2006/relationships" r:id="rId4"/>
          </a:graphicData>
        </a:graphic>
      </p:graphicFrame>
      <p:sp>
        <p:nvSpPr>
          <p:cNvPr id="6" name="Rounded Rectangle 5"/>
          <p:cNvSpPr/>
          <p:nvPr/>
        </p:nvSpPr>
        <p:spPr>
          <a:xfrm>
            <a:off x="8980393" y="2900894"/>
            <a:ext cx="284048" cy="28404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9429612" y="2864493"/>
            <a:ext cx="1964506" cy="443198"/>
          </a:xfrm>
          <a:prstGeom prst="rect">
            <a:avLst/>
          </a:prstGeom>
        </p:spPr>
        <p:txBody>
          <a:bodyPr wrap="square" lIns="0" tIns="0" rIns="0" bIns="0">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ounded Rectangle 7"/>
          <p:cNvSpPr/>
          <p:nvPr/>
        </p:nvSpPr>
        <p:spPr>
          <a:xfrm>
            <a:off x="8980393" y="3508281"/>
            <a:ext cx="284048" cy="28404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9441056" y="3483177"/>
            <a:ext cx="1952658" cy="443198"/>
          </a:xfrm>
          <a:prstGeom prst="rect">
            <a:avLst/>
          </a:prstGeom>
        </p:spPr>
        <p:txBody>
          <a:bodyPr wrap="square" lIns="0" tIns="0" rIns="0" bIns="0">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9"/>
          <p:cNvSpPr/>
          <p:nvPr/>
        </p:nvSpPr>
        <p:spPr>
          <a:xfrm>
            <a:off x="8980393" y="4115669"/>
            <a:ext cx="284048" cy="28404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9441056" y="4101861"/>
            <a:ext cx="1952658" cy="443198"/>
          </a:xfrm>
          <a:prstGeom prst="rect">
            <a:avLst/>
          </a:prstGeom>
        </p:spPr>
        <p:txBody>
          <a:bodyPr wrap="square" lIns="0" tIns="0" rIns="0" bIns="0">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a:spLocks/>
          </p:cNvSpPr>
          <p:nvPr/>
        </p:nvSpPr>
        <p:spPr>
          <a:xfrm>
            <a:off x="1481522" y="5418213"/>
            <a:ext cx="9935028" cy="4431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rgbClr val="FF0000"/>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rgbClr val="FF0000"/>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rgbClr val="FF0000"/>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Straight Connector 12"/>
          <p:cNvCxnSpPr/>
          <p:nvPr/>
        </p:nvCxnSpPr>
        <p:spPr>
          <a:xfrm>
            <a:off x="1481522" y="5179678"/>
            <a:ext cx="993502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182582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19" dur="500"/>
                                        <p:tgtEl>
                                          <p:spTgt spid="5">
                                            <p:graphicEl>
                                              <a:chart seriesIdx="-4" categoryIdx="2"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23" dur="500"/>
                                        <p:tgtEl>
                                          <p:spTgt spid="5">
                                            <p:graphicEl>
                                              <a:chart seriesIdx="-4" categoryIdx="3" bldStep="category"/>
                                            </p:graphic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500"/>
                            </p:stCondLst>
                            <p:childTnLst>
                              <p:par>
                                <p:cTn id="55" presetID="16" presetClass="entr" presetSubtype="2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6" grpId="0" animBg="1"/>
      <p:bldP spid="7" grpId="0"/>
      <p:bldP spid="8" grpId="0" animBg="1"/>
      <p:bldP spid="9" grpId="0"/>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a:spLocks/>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a:spLocks/>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a:spLocks/>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a:spLocks/>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a:spLocks/>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a:spLocks/>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a:spLocks/>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a:spLocks/>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a:spLocks/>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a:spLocks/>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a:spLocks/>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a:spLocks/>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a:spLocks/>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a:spLocks/>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a:spLocks/>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a:spLocks/>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a:spLocks/>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a:spLocks/>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a:spLocks/>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a:spLocks/>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a:spLocks/>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a:spLocks/>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a:spLocks/>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a:spLocks/>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a:spLocks/>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a:spLocks/>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a:spLocks/>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a:spLocks/>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a:spLocks/>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35531"/>
          </a:xfrm>
          <a:prstGeom prst="rect">
            <a:avLst/>
          </a:prstGeom>
        </p:spPr>
        <p:txBody>
          <a:bodyPr wrap="square">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35531"/>
          </a:xfrm>
          <a:prstGeom prst="rect">
            <a:avLst/>
          </a:prstGeom>
        </p:spPr>
        <p:txBody>
          <a:bodyPr wrap="square">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35531"/>
          </a:xfrm>
          <a:prstGeom prst="rect">
            <a:avLst/>
          </a:prstGeom>
        </p:spPr>
        <p:txBody>
          <a:bodyPr wrap="square">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35531"/>
          </a:xfrm>
          <a:prstGeom prst="rect">
            <a:avLst/>
          </a:prstGeom>
        </p:spPr>
        <p:txBody>
          <a:bodyPr wrap="square">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199984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6675"/>
            <a:ext cx="12858750" cy="7672555"/>
          </a:xfrm>
          <a:prstGeom prst="rect">
            <a:avLst/>
          </a:prstGeom>
        </p:spPr>
      </p:pic>
      <p:sp>
        <p:nvSpPr>
          <p:cNvPr id="16" name="TextBox 5"/>
          <p:cNvSpPr txBox="1">
            <a:spLocks noChangeArrowheads="1"/>
          </p:cNvSpPr>
          <p:nvPr/>
        </p:nvSpPr>
        <p:spPr bwMode="auto">
          <a:xfrm>
            <a:off x="4341143" y="4040990"/>
            <a:ext cx="4176463" cy="897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a:lnSpc>
                <a:spcPct val="150000"/>
              </a:lnSpc>
            </a:pPr>
            <a:r>
              <a:rPr lang="en-US" altLang="zh-CN"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da-DK" alt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50000"/>
              </a:lnSpc>
            </a:pPr>
            <a:endParaRPr lang="da-DK" alt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6"/>
          <p:cNvSpPr txBox="1">
            <a:spLocks noChangeArrowheads="1"/>
          </p:cNvSpPr>
          <p:nvPr/>
        </p:nvSpPr>
        <p:spPr bwMode="auto">
          <a:xfrm>
            <a:off x="2307602" y="3061967"/>
            <a:ext cx="8243547" cy="1079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zh-CN" altLang="en-US" sz="5400" b="1" kern="20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谢谢</a:t>
            </a:r>
            <a:r>
              <a:rPr lang="zh-CN" altLang="en-US" sz="5400" b="1" kern="2000" dirty="0" smtClean="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欣赏下载</a:t>
            </a:r>
            <a:endParaRPr lang="zh-CN" altLang="en-US" sz="5400" b="1" kern="20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18" name="TextBox 18"/>
          <p:cNvSpPr txBox="1"/>
          <p:nvPr/>
        </p:nvSpPr>
        <p:spPr>
          <a:xfrm>
            <a:off x="5359473" y="4837655"/>
            <a:ext cx="2139804" cy="478144"/>
          </a:xfrm>
          <a:prstGeom prst="rect">
            <a:avLst/>
          </a:prstGeom>
          <a:noFill/>
        </p:spPr>
        <p:txBody>
          <a:bodyPr wrap="square">
            <a:spAutoFit/>
          </a:bodyPr>
          <a:lstStyle/>
          <a:p>
            <a:pPr algn="ctr" fontAlgn="auto">
              <a:lnSpc>
                <a:spcPct val="130000"/>
              </a:lnSpc>
              <a:spcBef>
                <a:spcPts val="0"/>
              </a:spcBef>
              <a:spcAft>
                <a:spcPts val="0"/>
              </a:spcAft>
              <a:defRPr/>
            </a:pPr>
            <a:r>
              <a:rPr lang="zh-CN" altLang="en-US" sz="2109" dirty="0" smtClean="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汇报人：千库网</a:t>
            </a:r>
            <a:endParaRPr lang="en-US" altLang="zh-CN" sz="2109"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3" y="0"/>
            <a:ext cx="1356682" cy="4452700"/>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30883" flipH="1">
            <a:off x="1383751" y="-144594"/>
            <a:ext cx="754221" cy="2475394"/>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04529" y="-82267"/>
            <a:ext cx="754221" cy="2475394"/>
          </a:xfrm>
          <a:prstGeom prst="rect">
            <a:avLst/>
          </a:prstGeom>
        </p:spPr>
      </p:pic>
    </p:spTree>
    <p:extLst>
      <p:ext uri="{BB962C8B-B14F-4D97-AF65-F5344CB8AC3E}">
        <p14:creationId xmlns:p14="http://schemas.microsoft.com/office/powerpoint/2010/main" val="1377262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22" presetClass="entr" presetSubtype="1" fill="hold" nodeType="withEffect">
                                  <p:stCondLst>
                                    <p:cond delay="10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par>
                                <p:cTn id="17" presetID="22" presetClass="entr" presetSubtype="1" fill="hold" nodeType="withEffect">
                                  <p:stCondLst>
                                    <p:cond delay="30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18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3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800"/>
                            </p:stCondLst>
                            <p:childTnLst>
                              <p:par>
                                <p:cTn id="36" presetID="26" presetClass="emph" presetSubtype="0" fill="hold" nodeType="afterEffect">
                                  <p:stCondLst>
                                    <p:cond delay="0"/>
                                  </p:stCondLst>
                                  <p:childTnLst>
                                    <p:animEffect transition="out" filter="fade">
                                      <p:cBhvr>
                                        <p:cTn id="37" dur="500" tmFilter="0, 0; .2, .5; .8, .5; 1, 0"/>
                                        <p:tgtEl>
                                          <p:spTgt spid="15"/>
                                        </p:tgtEl>
                                      </p:cBhvr>
                                    </p:animEffect>
                                    <p:animScale>
                                      <p:cBhvr>
                                        <p:cTn id="38"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0998" i="0" dirty="0">
                <a:solidFill>
                  <a:srgbClr val="FF0000"/>
                </a:solidFill>
                <a:latin typeface="Agency FB" panose="020B0503020202020204" pitchFamily="34" charset="0"/>
                <a:ea typeface="+mj-ea"/>
                <a:cs typeface="Arial" panose="020B0604020202020204" pitchFamily="34" charset="0"/>
              </a:rPr>
              <a:t>01</a:t>
            </a:r>
            <a:endParaRPr lang="zh-CN" altLang="en-US" sz="20998"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7"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7" i="0" dirty="0">
              <a:solidFill>
                <a:srgbClr val="FF0000"/>
              </a:solidFill>
              <a:latin typeface="Agency FB" panose="020B0503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8" y="4229046"/>
            <a:ext cx="12873848" cy="3025354"/>
          </a:xfrm>
          <a:prstGeom prst="rect">
            <a:avLst/>
          </a:prstGeom>
        </p:spPr>
      </p:pic>
    </p:spTree>
    <p:extLst>
      <p:ext uri="{BB962C8B-B14F-4D97-AF65-F5344CB8AC3E}">
        <p14:creationId xmlns:p14="http://schemas.microsoft.com/office/powerpoint/2010/main" val="2334114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sp>
        <p:nvSpPr>
          <p:cNvPr id="2" name="矩形 1"/>
          <p:cNvSpPr/>
          <p:nvPr/>
        </p:nvSpPr>
        <p:spPr>
          <a:xfrm>
            <a:off x="794" y="2140161"/>
            <a:ext cx="4227256" cy="2952328"/>
          </a:xfrm>
          <a:prstGeom prst="rect">
            <a:avLst/>
          </a:prstGeom>
          <a:blipFill dpi="0" rotWithShape="1">
            <a:blip r:embed="rId4" cstate="print">
              <a:extLst>
                <a:ext uri="{28A0092B-C50C-407E-A947-70E740481C1C}">
                  <a14:useLocalDpi xmlns:a14="http://schemas.microsoft.com/office/drawing/2010/main" val="0"/>
                </a:ext>
              </a:extLst>
            </a:blip>
            <a:srcRect/>
            <a:stretch>
              <a:fillRect l="-1834" r="-18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5747" y="2140161"/>
            <a:ext cx="4227256" cy="29523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30701" y="2140161"/>
            <a:ext cx="4227256" cy="295232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95" y="1993267"/>
            <a:ext cx="1285716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5" y="5193667"/>
            <a:ext cx="128571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2"/>
          <p:cNvSpPr txBox="1"/>
          <p:nvPr/>
        </p:nvSpPr>
        <p:spPr>
          <a:xfrm>
            <a:off x="4845199" y="1132839"/>
            <a:ext cx="8352209" cy="799001"/>
          </a:xfrm>
          <a:prstGeom prst="rect">
            <a:avLst/>
          </a:prstGeom>
          <a:noFill/>
        </p:spPr>
        <p:txBody>
          <a:bodyPr wrap="square" rtlCol="0">
            <a:spAutoFit/>
          </a:bodyPr>
          <a:lstStyle/>
          <a:p>
            <a:pPr>
              <a:lnSpc>
                <a:spcPct val="130000"/>
              </a:lnSpc>
            </a:pPr>
            <a:r>
              <a:rPr lang="en-US" altLang="zh-CN" sz="4000"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000"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TextBox 32"/>
          <p:cNvSpPr txBox="1"/>
          <p:nvPr/>
        </p:nvSpPr>
        <p:spPr>
          <a:xfrm>
            <a:off x="956767" y="5704609"/>
            <a:ext cx="7673934" cy="923330"/>
          </a:xfrm>
          <a:prstGeom prst="rect">
            <a:avLst/>
          </a:prstGeom>
          <a:noFill/>
        </p:spPr>
        <p:txBody>
          <a:bodyPr wrap="square" rtlCol="0">
            <a:spAutoFit/>
          </a:bodyPr>
          <a:lstStyle/>
          <a:p>
            <a:pPr algn="just">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点击添加标题文字，修改文字内容，也可以直接复制你的内容到此</a:t>
            </a:r>
            <a:r>
              <a:rPr lang="zh-CN" altLang="en-US" sz="200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endParaRPr lang="en-US" sz="11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50000"/>
              </a:lnSpc>
            </a:pPr>
            <a:r>
              <a:rPr lang="zh-CN" altLang="en-US" sz="8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704561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50" fill="hold"/>
                                        <p:tgtEl>
                                          <p:spTgt spid="9"/>
                                        </p:tgtEl>
                                        <p:attrNameLst>
                                          <p:attrName>ppt_x</p:attrName>
                                        </p:attrNameLst>
                                      </p:cBhvr>
                                      <p:tavLst>
                                        <p:tav tm="0">
                                          <p:val>
                                            <p:strVal val="0-#ppt_w/2"/>
                                          </p:val>
                                        </p:tav>
                                        <p:tav tm="100000">
                                          <p:val>
                                            <p:strVal val="#ppt_x"/>
                                          </p:val>
                                        </p:tav>
                                      </p:tavLst>
                                    </p:anim>
                                    <p:anim calcmode="lin" valueType="num">
                                      <p:cBhvr additive="base">
                                        <p:cTn id="41" dur="25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750"/>
                            </p:stCondLst>
                            <p:childTnLst>
                              <p:par>
                                <p:cTn id="43" presetID="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50" fill="hold"/>
                                        <p:tgtEl>
                                          <p:spTgt spid="10"/>
                                        </p:tgtEl>
                                        <p:attrNameLst>
                                          <p:attrName>ppt_x</p:attrName>
                                        </p:attrNameLst>
                                      </p:cBhvr>
                                      <p:tavLst>
                                        <p:tav tm="0">
                                          <p:val>
                                            <p:strVal val="0-#ppt_w/2"/>
                                          </p:val>
                                        </p:tav>
                                        <p:tav tm="100000">
                                          <p:val>
                                            <p:strVal val="#ppt_x"/>
                                          </p:val>
                                        </p:tav>
                                      </p:tavLst>
                                    </p:anim>
                                    <p:anim calcmode="lin" valueType="num">
                                      <p:cBhvr additive="base">
                                        <p:cTn id="4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a:extLst/>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36874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a:extLst/>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a:extLst/>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a:extLst/>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3"/>
            <a:ext cx="2117321" cy="664396"/>
            <a:chOff x="1044259" y="4741945"/>
            <a:chExt cx="2836326" cy="569957"/>
          </a:xfrm>
        </p:grpSpPr>
        <p:sp>
          <p:nvSpPr>
            <p:cNvPr id="30" name="Rectangle 29"/>
            <p:cNvSpPr/>
            <p:nvPr/>
          </p:nvSpPr>
          <p:spPr>
            <a:xfrm>
              <a:off x="1066956" y="4931701"/>
              <a:ext cx="2813629" cy="380201"/>
            </a:xfrm>
            <a:prstGeom prst="rect">
              <a:avLst/>
            </a:prstGeom>
          </p:spPr>
          <p:txBody>
            <a:bodyPr wrap="square" lIns="0" tIns="0" rIns="0" bIns="0">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02642"/>
            </a:xfrm>
            <a:prstGeom prst="rect">
              <a:avLst/>
            </a:prstGeom>
            <a:noFill/>
          </p:spPr>
          <p:txBody>
            <a:bodyPr wrap="square" lIns="0" tIns="0" rIns="0" bIns="0" rtlCol="0">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02643"/>
            </a:xfrm>
            <a:prstGeom prst="rect">
              <a:avLst/>
            </a:prstGeom>
            <a:noFill/>
          </p:spPr>
          <p:txBody>
            <a:bodyPr wrap="square" lIns="0" tIns="0" rIns="0" bIns="0" rtlCol="0">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81161"/>
            <a:chOff x="7552274" y="4727562"/>
            <a:chExt cx="2836326" cy="584340"/>
          </a:xfrm>
        </p:grpSpPr>
        <p:sp>
          <p:nvSpPr>
            <p:cNvPr id="34" name="Rectangle 33"/>
            <p:cNvSpPr/>
            <p:nvPr/>
          </p:nvSpPr>
          <p:spPr>
            <a:xfrm>
              <a:off x="7574971" y="4931701"/>
              <a:ext cx="2813629" cy="380201"/>
            </a:xfrm>
            <a:prstGeom prst="rect">
              <a:avLst/>
            </a:prstGeom>
          </p:spPr>
          <p:txBody>
            <a:bodyPr wrap="square" lIns="0" tIns="0" rIns="0" bIns="0">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02643"/>
            </a:xfrm>
            <a:prstGeom prst="rect">
              <a:avLst/>
            </a:prstGeom>
            <a:noFill/>
          </p:spPr>
          <p:txBody>
            <a:bodyPr wrap="square" lIns="0" tIns="0" rIns="0" bIns="0" rtlCol="0">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380716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grpSp>
        <p:nvGrpSpPr>
          <p:cNvPr id="1954" name="Group 1954"/>
          <p:cNvGrpSpPr/>
          <p:nvPr/>
        </p:nvGrpSpPr>
        <p:grpSpPr>
          <a:xfrm>
            <a:off x="2667515" y="2208918"/>
            <a:ext cx="1472421" cy="3834639"/>
            <a:chOff x="-15232" y="2"/>
            <a:chExt cx="2792299" cy="7272008"/>
          </a:xfrm>
          <a:effectLst/>
        </p:grpSpPr>
        <p:sp>
          <p:nvSpPr>
            <p:cNvPr id="1939" name="Shape 1939"/>
            <p:cNvSpPr/>
            <p:nvPr/>
          </p:nvSpPr>
          <p:spPr>
            <a:xfrm>
              <a:off x="-15232" y="4931767"/>
              <a:ext cx="2792299" cy="241108"/>
            </a:xfrm>
            <a:custGeom>
              <a:avLst/>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 fmla="*/ 0 w 21976"/>
                <a:gd name="connsiteY0" fmla="*/ 21352 h 28790"/>
                <a:gd name="connsiteX1" fmla="*/ 3874 w 21976"/>
                <a:gd name="connsiteY1" fmla="*/ 0 h 28790"/>
                <a:gd name="connsiteX2" fmla="*/ 21976 w 21976"/>
                <a:gd name="connsiteY2" fmla="*/ 0 h 28790"/>
                <a:gd name="connsiteX3" fmla="*/ 16859 w 21976"/>
                <a:gd name="connsiteY3" fmla="*/ 28790 h 28790"/>
                <a:gd name="connsiteX4" fmla="*/ 0 w 21976"/>
                <a:gd name="connsiteY4" fmla="*/ 21352 h 28790"/>
                <a:gd name="connsiteX0" fmla="*/ 0 w 21788"/>
                <a:gd name="connsiteY0" fmla="*/ 21352 h 28790"/>
                <a:gd name="connsiteX1" fmla="*/ 3686 w 21788"/>
                <a:gd name="connsiteY1" fmla="*/ 0 h 28790"/>
                <a:gd name="connsiteX2" fmla="*/ 21788 w 21788"/>
                <a:gd name="connsiteY2" fmla="*/ 0 h 28790"/>
                <a:gd name="connsiteX3" fmla="*/ 16671 w 21788"/>
                <a:gd name="connsiteY3" fmla="*/ 28790 h 28790"/>
                <a:gd name="connsiteX4" fmla="*/ 0 w 21788"/>
                <a:gd name="connsiteY4" fmla="*/ 21352 h 2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898">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0" name="Shape 1940"/>
            <p:cNvSpPr/>
            <p:nvPr/>
          </p:nvSpPr>
          <p:spPr>
            <a:xfrm>
              <a:off x="2065600" y="4939639"/>
              <a:ext cx="711467" cy="2332371"/>
            </a:xfrm>
            <a:custGeom>
              <a:avLst/>
              <a:gdLst/>
              <a:ahLst/>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898">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1" name="Shape 1941"/>
            <p:cNvSpPr/>
            <p:nvPr/>
          </p:nvSpPr>
          <p:spPr>
            <a:xfrm>
              <a:off x="8864" y="5112663"/>
              <a:ext cx="2054675" cy="2159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898"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2" name="Shape 1942"/>
            <p:cNvSpPr/>
            <p:nvPr/>
          </p:nvSpPr>
          <p:spPr>
            <a:xfrm>
              <a:off x="202234" y="3131733"/>
              <a:ext cx="2306485" cy="669103"/>
            </a:xfrm>
            <a:custGeom>
              <a:avLst/>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 fmla="*/ 0 w 20924"/>
                <a:gd name="connsiteY0" fmla="*/ 16789 h 21600"/>
                <a:gd name="connsiteX1" fmla="*/ 10166 w 20924"/>
                <a:gd name="connsiteY1" fmla="*/ 0 h 21600"/>
                <a:gd name="connsiteX2" fmla="*/ 20924 w 20924"/>
                <a:gd name="connsiteY2" fmla="*/ 9973 h 21600"/>
                <a:gd name="connsiteX3" fmla="*/ 13044 w 20924"/>
                <a:gd name="connsiteY3" fmla="*/ 21600 h 21600"/>
                <a:gd name="connsiteX4" fmla="*/ 0 w 20924"/>
                <a:gd name="connsiteY4" fmla="*/ 16789 h 21600"/>
                <a:gd name="connsiteX0" fmla="*/ 0 w 21037"/>
                <a:gd name="connsiteY0" fmla="*/ 16789 h 21600"/>
                <a:gd name="connsiteX1" fmla="*/ 10166 w 21037"/>
                <a:gd name="connsiteY1" fmla="*/ 0 h 21600"/>
                <a:gd name="connsiteX2" fmla="*/ 21037 w 21037"/>
                <a:gd name="connsiteY2" fmla="*/ 11707 h 21600"/>
                <a:gd name="connsiteX3" fmla="*/ 13044 w 21037"/>
                <a:gd name="connsiteY3" fmla="*/ 21600 h 21600"/>
                <a:gd name="connsiteX4" fmla="*/ 0 w 21037"/>
                <a:gd name="connsiteY4" fmla="*/ 16789 h 21600"/>
                <a:gd name="connsiteX0" fmla="*/ 0 w 21037"/>
                <a:gd name="connsiteY0" fmla="*/ 15054 h 21600"/>
                <a:gd name="connsiteX1" fmla="*/ 10166 w 21037"/>
                <a:gd name="connsiteY1" fmla="*/ 0 h 21600"/>
                <a:gd name="connsiteX2" fmla="*/ 21037 w 21037"/>
                <a:gd name="connsiteY2" fmla="*/ 11707 h 21600"/>
                <a:gd name="connsiteX3" fmla="*/ 13044 w 21037"/>
                <a:gd name="connsiteY3" fmla="*/ 21600 h 21600"/>
                <a:gd name="connsiteX4" fmla="*/ 0 w 21037"/>
                <a:gd name="connsiteY4" fmla="*/ 15054 h 21600"/>
                <a:gd name="connsiteX0" fmla="*/ 0 w 21037"/>
                <a:gd name="connsiteY0" fmla="*/ 15748 h 21600"/>
                <a:gd name="connsiteX1" fmla="*/ 10166 w 21037"/>
                <a:gd name="connsiteY1" fmla="*/ 0 h 21600"/>
                <a:gd name="connsiteX2" fmla="*/ 21037 w 21037"/>
                <a:gd name="connsiteY2" fmla="*/ 11707 h 21600"/>
                <a:gd name="connsiteX3" fmla="*/ 13044 w 21037"/>
                <a:gd name="connsiteY3" fmla="*/ 21600 h 21600"/>
                <a:gd name="connsiteX4" fmla="*/ 0 w 21037"/>
                <a:gd name="connsiteY4" fmla="*/ 15748 h 21600"/>
                <a:gd name="connsiteX0" fmla="*/ 0 w 20924"/>
                <a:gd name="connsiteY0" fmla="*/ 15748 h 21600"/>
                <a:gd name="connsiteX1" fmla="*/ 10166 w 20924"/>
                <a:gd name="connsiteY1" fmla="*/ 0 h 21600"/>
                <a:gd name="connsiteX2" fmla="*/ 20924 w 20924"/>
                <a:gd name="connsiteY2" fmla="*/ 11360 h 21600"/>
                <a:gd name="connsiteX3" fmla="*/ 13044 w 20924"/>
                <a:gd name="connsiteY3" fmla="*/ 21600 h 21600"/>
                <a:gd name="connsiteX4" fmla="*/ 0 w 20924"/>
                <a:gd name="connsiteY4" fmla="*/ 15748 h 21600"/>
                <a:gd name="connsiteX0" fmla="*/ 0 w 21601"/>
                <a:gd name="connsiteY0" fmla="*/ 15748 h 21600"/>
                <a:gd name="connsiteX1" fmla="*/ 10166 w 21601"/>
                <a:gd name="connsiteY1" fmla="*/ 0 h 21600"/>
                <a:gd name="connsiteX2" fmla="*/ 21601 w 21601"/>
                <a:gd name="connsiteY2" fmla="*/ 9805 h 21600"/>
                <a:gd name="connsiteX3" fmla="*/ 13044 w 21601"/>
                <a:gd name="connsiteY3" fmla="*/ 21600 h 21600"/>
                <a:gd name="connsiteX4" fmla="*/ 0 w 21601"/>
                <a:gd name="connsiteY4" fmla="*/ 15748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898">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3" name="Shape 1943"/>
            <p:cNvSpPr/>
            <p:nvPr/>
          </p:nvSpPr>
          <p:spPr>
            <a:xfrm>
              <a:off x="1608071" y="3438591"/>
              <a:ext cx="924588" cy="1783219"/>
            </a:xfrm>
            <a:custGeom>
              <a:avLst/>
              <a:gdLst/>
              <a:ahLst/>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898">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4" name="Shape 1944"/>
            <p:cNvSpPr/>
            <p:nvPr/>
          </p:nvSpPr>
          <p:spPr>
            <a:xfrm>
              <a:off x="147373" y="1329332"/>
              <a:ext cx="2255745" cy="498643"/>
            </a:xfrm>
            <a:custGeom>
              <a:avLst/>
              <a:gdLst/>
              <a:ahLst/>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898">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 name="Shape 1945"/>
            <p:cNvSpPr/>
            <p:nvPr/>
          </p:nvSpPr>
          <p:spPr>
            <a:xfrm>
              <a:off x="89271" y="1559189"/>
              <a:ext cx="762093" cy="1823872"/>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898">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 name="Shape 1946"/>
            <p:cNvSpPr/>
            <p:nvPr/>
          </p:nvSpPr>
          <p:spPr>
            <a:xfrm>
              <a:off x="847262" y="1669653"/>
              <a:ext cx="1574602" cy="1727521"/>
            </a:xfrm>
            <a:custGeom>
              <a:avLst/>
              <a:gdLst/>
              <a:ahLst/>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898">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 name="Shape 1947"/>
            <p:cNvSpPr/>
            <p:nvPr/>
          </p:nvSpPr>
          <p:spPr>
            <a:xfrm>
              <a:off x="594121" y="132"/>
              <a:ext cx="1431021" cy="1616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898">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 name="Shape 1948"/>
            <p:cNvSpPr/>
            <p:nvPr/>
          </p:nvSpPr>
          <p:spPr>
            <a:xfrm>
              <a:off x="1993238" y="2"/>
              <a:ext cx="516204" cy="1600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898">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9" name="Shape 1949"/>
            <p:cNvSpPr/>
            <p:nvPr/>
          </p:nvSpPr>
          <p:spPr>
            <a:xfrm>
              <a:off x="226351" y="3620161"/>
              <a:ext cx="1415257" cy="1622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898">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0" name="Shape 1950"/>
            <p:cNvSpPr/>
            <p:nvPr/>
          </p:nvSpPr>
          <p:spPr>
            <a:xfrm>
              <a:off x="867976" y="472983"/>
              <a:ext cx="1027498" cy="6707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09">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1" name="Shape 1951"/>
            <p:cNvSpPr/>
            <p:nvPr/>
          </p:nvSpPr>
          <p:spPr>
            <a:xfrm>
              <a:off x="1140210" y="2198047"/>
              <a:ext cx="1027498" cy="6707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09">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2" name="Shape 1952"/>
            <p:cNvSpPr/>
            <p:nvPr/>
          </p:nvSpPr>
          <p:spPr>
            <a:xfrm>
              <a:off x="432582" y="4122815"/>
              <a:ext cx="1027498" cy="6707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09">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3" name="Shape 1953"/>
            <p:cNvSpPr/>
            <p:nvPr/>
          </p:nvSpPr>
          <p:spPr>
            <a:xfrm>
              <a:off x="534804" y="5862498"/>
              <a:ext cx="1027498" cy="6707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09"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grpSp>
      <p:sp>
        <p:nvSpPr>
          <p:cNvPr id="37" name="Rectangle 50"/>
          <p:cNvSpPr/>
          <p:nvPr/>
        </p:nvSpPr>
        <p:spPr>
          <a:xfrm>
            <a:off x="285757" y="3546089"/>
            <a:ext cx="2207044" cy="443198"/>
          </a:xfrm>
          <a:prstGeom prst="rect">
            <a:avLst/>
          </a:prstGeom>
        </p:spPr>
        <p:txBody>
          <a:bodyPr wrap="square" lIns="0" tIns="0" rIns="0" bIns="0">
            <a:spAutoFit/>
          </a:bodyPr>
          <a:lstStyle/>
          <a:p>
            <a:pPr algn="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51"/>
          <p:cNvSpPr txBox="1"/>
          <p:nvPr/>
        </p:nvSpPr>
        <p:spPr>
          <a:xfrm>
            <a:off x="1149898" y="3246685"/>
            <a:ext cx="1342903" cy="236219"/>
          </a:xfrm>
          <a:prstGeom prst="rect">
            <a:avLst/>
          </a:prstGeom>
          <a:noFill/>
        </p:spPr>
        <p:txBody>
          <a:bodyPr wrap="square" lIns="0" tIns="0" rIns="0" bIns="0" rtlCol="0">
            <a:spAutoFit/>
          </a:bodyPr>
          <a:lstStyle/>
          <a:p>
            <a:pPr algn="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0"/>
          <p:cNvSpPr/>
          <p:nvPr/>
        </p:nvSpPr>
        <p:spPr>
          <a:xfrm>
            <a:off x="285757" y="5403918"/>
            <a:ext cx="2207044" cy="443198"/>
          </a:xfrm>
          <a:prstGeom prst="rect">
            <a:avLst/>
          </a:prstGeom>
        </p:spPr>
        <p:txBody>
          <a:bodyPr wrap="square" lIns="0" tIns="0" rIns="0" bIns="0">
            <a:spAutoFit/>
          </a:bodyPr>
          <a:lstStyle/>
          <a:p>
            <a:pPr algn="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1"/>
          <p:cNvSpPr txBox="1"/>
          <p:nvPr/>
        </p:nvSpPr>
        <p:spPr>
          <a:xfrm>
            <a:off x="1149898" y="5104514"/>
            <a:ext cx="1342903" cy="236219"/>
          </a:xfrm>
          <a:prstGeom prst="rect">
            <a:avLst/>
          </a:prstGeom>
          <a:noFill/>
        </p:spPr>
        <p:txBody>
          <a:bodyPr wrap="square" lIns="0" tIns="0" rIns="0" bIns="0" rtlCol="0">
            <a:spAutoFit/>
          </a:bodyPr>
          <a:lstStyle/>
          <a:p>
            <a:pPr algn="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5807838" y="0"/>
            <a:ext cx="7077094" cy="72326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0"/>
          <p:cNvSpPr/>
          <p:nvPr/>
        </p:nvSpPr>
        <p:spPr>
          <a:xfrm>
            <a:off x="4277186" y="2573632"/>
            <a:ext cx="2207044" cy="443198"/>
          </a:xfrm>
          <a:prstGeom prst="rect">
            <a:avLst/>
          </a:prstGeom>
        </p:spPr>
        <p:txBody>
          <a:bodyPr wrap="square" lIns="0" tIns="0" rIns="0" bIns="0">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1"/>
          <p:cNvSpPr txBox="1"/>
          <p:nvPr/>
        </p:nvSpPr>
        <p:spPr>
          <a:xfrm>
            <a:off x="4277186" y="2274228"/>
            <a:ext cx="1342903" cy="236219"/>
          </a:xfrm>
          <a:prstGeom prst="rect">
            <a:avLst/>
          </a:prstGeom>
          <a:noFill/>
        </p:spPr>
        <p:txBody>
          <a:bodyPr wrap="square" lIns="0" tIns="0" rIns="0" bIns="0" rtlCol="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50"/>
          <p:cNvSpPr/>
          <p:nvPr/>
        </p:nvSpPr>
        <p:spPr>
          <a:xfrm>
            <a:off x="4277186" y="4431461"/>
            <a:ext cx="2207044" cy="443198"/>
          </a:xfrm>
          <a:prstGeom prst="rect">
            <a:avLst/>
          </a:prstGeom>
        </p:spPr>
        <p:txBody>
          <a:bodyPr wrap="square" lIns="0" tIns="0" rIns="0" bIns="0">
            <a:spAutoFit/>
          </a:bodyPr>
          <a:lstStyle/>
          <a:p>
            <a:pPr>
              <a:lnSpc>
                <a:spcPct val="120000"/>
              </a:lnSpc>
            </a:pPr>
            <a:r>
              <a:rPr lang="en-US" altLang="zh-CN" sz="8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1"/>
          <p:cNvSpPr txBox="1"/>
          <p:nvPr/>
        </p:nvSpPr>
        <p:spPr>
          <a:xfrm>
            <a:off x="4277186" y="4132057"/>
            <a:ext cx="1342903" cy="236219"/>
          </a:xfrm>
          <a:prstGeom prst="rect">
            <a:avLst/>
          </a:prstGeom>
          <a:noFill/>
        </p:spPr>
        <p:txBody>
          <a:bodyPr wrap="square" lIns="0" tIns="0" rIns="0" bIns="0" rtlCol="0">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779506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iterate>
                                    <p:tmAbs val="0"/>
                                  </p:iterate>
                                  <p:childTnLst>
                                    <p:set>
                                      <p:cBhvr>
                                        <p:cTn id="11" fill="hold"/>
                                        <p:tgtEl>
                                          <p:spTgt spid="1954"/>
                                        </p:tgtEl>
                                        <p:attrNameLst>
                                          <p:attrName>style.visibility</p:attrName>
                                        </p:attrNameLst>
                                      </p:cBhvr>
                                      <p:to>
                                        <p:strVal val="visible"/>
                                      </p:to>
                                    </p:set>
                                    <p:anim calcmode="lin" valueType="num">
                                      <p:cBhvr>
                                        <p:cTn id="12" dur="750" fill="hold"/>
                                        <p:tgtEl>
                                          <p:spTgt spid="1954"/>
                                        </p:tgtEl>
                                        <p:attrNameLst>
                                          <p:attrName>ppt_w</p:attrName>
                                        </p:attrNameLst>
                                      </p:cBhvr>
                                      <p:tavLst>
                                        <p:tav tm="0">
                                          <p:val>
                                            <p:fltVal val="0"/>
                                          </p:val>
                                        </p:tav>
                                        <p:tav tm="100000">
                                          <p:val>
                                            <p:strVal val="#ppt_w"/>
                                          </p:val>
                                        </p:tav>
                                      </p:tavLst>
                                    </p:anim>
                                    <p:anim calcmode="lin" valueType="num">
                                      <p:cBhvr>
                                        <p:cTn id="13" dur="750" fill="hold"/>
                                        <p:tgtEl>
                                          <p:spTgt spid="1954"/>
                                        </p:tgtEl>
                                        <p:attrNameLst>
                                          <p:attrName>ppt_h</p:attrName>
                                        </p:attrNameLst>
                                      </p:cBhvr>
                                      <p:tavLst>
                                        <p:tav tm="0">
                                          <p:val>
                                            <p:fltVal val="0"/>
                                          </p:val>
                                        </p:tav>
                                        <p:tav tm="100000">
                                          <p:val>
                                            <p:strVal val="#ppt_h"/>
                                          </p:val>
                                        </p:tav>
                                      </p:tavLst>
                                    </p:anim>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25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275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3750"/>
                            </p:stCondLst>
                            <p:childTnLst>
                              <p:par>
                                <p:cTn id="39" presetID="10"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dvAuto="0"/>
      <p:bldP spid="37" grpId="0"/>
      <p:bldP spid="38" grpId="0"/>
      <p:bldP spid="41" grpId="0"/>
      <p:bldP spid="42" grpId="0"/>
      <p:bldP spid="27" grpId="0" animBg="1"/>
      <p:bldP spid="35" grpId="0"/>
      <p:bldP spid="36"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0998" i="0" dirty="0" smtClean="0">
                <a:solidFill>
                  <a:srgbClr val="FF0000"/>
                </a:solidFill>
                <a:latin typeface="Agency FB" panose="020B0503020202020204" pitchFamily="34" charset="0"/>
                <a:ea typeface="+mj-ea"/>
                <a:cs typeface="Arial" panose="020B0604020202020204" pitchFamily="34" charset="0"/>
              </a:rPr>
              <a:t>02</a:t>
            </a:r>
            <a:endParaRPr lang="zh-CN" altLang="en-US" sz="20998"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7"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7" i="0" dirty="0">
              <a:solidFill>
                <a:srgbClr val="FF0000"/>
              </a:solidFill>
              <a:latin typeface="Agency FB" panose="020B050302020202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8" y="4229046"/>
            <a:ext cx="12873848" cy="3025354"/>
          </a:xfrm>
          <a:prstGeom prst="rect">
            <a:avLst/>
          </a:prstGeom>
        </p:spPr>
      </p:pic>
    </p:spTree>
    <p:extLst>
      <p:ext uri="{BB962C8B-B14F-4D97-AF65-F5344CB8AC3E}">
        <p14:creationId xmlns:p14="http://schemas.microsoft.com/office/powerpoint/2010/main" val="3636631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t="-6000" b="-6000"/>
          </a:stretch>
        </a:blipFill>
        <a:effectLst/>
      </p:bgPr>
    </p:bg>
    <p:spTree>
      <p:nvGrpSpPr>
        <p:cNvPr id="1" name=""/>
        <p:cNvGrpSpPr/>
        <p:nvPr/>
      </p:nvGrpSpPr>
      <p:grpSpPr>
        <a:xfrm>
          <a:off x="0" y="0"/>
          <a:ext cx="0" cy="0"/>
          <a:chOff x="0" y="0"/>
          <a:chExt cx="0" cy="0"/>
        </a:xfrm>
      </p:grpSpPr>
      <p:sp>
        <p:nvSpPr>
          <p:cNvPr id="2" name="矩形 1"/>
          <p:cNvSpPr/>
          <p:nvPr/>
        </p:nvSpPr>
        <p:spPr>
          <a:xfrm>
            <a:off x="353" y="0"/>
            <a:ext cx="7077094" cy="72326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293471" y="1528093"/>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39"/>
          <p:cNvSpPr txBox="1"/>
          <p:nvPr/>
        </p:nvSpPr>
        <p:spPr>
          <a:xfrm>
            <a:off x="7293471" y="2801614"/>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1" name="TextBox 39"/>
          <p:cNvSpPr txBox="1"/>
          <p:nvPr/>
        </p:nvSpPr>
        <p:spPr>
          <a:xfrm>
            <a:off x="7293471" y="4075135"/>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2" name="TextBox 39"/>
          <p:cNvSpPr txBox="1"/>
          <p:nvPr/>
        </p:nvSpPr>
        <p:spPr>
          <a:xfrm>
            <a:off x="7293471" y="5348655"/>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8"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67891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0001C7A-5199-4A9A-BDA0-FA383F6E129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435.pptx"/>
</p:tagLst>
</file>

<file path=ppt/theme/theme1.xml><?xml version="1.0" encoding="utf-8"?>
<a:theme xmlns:a="http://schemas.openxmlformats.org/drawingml/2006/main" name="1_自定义设计方案">
  <a:themeElements>
    <a:clrScheme name="自定义 541">
      <a:dk1>
        <a:sysClr val="windowText" lastClr="000000"/>
      </a:dk1>
      <a:lt1>
        <a:sysClr val="window" lastClr="FFFFFF"/>
      </a:lt1>
      <a:dk2>
        <a:srgbClr val="44546A"/>
      </a:dk2>
      <a:lt2>
        <a:srgbClr val="E7E6E6"/>
      </a:lt2>
      <a:accent1>
        <a:srgbClr val="FC5D04"/>
      </a:accent1>
      <a:accent2>
        <a:srgbClr val="92D050"/>
      </a:accent2>
      <a:accent3>
        <a:srgbClr val="FC5D04"/>
      </a:accent3>
      <a:accent4>
        <a:srgbClr val="92D050"/>
      </a:accent4>
      <a:accent5>
        <a:srgbClr val="FC5D04"/>
      </a:accent5>
      <a:accent6>
        <a:srgbClr val="92D050"/>
      </a:accent6>
      <a:hlink>
        <a:srgbClr val="FC5D04"/>
      </a:hlink>
      <a:folHlink>
        <a:srgbClr val="92D05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2234</Words>
  <PresentationFormat>自定义</PresentationFormat>
  <Paragraphs>202</Paragraphs>
  <Slides>22</Slides>
  <Notes>22</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 Unicode MS</vt:lpstr>
      <vt:lpstr>FontAwesome</vt:lpstr>
      <vt:lpstr>Lato Regular</vt:lpstr>
      <vt:lpstr>STIXGeneral-Bold</vt:lpstr>
      <vt:lpstr>方正正准黑简体</vt:lpstr>
      <vt:lpstr>方正稚艺简体</vt:lpstr>
      <vt:lpstr>宋体</vt:lpstr>
      <vt:lpstr>微软雅黑</vt:lpstr>
      <vt:lpstr>Agency FB</vt:lpstr>
      <vt:lpstr>Arial</vt:lpstr>
      <vt:lpstr>Calibri</vt:lpstr>
      <vt:lpstr>Calibri Light</vt:lpstr>
      <vt:lpstr>Impact</vt:lpstr>
      <vt:lpstr>Verdana</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2016-10-17T14:00:15Z</dcterms:created>
  <dcterms:modified xsi:type="dcterms:W3CDTF">2017-09-10T11:55:13Z</dcterms:modified>
</cp:coreProperties>
</file>