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5715000" type="screen16x10"/>
  <p:notesSz cx="6858000" cy="9144000"/>
  <p:defaultTextStyle>
    <a:defPPr>
      <a:defRPr lang="en-US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677" y="304272"/>
            <a:ext cx="2740025" cy="6495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304272"/>
            <a:ext cx="8067675" cy="649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1776679"/>
            <a:ext cx="5403850" cy="502311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3C9E-18FA-4FA8-8AF7-7094F88E517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5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3" Type="http://schemas.microsoft.com/office/2007/relationships/hdphoto" Target="../media/hdphoto4.wdp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42" Type="http://schemas.openxmlformats.org/officeDocument/2006/relationships/image" Target="../media/image36.png"/><Relationship Id="rId47" Type="http://schemas.openxmlformats.org/officeDocument/2006/relationships/image" Target="../media/image40.png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46" Type="http://schemas.openxmlformats.org/officeDocument/2006/relationships/image" Target="../media/image39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24" Type="http://schemas.openxmlformats.org/officeDocument/2006/relationships/image" Target="../media/image22.png"/><Relationship Id="rId32" Type="http://schemas.microsoft.com/office/2007/relationships/hdphoto" Target="../media/hdphoto15.wdp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6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31" Type="http://schemas.openxmlformats.org/officeDocument/2006/relationships/image" Target="../media/image27.png"/><Relationship Id="rId44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microsoft.com/office/2007/relationships/hdphoto" Target="../media/hdphoto17.wdp"/><Relationship Id="rId48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56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390900"/>
            <a:ext cx="2343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695700"/>
            <a:ext cx="213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BÍ ẨN</a:t>
            </a:r>
          </a:p>
        </p:txBody>
      </p:sp>
      <p:pic>
        <p:nvPicPr>
          <p:cNvPr id="7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94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8810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6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80" y="17907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3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2705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27313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8528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5" y="380926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81" y="378142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3771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42900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28800" y="1986323"/>
            <a:ext cx="5553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FFFFFF"/>
                </a:solidFill>
              </a:rPr>
              <a:t>Chia </a:t>
            </a:r>
            <a:r>
              <a:rPr lang="en-US" sz="1800" b="1" dirty="0" err="1">
                <a:solidFill>
                  <a:srgbClr val="FFFFFF"/>
                </a:solidFill>
              </a:rPr>
              <a:t>lớp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ra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làm</a:t>
            </a:r>
            <a:r>
              <a:rPr lang="en-US" sz="1800" b="1" dirty="0">
                <a:solidFill>
                  <a:srgbClr val="FFFFFF"/>
                </a:solidFill>
              </a:rPr>
              <a:t> 2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FFFF"/>
                </a:solidFill>
              </a:rPr>
              <a:t>Với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mỗi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câu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trả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lời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đúng</a:t>
            </a:r>
            <a:r>
              <a:rPr lang="en-US" sz="1800" b="1" dirty="0">
                <a:solidFill>
                  <a:srgbClr val="FFFFFF"/>
                </a:solidFill>
              </a:rPr>
              <a:t>, </a:t>
            </a:r>
            <a:r>
              <a:rPr lang="en-US" sz="1800" b="1" dirty="0" err="1">
                <a:solidFill>
                  <a:srgbClr val="FFFFFF"/>
                </a:solidFill>
              </a:rPr>
              <a:t>thành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viên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mỗi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sẽ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được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chọn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một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chậu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hoa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và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nhận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về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số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điểm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cho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mình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FFFFFF"/>
                </a:solidFill>
              </a:rPr>
              <a:t>Cuối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trò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chơi</a:t>
            </a:r>
            <a:r>
              <a:rPr lang="en-US" sz="1800" b="1" dirty="0">
                <a:solidFill>
                  <a:srgbClr val="FFFFFF"/>
                </a:solidFill>
              </a:rPr>
              <a:t>, </a:t>
            </a:r>
            <a:r>
              <a:rPr lang="en-US" sz="1800" b="1" dirty="0" err="1">
                <a:solidFill>
                  <a:srgbClr val="FFFFFF"/>
                </a:solidFill>
              </a:rPr>
              <a:t>giáo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viên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sẽ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tổng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kết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số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điểm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của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hai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và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chọn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ra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chiến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thắng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5073599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6" y="673508"/>
            <a:ext cx="582229" cy="6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1150"/>
            <a:ext cx="7874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"/>
            <a:ext cx="803425" cy="8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871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"/>
            <a:ext cx="670599" cy="8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0327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61" y="124480"/>
            <a:ext cx="872439" cy="10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876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9" y="495300"/>
            <a:ext cx="912018" cy="8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361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789" y="254000"/>
            <a:ext cx="79430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6" y="90759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75226"/>
            <a:ext cx="423600" cy="5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5" y="1598154"/>
            <a:ext cx="1139665" cy="7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8603"/>
            <a:ext cx="790575" cy="7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3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76" y="1534239"/>
            <a:ext cx="962024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505664"/>
            <a:ext cx="785812" cy="7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0" y="1892116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1660569"/>
            <a:ext cx="669943" cy="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25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4" y="1388663"/>
            <a:ext cx="792476" cy="9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628176" y="190500"/>
            <a:ext cx="101250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2580481" y="114300"/>
            <a:ext cx="1077119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1676400" y="114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3749016" y="114300"/>
            <a:ext cx="899184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659041" y="3005"/>
            <a:ext cx="89892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4572000" y="419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7276837" y="0"/>
            <a:ext cx="1105163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6477000" y="287993"/>
            <a:ext cx="931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609600" y="14859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1600200" y="1181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590800" y="1333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3398544" y="1254016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4685109" y="1224107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532144" y="1104900"/>
            <a:ext cx="1325856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18621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5" y="1613334"/>
            <a:ext cx="794785" cy="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689207" y="1310226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669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350" y="1600583"/>
            <a:ext cx="1014650" cy="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543800" y="12573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8309"/>
            <a:ext cx="900925" cy="6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381000" y="23241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8575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34488" cy="7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295400" y="2095500"/>
            <a:ext cx="12192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13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248761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3622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80752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28900"/>
            <a:ext cx="711200" cy="6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429000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4" y="2857501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0" y="2570372"/>
            <a:ext cx="572120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244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76539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255053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7150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29" y="2837525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21262"/>
            <a:ext cx="533400" cy="5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809084" y="23241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0" y="281333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5" y="2340615"/>
            <a:ext cx="863565" cy="11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781800" y="2171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694808"/>
            <a:ext cx="538163" cy="6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304800" y="33147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5" y="380449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3300"/>
            <a:ext cx="704970" cy="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2954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1" y="3776663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00" y="3543300"/>
            <a:ext cx="652581" cy="6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3622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482" y="3441824"/>
            <a:ext cx="739136" cy="8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489984" y="3147088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10904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553" y="3429000"/>
            <a:ext cx="982613" cy="9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76800" y="3238500"/>
            <a:ext cx="106680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41" y="3809049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93" y="3588554"/>
            <a:ext cx="627211" cy="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7022030" y="3086100"/>
            <a:ext cx="902770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8100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7" y="3390900"/>
            <a:ext cx="1190483" cy="9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715000" y="3200400"/>
            <a:ext cx="1331118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95" y="3919537"/>
            <a:ext cx="690563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387" y="3429000"/>
            <a:ext cx="1195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928598" y="3238500"/>
            <a:ext cx="1063002" cy="381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37253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</Words>
  <PresentationFormat>On-screen Show (16:10)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2018-02-22T22:51:06Z</dcterms:created>
  <dcterms:modified xsi:type="dcterms:W3CDTF">2021-01-29T10:06:36Z</dcterms:modified>
</cp:coreProperties>
</file>