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xml" ContentType="application/vnd.openxmlformats-officedocument.presentationml.comment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326" r:id="rId3"/>
    <p:sldId id="321" r:id="rId4"/>
    <p:sldId id="322" r:id="rId5"/>
    <p:sldId id="323" r:id="rId6"/>
    <p:sldId id="325" r:id="rId7"/>
    <p:sldId id="284" r:id="rId8"/>
    <p:sldId id="285" r:id="rId9"/>
    <p:sldId id="303" r:id="rId10"/>
    <p:sldId id="307" r:id="rId11"/>
    <p:sldId id="305" r:id="rId12"/>
    <p:sldId id="304" r:id="rId13"/>
    <p:sldId id="306" r:id="rId14"/>
    <p:sldId id="288" r:id="rId15"/>
    <p:sldId id="309" r:id="rId16"/>
    <p:sldId id="308" r:id="rId17"/>
    <p:sldId id="286" r:id="rId18"/>
    <p:sldId id="310" r:id="rId19"/>
    <p:sldId id="311" r:id="rId20"/>
    <p:sldId id="313" r:id="rId21"/>
    <p:sldId id="319" r:id="rId22"/>
    <p:sldId id="317" r:id="rId23"/>
    <p:sldId id="287" r:id="rId24"/>
    <p:sldId id="315" r:id="rId25"/>
    <p:sldId id="316" r:id="rId26"/>
    <p:sldId id="320" r:id="rId27"/>
    <p:sldId id="259" r:id="rId28"/>
    <p:sldId id="300" r:id="rId29"/>
    <p:sldId id="32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Nguyệt" initials="AN" lastIdx="2" clrIdx="0">
    <p:extLst>
      <p:ext uri="{19B8F6BF-5375-455C-9EA6-DF929625EA0E}">
        <p15:presenceInfo xmlns:p15="http://schemas.microsoft.com/office/powerpoint/2012/main" xmlns="" userId="Ánh Nguyệ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70"/>
    <a:srgbClr val="FFFFFF"/>
    <a:srgbClr val="C9A230"/>
    <a:srgbClr val="FFF8DC"/>
    <a:srgbClr val="000000"/>
    <a:srgbClr val="C7D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269D01E-BC32-4049-B463-5C60D7B0CCD2}" styleName="Kiểu Có chủ đề 2 - Màu chủ đề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0" autoAdjust="0"/>
    <p:restoredTop sz="94660"/>
  </p:normalViewPr>
  <p:slideViewPr>
    <p:cSldViewPr snapToGrid="0">
      <p:cViewPr>
        <p:scale>
          <a:sx n="70" d="100"/>
          <a:sy n="70" d="100"/>
        </p:scale>
        <p:origin x="-642"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01T15:53:54.551" idx="1">
    <p:pos x="6792" y="0"/>
    <p:text/>
    <p:extLst>
      <p:ext uri="{C676402C-5697-4E1C-873F-D02D1690AC5C}">
        <p15:threadingInfo xmlns:p15="http://schemas.microsoft.com/office/powerpoint/2012/main" xmlns=""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0C56F-EAD6-49A5-97C6-6CF26CA1B0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vi-VN"/>
        </a:p>
      </dgm:t>
    </dgm:pt>
    <dgm:pt modelId="{2A0A24D4-BA23-422F-8828-EC6A5B34CA4F}">
      <dgm:prSet custT="1"/>
      <dgm:spPr>
        <a:solidFill>
          <a:srgbClr val="FFFFFF"/>
        </a:solidFill>
        <a:ln>
          <a:prstDash val="dash"/>
        </a:ln>
      </dgm:spPr>
      <dgm:t>
        <a:bodyPr/>
        <a:lstStyle/>
        <a:p>
          <a:pPr algn="ctr"/>
          <a:r>
            <a:rPr lang="en-US" sz="2800" b="1" dirty="0" err="1">
              <a:solidFill>
                <a:sysClr val="windowText" lastClr="000000"/>
              </a:solidFill>
              <a:latin typeface="Arial" pitchFamily="34" charset="0"/>
              <a:cs typeface="Arial" pitchFamily="34" charset="0"/>
            </a:rPr>
            <a:t>Phép</a:t>
          </a:r>
          <a:r>
            <a:rPr lang="en-US" sz="2800" b="1" dirty="0">
              <a:solidFill>
                <a:sysClr val="windowText" lastClr="000000"/>
              </a:solidFill>
              <a:latin typeface="Arial" pitchFamily="34" charset="0"/>
              <a:cs typeface="Arial" pitchFamily="34" charset="0"/>
            </a:rPr>
            <a:t> so </a:t>
          </a:r>
          <a:r>
            <a:rPr lang="en-US" sz="2800" b="1" dirty="0" err="1">
              <a:solidFill>
                <a:sysClr val="windowText" lastClr="000000"/>
              </a:solidFill>
              <a:latin typeface="Arial" pitchFamily="34" charset="0"/>
              <a:cs typeface="Arial" pitchFamily="34" charset="0"/>
            </a:rPr>
            <a:t>sánh</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dùng</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câu</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hỏi</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để</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khẳng</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định</a:t>
          </a:r>
          <a:endParaRPr lang="vi-VN" sz="2800" dirty="0">
            <a:solidFill>
              <a:sysClr val="windowText" lastClr="000000"/>
            </a:solidFill>
            <a:latin typeface="Arial" pitchFamily="34" charset="0"/>
            <a:cs typeface="Arial" pitchFamily="34" charset="0"/>
          </a:endParaRPr>
        </a:p>
      </dgm:t>
    </dgm:pt>
    <dgm:pt modelId="{77ACB869-CE0D-4D37-8E68-E61EFB86D25B}" type="parTrans" cxnId="{20BC2D15-8BCC-48A5-9ACE-EB23CD6D04E9}">
      <dgm:prSet/>
      <dgm:spPr/>
      <dgm:t>
        <a:bodyPr/>
        <a:lstStyle/>
        <a:p>
          <a:endParaRPr lang="vi-VN"/>
        </a:p>
      </dgm:t>
    </dgm:pt>
    <dgm:pt modelId="{CE255B30-2B35-40CA-9B81-31460C9B7A1B}" type="sibTrans" cxnId="{20BC2D15-8BCC-48A5-9ACE-EB23CD6D04E9}">
      <dgm:prSet/>
      <dgm:spPr/>
      <dgm:t>
        <a:bodyPr/>
        <a:lstStyle/>
        <a:p>
          <a:endParaRPr lang="vi-VN"/>
        </a:p>
      </dgm:t>
    </dgm:pt>
    <dgm:pt modelId="{921B52A4-42F3-45AA-962B-FF2D1098744F}">
      <dgm:prSet custT="1"/>
      <dgm:spPr>
        <a:solidFill>
          <a:srgbClr val="FFFFFF"/>
        </a:solidFill>
        <a:ln>
          <a:prstDash val="dash"/>
        </a:ln>
      </dgm:spPr>
      <dgm:t>
        <a:bodyPr/>
        <a:lstStyle/>
        <a:p>
          <a:pPr algn="ctr"/>
          <a:r>
            <a:rPr lang="en-US" sz="2800" b="1" dirty="0" err="1">
              <a:solidFill>
                <a:sysClr val="windowText" lastClr="000000"/>
              </a:solidFill>
              <a:latin typeface="Arial" pitchFamily="34" charset="0"/>
              <a:cs typeface="Arial" pitchFamily="34" charset="0"/>
            </a:rPr>
            <a:t>Thái</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độ</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gần</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gũi</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thân</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thiết</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tôn</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trọng</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và</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yêu</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mến</a:t>
          </a:r>
          <a:endParaRPr lang="vi-VN" sz="2800" dirty="0">
            <a:solidFill>
              <a:sysClr val="windowText" lastClr="000000"/>
            </a:solidFill>
            <a:latin typeface="Arial" pitchFamily="34" charset="0"/>
            <a:cs typeface="Arial" pitchFamily="34" charset="0"/>
          </a:endParaRPr>
        </a:p>
      </dgm:t>
    </dgm:pt>
    <dgm:pt modelId="{6B1CE674-95D5-45F6-8BE7-E65C695AF93E}" type="parTrans" cxnId="{34AF24F4-9DFC-4347-9672-3B960BA173F9}">
      <dgm:prSet/>
      <dgm:spPr/>
      <dgm:t>
        <a:bodyPr/>
        <a:lstStyle/>
        <a:p>
          <a:endParaRPr lang="vi-VN"/>
        </a:p>
      </dgm:t>
    </dgm:pt>
    <dgm:pt modelId="{8E91B32E-54FB-43BF-B8D0-BF8F9F5888F6}" type="sibTrans" cxnId="{34AF24F4-9DFC-4347-9672-3B960BA173F9}">
      <dgm:prSet/>
      <dgm:spPr/>
      <dgm:t>
        <a:bodyPr/>
        <a:lstStyle/>
        <a:p>
          <a:endParaRPr lang="vi-VN"/>
        </a:p>
      </dgm:t>
    </dgm:pt>
    <dgm:pt modelId="{41A17866-6B75-4DCB-85A5-D797E0C1CFCD}">
      <dgm:prSet custT="1"/>
      <dgm:spPr>
        <a:solidFill>
          <a:srgbClr val="FFFFFF"/>
        </a:solidFill>
        <a:ln>
          <a:prstDash val="dash"/>
        </a:ln>
      </dgm:spPr>
      <dgm:t>
        <a:bodyPr/>
        <a:lstStyle/>
        <a:p>
          <a:pPr algn="ctr"/>
          <a:r>
            <a:rPr lang="en-US" sz="2800" b="1" dirty="0" err="1">
              <a:solidFill>
                <a:sysClr val="windowText" lastClr="000000"/>
              </a:solidFill>
              <a:latin typeface="Arial" pitchFamily="34" charset="0"/>
              <a:cs typeface="Arial" pitchFamily="34" charset="0"/>
            </a:rPr>
            <a:t>Sẵn</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sàng</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bênh</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vực</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giúp</a:t>
          </a:r>
          <a:r>
            <a:rPr lang="en-US" sz="2800" b="1" dirty="0">
              <a:solidFill>
                <a:sysClr val="windowText" lastClr="000000"/>
              </a:solidFill>
              <a:latin typeface="Arial" pitchFamily="34" charset="0"/>
              <a:cs typeface="Arial" pitchFamily="34" charset="0"/>
            </a:rPr>
            <a:t> </a:t>
          </a:r>
          <a:r>
            <a:rPr lang="en-US" sz="2800" b="1" dirty="0" err="1">
              <a:solidFill>
                <a:sysClr val="windowText" lastClr="000000"/>
              </a:solidFill>
              <a:latin typeface="Arial" pitchFamily="34" charset="0"/>
              <a:cs typeface="Arial" pitchFamily="34" charset="0"/>
            </a:rPr>
            <a:t>đỡ</a:t>
          </a:r>
          <a:endParaRPr lang="vi-VN" sz="2800" dirty="0">
            <a:solidFill>
              <a:sysClr val="windowText" lastClr="000000"/>
            </a:solidFill>
            <a:latin typeface="Arial" pitchFamily="34" charset="0"/>
            <a:cs typeface="Arial" pitchFamily="34" charset="0"/>
          </a:endParaRPr>
        </a:p>
      </dgm:t>
    </dgm:pt>
    <dgm:pt modelId="{8DFAC37E-C32D-4CD0-AE61-F5963C34DFFC}" type="parTrans" cxnId="{AAA5E1CD-FCE0-4EFB-B086-85278A33DD52}">
      <dgm:prSet/>
      <dgm:spPr/>
      <dgm:t>
        <a:bodyPr/>
        <a:lstStyle/>
        <a:p>
          <a:endParaRPr lang="vi-VN"/>
        </a:p>
      </dgm:t>
    </dgm:pt>
    <dgm:pt modelId="{88998BEB-1951-4E57-99DE-0410AA22D3DE}" type="sibTrans" cxnId="{AAA5E1CD-FCE0-4EFB-B086-85278A33DD52}">
      <dgm:prSet/>
      <dgm:spPr/>
      <dgm:t>
        <a:bodyPr/>
        <a:lstStyle/>
        <a:p>
          <a:endParaRPr lang="vi-VN"/>
        </a:p>
      </dgm:t>
    </dgm:pt>
    <dgm:pt modelId="{9E7DF53C-99D1-45DF-B713-D64CBB52BC56}" type="pres">
      <dgm:prSet presAssocID="{8B40C56F-EAD6-49A5-97C6-6CF26CA1B0A9}" presName="linear" presStyleCnt="0">
        <dgm:presLayoutVars>
          <dgm:animLvl val="lvl"/>
          <dgm:resizeHandles val="exact"/>
        </dgm:presLayoutVars>
      </dgm:prSet>
      <dgm:spPr/>
      <dgm:t>
        <a:bodyPr/>
        <a:lstStyle/>
        <a:p>
          <a:endParaRPr lang="en-US"/>
        </a:p>
      </dgm:t>
    </dgm:pt>
    <dgm:pt modelId="{6EAAB04F-490A-444B-9E9A-ED2FA0A942D8}" type="pres">
      <dgm:prSet presAssocID="{2A0A24D4-BA23-422F-8828-EC6A5B34CA4F}" presName="parentText" presStyleLbl="node1" presStyleIdx="0" presStyleCnt="3">
        <dgm:presLayoutVars>
          <dgm:chMax val="0"/>
          <dgm:bulletEnabled val="1"/>
        </dgm:presLayoutVars>
      </dgm:prSet>
      <dgm:spPr/>
      <dgm:t>
        <a:bodyPr/>
        <a:lstStyle/>
        <a:p>
          <a:endParaRPr lang="en-US"/>
        </a:p>
      </dgm:t>
    </dgm:pt>
    <dgm:pt modelId="{377E0C3F-892C-4DF3-A06E-BBC632F37B00}" type="pres">
      <dgm:prSet presAssocID="{CE255B30-2B35-40CA-9B81-31460C9B7A1B}" presName="spacer" presStyleCnt="0"/>
      <dgm:spPr/>
    </dgm:pt>
    <dgm:pt modelId="{835CE8C1-E1A4-41A7-96B3-C608B208151C}" type="pres">
      <dgm:prSet presAssocID="{921B52A4-42F3-45AA-962B-FF2D1098744F}" presName="parentText" presStyleLbl="node1" presStyleIdx="1" presStyleCnt="3">
        <dgm:presLayoutVars>
          <dgm:chMax val="0"/>
          <dgm:bulletEnabled val="1"/>
        </dgm:presLayoutVars>
      </dgm:prSet>
      <dgm:spPr/>
      <dgm:t>
        <a:bodyPr/>
        <a:lstStyle/>
        <a:p>
          <a:endParaRPr lang="en-US"/>
        </a:p>
      </dgm:t>
    </dgm:pt>
    <dgm:pt modelId="{C0E9B169-F9F8-4CB8-AF9C-6DE5889CC569}" type="pres">
      <dgm:prSet presAssocID="{8E91B32E-54FB-43BF-B8D0-BF8F9F5888F6}" presName="spacer" presStyleCnt="0"/>
      <dgm:spPr/>
    </dgm:pt>
    <dgm:pt modelId="{2E02555D-0069-4FB6-8CB5-F828ADDE0A8D}" type="pres">
      <dgm:prSet presAssocID="{41A17866-6B75-4DCB-85A5-D797E0C1CFCD}" presName="parentText" presStyleLbl="node1" presStyleIdx="2" presStyleCnt="3">
        <dgm:presLayoutVars>
          <dgm:chMax val="0"/>
          <dgm:bulletEnabled val="1"/>
        </dgm:presLayoutVars>
      </dgm:prSet>
      <dgm:spPr/>
      <dgm:t>
        <a:bodyPr/>
        <a:lstStyle/>
        <a:p>
          <a:endParaRPr lang="en-US"/>
        </a:p>
      </dgm:t>
    </dgm:pt>
  </dgm:ptLst>
  <dgm:cxnLst>
    <dgm:cxn modelId="{20BC2D15-8BCC-48A5-9ACE-EB23CD6D04E9}" srcId="{8B40C56F-EAD6-49A5-97C6-6CF26CA1B0A9}" destId="{2A0A24D4-BA23-422F-8828-EC6A5B34CA4F}" srcOrd="0" destOrd="0" parTransId="{77ACB869-CE0D-4D37-8E68-E61EFB86D25B}" sibTransId="{CE255B30-2B35-40CA-9B81-31460C9B7A1B}"/>
    <dgm:cxn modelId="{B000D4D6-3112-483A-8305-F53003FBF8C8}" type="presOf" srcId="{41A17866-6B75-4DCB-85A5-D797E0C1CFCD}" destId="{2E02555D-0069-4FB6-8CB5-F828ADDE0A8D}" srcOrd="0" destOrd="0" presId="urn:microsoft.com/office/officeart/2005/8/layout/vList2"/>
    <dgm:cxn modelId="{73034D20-BBE8-463F-ABBF-9A1FF78F4B70}" type="presOf" srcId="{2A0A24D4-BA23-422F-8828-EC6A5B34CA4F}" destId="{6EAAB04F-490A-444B-9E9A-ED2FA0A942D8}" srcOrd="0" destOrd="0" presId="urn:microsoft.com/office/officeart/2005/8/layout/vList2"/>
    <dgm:cxn modelId="{AAA5E1CD-FCE0-4EFB-B086-85278A33DD52}" srcId="{8B40C56F-EAD6-49A5-97C6-6CF26CA1B0A9}" destId="{41A17866-6B75-4DCB-85A5-D797E0C1CFCD}" srcOrd="2" destOrd="0" parTransId="{8DFAC37E-C32D-4CD0-AE61-F5963C34DFFC}" sibTransId="{88998BEB-1951-4E57-99DE-0410AA22D3DE}"/>
    <dgm:cxn modelId="{7756CA0D-7623-48D3-9BA7-2BD78FEF9CE3}" type="presOf" srcId="{8B40C56F-EAD6-49A5-97C6-6CF26CA1B0A9}" destId="{9E7DF53C-99D1-45DF-B713-D64CBB52BC56}" srcOrd="0" destOrd="0" presId="urn:microsoft.com/office/officeart/2005/8/layout/vList2"/>
    <dgm:cxn modelId="{19DA02EB-88F1-4AC5-86FA-0C18194DB236}" type="presOf" srcId="{921B52A4-42F3-45AA-962B-FF2D1098744F}" destId="{835CE8C1-E1A4-41A7-96B3-C608B208151C}" srcOrd="0" destOrd="0" presId="urn:microsoft.com/office/officeart/2005/8/layout/vList2"/>
    <dgm:cxn modelId="{34AF24F4-9DFC-4347-9672-3B960BA173F9}" srcId="{8B40C56F-EAD6-49A5-97C6-6CF26CA1B0A9}" destId="{921B52A4-42F3-45AA-962B-FF2D1098744F}" srcOrd="1" destOrd="0" parTransId="{6B1CE674-95D5-45F6-8BE7-E65C695AF93E}" sibTransId="{8E91B32E-54FB-43BF-B8D0-BF8F9F5888F6}"/>
    <dgm:cxn modelId="{FCB3145C-038F-47B6-BF46-45AC7930084E}" type="presParOf" srcId="{9E7DF53C-99D1-45DF-B713-D64CBB52BC56}" destId="{6EAAB04F-490A-444B-9E9A-ED2FA0A942D8}" srcOrd="0" destOrd="0" presId="urn:microsoft.com/office/officeart/2005/8/layout/vList2"/>
    <dgm:cxn modelId="{D32BF5E1-DE7F-4EB4-A122-FC1EF82F8BA0}" type="presParOf" srcId="{9E7DF53C-99D1-45DF-B713-D64CBB52BC56}" destId="{377E0C3F-892C-4DF3-A06E-BBC632F37B00}" srcOrd="1" destOrd="0" presId="urn:microsoft.com/office/officeart/2005/8/layout/vList2"/>
    <dgm:cxn modelId="{175FD2BD-7362-40FB-9737-CDB78964681B}" type="presParOf" srcId="{9E7DF53C-99D1-45DF-B713-D64CBB52BC56}" destId="{835CE8C1-E1A4-41A7-96B3-C608B208151C}" srcOrd="2" destOrd="0" presId="urn:microsoft.com/office/officeart/2005/8/layout/vList2"/>
    <dgm:cxn modelId="{28ECF30A-8B51-463A-93F7-5C152E2FBCCB}" type="presParOf" srcId="{9E7DF53C-99D1-45DF-B713-D64CBB52BC56}" destId="{C0E9B169-F9F8-4CB8-AF9C-6DE5889CC569}" srcOrd="3" destOrd="0" presId="urn:microsoft.com/office/officeart/2005/8/layout/vList2"/>
    <dgm:cxn modelId="{3CA7DB0B-9F38-41D8-A738-DFA705471483}" type="presParOf" srcId="{9E7DF53C-99D1-45DF-B713-D64CBB52BC56}" destId="{2E02555D-0069-4FB6-8CB5-F828ADDE0A8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B49D6-88A4-493B-8318-E6981ECD3F60}"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vi-VN"/>
        </a:p>
      </dgm:t>
    </dgm:pt>
    <dgm:pt modelId="{00B73CCD-6C1B-4D7E-9519-56822F12A8AC}">
      <dgm:prSet custT="1"/>
      <dgm:spPr>
        <a:solidFill>
          <a:srgbClr val="F9DA70"/>
        </a:solidFill>
        <a:ln>
          <a:prstDash val="dash"/>
        </a:ln>
      </dgm:spPr>
      <dgm:t>
        <a:bodyPr/>
        <a:lstStyle/>
        <a:p>
          <a:r>
            <a:rPr lang="nl-NL" sz="1800" b="1" dirty="0">
              <a:solidFill>
                <a:schemeClr val="tx1"/>
              </a:solidFill>
              <a:latin typeface="Arial" panose="020B0604020202020204" pitchFamily="34" charset="0"/>
              <a:cs typeface="Arial" panose="020B0604020202020204" pitchFamily="34" charset="0"/>
            </a:rPr>
            <a:t>Cụm từ “đừng bắt nạt” xuất hiện 7 lần</a:t>
          </a:r>
          <a:endParaRPr lang="vi-VN" sz="1800" b="1" dirty="0">
            <a:solidFill>
              <a:schemeClr val="tx1"/>
            </a:solidFill>
            <a:latin typeface="Arial" panose="020B0604020202020204" pitchFamily="34" charset="0"/>
            <a:cs typeface="Arial" panose="020B0604020202020204" pitchFamily="34" charset="0"/>
          </a:endParaRPr>
        </a:p>
      </dgm:t>
    </dgm:pt>
    <dgm:pt modelId="{2BEEDA00-A1D1-4CD5-A1D4-2946FAFED77E}" type="parTrans" cxnId="{E15299B9-EEAB-424F-B010-76FC8A0658BA}">
      <dgm:prSet/>
      <dgm:spPr/>
      <dgm:t>
        <a:bodyPr/>
        <a:lstStyle/>
        <a:p>
          <a:endParaRPr lang="vi-VN" sz="2000"/>
        </a:p>
      </dgm:t>
    </dgm:pt>
    <dgm:pt modelId="{72328A33-BE79-4022-86A8-27514514D14E}" type="sibTrans" cxnId="{E15299B9-EEAB-424F-B010-76FC8A0658BA}">
      <dgm:prSet custT="1"/>
      <dgm:spPr>
        <a:solidFill>
          <a:srgbClr val="F9DA70"/>
        </a:solidFill>
        <a:ln>
          <a:prstDash val="dash"/>
        </a:ln>
      </dgm:spPr>
      <dgm:t>
        <a:bodyPr/>
        <a:lstStyle/>
        <a:p>
          <a:endParaRPr lang="vi-VN" sz="1400" b="1">
            <a:solidFill>
              <a:schemeClr val="tx1"/>
            </a:solidFill>
            <a:latin typeface="Arial" panose="020B0604020202020204" pitchFamily="34" charset="0"/>
            <a:cs typeface="Arial" panose="020B0604020202020204" pitchFamily="34" charset="0"/>
          </a:endParaRPr>
        </a:p>
      </dgm:t>
    </dgm:pt>
    <dgm:pt modelId="{2619AADD-E08A-4ED8-9532-2650F470AD0D}">
      <dgm:prSet custT="1"/>
      <dgm:spPr>
        <a:solidFill>
          <a:srgbClr val="F9DA70"/>
        </a:solidFill>
        <a:ln>
          <a:prstDash val="dash"/>
        </a:ln>
      </dgm:spPr>
      <dgm:t>
        <a:bodyPr/>
        <a:lstStyle/>
        <a:p>
          <a:r>
            <a:rPr lang="nl-NL" sz="1800" b="1" dirty="0">
              <a:solidFill>
                <a:schemeClr val="tx1"/>
              </a:solidFill>
              <a:latin typeface="Arial" panose="020B0604020202020204" pitchFamily="34" charset="0"/>
              <a:cs typeface="Arial" panose="020B0604020202020204" pitchFamily="34" charset="0"/>
            </a:rPr>
            <a:t>Thể hiện thái độ thẳng thắn phê bình, không đồng tình với hành động bắt nạt.</a:t>
          </a:r>
          <a:endParaRPr lang="vi-VN" sz="1800" b="1" dirty="0">
            <a:solidFill>
              <a:schemeClr val="tx1"/>
            </a:solidFill>
            <a:latin typeface="Arial" panose="020B0604020202020204" pitchFamily="34" charset="0"/>
            <a:cs typeface="Arial" panose="020B0604020202020204" pitchFamily="34" charset="0"/>
          </a:endParaRPr>
        </a:p>
      </dgm:t>
    </dgm:pt>
    <dgm:pt modelId="{5BA36CF3-CAA4-4672-A318-D470EA28B9FC}" type="parTrans" cxnId="{13A3C8A3-FB25-4294-846A-A571F909A928}">
      <dgm:prSet/>
      <dgm:spPr/>
      <dgm:t>
        <a:bodyPr/>
        <a:lstStyle/>
        <a:p>
          <a:endParaRPr lang="vi-VN" sz="2000"/>
        </a:p>
      </dgm:t>
    </dgm:pt>
    <dgm:pt modelId="{F7F51811-3BC1-4FD3-B2D8-247348879B77}" type="sibTrans" cxnId="{13A3C8A3-FB25-4294-846A-A571F909A928}">
      <dgm:prSet custT="1"/>
      <dgm:spPr>
        <a:solidFill>
          <a:srgbClr val="F9DA70"/>
        </a:solidFill>
        <a:ln>
          <a:prstDash val="dash"/>
        </a:ln>
      </dgm:spPr>
      <dgm:t>
        <a:bodyPr/>
        <a:lstStyle/>
        <a:p>
          <a:endParaRPr lang="vi-VN" sz="1400" b="1">
            <a:solidFill>
              <a:schemeClr val="tx1"/>
            </a:solidFill>
            <a:latin typeface="Arial" panose="020B0604020202020204" pitchFamily="34" charset="0"/>
            <a:cs typeface="Arial" panose="020B0604020202020204" pitchFamily="34" charset="0"/>
          </a:endParaRPr>
        </a:p>
      </dgm:t>
    </dgm:pt>
    <dgm:pt modelId="{62EC2DDB-EE98-4AFA-B128-E20E75C2A390}">
      <dgm:prSet custT="1"/>
      <dgm:spPr>
        <a:solidFill>
          <a:srgbClr val="F9DA70"/>
        </a:solidFill>
        <a:ln>
          <a:prstDash val="dash"/>
        </a:ln>
      </dgm:spPr>
      <dgm:t>
        <a:bodyPr/>
        <a:lstStyle/>
        <a:p>
          <a:r>
            <a:rPr lang="nl-NL" sz="1800" b="1" dirty="0">
              <a:solidFill>
                <a:schemeClr val="tx1"/>
              </a:solidFill>
              <a:latin typeface="Arial" panose="020B0604020202020204" pitchFamily="34" charset="0"/>
              <a:cs typeface="Arial" panose="020B0604020202020204" pitchFamily="34" charset="0"/>
            </a:rPr>
            <a:t>Nhấn mạnh đây là thói xấu cần loại bỏ</a:t>
          </a:r>
          <a:endParaRPr lang="vi-VN" sz="1800" b="1" dirty="0">
            <a:solidFill>
              <a:schemeClr val="tx1"/>
            </a:solidFill>
            <a:latin typeface="Arial" panose="020B0604020202020204" pitchFamily="34" charset="0"/>
            <a:cs typeface="Arial" panose="020B0604020202020204" pitchFamily="34" charset="0"/>
          </a:endParaRPr>
        </a:p>
      </dgm:t>
    </dgm:pt>
    <dgm:pt modelId="{73817A3C-F4A3-47B5-9BAD-A2698A250EF1}" type="parTrans" cxnId="{6AA992AB-6387-47E2-B1C3-0AA99ADD463C}">
      <dgm:prSet/>
      <dgm:spPr/>
      <dgm:t>
        <a:bodyPr/>
        <a:lstStyle/>
        <a:p>
          <a:endParaRPr lang="vi-VN" sz="2000"/>
        </a:p>
      </dgm:t>
    </dgm:pt>
    <dgm:pt modelId="{FC2BBB64-D013-40B9-80E9-557C9F1D3F78}" type="sibTrans" cxnId="{6AA992AB-6387-47E2-B1C3-0AA99ADD463C}">
      <dgm:prSet/>
      <dgm:spPr/>
      <dgm:t>
        <a:bodyPr/>
        <a:lstStyle/>
        <a:p>
          <a:endParaRPr lang="vi-VN" sz="2000"/>
        </a:p>
      </dgm:t>
    </dgm:pt>
    <dgm:pt modelId="{CD4B9C4A-E4E3-4AC3-87F5-E943DEDF2BDD}">
      <dgm:prSet custT="1"/>
      <dgm:spPr>
        <a:solidFill>
          <a:srgbClr val="F9DA70"/>
        </a:solidFill>
        <a:ln>
          <a:prstDash val="dash"/>
        </a:ln>
      </dgm:spPr>
      <dgm:t>
        <a:bodyPr/>
        <a:lstStyle/>
        <a:p>
          <a:r>
            <a:rPr lang="en-US" sz="1800" b="1" dirty="0" err="1">
              <a:solidFill>
                <a:schemeClr val="tx1"/>
              </a:solidFill>
              <a:latin typeface="Arial" panose="020B0604020202020204" pitchFamily="34" charset="0"/>
              <a:cs typeface="Arial" panose="020B0604020202020204" pitchFamily="34" charset="0"/>
            </a:rPr>
            <a:t>Phép</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điệp</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ngữ</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tạo</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nhịp</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điệu</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cho</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câu</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thơ</a:t>
          </a:r>
          <a:endParaRPr lang="vi-VN" sz="1800" b="1" dirty="0">
            <a:solidFill>
              <a:schemeClr val="tx1"/>
            </a:solidFill>
            <a:latin typeface="Arial" panose="020B0604020202020204" pitchFamily="34" charset="0"/>
            <a:cs typeface="Arial" panose="020B0604020202020204" pitchFamily="34" charset="0"/>
          </a:endParaRPr>
        </a:p>
      </dgm:t>
    </dgm:pt>
    <dgm:pt modelId="{88432A57-0805-429B-958C-59645A685F18}" type="parTrans" cxnId="{B3E51F82-A77C-4F22-979B-61A536E993E1}">
      <dgm:prSet/>
      <dgm:spPr/>
      <dgm:t>
        <a:bodyPr/>
        <a:lstStyle/>
        <a:p>
          <a:endParaRPr lang="vi-VN" sz="2000"/>
        </a:p>
      </dgm:t>
    </dgm:pt>
    <dgm:pt modelId="{7665FE7A-3521-4BC8-8B7A-4FAB41C463A8}" type="sibTrans" cxnId="{B3E51F82-A77C-4F22-979B-61A536E993E1}">
      <dgm:prSet custT="1"/>
      <dgm:spPr>
        <a:solidFill>
          <a:srgbClr val="F9DA70"/>
        </a:solidFill>
        <a:ln>
          <a:prstDash val="dash"/>
        </a:ln>
      </dgm:spPr>
      <dgm:t>
        <a:bodyPr/>
        <a:lstStyle/>
        <a:p>
          <a:endParaRPr lang="vi-VN" sz="1400" b="1">
            <a:solidFill>
              <a:schemeClr val="tx1"/>
            </a:solidFill>
            <a:latin typeface="Arial" panose="020B0604020202020204" pitchFamily="34" charset="0"/>
            <a:cs typeface="Arial" panose="020B0604020202020204" pitchFamily="34" charset="0"/>
          </a:endParaRPr>
        </a:p>
      </dgm:t>
    </dgm:pt>
    <dgm:pt modelId="{47032D1C-6853-48A8-AEDA-3F13DE34F6B7}" type="pres">
      <dgm:prSet presAssocID="{B66B49D6-88A4-493B-8318-E6981ECD3F60}" presName="linearFlow" presStyleCnt="0">
        <dgm:presLayoutVars>
          <dgm:resizeHandles val="exact"/>
        </dgm:presLayoutVars>
      </dgm:prSet>
      <dgm:spPr/>
      <dgm:t>
        <a:bodyPr/>
        <a:lstStyle/>
        <a:p>
          <a:endParaRPr lang="en-US"/>
        </a:p>
      </dgm:t>
    </dgm:pt>
    <dgm:pt modelId="{BE72E3F0-F18B-4F85-BE7B-C63971693F3F}" type="pres">
      <dgm:prSet presAssocID="{00B73CCD-6C1B-4D7E-9519-56822F12A8AC}" presName="node" presStyleLbl="node1" presStyleIdx="0" presStyleCnt="4" custScaleX="210772">
        <dgm:presLayoutVars>
          <dgm:bulletEnabled val="1"/>
        </dgm:presLayoutVars>
      </dgm:prSet>
      <dgm:spPr/>
      <dgm:t>
        <a:bodyPr/>
        <a:lstStyle/>
        <a:p>
          <a:endParaRPr lang="en-US"/>
        </a:p>
      </dgm:t>
    </dgm:pt>
    <dgm:pt modelId="{26B3EAE5-B7F1-4D6A-9560-3978EC9D0DA5}" type="pres">
      <dgm:prSet presAssocID="{72328A33-BE79-4022-86A8-27514514D14E}" presName="sibTrans" presStyleLbl="sibTrans2D1" presStyleIdx="0" presStyleCnt="3"/>
      <dgm:spPr/>
      <dgm:t>
        <a:bodyPr/>
        <a:lstStyle/>
        <a:p>
          <a:endParaRPr lang="en-US"/>
        </a:p>
      </dgm:t>
    </dgm:pt>
    <dgm:pt modelId="{40C18446-0165-4C02-A681-C4170F89C725}" type="pres">
      <dgm:prSet presAssocID="{72328A33-BE79-4022-86A8-27514514D14E}" presName="connectorText" presStyleLbl="sibTrans2D1" presStyleIdx="0" presStyleCnt="3"/>
      <dgm:spPr/>
      <dgm:t>
        <a:bodyPr/>
        <a:lstStyle/>
        <a:p>
          <a:endParaRPr lang="en-US"/>
        </a:p>
      </dgm:t>
    </dgm:pt>
    <dgm:pt modelId="{AD340FA3-20D9-4EEA-8364-BAA47B821B84}" type="pres">
      <dgm:prSet presAssocID="{CD4B9C4A-E4E3-4AC3-87F5-E943DEDF2BDD}" presName="node" presStyleLbl="node1" presStyleIdx="1" presStyleCnt="4" custScaleX="210772">
        <dgm:presLayoutVars>
          <dgm:bulletEnabled val="1"/>
        </dgm:presLayoutVars>
      </dgm:prSet>
      <dgm:spPr/>
      <dgm:t>
        <a:bodyPr/>
        <a:lstStyle/>
        <a:p>
          <a:endParaRPr lang="en-US"/>
        </a:p>
      </dgm:t>
    </dgm:pt>
    <dgm:pt modelId="{3AC8AF4E-3600-4167-B18F-CDE46E1662C5}" type="pres">
      <dgm:prSet presAssocID="{7665FE7A-3521-4BC8-8B7A-4FAB41C463A8}" presName="sibTrans" presStyleLbl="sibTrans2D1" presStyleIdx="1" presStyleCnt="3"/>
      <dgm:spPr/>
      <dgm:t>
        <a:bodyPr/>
        <a:lstStyle/>
        <a:p>
          <a:endParaRPr lang="en-US"/>
        </a:p>
      </dgm:t>
    </dgm:pt>
    <dgm:pt modelId="{03FA30A6-3FA3-4276-B24C-CF9A6D56D5F8}" type="pres">
      <dgm:prSet presAssocID="{7665FE7A-3521-4BC8-8B7A-4FAB41C463A8}" presName="connectorText" presStyleLbl="sibTrans2D1" presStyleIdx="1" presStyleCnt="3"/>
      <dgm:spPr/>
      <dgm:t>
        <a:bodyPr/>
        <a:lstStyle/>
        <a:p>
          <a:endParaRPr lang="en-US"/>
        </a:p>
      </dgm:t>
    </dgm:pt>
    <dgm:pt modelId="{00823F7C-4F41-48E1-9551-79ADAAC8A9FB}" type="pres">
      <dgm:prSet presAssocID="{2619AADD-E08A-4ED8-9532-2650F470AD0D}" presName="node" presStyleLbl="node1" presStyleIdx="2" presStyleCnt="4" custScaleX="210772">
        <dgm:presLayoutVars>
          <dgm:bulletEnabled val="1"/>
        </dgm:presLayoutVars>
      </dgm:prSet>
      <dgm:spPr/>
      <dgm:t>
        <a:bodyPr/>
        <a:lstStyle/>
        <a:p>
          <a:endParaRPr lang="en-US"/>
        </a:p>
      </dgm:t>
    </dgm:pt>
    <dgm:pt modelId="{93697BBB-4953-46ED-8E8B-EF9DBE104500}" type="pres">
      <dgm:prSet presAssocID="{F7F51811-3BC1-4FD3-B2D8-247348879B77}" presName="sibTrans" presStyleLbl="sibTrans2D1" presStyleIdx="2" presStyleCnt="3"/>
      <dgm:spPr/>
      <dgm:t>
        <a:bodyPr/>
        <a:lstStyle/>
        <a:p>
          <a:endParaRPr lang="en-US"/>
        </a:p>
      </dgm:t>
    </dgm:pt>
    <dgm:pt modelId="{BA5DC20F-680C-4582-A4E8-CD63261B3ABC}" type="pres">
      <dgm:prSet presAssocID="{F7F51811-3BC1-4FD3-B2D8-247348879B77}" presName="connectorText" presStyleLbl="sibTrans2D1" presStyleIdx="2" presStyleCnt="3"/>
      <dgm:spPr/>
      <dgm:t>
        <a:bodyPr/>
        <a:lstStyle/>
        <a:p>
          <a:endParaRPr lang="en-US"/>
        </a:p>
      </dgm:t>
    </dgm:pt>
    <dgm:pt modelId="{218127ED-27B1-4933-801A-09FACD562F45}" type="pres">
      <dgm:prSet presAssocID="{62EC2DDB-EE98-4AFA-B128-E20E75C2A390}" presName="node" presStyleLbl="node1" presStyleIdx="3" presStyleCnt="4" custScaleX="210772">
        <dgm:presLayoutVars>
          <dgm:bulletEnabled val="1"/>
        </dgm:presLayoutVars>
      </dgm:prSet>
      <dgm:spPr/>
      <dgm:t>
        <a:bodyPr/>
        <a:lstStyle/>
        <a:p>
          <a:endParaRPr lang="en-US"/>
        </a:p>
      </dgm:t>
    </dgm:pt>
  </dgm:ptLst>
  <dgm:cxnLst>
    <dgm:cxn modelId="{13A3C8A3-FB25-4294-846A-A571F909A928}" srcId="{B66B49D6-88A4-493B-8318-E6981ECD3F60}" destId="{2619AADD-E08A-4ED8-9532-2650F470AD0D}" srcOrd="2" destOrd="0" parTransId="{5BA36CF3-CAA4-4672-A318-D470EA28B9FC}" sibTransId="{F7F51811-3BC1-4FD3-B2D8-247348879B77}"/>
    <dgm:cxn modelId="{7064AFCF-2910-465E-B1FA-24FDF09EB688}" type="presOf" srcId="{F7F51811-3BC1-4FD3-B2D8-247348879B77}" destId="{BA5DC20F-680C-4582-A4E8-CD63261B3ABC}" srcOrd="1" destOrd="0" presId="urn:microsoft.com/office/officeart/2005/8/layout/process2"/>
    <dgm:cxn modelId="{29DC7420-ACA5-44DA-AD0A-20A36170C0E3}" type="presOf" srcId="{2619AADD-E08A-4ED8-9532-2650F470AD0D}" destId="{00823F7C-4F41-48E1-9551-79ADAAC8A9FB}" srcOrd="0" destOrd="0" presId="urn:microsoft.com/office/officeart/2005/8/layout/process2"/>
    <dgm:cxn modelId="{6AA992AB-6387-47E2-B1C3-0AA99ADD463C}" srcId="{B66B49D6-88A4-493B-8318-E6981ECD3F60}" destId="{62EC2DDB-EE98-4AFA-B128-E20E75C2A390}" srcOrd="3" destOrd="0" parTransId="{73817A3C-F4A3-47B5-9BAD-A2698A250EF1}" sibTransId="{FC2BBB64-D013-40B9-80E9-557C9F1D3F78}"/>
    <dgm:cxn modelId="{6B19D9A9-2352-43F4-9EAB-256005347476}" type="presOf" srcId="{62EC2DDB-EE98-4AFA-B128-E20E75C2A390}" destId="{218127ED-27B1-4933-801A-09FACD562F45}" srcOrd="0" destOrd="0" presId="urn:microsoft.com/office/officeart/2005/8/layout/process2"/>
    <dgm:cxn modelId="{EC664B8D-8F6C-4985-A489-973092CB9D76}" type="presOf" srcId="{7665FE7A-3521-4BC8-8B7A-4FAB41C463A8}" destId="{03FA30A6-3FA3-4276-B24C-CF9A6D56D5F8}" srcOrd="1" destOrd="0" presId="urn:microsoft.com/office/officeart/2005/8/layout/process2"/>
    <dgm:cxn modelId="{03979FB9-11DE-4850-AD58-CAA44ADD9FD6}" type="presOf" srcId="{CD4B9C4A-E4E3-4AC3-87F5-E943DEDF2BDD}" destId="{AD340FA3-20D9-4EEA-8364-BAA47B821B84}" srcOrd="0" destOrd="0" presId="urn:microsoft.com/office/officeart/2005/8/layout/process2"/>
    <dgm:cxn modelId="{16C81D61-2C1A-4500-BB9D-6678E4040C4E}" type="presOf" srcId="{72328A33-BE79-4022-86A8-27514514D14E}" destId="{26B3EAE5-B7F1-4D6A-9560-3978EC9D0DA5}" srcOrd="0" destOrd="0" presId="urn:microsoft.com/office/officeart/2005/8/layout/process2"/>
    <dgm:cxn modelId="{B3E51F82-A77C-4F22-979B-61A536E993E1}" srcId="{B66B49D6-88A4-493B-8318-E6981ECD3F60}" destId="{CD4B9C4A-E4E3-4AC3-87F5-E943DEDF2BDD}" srcOrd="1" destOrd="0" parTransId="{88432A57-0805-429B-958C-59645A685F18}" sibTransId="{7665FE7A-3521-4BC8-8B7A-4FAB41C463A8}"/>
    <dgm:cxn modelId="{5457A907-2B27-460D-90E6-00AADDD7EC07}" type="presOf" srcId="{7665FE7A-3521-4BC8-8B7A-4FAB41C463A8}" destId="{3AC8AF4E-3600-4167-B18F-CDE46E1662C5}" srcOrd="0" destOrd="0" presId="urn:microsoft.com/office/officeart/2005/8/layout/process2"/>
    <dgm:cxn modelId="{CF0B4E27-0C9F-4B2E-B6F7-04B668DBEEA6}" type="presOf" srcId="{F7F51811-3BC1-4FD3-B2D8-247348879B77}" destId="{93697BBB-4953-46ED-8E8B-EF9DBE104500}" srcOrd="0" destOrd="0" presId="urn:microsoft.com/office/officeart/2005/8/layout/process2"/>
    <dgm:cxn modelId="{E61F7AE9-CA8C-4CBF-92DC-AC0698BE95D7}" type="presOf" srcId="{00B73CCD-6C1B-4D7E-9519-56822F12A8AC}" destId="{BE72E3F0-F18B-4F85-BE7B-C63971693F3F}" srcOrd="0" destOrd="0" presId="urn:microsoft.com/office/officeart/2005/8/layout/process2"/>
    <dgm:cxn modelId="{E7345023-158C-45E6-A208-DD13CF3A910C}" type="presOf" srcId="{72328A33-BE79-4022-86A8-27514514D14E}" destId="{40C18446-0165-4C02-A681-C4170F89C725}" srcOrd="1" destOrd="0" presId="urn:microsoft.com/office/officeart/2005/8/layout/process2"/>
    <dgm:cxn modelId="{E15299B9-EEAB-424F-B010-76FC8A0658BA}" srcId="{B66B49D6-88A4-493B-8318-E6981ECD3F60}" destId="{00B73CCD-6C1B-4D7E-9519-56822F12A8AC}" srcOrd="0" destOrd="0" parTransId="{2BEEDA00-A1D1-4CD5-A1D4-2946FAFED77E}" sibTransId="{72328A33-BE79-4022-86A8-27514514D14E}"/>
    <dgm:cxn modelId="{BF0640D4-4EFF-4EFE-B7E4-B471EFC692BD}" type="presOf" srcId="{B66B49D6-88A4-493B-8318-E6981ECD3F60}" destId="{47032D1C-6853-48A8-AEDA-3F13DE34F6B7}" srcOrd="0" destOrd="0" presId="urn:microsoft.com/office/officeart/2005/8/layout/process2"/>
    <dgm:cxn modelId="{AFB2ACDD-AFAF-4EF5-9044-3A1F382342F3}" type="presParOf" srcId="{47032D1C-6853-48A8-AEDA-3F13DE34F6B7}" destId="{BE72E3F0-F18B-4F85-BE7B-C63971693F3F}" srcOrd="0" destOrd="0" presId="urn:microsoft.com/office/officeart/2005/8/layout/process2"/>
    <dgm:cxn modelId="{C2E1F159-977C-46BD-B115-712A70F6EFE9}" type="presParOf" srcId="{47032D1C-6853-48A8-AEDA-3F13DE34F6B7}" destId="{26B3EAE5-B7F1-4D6A-9560-3978EC9D0DA5}" srcOrd="1" destOrd="0" presId="urn:microsoft.com/office/officeart/2005/8/layout/process2"/>
    <dgm:cxn modelId="{5E10E504-0947-4EE3-8F15-6911CB529AAD}" type="presParOf" srcId="{26B3EAE5-B7F1-4D6A-9560-3978EC9D0DA5}" destId="{40C18446-0165-4C02-A681-C4170F89C725}" srcOrd="0" destOrd="0" presId="urn:microsoft.com/office/officeart/2005/8/layout/process2"/>
    <dgm:cxn modelId="{DC56E29D-17BD-41CF-A1C2-D0A94D989B7A}" type="presParOf" srcId="{47032D1C-6853-48A8-AEDA-3F13DE34F6B7}" destId="{AD340FA3-20D9-4EEA-8364-BAA47B821B84}" srcOrd="2" destOrd="0" presId="urn:microsoft.com/office/officeart/2005/8/layout/process2"/>
    <dgm:cxn modelId="{97A9D5B2-F65E-490F-A5D0-37DD52E60167}" type="presParOf" srcId="{47032D1C-6853-48A8-AEDA-3F13DE34F6B7}" destId="{3AC8AF4E-3600-4167-B18F-CDE46E1662C5}" srcOrd="3" destOrd="0" presId="urn:microsoft.com/office/officeart/2005/8/layout/process2"/>
    <dgm:cxn modelId="{756B6916-0EDD-441C-B1DB-9F7350DD4035}" type="presParOf" srcId="{3AC8AF4E-3600-4167-B18F-CDE46E1662C5}" destId="{03FA30A6-3FA3-4276-B24C-CF9A6D56D5F8}" srcOrd="0" destOrd="0" presId="urn:microsoft.com/office/officeart/2005/8/layout/process2"/>
    <dgm:cxn modelId="{7DD02358-C4E5-4C93-9ECD-D6C2CC7F3377}" type="presParOf" srcId="{47032D1C-6853-48A8-AEDA-3F13DE34F6B7}" destId="{00823F7C-4F41-48E1-9551-79ADAAC8A9FB}" srcOrd="4" destOrd="0" presId="urn:microsoft.com/office/officeart/2005/8/layout/process2"/>
    <dgm:cxn modelId="{1DDB6281-D217-4A4A-AED3-68356C4B9678}" type="presParOf" srcId="{47032D1C-6853-48A8-AEDA-3F13DE34F6B7}" destId="{93697BBB-4953-46ED-8E8B-EF9DBE104500}" srcOrd="5" destOrd="0" presId="urn:microsoft.com/office/officeart/2005/8/layout/process2"/>
    <dgm:cxn modelId="{33B1297F-9637-48A4-B66D-DAF92AE65195}" type="presParOf" srcId="{93697BBB-4953-46ED-8E8B-EF9DBE104500}" destId="{BA5DC20F-680C-4582-A4E8-CD63261B3ABC}" srcOrd="0" destOrd="0" presId="urn:microsoft.com/office/officeart/2005/8/layout/process2"/>
    <dgm:cxn modelId="{A81C360A-1CB5-4E4B-9181-B4584B3B6EDA}" type="presParOf" srcId="{47032D1C-6853-48A8-AEDA-3F13DE34F6B7}" destId="{218127ED-27B1-4933-801A-09FACD562F45}"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84AD26-323B-412B-937D-78D0C0CB336D}" type="doc">
      <dgm:prSet loTypeId="urn:microsoft.com/office/officeart/2005/8/layout/process2" loCatId="process" qsTypeId="urn:microsoft.com/office/officeart/2005/8/quickstyle/simple2" qsCatId="simple" csTypeId="urn:microsoft.com/office/officeart/2005/8/colors/colorful1" csCatId="colorful" phldr="1"/>
      <dgm:spPr/>
    </dgm:pt>
    <dgm:pt modelId="{2052661E-464A-4D30-8E51-16ABB36E3C00}">
      <dgm:prSet phldrT="[Văn bản]" custT="1"/>
      <dgm:spPr/>
      <dgm:t>
        <a:bodyPr/>
        <a:lstStyle/>
        <a:p>
          <a:r>
            <a:rPr lang="vi-VN" sz="2000" b="1" dirty="0" err="1">
              <a:solidFill>
                <a:schemeClr val="bg1"/>
              </a:solidFill>
            </a:rPr>
            <a:t>Giọng</a:t>
          </a:r>
          <a:r>
            <a:rPr lang="vi-VN" sz="2000" b="1" dirty="0">
              <a:solidFill>
                <a:schemeClr val="bg1"/>
              </a:solidFill>
            </a:rPr>
            <a:t> </a:t>
          </a:r>
          <a:r>
            <a:rPr lang="vi-VN" sz="2000" b="1" dirty="0" err="1">
              <a:solidFill>
                <a:schemeClr val="bg1"/>
              </a:solidFill>
            </a:rPr>
            <a:t>điệu</a:t>
          </a:r>
          <a:r>
            <a:rPr lang="vi-VN" sz="2000" b="1" dirty="0">
              <a:solidFill>
                <a:schemeClr val="bg1"/>
              </a:solidFill>
            </a:rPr>
            <a:t> </a:t>
          </a:r>
          <a:r>
            <a:rPr lang="vi-VN" sz="2000" b="1" dirty="0" err="1">
              <a:solidFill>
                <a:schemeClr val="bg1"/>
              </a:solidFill>
            </a:rPr>
            <a:t>rất</a:t>
          </a:r>
          <a:r>
            <a:rPr lang="vi-VN" sz="2000" b="1" dirty="0">
              <a:solidFill>
                <a:schemeClr val="bg1"/>
              </a:solidFill>
            </a:rPr>
            <a:t> </a:t>
          </a:r>
          <a:r>
            <a:rPr lang="vi-VN" sz="2000" b="1" dirty="0" err="1">
              <a:solidFill>
                <a:schemeClr val="bg1"/>
              </a:solidFill>
            </a:rPr>
            <a:t>giản</a:t>
          </a:r>
          <a:r>
            <a:rPr lang="vi-VN" sz="2000" b="1" dirty="0">
              <a:solidFill>
                <a:schemeClr val="bg1"/>
              </a:solidFill>
            </a:rPr>
            <a:t> </a:t>
          </a:r>
          <a:r>
            <a:rPr lang="vi-VN" sz="2000" b="1" dirty="0" err="1">
              <a:solidFill>
                <a:schemeClr val="bg1"/>
              </a:solidFill>
            </a:rPr>
            <a:t>dị</a:t>
          </a:r>
          <a:r>
            <a:rPr lang="vi-VN" sz="2000" b="1" dirty="0">
              <a:solidFill>
                <a:schemeClr val="bg1"/>
              </a:solidFill>
            </a:rPr>
            <a:t>, </a:t>
          </a:r>
          <a:r>
            <a:rPr lang="vi-VN" sz="2000" b="1" dirty="0" err="1">
              <a:solidFill>
                <a:schemeClr val="bg1"/>
              </a:solidFill>
            </a:rPr>
            <a:t>hồn</a:t>
          </a:r>
          <a:r>
            <a:rPr lang="vi-VN" sz="2000" b="1" dirty="0">
              <a:solidFill>
                <a:schemeClr val="bg1"/>
              </a:solidFill>
            </a:rPr>
            <a:t> nhiên, </a:t>
          </a:r>
          <a:r>
            <a:rPr lang="vi-VN" sz="2000" b="1" dirty="0" err="1">
              <a:solidFill>
                <a:schemeClr val="bg1"/>
              </a:solidFill>
            </a:rPr>
            <a:t>dí</a:t>
          </a:r>
          <a:r>
            <a:rPr lang="vi-VN" sz="2000" b="1" dirty="0">
              <a:solidFill>
                <a:schemeClr val="bg1"/>
              </a:solidFill>
            </a:rPr>
            <a:t> </a:t>
          </a:r>
          <a:r>
            <a:rPr lang="vi-VN" sz="2000" b="1" dirty="0" err="1">
              <a:solidFill>
                <a:schemeClr val="bg1"/>
              </a:solidFill>
            </a:rPr>
            <a:t>dỏm</a:t>
          </a:r>
          <a:endParaRPr lang="vi-VN" sz="2000" b="1" dirty="0">
            <a:solidFill>
              <a:schemeClr val="bg1"/>
            </a:solidFill>
          </a:endParaRPr>
        </a:p>
      </dgm:t>
    </dgm:pt>
    <dgm:pt modelId="{B8191429-B489-454E-88FE-5A3907350988}" type="parTrans" cxnId="{C35CD27B-57D1-44CE-A840-B264C63A54FC}">
      <dgm:prSet/>
      <dgm:spPr/>
      <dgm:t>
        <a:bodyPr/>
        <a:lstStyle/>
        <a:p>
          <a:endParaRPr lang="vi-VN" sz="2000" b="1">
            <a:solidFill>
              <a:schemeClr val="bg1"/>
            </a:solidFill>
          </a:endParaRPr>
        </a:p>
      </dgm:t>
    </dgm:pt>
    <dgm:pt modelId="{72B3544C-B98B-4CBA-9E63-FB1696196FA9}" type="sibTrans" cxnId="{C35CD27B-57D1-44CE-A840-B264C63A54FC}">
      <dgm:prSet custT="1"/>
      <dgm:spPr/>
      <dgm:t>
        <a:bodyPr/>
        <a:lstStyle/>
        <a:p>
          <a:endParaRPr lang="vi-VN" sz="1600" b="1">
            <a:solidFill>
              <a:schemeClr val="bg1"/>
            </a:solidFill>
          </a:endParaRPr>
        </a:p>
      </dgm:t>
    </dgm:pt>
    <dgm:pt modelId="{916777CB-CE36-4350-A6F8-31617516D89C}">
      <dgm:prSet phldrT="[Văn bản]" custT="1"/>
      <dgm:spPr/>
      <dgm:t>
        <a:bodyPr/>
        <a:lstStyle/>
        <a:p>
          <a:r>
            <a:rPr lang="vi-VN" sz="2000" b="1" dirty="0">
              <a:solidFill>
                <a:schemeClr val="bg1"/>
              </a:solidFill>
            </a:rPr>
            <a:t>Liên </a:t>
          </a:r>
          <a:r>
            <a:rPr lang="vi-VN" sz="2000" b="1" dirty="0" err="1">
              <a:solidFill>
                <a:schemeClr val="bg1"/>
              </a:solidFill>
            </a:rPr>
            <a:t>hệ</a:t>
          </a:r>
          <a:r>
            <a:rPr lang="vi-VN" sz="2000" b="1" dirty="0">
              <a:solidFill>
                <a:schemeClr val="bg1"/>
              </a:solidFill>
            </a:rPr>
            <a:t> </a:t>
          </a:r>
          <a:r>
            <a:rPr lang="vi-VN" sz="2000" b="1" dirty="0" err="1">
              <a:solidFill>
                <a:schemeClr val="bg1"/>
              </a:solidFill>
            </a:rPr>
            <a:t>gần</a:t>
          </a:r>
          <a:r>
            <a:rPr lang="vi-VN" sz="2000" b="1" dirty="0">
              <a:solidFill>
                <a:schemeClr val="bg1"/>
              </a:solidFill>
            </a:rPr>
            <a:t> </a:t>
          </a:r>
          <a:r>
            <a:rPr lang="vi-VN" sz="2000" b="1" dirty="0" err="1">
              <a:solidFill>
                <a:schemeClr val="bg1"/>
              </a:solidFill>
            </a:rPr>
            <a:t>gũi</a:t>
          </a:r>
          <a:r>
            <a:rPr lang="vi-VN" sz="2000" b="1" dirty="0">
              <a:solidFill>
                <a:schemeClr val="bg1"/>
              </a:solidFill>
            </a:rPr>
            <a:t>, </a:t>
          </a:r>
          <a:r>
            <a:rPr lang="vi-VN" sz="2000" b="1" dirty="0" err="1">
              <a:solidFill>
                <a:schemeClr val="bg1"/>
              </a:solidFill>
            </a:rPr>
            <a:t>hình</a:t>
          </a:r>
          <a:r>
            <a:rPr lang="vi-VN" sz="2000" b="1" dirty="0">
              <a:solidFill>
                <a:schemeClr val="bg1"/>
              </a:solidFill>
            </a:rPr>
            <a:t> </a:t>
          </a:r>
          <a:r>
            <a:rPr lang="vi-VN" sz="2000" b="1" dirty="0" err="1">
              <a:solidFill>
                <a:schemeClr val="bg1"/>
              </a:solidFill>
            </a:rPr>
            <a:t>ảnh</a:t>
          </a:r>
          <a:r>
            <a:rPr lang="vi-VN" sz="2000" b="1" dirty="0">
              <a:solidFill>
                <a:schemeClr val="bg1"/>
              </a:solidFill>
            </a:rPr>
            <a:t> </a:t>
          </a:r>
          <a:r>
            <a:rPr lang="vi-VN" sz="2000" b="1" dirty="0" err="1">
              <a:solidFill>
                <a:schemeClr val="bg1"/>
              </a:solidFill>
            </a:rPr>
            <a:t>ngộ</a:t>
          </a:r>
          <a:r>
            <a:rPr lang="vi-VN" sz="2000" b="1" dirty="0">
              <a:solidFill>
                <a:schemeClr val="bg1"/>
              </a:solidFill>
            </a:rPr>
            <a:t> </a:t>
          </a:r>
          <a:r>
            <a:rPr lang="vi-VN" sz="2000" b="1" dirty="0" err="1">
              <a:solidFill>
                <a:schemeClr val="bg1"/>
              </a:solidFill>
            </a:rPr>
            <a:t>nghĩnh</a:t>
          </a:r>
          <a:endParaRPr lang="vi-VN" sz="2000" b="1" dirty="0">
            <a:solidFill>
              <a:schemeClr val="bg1"/>
            </a:solidFill>
          </a:endParaRPr>
        </a:p>
      </dgm:t>
    </dgm:pt>
    <dgm:pt modelId="{A9CD9FE9-F365-4D89-90B0-0E42FF86DED8}" type="parTrans" cxnId="{2CD6D524-E347-45B4-A201-C3CBEC402969}">
      <dgm:prSet/>
      <dgm:spPr/>
      <dgm:t>
        <a:bodyPr/>
        <a:lstStyle/>
        <a:p>
          <a:endParaRPr lang="vi-VN" sz="2000" b="1">
            <a:solidFill>
              <a:schemeClr val="bg1"/>
            </a:solidFill>
          </a:endParaRPr>
        </a:p>
      </dgm:t>
    </dgm:pt>
    <dgm:pt modelId="{35AB046E-2B48-4EB7-AED0-B46AF0DD97D1}" type="sibTrans" cxnId="{2CD6D524-E347-45B4-A201-C3CBEC402969}">
      <dgm:prSet custT="1"/>
      <dgm:spPr/>
      <dgm:t>
        <a:bodyPr/>
        <a:lstStyle/>
        <a:p>
          <a:endParaRPr lang="vi-VN" sz="1600" b="1">
            <a:solidFill>
              <a:schemeClr val="bg1"/>
            </a:solidFill>
          </a:endParaRPr>
        </a:p>
      </dgm:t>
    </dgm:pt>
    <dgm:pt modelId="{028940D1-87A6-4382-8472-E7434C0705C2}">
      <dgm:prSet phldrT="[Văn bản]" custT="1"/>
      <dgm:spPr/>
      <dgm:t>
        <a:bodyPr/>
        <a:lstStyle/>
        <a:p>
          <a:r>
            <a:rPr lang="vi-VN" sz="2000" b="1" dirty="0">
              <a:solidFill>
                <a:schemeClr val="bg1"/>
              </a:solidFill>
            </a:rPr>
            <a:t>Câu </a:t>
          </a:r>
          <a:r>
            <a:rPr lang="vi-VN" sz="2000" b="1" dirty="0" err="1">
              <a:solidFill>
                <a:schemeClr val="bg1"/>
              </a:solidFill>
            </a:rPr>
            <a:t>chuyện</a:t>
          </a:r>
          <a:r>
            <a:rPr lang="vi-VN" sz="2000" b="1" dirty="0">
              <a:solidFill>
                <a:schemeClr val="bg1"/>
              </a:solidFill>
            </a:rPr>
            <a:t> </a:t>
          </a:r>
          <a:r>
            <a:rPr lang="vi-VN" sz="2000" b="1" dirty="0" err="1">
              <a:solidFill>
                <a:schemeClr val="bg1"/>
              </a:solidFill>
            </a:rPr>
            <a:t>dễ</a:t>
          </a:r>
          <a:r>
            <a:rPr lang="vi-VN" sz="2000" b="1" dirty="0">
              <a:solidFill>
                <a:schemeClr val="bg1"/>
              </a:solidFill>
            </a:rPr>
            <a:t> </a:t>
          </a:r>
          <a:r>
            <a:rPr lang="vi-VN" sz="2000" b="1" dirty="0" err="1">
              <a:solidFill>
                <a:schemeClr val="bg1"/>
              </a:solidFill>
            </a:rPr>
            <a:t>tiếp</a:t>
          </a:r>
          <a:r>
            <a:rPr lang="vi-VN" sz="2000" b="1" dirty="0">
              <a:solidFill>
                <a:schemeClr val="bg1"/>
              </a:solidFill>
            </a:rPr>
            <a:t> </a:t>
          </a:r>
          <a:r>
            <a:rPr lang="vi-VN" sz="2000" b="1" dirty="0" err="1">
              <a:solidFill>
                <a:schemeClr val="bg1"/>
              </a:solidFill>
            </a:rPr>
            <a:t>nhận</a:t>
          </a:r>
          <a:r>
            <a:rPr lang="vi-VN" sz="2000" b="1" dirty="0">
              <a:solidFill>
                <a:schemeClr val="bg1"/>
              </a:solidFill>
            </a:rPr>
            <a:t>, mang </a:t>
          </a:r>
          <a:r>
            <a:rPr lang="vi-VN" sz="2000" b="1" dirty="0" err="1">
              <a:solidFill>
                <a:schemeClr val="bg1"/>
              </a:solidFill>
            </a:rPr>
            <a:t>đến</a:t>
          </a:r>
          <a:r>
            <a:rPr lang="vi-VN" sz="2000" b="1" dirty="0">
              <a:solidFill>
                <a:schemeClr val="bg1"/>
              </a:solidFill>
            </a:rPr>
            <a:t> </a:t>
          </a:r>
          <a:r>
            <a:rPr lang="vi-VN" sz="2000" b="1" dirty="0" err="1">
              <a:solidFill>
                <a:schemeClr val="bg1"/>
              </a:solidFill>
            </a:rPr>
            <a:t>cái</a:t>
          </a:r>
          <a:r>
            <a:rPr lang="vi-VN" sz="2000" b="1" dirty="0">
              <a:solidFill>
                <a:schemeClr val="bg1"/>
              </a:solidFill>
            </a:rPr>
            <a:t> </a:t>
          </a:r>
          <a:r>
            <a:rPr lang="vi-VN" sz="2000" b="1" dirty="0" err="1">
              <a:solidFill>
                <a:schemeClr val="bg1"/>
              </a:solidFill>
            </a:rPr>
            <a:t>nhìn</a:t>
          </a:r>
          <a:r>
            <a:rPr lang="vi-VN" sz="2000" b="1" dirty="0">
              <a:solidFill>
                <a:schemeClr val="bg1"/>
              </a:solidFill>
            </a:rPr>
            <a:t> thân </a:t>
          </a:r>
          <a:r>
            <a:rPr lang="vi-VN" sz="2000" b="1" dirty="0" err="1">
              <a:solidFill>
                <a:schemeClr val="bg1"/>
              </a:solidFill>
            </a:rPr>
            <a:t>thiện</a:t>
          </a:r>
          <a:r>
            <a:rPr lang="vi-VN" sz="2000" b="1" dirty="0">
              <a:solidFill>
                <a:schemeClr val="bg1"/>
              </a:solidFill>
            </a:rPr>
            <a:t>, bao dung</a:t>
          </a:r>
        </a:p>
      </dgm:t>
    </dgm:pt>
    <dgm:pt modelId="{FEF1BCB9-C7CA-4CB6-8F99-415CBA17CE7A}" type="parTrans" cxnId="{CD061006-7837-4133-8B17-257D8A3E81B6}">
      <dgm:prSet/>
      <dgm:spPr/>
      <dgm:t>
        <a:bodyPr/>
        <a:lstStyle/>
        <a:p>
          <a:endParaRPr lang="vi-VN" sz="2000" b="1">
            <a:solidFill>
              <a:schemeClr val="bg1"/>
            </a:solidFill>
          </a:endParaRPr>
        </a:p>
      </dgm:t>
    </dgm:pt>
    <dgm:pt modelId="{80A6DFB7-158C-428C-A8D6-9501B9B47FA8}" type="sibTrans" cxnId="{CD061006-7837-4133-8B17-257D8A3E81B6}">
      <dgm:prSet/>
      <dgm:spPr/>
      <dgm:t>
        <a:bodyPr/>
        <a:lstStyle/>
        <a:p>
          <a:endParaRPr lang="vi-VN" sz="2000" b="1">
            <a:solidFill>
              <a:schemeClr val="bg1"/>
            </a:solidFill>
          </a:endParaRPr>
        </a:p>
      </dgm:t>
    </dgm:pt>
    <dgm:pt modelId="{6302B071-E629-43D8-A393-5AC42FF8ED80}" type="pres">
      <dgm:prSet presAssocID="{FD84AD26-323B-412B-937D-78D0C0CB336D}" presName="linearFlow" presStyleCnt="0">
        <dgm:presLayoutVars>
          <dgm:resizeHandles val="exact"/>
        </dgm:presLayoutVars>
      </dgm:prSet>
      <dgm:spPr/>
    </dgm:pt>
    <dgm:pt modelId="{2845FA93-3C8E-4553-B0C7-07F6EB27B399}" type="pres">
      <dgm:prSet presAssocID="{2052661E-464A-4D30-8E51-16ABB36E3C00}" presName="node" presStyleLbl="node1" presStyleIdx="0" presStyleCnt="3" custScaleX="184137" custLinFactNeighborX="22542" custLinFactNeighborY="0">
        <dgm:presLayoutVars>
          <dgm:bulletEnabled val="1"/>
        </dgm:presLayoutVars>
      </dgm:prSet>
      <dgm:spPr/>
      <dgm:t>
        <a:bodyPr/>
        <a:lstStyle/>
        <a:p>
          <a:endParaRPr lang="en-US"/>
        </a:p>
      </dgm:t>
    </dgm:pt>
    <dgm:pt modelId="{58A3FF97-77D0-4C32-A1A5-8837462D44B2}" type="pres">
      <dgm:prSet presAssocID="{72B3544C-B98B-4CBA-9E63-FB1696196FA9}" presName="sibTrans" presStyleLbl="sibTrans2D1" presStyleIdx="0" presStyleCnt="2"/>
      <dgm:spPr/>
      <dgm:t>
        <a:bodyPr/>
        <a:lstStyle/>
        <a:p>
          <a:endParaRPr lang="en-US"/>
        </a:p>
      </dgm:t>
    </dgm:pt>
    <dgm:pt modelId="{B042D8B3-7D88-4F92-975C-A0BAFB187985}" type="pres">
      <dgm:prSet presAssocID="{72B3544C-B98B-4CBA-9E63-FB1696196FA9}" presName="connectorText" presStyleLbl="sibTrans2D1" presStyleIdx="0" presStyleCnt="2"/>
      <dgm:spPr/>
      <dgm:t>
        <a:bodyPr/>
        <a:lstStyle/>
        <a:p>
          <a:endParaRPr lang="en-US"/>
        </a:p>
      </dgm:t>
    </dgm:pt>
    <dgm:pt modelId="{D7B205F3-BADB-4288-88C9-309F9495B3A7}" type="pres">
      <dgm:prSet presAssocID="{916777CB-CE36-4350-A6F8-31617516D89C}" presName="node" presStyleLbl="node1" presStyleIdx="1" presStyleCnt="3" custScaleX="184137" custLinFactNeighborX="22542" custLinFactNeighborY="0">
        <dgm:presLayoutVars>
          <dgm:bulletEnabled val="1"/>
        </dgm:presLayoutVars>
      </dgm:prSet>
      <dgm:spPr/>
      <dgm:t>
        <a:bodyPr/>
        <a:lstStyle/>
        <a:p>
          <a:endParaRPr lang="en-US"/>
        </a:p>
      </dgm:t>
    </dgm:pt>
    <dgm:pt modelId="{1B9D64D6-8712-4E9B-A4F6-BFE2C5ABF233}" type="pres">
      <dgm:prSet presAssocID="{35AB046E-2B48-4EB7-AED0-B46AF0DD97D1}" presName="sibTrans" presStyleLbl="sibTrans2D1" presStyleIdx="1" presStyleCnt="2"/>
      <dgm:spPr/>
      <dgm:t>
        <a:bodyPr/>
        <a:lstStyle/>
        <a:p>
          <a:endParaRPr lang="en-US"/>
        </a:p>
      </dgm:t>
    </dgm:pt>
    <dgm:pt modelId="{9DB8AC9F-E70B-44D7-BE24-C33DD317B51C}" type="pres">
      <dgm:prSet presAssocID="{35AB046E-2B48-4EB7-AED0-B46AF0DD97D1}" presName="connectorText" presStyleLbl="sibTrans2D1" presStyleIdx="1" presStyleCnt="2"/>
      <dgm:spPr/>
      <dgm:t>
        <a:bodyPr/>
        <a:lstStyle/>
        <a:p>
          <a:endParaRPr lang="en-US"/>
        </a:p>
      </dgm:t>
    </dgm:pt>
    <dgm:pt modelId="{5B1A1555-35A6-4E40-949C-6AD3219591A0}" type="pres">
      <dgm:prSet presAssocID="{028940D1-87A6-4382-8472-E7434C0705C2}" presName="node" presStyleLbl="node1" presStyleIdx="2" presStyleCnt="3" custScaleX="184137" custLinFactNeighborX="22542" custLinFactNeighborY="0">
        <dgm:presLayoutVars>
          <dgm:bulletEnabled val="1"/>
        </dgm:presLayoutVars>
      </dgm:prSet>
      <dgm:spPr/>
      <dgm:t>
        <a:bodyPr/>
        <a:lstStyle/>
        <a:p>
          <a:endParaRPr lang="en-US"/>
        </a:p>
      </dgm:t>
    </dgm:pt>
  </dgm:ptLst>
  <dgm:cxnLst>
    <dgm:cxn modelId="{330AEE9C-D033-4760-A4E5-267D90205147}" type="presOf" srcId="{72B3544C-B98B-4CBA-9E63-FB1696196FA9}" destId="{58A3FF97-77D0-4C32-A1A5-8837462D44B2}" srcOrd="0" destOrd="0" presId="urn:microsoft.com/office/officeart/2005/8/layout/process2"/>
    <dgm:cxn modelId="{2A7A3E96-CFA4-45DC-80E3-CB923C9DCDAF}" type="presOf" srcId="{35AB046E-2B48-4EB7-AED0-B46AF0DD97D1}" destId="{1B9D64D6-8712-4E9B-A4F6-BFE2C5ABF233}" srcOrd="0" destOrd="0" presId="urn:microsoft.com/office/officeart/2005/8/layout/process2"/>
    <dgm:cxn modelId="{5A442A19-D44A-4ADA-A748-2B06B5FCA303}" type="presOf" srcId="{028940D1-87A6-4382-8472-E7434C0705C2}" destId="{5B1A1555-35A6-4E40-949C-6AD3219591A0}" srcOrd="0" destOrd="0" presId="urn:microsoft.com/office/officeart/2005/8/layout/process2"/>
    <dgm:cxn modelId="{D775ABB9-AEF4-4628-BFB5-8D4FA145731C}" type="presOf" srcId="{2052661E-464A-4D30-8E51-16ABB36E3C00}" destId="{2845FA93-3C8E-4553-B0C7-07F6EB27B399}" srcOrd="0" destOrd="0" presId="urn:microsoft.com/office/officeart/2005/8/layout/process2"/>
    <dgm:cxn modelId="{C35CD27B-57D1-44CE-A840-B264C63A54FC}" srcId="{FD84AD26-323B-412B-937D-78D0C0CB336D}" destId="{2052661E-464A-4D30-8E51-16ABB36E3C00}" srcOrd="0" destOrd="0" parTransId="{B8191429-B489-454E-88FE-5A3907350988}" sibTransId="{72B3544C-B98B-4CBA-9E63-FB1696196FA9}"/>
    <dgm:cxn modelId="{64F421D5-823E-4B54-BAF2-9AB19D756116}" type="presOf" srcId="{35AB046E-2B48-4EB7-AED0-B46AF0DD97D1}" destId="{9DB8AC9F-E70B-44D7-BE24-C33DD317B51C}" srcOrd="1" destOrd="0" presId="urn:microsoft.com/office/officeart/2005/8/layout/process2"/>
    <dgm:cxn modelId="{402DB750-75AE-40CC-A06A-3AE2F821D58F}" type="presOf" srcId="{916777CB-CE36-4350-A6F8-31617516D89C}" destId="{D7B205F3-BADB-4288-88C9-309F9495B3A7}" srcOrd="0" destOrd="0" presId="urn:microsoft.com/office/officeart/2005/8/layout/process2"/>
    <dgm:cxn modelId="{2CD6D524-E347-45B4-A201-C3CBEC402969}" srcId="{FD84AD26-323B-412B-937D-78D0C0CB336D}" destId="{916777CB-CE36-4350-A6F8-31617516D89C}" srcOrd="1" destOrd="0" parTransId="{A9CD9FE9-F365-4D89-90B0-0E42FF86DED8}" sibTransId="{35AB046E-2B48-4EB7-AED0-B46AF0DD97D1}"/>
    <dgm:cxn modelId="{FEA22416-B2DD-4CBA-9E14-D8318F17DB38}" type="presOf" srcId="{FD84AD26-323B-412B-937D-78D0C0CB336D}" destId="{6302B071-E629-43D8-A393-5AC42FF8ED80}" srcOrd="0" destOrd="0" presId="urn:microsoft.com/office/officeart/2005/8/layout/process2"/>
    <dgm:cxn modelId="{8FCCA52E-06E8-4B9E-B3AD-835374F340DC}" type="presOf" srcId="{72B3544C-B98B-4CBA-9E63-FB1696196FA9}" destId="{B042D8B3-7D88-4F92-975C-A0BAFB187985}" srcOrd="1" destOrd="0" presId="urn:microsoft.com/office/officeart/2005/8/layout/process2"/>
    <dgm:cxn modelId="{CD061006-7837-4133-8B17-257D8A3E81B6}" srcId="{FD84AD26-323B-412B-937D-78D0C0CB336D}" destId="{028940D1-87A6-4382-8472-E7434C0705C2}" srcOrd="2" destOrd="0" parTransId="{FEF1BCB9-C7CA-4CB6-8F99-415CBA17CE7A}" sibTransId="{80A6DFB7-158C-428C-A8D6-9501B9B47FA8}"/>
    <dgm:cxn modelId="{B3564650-C7A4-4F33-8B07-524C3799243F}" type="presParOf" srcId="{6302B071-E629-43D8-A393-5AC42FF8ED80}" destId="{2845FA93-3C8E-4553-B0C7-07F6EB27B399}" srcOrd="0" destOrd="0" presId="urn:microsoft.com/office/officeart/2005/8/layout/process2"/>
    <dgm:cxn modelId="{21461200-01C4-4B45-84B2-5B812917D025}" type="presParOf" srcId="{6302B071-E629-43D8-A393-5AC42FF8ED80}" destId="{58A3FF97-77D0-4C32-A1A5-8837462D44B2}" srcOrd="1" destOrd="0" presId="urn:microsoft.com/office/officeart/2005/8/layout/process2"/>
    <dgm:cxn modelId="{5415DF78-415A-4103-A137-D0FA67529786}" type="presParOf" srcId="{58A3FF97-77D0-4C32-A1A5-8837462D44B2}" destId="{B042D8B3-7D88-4F92-975C-A0BAFB187985}" srcOrd="0" destOrd="0" presId="urn:microsoft.com/office/officeart/2005/8/layout/process2"/>
    <dgm:cxn modelId="{86DDAB3B-06B8-416E-A0FF-03BD0EF76A47}" type="presParOf" srcId="{6302B071-E629-43D8-A393-5AC42FF8ED80}" destId="{D7B205F3-BADB-4288-88C9-309F9495B3A7}" srcOrd="2" destOrd="0" presId="urn:microsoft.com/office/officeart/2005/8/layout/process2"/>
    <dgm:cxn modelId="{16DFDE2C-FC60-4845-9680-79FDE73E65F9}" type="presParOf" srcId="{6302B071-E629-43D8-A393-5AC42FF8ED80}" destId="{1B9D64D6-8712-4E9B-A4F6-BFE2C5ABF233}" srcOrd="3" destOrd="0" presId="urn:microsoft.com/office/officeart/2005/8/layout/process2"/>
    <dgm:cxn modelId="{C60CD5FB-FE22-44A7-98F5-EA90D88BA863}" type="presParOf" srcId="{1B9D64D6-8712-4E9B-A4F6-BFE2C5ABF233}" destId="{9DB8AC9F-E70B-44D7-BE24-C33DD317B51C}" srcOrd="0" destOrd="0" presId="urn:microsoft.com/office/officeart/2005/8/layout/process2"/>
    <dgm:cxn modelId="{65EA2B70-642B-45C4-A810-651BC0184471}" type="presParOf" srcId="{6302B071-E629-43D8-A393-5AC42FF8ED80}" destId="{5B1A1555-35A6-4E40-949C-6AD3219591A0}" srcOrd="4" destOrd="0" presId="urn:microsoft.com/office/officeart/2005/8/layout/process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1417EC-F468-4533-ABC0-E7C948B7EDA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vi-VN"/>
        </a:p>
      </dgm:t>
    </dgm:pt>
    <dgm:pt modelId="{AD96DFF0-932F-4F53-83AD-D7DFE6CA85F6}">
      <dgm:prSet phldrT="[Văn bản]" custT="1"/>
      <dgm:spPr>
        <a:solidFill>
          <a:srgbClr val="F9DA70"/>
        </a:solidFill>
      </dgm:spPr>
      <dgm:t>
        <a:bodyPr/>
        <a:lstStyle/>
        <a:p>
          <a:r>
            <a:rPr lang="en-US" sz="2400" b="1" dirty="0" err="1">
              <a:solidFill>
                <a:sysClr val="windowText" lastClr="000000"/>
              </a:solidFill>
              <a:latin typeface="Arial" pitchFamily="34" charset="0"/>
              <a:cs typeface="Arial" pitchFamily="34" charset="0"/>
            </a:rPr>
            <a:t>Đưa</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đến</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những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chấn</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thương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về</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mặt</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thể</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xác</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sức</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khỏe</a:t>
          </a:r>
          <a:endParaRPr lang="vi-VN" sz="2400" b="1" dirty="0">
            <a:solidFill>
              <a:sysClr val="windowText" lastClr="000000"/>
            </a:solidFill>
            <a:latin typeface="Arial" pitchFamily="34" charset="0"/>
            <a:cs typeface="Arial" pitchFamily="34" charset="0"/>
          </a:endParaRPr>
        </a:p>
      </dgm:t>
    </dgm:pt>
    <dgm:pt modelId="{D4DA541B-B4B0-4F4E-9D8B-D1678B04C095}" type="parTrans" cxnId="{45A08F10-D72D-483D-A4E8-A31CCCDB6288}">
      <dgm:prSet/>
      <dgm:spPr/>
      <dgm:t>
        <a:bodyPr/>
        <a:lstStyle/>
        <a:p>
          <a:endParaRPr lang="vi-VN" sz="1600"/>
        </a:p>
      </dgm:t>
    </dgm:pt>
    <dgm:pt modelId="{6C2217C4-2B12-432F-B0B5-2258FF207F26}" type="sibTrans" cxnId="{45A08F10-D72D-483D-A4E8-A31CCCDB6288}">
      <dgm:prSet/>
      <dgm:spPr/>
      <dgm:t>
        <a:bodyPr/>
        <a:lstStyle/>
        <a:p>
          <a:endParaRPr lang="vi-VN" sz="1600"/>
        </a:p>
      </dgm:t>
    </dgm:pt>
    <dgm:pt modelId="{512E202A-D840-4D14-8F70-07E1BD3F3EB7}">
      <dgm:prSet phldrT="[Văn bản]" custT="1"/>
      <dgm:spPr>
        <a:solidFill>
          <a:srgbClr val="F9DA70"/>
        </a:solidFill>
      </dgm:spPr>
      <dgm:t>
        <a:bodyPr/>
        <a:lstStyle/>
        <a:p>
          <a:r>
            <a:rPr lang="en-US" sz="2400" b="1" dirty="0" err="1">
              <a:solidFill>
                <a:sysClr val="windowText" lastClr="000000"/>
              </a:solidFill>
              <a:latin typeface="Arial" pitchFamily="34" charset="0"/>
              <a:cs typeface="Arial" pitchFamily="34" charset="0"/>
            </a:rPr>
            <a:t>Khiến</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cho</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người</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bị</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bắt</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nạt</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tự</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ti</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trầm</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cảm</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thậm</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chí</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tử</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vong</a:t>
          </a:r>
          <a:endParaRPr lang="vi-VN" sz="2400" b="1" dirty="0">
            <a:solidFill>
              <a:sysClr val="windowText" lastClr="000000"/>
            </a:solidFill>
            <a:latin typeface="Arial" pitchFamily="34" charset="0"/>
            <a:cs typeface="Arial" pitchFamily="34" charset="0"/>
          </a:endParaRPr>
        </a:p>
      </dgm:t>
    </dgm:pt>
    <dgm:pt modelId="{AAC664DD-2852-431D-8D1D-D35AD823C32C}" type="parTrans" cxnId="{003D00E7-E6FA-41EA-8EC3-CAD39200F91F}">
      <dgm:prSet/>
      <dgm:spPr/>
      <dgm:t>
        <a:bodyPr/>
        <a:lstStyle/>
        <a:p>
          <a:endParaRPr lang="vi-VN" sz="1600"/>
        </a:p>
      </dgm:t>
    </dgm:pt>
    <dgm:pt modelId="{2C01C4F6-E071-4EBB-BD2E-48FFC9CA191B}" type="sibTrans" cxnId="{003D00E7-E6FA-41EA-8EC3-CAD39200F91F}">
      <dgm:prSet/>
      <dgm:spPr/>
      <dgm:t>
        <a:bodyPr/>
        <a:lstStyle/>
        <a:p>
          <a:endParaRPr lang="vi-VN" sz="1600"/>
        </a:p>
      </dgm:t>
    </dgm:pt>
    <dgm:pt modelId="{FBDE91D9-F5E7-4D2C-BEF6-491380F6294F}">
      <dgm:prSet phldrT="[Văn bản]" custT="1"/>
      <dgm:spPr>
        <a:solidFill>
          <a:srgbClr val="F9DA70"/>
        </a:solidFill>
      </dgm:spPr>
      <dgm:t>
        <a:bodyPr/>
        <a:lstStyle/>
        <a:p>
          <a:r>
            <a:rPr lang="en-US" sz="2400" b="1" dirty="0" err="1">
              <a:solidFill>
                <a:sysClr val="windowText" lastClr="000000"/>
              </a:solidFill>
              <a:latin typeface="Arial" pitchFamily="34" charset="0"/>
              <a:cs typeface="Arial" pitchFamily="34" charset="0"/>
            </a:rPr>
            <a:t>Lây</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lan</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những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hành</a:t>
          </a:r>
          <a:r>
            <a:rPr lang="en-US" sz="2400" b="1" dirty="0">
              <a:solidFill>
                <a:sysClr val="windowText" lastClr="000000"/>
              </a:solidFill>
              <a:latin typeface="Arial" pitchFamily="34" charset="0"/>
              <a:cs typeface="Arial" pitchFamily="34" charset="0"/>
            </a:rPr>
            <a:t> vi </a:t>
          </a:r>
          <a:r>
            <a:rPr lang="en-US" sz="2400" b="1" dirty="0" err="1">
              <a:solidFill>
                <a:sysClr val="windowText" lastClr="000000"/>
              </a:solidFill>
              <a:latin typeface="Arial" pitchFamily="34" charset="0"/>
              <a:cs typeface="Arial" pitchFamily="34" charset="0"/>
            </a:rPr>
            <a:t>xấu</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ảnh</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hưởng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tiêu</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cực</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đến</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môi</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trường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sống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và</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học</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tập</a:t>
          </a:r>
          <a:endParaRPr lang="vi-VN" sz="2400" b="1" dirty="0">
            <a:solidFill>
              <a:sysClr val="windowText" lastClr="000000"/>
            </a:solidFill>
            <a:latin typeface="Arial" pitchFamily="34" charset="0"/>
            <a:cs typeface="Arial" pitchFamily="34" charset="0"/>
          </a:endParaRPr>
        </a:p>
      </dgm:t>
    </dgm:pt>
    <dgm:pt modelId="{2EB44E00-9983-438A-91B8-F7311237478C}" type="parTrans" cxnId="{A75FB34B-DAD5-4F48-AF5B-562CDDBEE418}">
      <dgm:prSet/>
      <dgm:spPr/>
      <dgm:t>
        <a:bodyPr/>
        <a:lstStyle/>
        <a:p>
          <a:endParaRPr lang="vi-VN" sz="1600"/>
        </a:p>
      </dgm:t>
    </dgm:pt>
    <dgm:pt modelId="{88D65FF8-9084-4CFB-8A02-D0FEF68842D2}" type="sibTrans" cxnId="{A75FB34B-DAD5-4F48-AF5B-562CDDBEE418}">
      <dgm:prSet/>
      <dgm:spPr/>
      <dgm:t>
        <a:bodyPr/>
        <a:lstStyle/>
        <a:p>
          <a:endParaRPr lang="vi-VN" sz="1600"/>
        </a:p>
      </dgm:t>
    </dgm:pt>
    <dgm:pt modelId="{9EFA8667-734F-4761-9E28-84AF0FC12D77}">
      <dgm:prSet phldrT="[Văn bản]" custT="1"/>
      <dgm:spPr>
        <a:solidFill>
          <a:srgbClr val="F9DA70"/>
        </a:solidFill>
      </dgm:spPr>
      <dgm:t>
        <a:bodyPr/>
        <a:lstStyle/>
        <a:p>
          <a:r>
            <a:rPr lang="en-US" sz="2400" b="1" dirty="0" err="1">
              <a:solidFill>
                <a:sysClr val="windowText" lastClr="000000"/>
              </a:solidFill>
              <a:latin typeface="Arial" pitchFamily="34" charset="0"/>
              <a:cs typeface="Arial" pitchFamily="34" charset="0"/>
            </a:rPr>
            <a:t>Gây</a:t>
          </a:r>
          <a:r>
            <a:rPr lang="en-US" sz="2400" b="1" dirty="0">
              <a:solidFill>
                <a:sysClr val="windowText" lastClr="000000"/>
              </a:solidFill>
              <a:latin typeface="Arial" pitchFamily="34" charset="0"/>
              <a:cs typeface="Arial" pitchFamily="34" charset="0"/>
            </a:rPr>
            <a:t> ra </a:t>
          </a:r>
          <a:r>
            <a:rPr lang="en-US" sz="2400" b="1" dirty="0" err="1">
              <a:solidFill>
                <a:sysClr val="windowText" lastClr="000000"/>
              </a:solidFill>
              <a:latin typeface="Arial" pitchFamily="34" charset="0"/>
              <a:cs typeface="Arial" pitchFamily="34" charset="0"/>
            </a:rPr>
            <a:t>những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tổn</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thương</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sợ</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hãi</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nỗi</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ám</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ảnh</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về</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tinh</a:t>
          </a:r>
          <a:r>
            <a:rPr lang="en-US" sz="2400" b="1" dirty="0">
              <a:solidFill>
                <a:sysClr val="windowText" lastClr="000000"/>
              </a:solidFill>
              <a:latin typeface="Arial" pitchFamily="34" charset="0"/>
              <a:cs typeface="Arial" pitchFamily="34" charset="0"/>
            </a:rPr>
            <a:t> </a:t>
          </a:r>
          <a:r>
            <a:rPr lang="en-US" sz="2400" b="1" dirty="0" err="1">
              <a:solidFill>
                <a:sysClr val="windowText" lastClr="000000"/>
              </a:solidFill>
              <a:latin typeface="Arial" pitchFamily="34" charset="0"/>
              <a:cs typeface="Arial" pitchFamily="34" charset="0"/>
            </a:rPr>
            <a:t>thần</a:t>
          </a:r>
          <a:endParaRPr lang="vi-VN" sz="2400" b="1" dirty="0">
            <a:solidFill>
              <a:sysClr val="windowText" lastClr="000000"/>
            </a:solidFill>
            <a:latin typeface="Arial" pitchFamily="34" charset="0"/>
            <a:cs typeface="Arial" pitchFamily="34" charset="0"/>
          </a:endParaRPr>
        </a:p>
      </dgm:t>
    </dgm:pt>
    <dgm:pt modelId="{882B4376-20AC-43EE-B108-10B4213360C9}" type="parTrans" cxnId="{881AEDF8-A2E9-4EA3-8B87-274D3B13014B}">
      <dgm:prSet/>
      <dgm:spPr/>
      <dgm:t>
        <a:bodyPr/>
        <a:lstStyle/>
        <a:p>
          <a:endParaRPr lang="vi-VN" sz="1600"/>
        </a:p>
      </dgm:t>
    </dgm:pt>
    <dgm:pt modelId="{9F799F19-9D6D-4A81-A78B-C91D2EBE189E}" type="sibTrans" cxnId="{881AEDF8-A2E9-4EA3-8B87-274D3B13014B}">
      <dgm:prSet/>
      <dgm:spPr/>
      <dgm:t>
        <a:bodyPr/>
        <a:lstStyle/>
        <a:p>
          <a:endParaRPr lang="vi-VN" sz="1600"/>
        </a:p>
      </dgm:t>
    </dgm:pt>
    <dgm:pt modelId="{DFBFD0DD-6D69-4564-8D8B-EB093E688BFA}" type="pres">
      <dgm:prSet presAssocID="{511417EC-F468-4533-ABC0-E7C948B7EDA1}" presName="diagram" presStyleCnt="0">
        <dgm:presLayoutVars>
          <dgm:dir/>
          <dgm:resizeHandles val="exact"/>
        </dgm:presLayoutVars>
      </dgm:prSet>
      <dgm:spPr/>
      <dgm:t>
        <a:bodyPr/>
        <a:lstStyle/>
        <a:p>
          <a:endParaRPr lang="en-US"/>
        </a:p>
      </dgm:t>
    </dgm:pt>
    <dgm:pt modelId="{D8D33108-3AE5-4AA7-82F5-7A3839986713}" type="pres">
      <dgm:prSet presAssocID="{AD96DFF0-932F-4F53-83AD-D7DFE6CA85F6}" presName="node" presStyleLbl="node1" presStyleIdx="0" presStyleCnt="4">
        <dgm:presLayoutVars>
          <dgm:bulletEnabled val="1"/>
        </dgm:presLayoutVars>
      </dgm:prSet>
      <dgm:spPr/>
      <dgm:t>
        <a:bodyPr/>
        <a:lstStyle/>
        <a:p>
          <a:endParaRPr lang="en-US"/>
        </a:p>
      </dgm:t>
    </dgm:pt>
    <dgm:pt modelId="{7B414D15-98FF-4FDA-BF83-C8DBFAC84D40}" type="pres">
      <dgm:prSet presAssocID="{6C2217C4-2B12-432F-B0B5-2258FF207F26}" presName="sibTrans" presStyleCnt="0"/>
      <dgm:spPr/>
    </dgm:pt>
    <dgm:pt modelId="{BD6198E9-01CD-42DB-BE77-0A2CAAB1A57B}" type="pres">
      <dgm:prSet presAssocID="{9EFA8667-734F-4761-9E28-84AF0FC12D77}" presName="node" presStyleLbl="node1" presStyleIdx="1" presStyleCnt="4">
        <dgm:presLayoutVars>
          <dgm:bulletEnabled val="1"/>
        </dgm:presLayoutVars>
      </dgm:prSet>
      <dgm:spPr/>
      <dgm:t>
        <a:bodyPr/>
        <a:lstStyle/>
        <a:p>
          <a:endParaRPr lang="en-US"/>
        </a:p>
      </dgm:t>
    </dgm:pt>
    <dgm:pt modelId="{E141F96F-D68B-4786-A54C-79FFC9D584C5}" type="pres">
      <dgm:prSet presAssocID="{9F799F19-9D6D-4A81-A78B-C91D2EBE189E}" presName="sibTrans" presStyleCnt="0"/>
      <dgm:spPr/>
    </dgm:pt>
    <dgm:pt modelId="{05A1F7A9-B6B5-416F-806A-316AC7104C01}" type="pres">
      <dgm:prSet presAssocID="{512E202A-D840-4D14-8F70-07E1BD3F3EB7}" presName="node" presStyleLbl="node1" presStyleIdx="2" presStyleCnt="4">
        <dgm:presLayoutVars>
          <dgm:bulletEnabled val="1"/>
        </dgm:presLayoutVars>
      </dgm:prSet>
      <dgm:spPr/>
      <dgm:t>
        <a:bodyPr/>
        <a:lstStyle/>
        <a:p>
          <a:endParaRPr lang="en-US"/>
        </a:p>
      </dgm:t>
    </dgm:pt>
    <dgm:pt modelId="{57B9CDA0-7682-44B1-8A32-A7AE8440DAAD}" type="pres">
      <dgm:prSet presAssocID="{2C01C4F6-E071-4EBB-BD2E-48FFC9CA191B}" presName="sibTrans" presStyleCnt="0"/>
      <dgm:spPr/>
    </dgm:pt>
    <dgm:pt modelId="{87CC2E83-9E8F-4AE2-BAF5-D88B54927D91}" type="pres">
      <dgm:prSet presAssocID="{FBDE91D9-F5E7-4D2C-BEF6-491380F6294F}" presName="node" presStyleLbl="node1" presStyleIdx="3" presStyleCnt="4">
        <dgm:presLayoutVars>
          <dgm:bulletEnabled val="1"/>
        </dgm:presLayoutVars>
      </dgm:prSet>
      <dgm:spPr/>
      <dgm:t>
        <a:bodyPr/>
        <a:lstStyle/>
        <a:p>
          <a:endParaRPr lang="en-US"/>
        </a:p>
      </dgm:t>
    </dgm:pt>
  </dgm:ptLst>
  <dgm:cxnLst>
    <dgm:cxn modelId="{D7C45034-371C-4029-BCA7-B672775681E6}" type="presOf" srcId="{9EFA8667-734F-4761-9E28-84AF0FC12D77}" destId="{BD6198E9-01CD-42DB-BE77-0A2CAAB1A57B}" srcOrd="0" destOrd="0" presId="urn:microsoft.com/office/officeart/2005/8/layout/default"/>
    <dgm:cxn modelId="{45A08F10-D72D-483D-A4E8-A31CCCDB6288}" srcId="{511417EC-F468-4533-ABC0-E7C948B7EDA1}" destId="{AD96DFF0-932F-4F53-83AD-D7DFE6CA85F6}" srcOrd="0" destOrd="0" parTransId="{D4DA541B-B4B0-4F4E-9D8B-D1678B04C095}" sibTransId="{6C2217C4-2B12-432F-B0B5-2258FF207F26}"/>
    <dgm:cxn modelId="{17DA9F02-79EE-4ED3-ADCB-F7C623022FCD}" type="presOf" srcId="{511417EC-F468-4533-ABC0-E7C948B7EDA1}" destId="{DFBFD0DD-6D69-4564-8D8B-EB093E688BFA}" srcOrd="0" destOrd="0" presId="urn:microsoft.com/office/officeart/2005/8/layout/default"/>
    <dgm:cxn modelId="{5EC45B62-82F8-4129-9CC7-23AC525B0CFE}" type="presOf" srcId="{512E202A-D840-4D14-8F70-07E1BD3F3EB7}" destId="{05A1F7A9-B6B5-416F-806A-316AC7104C01}" srcOrd="0" destOrd="0" presId="urn:microsoft.com/office/officeart/2005/8/layout/default"/>
    <dgm:cxn modelId="{003D00E7-E6FA-41EA-8EC3-CAD39200F91F}" srcId="{511417EC-F468-4533-ABC0-E7C948B7EDA1}" destId="{512E202A-D840-4D14-8F70-07E1BD3F3EB7}" srcOrd="2" destOrd="0" parTransId="{AAC664DD-2852-431D-8D1D-D35AD823C32C}" sibTransId="{2C01C4F6-E071-4EBB-BD2E-48FFC9CA191B}"/>
    <dgm:cxn modelId="{A75FB34B-DAD5-4F48-AF5B-562CDDBEE418}" srcId="{511417EC-F468-4533-ABC0-E7C948B7EDA1}" destId="{FBDE91D9-F5E7-4D2C-BEF6-491380F6294F}" srcOrd="3" destOrd="0" parTransId="{2EB44E00-9983-438A-91B8-F7311237478C}" sibTransId="{88D65FF8-9084-4CFB-8A02-D0FEF68842D2}"/>
    <dgm:cxn modelId="{14AFC5EC-10DC-4E99-BD85-8EFC62828EA3}" type="presOf" srcId="{FBDE91D9-F5E7-4D2C-BEF6-491380F6294F}" destId="{87CC2E83-9E8F-4AE2-BAF5-D88B54927D91}" srcOrd="0" destOrd="0" presId="urn:microsoft.com/office/officeart/2005/8/layout/default"/>
    <dgm:cxn modelId="{881AEDF8-A2E9-4EA3-8B87-274D3B13014B}" srcId="{511417EC-F468-4533-ABC0-E7C948B7EDA1}" destId="{9EFA8667-734F-4761-9E28-84AF0FC12D77}" srcOrd="1" destOrd="0" parTransId="{882B4376-20AC-43EE-B108-10B4213360C9}" sibTransId="{9F799F19-9D6D-4A81-A78B-C91D2EBE189E}"/>
    <dgm:cxn modelId="{9FD87CF5-C5DF-4AA3-8208-B65E049F1B26}" type="presOf" srcId="{AD96DFF0-932F-4F53-83AD-D7DFE6CA85F6}" destId="{D8D33108-3AE5-4AA7-82F5-7A3839986713}" srcOrd="0" destOrd="0" presId="urn:microsoft.com/office/officeart/2005/8/layout/default"/>
    <dgm:cxn modelId="{3854CBFB-E666-49F3-82EA-83216FAC8301}" type="presParOf" srcId="{DFBFD0DD-6D69-4564-8D8B-EB093E688BFA}" destId="{D8D33108-3AE5-4AA7-82F5-7A3839986713}" srcOrd="0" destOrd="0" presId="urn:microsoft.com/office/officeart/2005/8/layout/default"/>
    <dgm:cxn modelId="{D97571CE-7C36-427A-9488-66864565B9A7}" type="presParOf" srcId="{DFBFD0DD-6D69-4564-8D8B-EB093E688BFA}" destId="{7B414D15-98FF-4FDA-BF83-C8DBFAC84D40}" srcOrd="1" destOrd="0" presId="urn:microsoft.com/office/officeart/2005/8/layout/default"/>
    <dgm:cxn modelId="{CE39C078-1760-4613-A0C4-7B25A630CED9}" type="presParOf" srcId="{DFBFD0DD-6D69-4564-8D8B-EB093E688BFA}" destId="{BD6198E9-01CD-42DB-BE77-0A2CAAB1A57B}" srcOrd="2" destOrd="0" presId="urn:microsoft.com/office/officeart/2005/8/layout/default"/>
    <dgm:cxn modelId="{4941CB52-CEB1-4163-BC6F-198128275BB5}" type="presParOf" srcId="{DFBFD0DD-6D69-4564-8D8B-EB093E688BFA}" destId="{E141F96F-D68B-4786-A54C-79FFC9D584C5}" srcOrd="3" destOrd="0" presId="urn:microsoft.com/office/officeart/2005/8/layout/default"/>
    <dgm:cxn modelId="{3BFD9F82-F12A-44B2-A735-D0D494FDF139}" type="presParOf" srcId="{DFBFD0DD-6D69-4564-8D8B-EB093E688BFA}" destId="{05A1F7A9-B6B5-416F-806A-316AC7104C01}" srcOrd="4" destOrd="0" presId="urn:microsoft.com/office/officeart/2005/8/layout/default"/>
    <dgm:cxn modelId="{C1AEC2E8-D966-4FE3-98D2-102757B03785}" type="presParOf" srcId="{DFBFD0DD-6D69-4564-8D8B-EB093E688BFA}" destId="{57B9CDA0-7682-44B1-8A32-A7AE8440DAAD}" srcOrd="5" destOrd="0" presId="urn:microsoft.com/office/officeart/2005/8/layout/default"/>
    <dgm:cxn modelId="{F17C73F3-0353-4744-902C-94579EC41910}" type="presParOf" srcId="{DFBFD0DD-6D69-4564-8D8B-EB093E688BFA}" destId="{87CC2E83-9E8F-4AE2-BAF5-D88B54927D9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AB04F-490A-444B-9E9A-ED2FA0A942D8}">
      <dsp:nvSpPr>
        <dsp:cNvPr id="0" name=""/>
        <dsp:cNvSpPr/>
      </dsp:nvSpPr>
      <dsp:spPr>
        <a:xfrm>
          <a:off x="0" y="108061"/>
          <a:ext cx="6385033" cy="1216800"/>
        </a:xfrm>
        <a:prstGeom prst="roundRect">
          <a:avLst/>
        </a:prstGeom>
        <a:solidFill>
          <a:srgbClr val="FFFFFF"/>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solidFill>
                <a:sysClr val="windowText" lastClr="000000"/>
              </a:solidFill>
              <a:latin typeface="Arial" pitchFamily="34" charset="0"/>
              <a:cs typeface="Arial" pitchFamily="34" charset="0"/>
            </a:rPr>
            <a:t>Phép</a:t>
          </a:r>
          <a:r>
            <a:rPr lang="en-US" sz="2800" b="1" kern="1200" dirty="0">
              <a:solidFill>
                <a:sysClr val="windowText" lastClr="000000"/>
              </a:solidFill>
              <a:latin typeface="Arial" pitchFamily="34" charset="0"/>
              <a:cs typeface="Arial" pitchFamily="34" charset="0"/>
            </a:rPr>
            <a:t> so </a:t>
          </a:r>
          <a:r>
            <a:rPr lang="en-US" sz="2800" b="1" kern="1200" dirty="0" err="1">
              <a:solidFill>
                <a:sysClr val="windowText" lastClr="000000"/>
              </a:solidFill>
              <a:latin typeface="Arial" pitchFamily="34" charset="0"/>
              <a:cs typeface="Arial" pitchFamily="34" charset="0"/>
            </a:rPr>
            <a:t>sánh</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dùng</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câu</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hỏi</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để</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khẳng</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định</a:t>
          </a:r>
          <a:endParaRPr lang="vi-VN" sz="2800" kern="1200" dirty="0">
            <a:solidFill>
              <a:sysClr val="windowText" lastClr="000000"/>
            </a:solidFill>
            <a:latin typeface="Arial" pitchFamily="34" charset="0"/>
            <a:cs typeface="Arial" pitchFamily="34" charset="0"/>
          </a:endParaRPr>
        </a:p>
      </dsp:txBody>
      <dsp:txXfrm>
        <a:off x="59399" y="167460"/>
        <a:ext cx="6266235" cy="1098002"/>
      </dsp:txXfrm>
    </dsp:sp>
    <dsp:sp modelId="{835CE8C1-E1A4-41A7-96B3-C608B208151C}">
      <dsp:nvSpPr>
        <dsp:cNvPr id="0" name=""/>
        <dsp:cNvSpPr/>
      </dsp:nvSpPr>
      <dsp:spPr>
        <a:xfrm>
          <a:off x="0" y="1512062"/>
          <a:ext cx="6385033" cy="1216800"/>
        </a:xfrm>
        <a:prstGeom prst="roundRect">
          <a:avLst/>
        </a:prstGeom>
        <a:solidFill>
          <a:srgbClr val="FFFFFF"/>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solidFill>
                <a:sysClr val="windowText" lastClr="000000"/>
              </a:solidFill>
              <a:latin typeface="Arial" pitchFamily="34" charset="0"/>
              <a:cs typeface="Arial" pitchFamily="34" charset="0"/>
            </a:rPr>
            <a:t>Thái</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độ</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gần</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gũi</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thân</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thiết</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tôn</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trọng</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và</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yêu</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mến</a:t>
          </a:r>
          <a:endParaRPr lang="vi-VN" sz="2800" kern="1200" dirty="0">
            <a:solidFill>
              <a:sysClr val="windowText" lastClr="000000"/>
            </a:solidFill>
            <a:latin typeface="Arial" pitchFamily="34" charset="0"/>
            <a:cs typeface="Arial" pitchFamily="34" charset="0"/>
          </a:endParaRPr>
        </a:p>
      </dsp:txBody>
      <dsp:txXfrm>
        <a:off x="59399" y="1571461"/>
        <a:ext cx="6266235" cy="1098002"/>
      </dsp:txXfrm>
    </dsp:sp>
    <dsp:sp modelId="{2E02555D-0069-4FB6-8CB5-F828ADDE0A8D}">
      <dsp:nvSpPr>
        <dsp:cNvPr id="0" name=""/>
        <dsp:cNvSpPr/>
      </dsp:nvSpPr>
      <dsp:spPr>
        <a:xfrm>
          <a:off x="0" y="2916062"/>
          <a:ext cx="6385033" cy="1216800"/>
        </a:xfrm>
        <a:prstGeom prst="roundRect">
          <a:avLst/>
        </a:prstGeom>
        <a:solidFill>
          <a:srgbClr val="FFFFFF"/>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solidFill>
                <a:sysClr val="windowText" lastClr="000000"/>
              </a:solidFill>
              <a:latin typeface="Arial" pitchFamily="34" charset="0"/>
              <a:cs typeface="Arial" pitchFamily="34" charset="0"/>
            </a:rPr>
            <a:t>Sẵn</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sàng</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bênh</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vực</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giúp</a:t>
          </a:r>
          <a:r>
            <a:rPr lang="en-US" sz="2800" b="1" kern="1200" dirty="0">
              <a:solidFill>
                <a:sysClr val="windowText" lastClr="000000"/>
              </a:solidFill>
              <a:latin typeface="Arial" pitchFamily="34" charset="0"/>
              <a:cs typeface="Arial" pitchFamily="34" charset="0"/>
            </a:rPr>
            <a:t> </a:t>
          </a:r>
          <a:r>
            <a:rPr lang="en-US" sz="2800" b="1" kern="1200" dirty="0" err="1">
              <a:solidFill>
                <a:sysClr val="windowText" lastClr="000000"/>
              </a:solidFill>
              <a:latin typeface="Arial" pitchFamily="34" charset="0"/>
              <a:cs typeface="Arial" pitchFamily="34" charset="0"/>
            </a:rPr>
            <a:t>đỡ</a:t>
          </a:r>
          <a:endParaRPr lang="vi-VN" sz="2800" kern="1200" dirty="0">
            <a:solidFill>
              <a:sysClr val="windowText" lastClr="000000"/>
            </a:solidFill>
            <a:latin typeface="Arial" pitchFamily="34" charset="0"/>
            <a:cs typeface="Arial" pitchFamily="34" charset="0"/>
          </a:endParaRPr>
        </a:p>
      </dsp:txBody>
      <dsp:txXfrm>
        <a:off x="59399" y="2975461"/>
        <a:ext cx="6266235"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72E3F0-F18B-4F85-BE7B-C63971693F3F}">
      <dsp:nvSpPr>
        <dsp:cNvPr id="0" name=""/>
        <dsp:cNvSpPr/>
      </dsp:nvSpPr>
      <dsp:spPr>
        <a:xfrm>
          <a:off x="0" y="4001"/>
          <a:ext cx="4803227" cy="743824"/>
        </a:xfrm>
        <a:prstGeom prst="roundRect">
          <a:avLst>
            <a:gd name="adj" fmla="val 10000"/>
          </a:avLst>
        </a:prstGeom>
        <a:solidFill>
          <a:srgbClr val="F9DA70"/>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kern="1200" dirty="0">
              <a:solidFill>
                <a:schemeClr val="tx1"/>
              </a:solidFill>
              <a:latin typeface="Arial" panose="020B0604020202020204" pitchFamily="34" charset="0"/>
              <a:cs typeface="Arial" panose="020B0604020202020204" pitchFamily="34" charset="0"/>
            </a:rPr>
            <a:t>Cụm từ “đừng bắt nạt” xuất hiện 7 lần</a:t>
          </a:r>
          <a:endParaRPr lang="vi-VN" sz="1800" b="1" kern="1200" dirty="0">
            <a:solidFill>
              <a:schemeClr val="tx1"/>
            </a:solidFill>
            <a:latin typeface="Arial" panose="020B0604020202020204" pitchFamily="34" charset="0"/>
            <a:cs typeface="Arial" panose="020B0604020202020204" pitchFamily="34" charset="0"/>
          </a:endParaRPr>
        </a:p>
      </dsp:txBody>
      <dsp:txXfrm>
        <a:off x="21786" y="25787"/>
        <a:ext cx="4759655" cy="700252"/>
      </dsp:txXfrm>
    </dsp:sp>
    <dsp:sp modelId="{26B3EAE5-B7F1-4D6A-9560-3978EC9D0DA5}">
      <dsp:nvSpPr>
        <dsp:cNvPr id="0" name=""/>
        <dsp:cNvSpPr/>
      </dsp:nvSpPr>
      <dsp:spPr>
        <a:xfrm rot="5400000">
          <a:off x="2262146" y="766420"/>
          <a:ext cx="278934" cy="334720"/>
        </a:xfrm>
        <a:prstGeom prst="rightArrow">
          <a:avLst>
            <a:gd name="adj1" fmla="val 60000"/>
            <a:gd name="adj2" fmla="val 50000"/>
          </a:avLst>
        </a:prstGeom>
        <a:solidFill>
          <a:srgbClr val="F9DA70"/>
        </a:solidFill>
        <a:ln>
          <a:noFill/>
          <a:prstDash val="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vi-VN" sz="1400" b="1" kern="1200">
            <a:solidFill>
              <a:schemeClr val="tx1"/>
            </a:solidFill>
            <a:latin typeface="Arial" panose="020B0604020202020204" pitchFamily="34" charset="0"/>
            <a:cs typeface="Arial" panose="020B0604020202020204" pitchFamily="34" charset="0"/>
          </a:endParaRPr>
        </a:p>
      </dsp:txBody>
      <dsp:txXfrm rot="-5400000">
        <a:off x="2301197" y="794313"/>
        <a:ext cx="200832" cy="195254"/>
      </dsp:txXfrm>
    </dsp:sp>
    <dsp:sp modelId="{AD340FA3-20D9-4EEA-8364-BAA47B821B84}">
      <dsp:nvSpPr>
        <dsp:cNvPr id="0" name=""/>
        <dsp:cNvSpPr/>
      </dsp:nvSpPr>
      <dsp:spPr>
        <a:xfrm>
          <a:off x="0" y="1119737"/>
          <a:ext cx="4803227" cy="743824"/>
        </a:xfrm>
        <a:prstGeom prst="roundRect">
          <a:avLst>
            <a:gd name="adj" fmla="val 10000"/>
          </a:avLst>
        </a:prstGeom>
        <a:solidFill>
          <a:srgbClr val="F9DA70"/>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Arial" panose="020B0604020202020204" pitchFamily="34" charset="0"/>
              <a:cs typeface="Arial" panose="020B0604020202020204" pitchFamily="34" charset="0"/>
            </a:rPr>
            <a:t>Phép</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điệp</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ngữ</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tạo</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nhịp</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điệu</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cho</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câu</a:t>
          </a:r>
          <a:r>
            <a:rPr lang="en-US" sz="1800" b="1" kern="1200" dirty="0">
              <a:solidFill>
                <a:schemeClr val="tx1"/>
              </a:solidFill>
              <a:latin typeface="Arial" panose="020B0604020202020204" pitchFamily="34" charset="0"/>
              <a:cs typeface="Arial" panose="020B0604020202020204" pitchFamily="34" charset="0"/>
            </a:rPr>
            <a:t> </a:t>
          </a:r>
          <a:r>
            <a:rPr lang="en-US" sz="1800" b="1" kern="1200" dirty="0" err="1">
              <a:solidFill>
                <a:schemeClr val="tx1"/>
              </a:solidFill>
              <a:latin typeface="Arial" panose="020B0604020202020204" pitchFamily="34" charset="0"/>
              <a:cs typeface="Arial" panose="020B0604020202020204" pitchFamily="34" charset="0"/>
            </a:rPr>
            <a:t>thơ</a:t>
          </a:r>
          <a:endParaRPr lang="vi-VN" sz="1800" b="1" kern="1200" dirty="0">
            <a:solidFill>
              <a:schemeClr val="tx1"/>
            </a:solidFill>
            <a:latin typeface="Arial" panose="020B0604020202020204" pitchFamily="34" charset="0"/>
            <a:cs typeface="Arial" panose="020B0604020202020204" pitchFamily="34" charset="0"/>
          </a:endParaRPr>
        </a:p>
      </dsp:txBody>
      <dsp:txXfrm>
        <a:off x="21786" y="1141523"/>
        <a:ext cx="4759655" cy="700252"/>
      </dsp:txXfrm>
    </dsp:sp>
    <dsp:sp modelId="{3AC8AF4E-3600-4167-B18F-CDE46E1662C5}">
      <dsp:nvSpPr>
        <dsp:cNvPr id="0" name=""/>
        <dsp:cNvSpPr/>
      </dsp:nvSpPr>
      <dsp:spPr>
        <a:xfrm rot="5400000">
          <a:off x="2262146" y="1882157"/>
          <a:ext cx="278934" cy="334720"/>
        </a:xfrm>
        <a:prstGeom prst="rightArrow">
          <a:avLst>
            <a:gd name="adj1" fmla="val 60000"/>
            <a:gd name="adj2" fmla="val 50000"/>
          </a:avLst>
        </a:prstGeom>
        <a:solidFill>
          <a:srgbClr val="F9DA70"/>
        </a:solidFill>
        <a:ln>
          <a:noFill/>
          <a:prstDash val="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vi-VN" sz="1400" b="1" kern="1200">
            <a:solidFill>
              <a:schemeClr val="tx1"/>
            </a:solidFill>
            <a:latin typeface="Arial" panose="020B0604020202020204" pitchFamily="34" charset="0"/>
            <a:cs typeface="Arial" panose="020B0604020202020204" pitchFamily="34" charset="0"/>
          </a:endParaRPr>
        </a:p>
      </dsp:txBody>
      <dsp:txXfrm rot="-5400000">
        <a:off x="2301197" y="1910050"/>
        <a:ext cx="200832" cy="195254"/>
      </dsp:txXfrm>
    </dsp:sp>
    <dsp:sp modelId="{00823F7C-4F41-48E1-9551-79ADAAC8A9FB}">
      <dsp:nvSpPr>
        <dsp:cNvPr id="0" name=""/>
        <dsp:cNvSpPr/>
      </dsp:nvSpPr>
      <dsp:spPr>
        <a:xfrm>
          <a:off x="0" y="2235473"/>
          <a:ext cx="4803227" cy="743824"/>
        </a:xfrm>
        <a:prstGeom prst="roundRect">
          <a:avLst>
            <a:gd name="adj" fmla="val 10000"/>
          </a:avLst>
        </a:prstGeom>
        <a:solidFill>
          <a:srgbClr val="F9DA70"/>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kern="1200" dirty="0">
              <a:solidFill>
                <a:schemeClr val="tx1"/>
              </a:solidFill>
              <a:latin typeface="Arial" panose="020B0604020202020204" pitchFamily="34" charset="0"/>
              <a:cs typeface="Arial" panose="020B0604020202020204" pitchFamily="34" charset="0"/>
            </a:rPr>
            <a:t>Thể hiện thái độ thẳng thắn phê bình, không đồng tình với hành động bắt nạt.</a:t>
          </a:r>
          <a:endParaRPr lang="vi-VN" sz="1800" b="1" kern="1200" dirty="0">
            <a:solidFill>
              <a:schemeClr val="tx1"/>
            </a:solidFill>
            <a:latin typeface="Arial" panose="020B0604020202020204" pitchFamily="34" charset="0"/>
            <a:cs typeface="Arial" panose="020B0604020202020204" pitchFamily="34" charset="0"/>
          </a:endParaRPr>
        </a:p>
      </dsp:txBody>
      <dsp:txXfrm>
        <a:off x="21786" y="2257259"/>
        <a:ext cx="4759655" cy="700252"/>
      </dsp:txXfrm>
    </dsp:sp>
    <dsp:sp modelId="{93697BBB-4953-46ED-8E8B-EF9DBE104500}">
      <dsp:nvSpPr>
        <dsp:cNvPr id="0" name=""/>
        <dsp:cNvSpPr/>
      </dsp:nvSpPr>
      <dsp:spPr>
        <a:xfrm rot="5400000">
          <a:off x="2262146" y="2997893"/>
          <a:ext cx="278934" cy="334720"/>
        </a:xfrm>
        <a:prstGeom prst="rightArrow">
          <a:avLst>
            <a:gd name="adj1" fmla="val 60000"/>
            <a:gd name="adj2" fmla="val 50000"/>
          </a:avLst>
        </a:prstGeom>
        <a:solidFill>
          <a:srgbClr val="F9DA70"/>
        </a:solidFill>
        <a:ln>
          <a:noFill/>
          <a:prstDash val="dash"/>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vi-VN" sz="1400" b="1" kern="1200">
            <a:solidFill>
              <a:schemeClr val="tx1"/>
            </a:solidFill>
            <a:latin typeface="Arial" panose="020B0604020202020204" pitchFamily="34" charset="0"/>
            <a:cs typeface="Arial" panose="020B0604020202020204" pitchFamily="34" charset="0"/>
          </a:endParaRPr>
        </a:p>
      </dsp:txBody>
      <dsp:txXfrm rot="-5400000">
        <a:off x="2301197" y="3025786"/>
        <a:ext cx="200832" cy="195254"/>
      </dsp:txXfrm>
    </dsp:sp>
    <dsp:sp modelId="{218127ED-27B1-4933-801A-09FACD562F45}">
      <dsp:nvSpPr>
        <dsp:cNvPr id="0" name=""/>
        <dsp:cNvSpPr/>
      </dsp:nvSpPr>
      <dsp:spPr>
        <a:xfrm>
          <a:off x="0" y="3351209"/>
          <a:ext cx="4803227" cy="743824"/>
        </a:xfrm>
        <a:prstGeom prst="roundRect">
          <a:avLst>
            <a:gd name="adj" fmla="val 10000"/>
          </a:avLst>
        </a:prstGeom>
        <a:solidFill>
          <a:srgbClr val="F9DA70"/>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sz="1800" b="1" kern="1200" dirty="0">
              <a:solidFill>
                <a:schemeClr val="tx1"/>
              </a:solidFill>
              <a:latin typeface="Arial" panose="020B0604020202020204" pitchFamily="34" charset="0"/>
              <a:cs typeface="Arial" panose="020B0604020202020204" pitchFamily="34" charset="0"/>
            </a:rPr>
            <a:t>Nhấn mạnh đây là thói xấu cần loại bỏ</a:t>
          </a:r>
          <a:endParaRPr lang="vi-VN" sz="1800" b="1" kern="1200" dirty="0">
            <a:solidFill>
              <a:schemeClr val="tx1"/>
            </a:solidFill>
            <a:latin typeface="Arial" panose="020B0604020202020204" pitchFamily="34" charset="0"/>
            <a:cs typeface="Arial" panose="020B0604020202020204" pitchFamily="34" charset="0"/>
          </a:endParaRPr>
        </a:p>
      </dsp:txBody>
      <dsp:txXfrm>
        <a:off x="21786" y="3372995"/>
        <a:ext cx="4759655" cy="700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45FA93-3C8E-4553-B0C7-07F6EB27B399}">
      <dsp:nvSpPr>
        <dsp:cNvPr id="0" name=""/>
        <dsp:cNvSpPr/>
      </dsp:nvSpPr>
      <dsp:spPr>
        <a:xfrm>
          <a:off x="0" y="0"/>
          <a:ext cx="3735722" cy="110915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b="1" kern="1200" dirty="0" err="1">
              <a:solidFill>
                <a:schemeClr val="bg1"/>
              </a:solidFill>
            </a:rPr>
            <a:t>Giọng</a:t>
          </a:r>
          <a:r>
            <a:rPr lang="vi-VN" sz="2000" b="1" kern="1200" dirty="0">
              <a:solidFill>
                <a:schemeClr val="bg1"/>
              </a:solidFill>
            </a:rPr>
            <a:t> </a:t>
          </a:r>
          <a:r>
            <a:rPr lang="vi-VN" sz="2000" b="1" kern="1200" dirty="0" err="1">
              <a:solidFill>
                <a:schemeClr val="bg1"/>
              </a:solidFill>
            </a:rPr>
            <a:t>điệu</a:t>
          </a:r>
          <a:r>
            <a:rPr lang="vi-VN" sz="2000" b="1" kern="1200" dirty="0">
              <a:solidFill>
                <a:schemeClr val="bg1"/>
              </a:solidFill>
            </a:rPr>
            <a:t> </a:t>
          </a:r>
          <a:r>
            <a:rPr lang="vi-VN" sz="2000" b="1" kern="1200" dirty="0" err="1">
              <a:solidFill>
                <a:schemeClr val="bg1"/>
              </a:solidFill>
            </a:rPr>
            <a:t>rất</a:t>
          </a:r>
          <a:r>
            <a:rPr lang="vi-VN" sz="2000" b="1" kern="1200" dirty="0">
              <a:solidFill>
                <a:schemeClr val="bg1"/>
              </a:solidFill>
            </a:rPr>
            <a:t> </a:t>
          </a:r>
          <a:r>
            <a:rPr lang="vi-VN" sz="2000" b="1" kern="1200" dirty="0" err="1">
              <a:solidFill>
                <a:schemeClr val="bg1"/>
              </a:solidFill>
            </a:rPr>
            <a:t>giản</a:t>
          </a:r>
          <a:r>
            <a:rPr lang="vi-VN" sz="2000" b="1" kern="1200" dirty="0">
              <a:solidFill>
                <a:schemeClr val="bg1"/>
              </a:solidFill>
            </a:rPr>
            <a:t> </a:t>
          </a:r>
          <a:r>
            <a:rPr lang="vi-VN" sz="2000" b="1" kern="1200" dirty="0" err="1">
              <a:solidFill>
                <a:schemeClr val="bg1"/>
              </a:solidFill>
            </a:rPr>
            <a:t>dị</a:t>
          </a:r>
          <a:r>
            <a:rPr lang="vi-VN" sz="2000" b="1" kern="1200" dirty="0">
              <a:solidFill>
                <a:schemeClr val="bg1"/>
              </a:solidFill>
            </a:rPr>
            <a:t>, </a:t>
          </a:r>
          <a:r>
            <a:rPr lang="vi-VN" sz="2000" b="1" kern="1200" dirty="0" err="1">
              <a:solidFill>
                <a:schemeClr val="bg1"/>
              </a:solidFill>
            </a:rPr>
            <a:t>hồn</a:t>
          </a:r>
          <a:r>
            <a:rPr lang="vi-VN" sz="2000" b="1" kern="1200" dirty="0">
              <a:solidFill>
                <a:schemeClr val="bg1"/>
              </a:solidFill>
            </a:rPr>
            <a:t> nhiên, </a:t>
          </a:r>
          <a:r>
            <a:rPr lang="vi-VN" sz="2000" b="1" kern="1200" dirty="0" err="1">
              <a:solidFill>
                <a:schemeClr val="bg1"/>
              </a:solidFill>
            </a:rPr>
            <a:t>dí</a:t>
          </a:r>
          <a:r>
            <a:rPr lang="vi-VN" sz="2000" b="1" kern="1200" dirty="0">
              <a:solidFill>
                <a:schemeClr val="bg1"/>
              </a:solidFill>
            </a:rPr>
            <a:t> </a:t>
          </a:r>
          <a:r>
            <a:rPr lang="vi-VN" sz="2000" b="1" kern="1200" dirty="0" err="1">
              <a:solidFill>
                <a:schemeClr val="bg1"/>
              </a:solidFill>
            </a:rPr>
            <a:t>dỏm</a:t>
          </a:r>
          <a:endParaRPr lang="vi-VN" sz="2000" b="1" kern="1200" dirty="0">
            <a:solidFill>
              <a:schemeClr val="bg1"/>
            </a:solidFill>
          </a:endParaRPr>
        </a:p>
      </dsp:txBody>
      <dsp:txXfrm>
        <a:off x="32486" y="32486"/>
        <a:ext cx="3670750" cy="1044187"/>
      </dsp:txXfrm>
    </dsp:sp>
    <dsp:sp modelId="{58A3FF97-77D0-4C32-A1A5-8837462D44B2}">
      <dsp:nvSpPr>
        <dsp:cNvPr id="0" name=""/>
        <dsp:cNvSpPr/>
      </dsp:nvSpPr>
      <dsp:spPr>
        <a:xfrm rot="5400000">
          <a:off x="1659893" y="1136888"/>
          <a:ext cx="415934" cy="49912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vi-VN" sz="1600" b="1" kern="1200">
            <a:solidFill>
              <a:schemeClr val="bg1"/>
            </a:solidFill>
          </a:endParaRPr>
        </a:p>
      </dsp:txBody>
      <dsp:txXfrm rot="-5400000">
        <a:off x="1718124" y="1178481"/>
        <a:ext cx="299473" cy="291154"/>
      </dsp:txXfrm>
    </dsp:sp>
    <dsp:sp modelId="{D7B205F3-BADB-4288-88C9-309F9495B3A7}">
      <dsp:nvSpPr>
        <dsp:cNvPr id="0" name=""/>
        <dsp:cNvSpPr/>
      </dsp:nvSpPr>
      <dsp:spPr>
        <a:xfrm>
          <a:off x="0" y="1663739"/>
          <a:ext cx="3735722" cy="110915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b="1" kern="1200" dirty="0">
              <a:solidFill>
                <a:schemeClr val="bg1"/>
              </a:solidFill>
            </a:rPr>
            <a:t>Liên </a:t>
          </a:r>
          <a:r>
            <a:rPr lang="vi-VN" sz="2000" b="1" kern="1200" dirty="0" err="1">
              <a:solidFill>
                <a:schemeClr val="bg1"/>
              </a:solidFill>
            </a:rPr>
            <a:t>hệ</a:t>
          </a:r>
          <a:r>
            <a:rPr lang="vi-VN" sz="2000" b="1" kern="1200" dirty="0">
              <a:solidFill>
                <a:schemeClr val="bg1"/>
              </a:solidFill>
            </a:rPr>
            <a:t> </a:t>
          </a:r>
          <a:r>
            <a:rPr lang="vi-VN" sz="2000" b="1" kern="1200" dirty="0" err="1">
              <a:solidFill>
                <a:schemeClr val="bg1"/>
              </a:solidFill>
            </a:rPr>
            <a:t>gần</a:t>
          </a:r>
          <a:r>
            <a:rPr lang="vi-VN" sz="2000" b="1" kern="1200" dirty="0">
              <a:solidFill>
                <a:schemeClr val="bg1"/>
              </a:solidFill>
            </a:rPr>
            <a:t> </a:t>
          </a:r>
          <a:r>
            <a:rPr lang="vi-VN" sz="2000" b="1" kern="1200" dirty="0" err="1">
              <a:solidFill>
                <a:schemeClr val="bg1"/>
              </a:solidFill>
            </a:rPr>
            <a:t>gũi</a:t>
          </a:r>
          <a:r>
            <a:rPr lang="vi-VN" sz="2000" b="1" kern="1200" dirty="0">
              <a:solidFill>
                <a:schemeClr val="bg1"/>
              </a:solidFill>
            </a:rPr>
            <a:t>, </a:t>
          </a:r>
          <a:r>
            <a:rPr lang="vi-VN" sz="2000" b="1" kern="1200" dirty="0" err="1">
              <a:solidFill>
                <a:schemeClr val="bg1"/>
              </a:solidFill>
            </a:rPr>
            <a:t>hình</a:t>
          </a:r>
          <a:r>
            <a:rPr lang="vi-VN" sz="2000" b="1" kern="1200" dirty="0">
              <a:solidFill>
                <a:schemeClr val="bg1"/>
              </a:solidFill>
            </a:rPr>
            <a:t> </a:t>
          </a:r>
          <a:r>
            <a:rPr lang="vi-VN" sz="2000" b="1" kern="1200" dirty="0" err="1">
              <a:solidFill>
                <a:schemeClr val="bg1"/>
              </a:solidFill>
            </a:rPr>
            <a:t>ảnh</a:t>
          </a:r>
          <a:r>
            <a:rPr lang="vi-VN" sz="2000" b="1" kern="1200" dirty="0">
              <a:solidFill>
                <a:schemeClr val="bg1"/>
              </a:solidFill>
            </a:rPr>
            <a:t> </a:t>
          </a:r>
          <a:r>
            <a:rPr lang="vi-VN" sz="2000" b="1" kern="1200" dirty="0" err="1">
              <a:solidFill>
                <a:schemeClr val="bg1"/>
              </a:solidFill>
            </a:rPr>
            <a:t>ngộ</a:t>
          </a:r>
          <a:r>
            <a:rPr lang="vi-VN" sz="2000" b="1" kern="1200" dirty="0">
              <a:solidFill>
                <a:schemeClr val="bg1"/>
              </a:solidFill>
            </a:rPr>
            <a:t> </a:t>
          </a:r>
          <a:r>
            <a:rPr lang="vi-VN" sz="2000" b="1" kern="1200" dirty="0" err="1">
              <a:solidFill>
                <a:schemeClr val="bg1"/>
              </a:solidFill>
            </a:rPr>
            <a:t>nghĩnh</a:t>
          </a:r>
          <a:endParaRPr lang="vi-VN" sz="2000" b="1" kern="1200" dirty="0">
            <a:solidFill>
              <a:schemeClr val="bg1"/>
            </a:solidFill>
          </a:endParaRPr>
        </a:p>
      </dsp:txBody>
      <dsp:txXfrm>
        <a:off x="32486" y="1696225"/>
        <a:ext cx="3670750" cy="1044187"/>
      </dsp:txXfrm>
    </dsp:sp>
    <dsp:sp modelId="{1B9D64D6-8712-4E9B-A4F6-BFE2C5ABF233}">
      <dsp:nvSpPr>
        <dsp:cNvPr id="0" name=""/>
        <dsp:cNvSpPr/>
      </dsp:nvSpPr>
      <dsp:spPr>
        <a:xfrm rot="5400000">
          <a:off x="1659893" y="2800628"/>
          <a:ext cx="415934" cy="49912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vi-VN" sz="1600" b="1" kern="1200">
            <a:solidFill>
              <a:schemeClr val="bg1"/>
            </a:solidFill>
          </a:endParaRPr>
        </a:p>
      </dsp:txBody>
      <dsp:txXfrm rot="-5400000">
        <a:off x="1718124" y="2842221"/>
        <a:ext cx="299473" cy="291154"/>
      </dsp:txXfrm>
    </dsp:sp>
    <dsp:sp modelId="{5B1A1555-35A6-4E40-949C-6AD3219591A0}">
      <dsp:nvSpPr>
        <dsp:cNvPr id="0" name=""/>
        <dsp:cNvSpPr/>
      </dsp:nvSpPr>
      <dsp:spPr>
        <a:xfrm>
          <a:off x="0" y="3327479"/>
          <a:ext cx="3735722" cy="110915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vi-VN" sz="2000" b="1" kern="1200" dirty="0">
              <a:solidFill>
                <a:schemeClr val="bg1"/>
              </a:solidFill>
            </a:rPr>
            <a:t>Câu </a:t>
          </a:r>
          <a:r>
            <a:rPr lang="vi-VN" sz="2000" b="1" kern="1200" dirty="0" err="1">
              <a:solidFill>
                <a:schemeClr val="bg1"/>
              </a:solidFill>
            </a:rPr>
            <a:t>chuyện</a:t>
          </a:r>
          <a:r>
            <a:rPr lang="vi-VN" sz="2000" b="1" kern="1200" dirty="0">
              <a:solidFill>
                <a:schemeClr val="bg1"/>
              </a:solidFill>
            </a:rPr>
            <a:t> </a:t>
          </a:r>
          <a:r>
            <a:rPr lang="vi-VN" sz="2000" b="1" kern="1200" dirty="0" err="1">
              <a:solidFill>
                <a:schemeClr val="bg1"/>
              </a:solidFill>
            </a:rPr>
            <a:t>dễ</a:t>
          </a:r>
          <a:r>
            <a:rPr lang="vi-VN" sz="2000" b="1" kern="1200" dirty="0">
              <a:solidFill>
                <a:schemeClr val="bg1"/>
              </a:solidFill>
            </a:rPr>
            <a:t> </a:t>
          </a:r>
          <a:r>
            <a:rPr lang="vi-VN" sz="2000" b="1" kern="1200" dirty="0" err="1">
              <a:solidFill>
                <a:schemeClr val="bg1"/>
              </a:solidFill>
            </a:rPr>
            <a:t>tiếp</a:t>
          </a:r>
          <a:r>
            <a:rPr lang="vi-VN" sz="2000" b="1" kern="1200" dirty="0">
              <a:solidFill>
                <a:schemeClr val="bg1"/>
              </a:solidFill>
            </a:rPr>
            <a:t> </a:t>
          </a:r>
          <a:r>
            <a:rPr lang="vi-VN" sz="2000" b="1" kern="1200" dirty="0" err="1">
              <a:solidFill>
                <a:schemeClr val="bg1"/>
              </a:solidFill>
            </a:rPr>
            <a:t>nhận</a:t>
          </a:r>
          <a:r>
            <a:rPr lang="vi-VN" sz="2000" b="1" kern="1200" dirty="0">
              <a:solidFill>
                <a:schemeClr val="bg1"/>
              </a:solidFill>
            </a:rPr>
            <a:t>, mang </a:t>
          </a:r>
          <a:r>
            <a:rPr lang="vi-VN" sz="2000" b="1" kern="1200" dirty="0" err="1">
              <a:solidFill>
                <a:schemeClr val="bg1"/>
              </a:solidFill>
            </a:rPr>
            <a:t>đến</a:t>
          </a:r>
          <a:r>
            <a:rPr lang="vi-VN" sz="2000" b="1" kern="1200" dirty="0">
              <a:solidFill>
                <a:schemeClr val="bg1"/>
              </a:solidFill>
            </a:rPr>
            <a:t> </a:t>
          </a:r>
          <a:r>
            <a:rPr lang="vi-VN" sz="2000" b="1" kern="1200" dirty="0" err="1">
              <a:solidFill>
                <a:schemeClr val="bg1"/>
              </a:solidFill>
            </a:rPr>
            <a:t>cái</a:t>
          </a:r>
          <a:r>
            <a:rPr lang="vi-VN" sz="2000" b="1" kern="1200" dirty="0">
              <a:solidFill>
                <a:schemeClr val="bg1"/>
              </a:solidFill>
            </a:rPr>
            <a:t> </a:t>
          </a:r>
          <a:r>
            <a:rPr lang="vi-VN" sz="2000" b="1" kern="1200" dirty="0" err="1">
              <a:solidFill>
                <a:schemeClr val="bg1"/>
              </a:solidFill>
            </a:rPr>
            <a:t>nhìn</a:t>
          </a:r>
          <a:r>
            <a:rPr lang="vi-VN" sz="2000" b="1" kern="1200" dirty="0">
              <a:solidFill>
                <a:schemeClr val="bg1"/>
              </a:solidFill>
            </a:rPr>
            <a:t> thân </a:t>
          </a:r>
          <a:r>
            <a:rPr lang="vi-VN" sz="2000" b="1" kern="1200" dirty="0" err="1">
              <a:solidFill>
                <a:schemeClr val="bg1"/>
              </a:solidFill>
            </a:rPr>
            <a:t>thiện</a:t>
          </a:r>
          <a:r>
            <a:rPr lang="vi-VN" sz="2000" b="1" kern="1200" dirty="0">
              <a:solidFill>
                <a:schemeClr val="bg1"/>
              </a:solidFill>
            </a:rPr>
            <a:t>, bao dung</a:t>
          </a:r>
        </a:p>
      </dsp:txBody>
      <dsp:txXfrm>
        <a:off x="32486" y="3359965"/>
        <a:ext cx="3670750" cy="10441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33108-3AE5-4AA7-82F5-7A3839986713}">
      <dsp:nvSpPr>
        <dsp:cNvPr id="0" name=""/>
        <dsp:cNvSpPr/>
      </dsp:nvSpPr>
      <dsp:spPr>
        <a:xfrm>
          <a:off x="831" y="215414"/>
          <a:ext cx="3244147" cy="1946488"/>
        </a:xfrm>
        <a:prstGeom prst="rect">
          <a:avLst/>
        </a:prstGeom>
        <a:solidFill>
          <a:srgbClr val="F9D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solidFill>
                <a:sysClr val="windowText" lastClr="000000"/>
              </a:solidFill>
              <a:latin typeface="Arial" pitchFamily="34" charset="0"/>
              <a:cs typeface="Arial" pitchFamily="34" charset="0"/>
            </a:rPr>
            <a:t>Đưa</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đến</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những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chấn</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thương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về</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mặt</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thể</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xác</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sức</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khỏe</a:t>
          </a:r>
          <a:endParaRPr lang="vi-VN" sz="2400" b="1" kern="1200" dirty="0">
            <a:solidFill>
              <a:sysClr val="windowText" lastClr="000000"/>
            </a:solidFill>
            <a:latin typeface="Arial" pitchFamily="34" charset="0"/>
            <a:cs typeface="Arial" pitchFamily="34" charset="0"/>
          </a:endParaRPr>
        </a:p>
      </dsp:txBody>
      <dsp:txXfrm>
        <a:off x="831" y="215414"/>
        <a:ext cx="3244147" cy="1946488"/>
      </dsp:txXfrm>
    </dsp:sp>
    <dsp:sp modelId="{BD6198E9-01CD-42DB-BE77-0A2CAAB1A57B}">
      <dsp:nvSpPr>
        <dsp:cNvPr id="0" name=""/>
        <dsp:cNvSpPr/>
      </dsp:nvSpPr>
      <dsp:spPr>
        <a:xfrm>
          <a:off x="3569394" y="215414"/>
          <a:ext cx="3244147" cy="1946488"/>
        </a:xfrm>
        <a:prstGeom prst="rect">
          <a:avLst/>
        </a:prstGeom>
        <a:solidFill>
          <a:srgbClr val="F9D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solidFill>
                <a:sysClr val="windowText" lastClr="000000"/>
              </a:solidFill>
              <a:latin typeface="Arial" pitchFamily="34" charset="0"/>
              <a:cs typeface="Arial" pitchFamily="34" charset="0"/>
            </a:rPr>
            <a:t>Gây</a:t>
          </a:r>
          <a:r>
            <a:rPr lang="en-US" sz="2400" b="1" kern="1200" dirty="0">
              <a:solidFill>
                <a:sysClr val="windowText" lastClr="000000"/>
              </a:solidFill>
              <a:latin typeface="Arial" pitchFamily="34" charset="0"/>
              <a:cs typeface="Arial" pitchFamily="34" charset="0"/>
            </a:rPr>
            <a:t> ra </a:t>
          </a:r>
          <a:r>
            <a:rPr lang="en-US" sz="2400" b="1" kern="1200" dirty="0" err="1">
              <a:solidFill>
                <a:sysClr val="windowText" lastClr="000000"/>
              </a:solidFill>
              <a:latin typeface="Arial" pitchFamily="34" charset="0"/>
              <a:cs typeface="Arial" pitchFamily="34" charset="0"/>
            </a:rPr>
            <a:t>những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tổn</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thương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sợ</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hãi</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nỗi</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ám</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ảnh</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về</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tinh</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thần</a:t>
          </a:r>
          <a:endParaRPr lang="vi-VN" sz="2400" b="1" kern="1200" dirty="0">
            <a:solidFill>
              <a:sysClr val="windowText" lastClr="000000"/>
            </a:solidFill>
            <a:latin typeface="Arial" pitchFamily="34" charset="0"/>
            <a:cs typeface="Arial" pitchFamily="34" charset="0"/>
          </a:endParaRPr>
        </a:p>
      </dsp:txBody>
      <dsp:txXfrm>
        <a:off x="3569394" y="215414"/>
        <a:ext cx="3244147" cy="1946488"/>
      </dsp:txXfrm>
    </dsp:sp>
    <dsp:sp modelId="{05A1F7A9-B6B5-416F-806A-316AC7104C01}">
      <dsp:nvSpPr>
        <dsp:cNvPr id="0" name=""/>
        <dsp:cNvSpPr/>
      </dsp:nvSpPr>
      <dsp:spPr>
        <a:xfrm>
          <a:off x="831" y="2486317"/>
          <a:ext cx="3244147" cy="1946488"/>
        </a:xfrm>
        <a:prstGeom prst="rect">
          <a:avLst/>
        </a:prstGeom>
        <a:solidFill>
          <a:srgbClr val="F9D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solidFill>
                <a:sysClr val="windowText" lastClr="000000"/>
              </a:solidFill>
              <a:latin typeface="Arial" pitchFamily="34" charset="0"/>
              <a:cs typeface="Arial" pitchFamily="34" charset="0"/>
            </a:rPr>
            <a:t>Khiến</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cho</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người</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bị</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bắt</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nạt</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tự</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ti</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trầm</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cảm</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thậm</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chí</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tử</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vong</a:t>
          </a:r>
          <a:endParaRPr lang="vi-VN" sz="2400" b="1" kern="1200" dirty="0">
            <a:solidFill>
              <a:sysClr val="windowText" lastClr="000000"/>
            </a:solidFill>
            <a:latin typeface="Arial" pitchFamily="34" charset="0"/>
            <a:cs typeface="Arial" pitchFamily="34" charset="0"/>
          </a:endParaRPr>
        </a:p>
      </dsp:txBody>
      <dsp:txXfrm>
        <a:off x="831" y="2486317"/>
        <a:ext cx="3244147" cy="1946488"/>
      </dsp:txXfrm>
    </dsp:sp>
    <dsp:sp modelId="{87CC2E83-9E8F-4AE2-BAF5-D88B54927D91}">
      <dsp:nvSpPr>
        <dsp:cNvPr id="0" name=""/>
        <dsp:cNvSpPr/>
      </dsp:nvSpPr>
      <dsp:spPr>
        <a:xfrm>
          <a:off x="3569394" y="2486317"/>
          <a:ext cx="3244147" cy="1946488"/>
        </a:xfrm>
        <a:prstGeom prst="rect">
          <a:avLst/>
        </a:prstGeom>
        <a:solidFill>
          <a:srgbClr val="F9DA7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solidFill>
                <a:sysClr val="windowText" lastClr="000000"/>
              </a:solidFill>
              <a:latin typeface="Arial" pitchFamily="34" charset="0"/>
              <a:cs typeface="Arial" pitchFamily="34" charset="0"/>
            </a:rPr>
            <a:t>Lây</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lan</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những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hành</a:t>
          </a:r>
          <a:r>
            <a:rPr lang="en-US" sz="2400" b="1" kern="1200" dirty="0">
              <a:solidFill>
                <a:sysClr val="windowText" lastClr="000000"/>
              </a:solidFill>
              <a:latin typeface="Arial" pitchFamily="34" charset="0"/>
              <a:cs typeface="Arial" pitchFamily="34" charset="0"/>
            </a:rPr>
            <a:t> vi </a:t>
          </a:r>
          <a:r>
            <a:rPr lang="en-US" sz="2400" b="1" kern="1200" dirty="0" err="1">
              <a:solidFill>
                <a:sysClr val="windowText" lastClr="000000"/>
              </a:solidFill>
              <a:latin typeface="Arial" pitchFamily="34" charset="0"/>
              <a:cs typeface="Arial" pitchFamily="34" charset="0"/>
            </a:rPr>
            <a:t>xấu</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ảnh</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hưởng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tiêu</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cực</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đến</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môi</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trường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sống</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và</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học</a:t>
          </a:r>
          <a:r>
            <a:rPr lang="en-US" sz="2400" b="1" kern="1200" dirty="0">
              <a:solidFill>
                <a:sysClr val="windowText" lastClr="000000"/>
              </a:solidFill>
              <a:latin typeface="Arial" pitchFamily="34" charset="0"/>
              <a:cs typeface="Arial" pitchFamily="34" charset="0"/>
            </a:rPr>
            <a:t> </a:t>
          </a:r>
          <a:r>
            <a:rPr lang="en-US" sz="2400" b="1" kern="1200" dirty="0" err="1">
              <a:solidFill>
                <a:sysClr val="windowText" lastClr="000000"/>
              </a:solidFill>
              <a:latin typeface="Arial" pitchFamily="34" charset="0"/>
              <a:cs typeface="Arial" pitchFamily="34" charset="0"/>
            </a:rPr>
            <a:t>tập</a:t>
          </a:r>
          <a:endParaRPr lang="vi-VN" sz="2400" b="1" kern="1200" dirty="0">
            <a:solidFill>
              <a:sysClr val="windowText" lastClr="000000"/>
            </a:solidFill>
            <a:latin typeface="Arial" pitchFamily="34" charset="0"/>
            <a:cs typeface="Arial" pitchFamily="34" charset="0"/>
          </a:endParaRPr>
        </a:p>
      </dsp:txBody>
      <dsp:txXfrm>
        <a:off x="3569394" y="2486317"/>
        <a:ext cx="3244147" cy="19464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B715B-B25D-46B3-A340-E7A987794C89}" type="datetimeFigureOut">
              <a:rPr lang="vi-VN" smtClean="0"/>
              <a:t>24/09/2021</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B8EF6-B7E2-4FAB-B323-0D0F2C648EAC}" type="slidenum">
              <a:rPr lang="vi-VN" smtClean="0"/>
              <a:t>‹#›</a:t>
            </a:fld>
            <a:endParaRPr lang="vi-VN"/>
          </a:p>
        </p:txBody>
      </p:sp>
    </p:spTree>
    <p:extLst>
      <p:ext uri="{BB962C8B-B14F-4D97-AF65-F5344CB8AC3E}">
        <p14:creationId xmlns:p14="http://schemas.microsoft.com/office/powerpoint/2010/main" val="405288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511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30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195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4836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4851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4063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7596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9718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5123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9834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5053B-1A53-4C04-9A41-E1269605379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6877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4C44E16-4194-45C6-905A-9E525AC0C12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0BCA2A25-2870-4F2A-945D-48E7F1661A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8492F12E-6343-4C03-8C86-7BE42A405625}"/>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5" name="Chỗ dành sẵn cho Chân trang 4">
            <a:extLst>
              <a:ext uri="{FF2B5EF4-FFF2-40B4-BE49-F238E27FC236}">
                <a16:creationId xmlns:a16="http://schemas.microsoft.com/office/drawing/2014/main" xmlns="" id="{0D98ACEB-EF6F-46F0-AF37-D01CDD55275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BECF6D10-A0A1-4042-804E-A9A4CCC7AD24}"/>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343604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7DD0C3F-AA1B-490A-BE6A-D918BD8D48BC}"/>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371D695C-7A6E-4D08-B783-5F2F33EA79F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F8403654-B32C-4D92-8C9D-A4EE50BB3DAA}"/>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5" name="Chỗ dành sẵn cho Chân trang 4">
            <a:extLst>
              <a:ext uri="{FF2B5EF4-FFF2-40B4-BE49-F238E27FC236}">
                <a16:creationId xmlns:a16="http://schemas.microsoft.com/office/drawing/2014/main" xmlns="" id="{F9009B6B-48D5-42E0-98F4-9B8B2073437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0AE9AD18-1971-456D-87B1-39762D423B85}"/>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117599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493E6B8A-0644-4269-8904-10646B1ABB1A}"/>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AC0852CA-2176-4255-B3C6-89EEF8C621F3}"/>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B3032E13-A482-4029-BEF2-12443CD754F1}"/>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5" name="Chỗ dành sẵn cho Chân trang 4">
            <a:extLst>
              <a:ext uri="{FF2B5EF4-FFF2-40B4-BE49-F238E27FC236}">
                <a16:creationId xmlns:a16="http://schemas.microsoft.com/office/drawing/2014/main" xmlns="" id="{3B9DAA8E-3A1F-42C5-8459-14B06DA28AD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9ACD08AE-8BD9-4E8B-8284-37378CDD7AE9}"/>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211919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19"/>
          <p:cNvSpPr/>
          <p:nvPr/>
        </p:nvSpPr>
        <p:spPr>
          <a:xfrm>
            <a:off x="9612567" y="669600"/>
            <a:ext cx="274800" cy="274800"/>
          </a:xfrm>
          <a:prstGeom prst="ellipse">
            <a:avLst/>
          </a:prstGeom>
          <a:solidFill>
            <a:srgbClr val="00D1C6">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1" name="Google Shape;11;p19"/>
          <p:cNvSpPr/>
          <p:nvPr/>
        </p:nvSpPr>
        <p:spPr>
          <a:xfrm>
            <a:off x="1596633" y="-1070367"/>
            <a:ext cx="8998800" cy="8998800"/>
          </a:xfrm>
          <a:prstGeom prst="ellipse">
            <a:avLst/>
          </a:prstGeom>
          <a:noFill/>
          <a:ln w="9525" cap="flat" cmpd="sng">
            <a:solidFill>
              <a:srgbClr val="A1BECC"/>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2" name="Google Shape;12;p19"/>
          <p:cNvSpPr txBox="1">
            <a:spLocks noGrp="1"/>
          </p:cNvSpPr>
          <p:nvPr>
            <p:ph type="ctrTitle"/>
          </p:nvPr>
        </p:nvSpPr>
        <p:spPr>
          <a:xfrm>
            <a:off x="3007233" y="2655767"/>
            <a:ext cx="6177600" cy="1546400"/>
          </a:xfrm>
          <a:prstGeom prst="rect">
            <a:avLst/>
          </a:prstGeom>
          <a:noFill/>
          <a:ln>
            <a:noFill/>
          </a:ln>
        </p:spPr>
        <p:txBody>
          <a:bodyPr spcFirstLastPara="1" wrap="square" lIns="121897" tIns="121897" rIns="121897" bIns="121897" anchor="ctr"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6000"/>
              <a:buNone/>
              <a:defRPr sz="8000"/>
            </a:lvl2pPr>
            <a:lvl3pPr lvl="2" algn="ctr">
              <a:lnSpc>
                <a:spcPct val="100000"/>
              </a:lnSpc>
              <a:spcBef>
                <a:spcPts val="0"/>
              </a:spcBef>
              <a:spcAft>
                <a:spcPts val="0"/>
              </a:spcAft>
              <a:buSzPts val="6000"/>
              <a:buNone/>
              <a:defRPr sz="8000"/>
            </a:lvl3pPr>
            <a:lvl4pPr lvl="3" algn="ctr">
              <a:lnSpc>
                <a:spcPct val="100000"/>
              </a:lnSpc>
              <a:spcBef>
                <a:spcPts val="0"/>
              </a:spcBef>
              <a:spcAft>
                <a:spcPts val="0"/>
              </a:spcAft>
              <a:buSzPts val="6000"/>
              <a:buNone/>
              <a:defRPr sz="8000"/>
            </a:lvl4pPr>
            <a:lvl5pPr lvl="4" algn="ctr">
              <a:lnSpc>
                <a:spcPct val="100000"/>
              </a:lnSpc>
              <a:spcBef>
                <a:spcPts val="0"/>
              </a:spcBef>
              <a:spcAft>
                <a:spcPts val="0"/>
              </a:spcAft>
              <a:buSzPts val="6000"/>
              <a:buNone/>
              <a:defRPr sz="8000"/>
            </a:lvl5pPr>
            <a:lvl6pPr lvl="5" algn="ctr">
              <a:lnSpc>
                <a:spcPct val="100000"/>
              </a:lnSpc>
              <a:spcBef>
                <a:spcPts val="0"/>
              </a:spcBef>
              <a:spcAft>
                <a:spcPts val="0"/>
              </a:spcAft>
              <a:buSzPts val="6000"/>
              <a:buNone/>
              <a:defRPr sz="8000"/>
            </a:lvl6pPr>
            <a:lvl7pPr lvl="6" algn="ctr">
              <a:lnSpc>
                <a:spcPct val="100000"/>
              </a:lnSpc>
              <a:spcBef>
                <a:spcPts val="0"/>
              </a:spcBef>
              <a:spcAft>
                <a:spcPts val="0"/>
              </a:spcAft>
              <a:buSzPts val="6000"/>
              <a:buNone/>
              <a:defRPr sz="8000"/>
            </a:lvl7pPr>
            <a:lvl8pPr lvl="7" algn="ctr">
              <a:lnSpc>
                <a:spcPct val="100000"/>
              </a:lnSpc>
              <a:spcBef>
                <a:spcPts val="0"/>
              </a:spcBef>
              <a:spcAft>
                <a:spcPts val="0"/>
              </a:spcAft>
              <a:buSzPts val="6000"/>
              <a:buNone/>
              <a:defRPr sz="8000"/>
            </a:lvl8pPr>
            <a:lvl9pPr lvl="8" algn="ctr">
              <a:lnSpc>
                <a:spcPct val="100000"/>
              </a:lnSpc>
              <a:spcBef>
                <a:spcPts val="0"/>
              </a:spcBef>
              <a:spcAft>
                <a:spcPts val="0"/>
              </a:spcAft>
              <a:buSzPts val="6000"/>
              <a:buNone/>
              <a:defRPr sz="8000"/>
            </a:lvl9pPr>
          </a:lstStyle>
          <a:p>
            <a:endParaRPr/>
          </a:p>
        </p:txBody>
      </p:sp>
      <p:sp>
        <p:nvSpPr>
          <p:cNvPr id="13" name="Google Shape;13;p19"/>
          <p:cNvSpPr/>
          <p:nvPr/>
        </p:nvSpPr>
        <p:spPr>
          <a:xfrm>
            <a:off x="356733" y="-1182333"/>
            <a:ext cx="3129600" cy="3129600"/>
          </a:xfrm>
          <a:prstGeom prst="donut">
            <a:avLst>
              <a:gd name="adj" fmla="val 29778"/>
            </a:avLst>
          </a:prstGeom>
          <a:solidFill>
            <a:srgbClr val="00D1C6">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4" name="Google Shape;14;p19"/>
          <p:cNvSpPr/>
          <p:nvPr/>
        </p:nvSpPr>
        <p:spPr>
          <a:xfrm>
            <a:off x="11131833" y="3843167"/>
            <a:ext cx="1304800" cy="1304800"/>
          </a:xfrm>
          <a:prstGeom prst="ellipse">
            <a:avLst/>
          </a:prstGeom>
          <a:solidFill>
            <a:srgbClr val="ED4A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5" name="Google Shape;15;p19"/>
          <p:cNvSpPr/>
          <p:nvPr/>
        </p:nvSpPr>
        <p:spPr>
          <a:xfrm>
            <a:off x="3007233" y="722400"/>
            <a:ext cx="876800" cy="876800"/>
          </a:xfrm>
          <a:prstGeom prst="ellipse">
            <a:avLst/>
          </a:prstGeom>
          <a:solidFill>
            <a:srgbClr val="00ACC3">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6" name="Google Shape;16;p19"/>
          <p:cNvSpPr/>
          <p:nvPr/>
        </p:nvSpPr>
        <p:spPr>
          <a:xfrm>
            <a:off x="9003667" y="4620133"/>
            <a:ext cx="3045600" cy="3045600"/>
          </a:xfrm>
          <a:prstGeom prst="donut">
            <a:avLst>
              <a:gd name="adj" fmla="val 11909"/>
            </a:avLst>
          </a:prstGeom>
          <a:solidFill>
            <a:srgbClr val="F8BB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7" name="Google Shape;17;p19"/>
          <p:cNvSpPr/>
          <p:nvPr/>
        </p:nvSpPr>
        <p:spPr>
          <a:xfrm>
            <a:off x="183700" y="4257600"/>
            <a:ext cx="876800" cy="876800"/>
          </a:xfrm>
          <a:prstGeom prst="ellipse">
            <a:avLst/>
          </a:prstGeom>
          <a:solidFill>
            <a:srgbClr val="BBCD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8" name="Google Shape;18;p19"/>
          <p:cNvSpPr/>
          <p:nvPr/>
        </p:nvSpPr>
        <p:spPr>
          <a:xfrm>
            <a:off x="502067" y="5623033"/>
            <a:ext cx="1610400" cy="1610400"/>
          </a:xfrm>
          <a:prstGeom prst="donut">
            <a:avLst>
              <a:gd name="adj" fmla="val 42915"/>
            </a:avLst>
          </a:prstGeom>
          <a:solidFill>
            <a:srgbClr val="65BB48">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19" name="Google Shape;19;p19"/>
          <p:cNvSpPr/>
          <p:nvPr/>
        </p:nvSpPr>
        <p:spPr>
          <a:xfrm>
            <a:off x="10992833" y="3389267"/>
            <a:ext cx="406400" cy="406400"/>
          </a:xfrm>
          <a:prstGeom prst="ellipse">
            <a:avLst/>
          </a:prstGeom>
          <a:solidFill>
            <a:srgbClr val="E8004C">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20" name="Google Shape;20;p19"/>
          <p:cNvSpPr/>
          <p:nvPr/>
        </p:nvSpPr>
        <p:spPr>
          <a:xfrm>
            <a:off x="10131700" y="-400333"/>
            <a:ext cx="1827600" cy="1827600"/>
          </a:xfrm>
          <a:prstGeom prst="ellipse">
            <a:avLst/>
          </a:prstGeom>
          <a:solidFill>
            <a:srgbClr val="BBCD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21" name="Google Shape;21;p19"/>
          <p:cNvSpPr/>
          <p:nvPr/>
        </p:nvSpPr>
        <p:spPr>
          <a:xfrm>
            <a:off x="10992833" y="1070467"/>
            <a:ext cx="876800" cy="876800"/>
          </a:xfrm>
          <a:prstGeom prst="ellipse">
            <a:avLst/>
          </a:prstGeom>
          <a:solidFill>
            <a:srgbClr val="65BB48">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22" name="Google Shape;22;p19"/>
          <p:cNvSpPr/>
          <p:nvPr/>
        </p:nvSpPr>
        <p:spPr>
          <a:xfrm>
            <a:off x="285300" y="927867"/>
            <a:ext cx="1162000" cy="1162000"/>
          </a:xfrm>
          <a:prstGeom prst="ellipse">
            <a:avLst/>
          </a:prstGeom>
          <a:noFill/>
          <a:ln w="9525" cap="flat" cmpd="sng">
            <a:solidFill>
              <a:srgbClr val="00ACC3"/>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23" name="Google Shape;23;p19"/>
          <p:cNvSpPr/>
          <p:nvPr/>
        </p:nvSpPr>
        <p:spPr>
          <a:xfrm>
            <a:off x="-162900" y="3911000"/>
            <a:ext cx="1570000" cy="1570000"/>
          </a:xfrm>
          <a:prstGeom prst="ellipse">
            <a:avLst/>
          </a:prstGeom>
          <a:noFill/>
          <a:ln w="9525" cap="flat" cmpd="sng">
            <a:solidFill>
              <a:srgbClr val="BBCD00"/>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24" name="Google Shape;24;p19"/>
          <p:cNvSpPr/>
          <p:nvPr/>
        </p:nvSpPr>
        <p:spPr>
          <a:xfrm>
            <a:off x="10866767" y="944400"/>
            <a:ext cx="1128800" cy="1128800"/>
          </a:xfrm>
          <a:prstGeom prst="ellipse">
            <a:avLst/>
          </a:prstGeom>
          <a:noFill/>
          <a:ln w="9525" cap="flat" cmpd="sng">
            <a:solidFill>
              <a:srgbClr val="65BB48"/>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25" name="Google Shape;25;p19"/>
          <p:cNvSpPr/>
          <p:nvPr/>
        </p:nvSpPr>
        <p:spPr>
          <a:xfrm>
            <a:off x="1407100" y="5206100"/>
            <a:ext cx="274800" cy="274800"/>
          </a:xfrm>
          <a:prstGeom prst="ellipse">
            <a:avLst/>
          </a:prstGeom>
          <a:solidFill>
            <a:srgbClr val="F8BB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461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sp>
        <p:nvSpPr>
          <p:cNvPr id="27" name="Google Shape;27;p20"/>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28" name="Google Shape;28;p20"/>
          <p:cNvSpPr txBox="1">
            <a:spLocks noGrp="1"/>
          </p:cNvSpPr>
          <p:nvPr>
            <p:ph type="title"/>
          </p:nvPr>
        </p:nvSpPr>
        <p:spPr>
          <a:xfrm>
            <a:off x="3914500" y="1212067"/>
            <a:ext cx="7034000" cy="854800"/>
          </a:xfrm>
          <a:prstGeom prst="rect">
            <a:avLst/>
          </a:prstGeom>
          <a:noFill/>
          <a:ln>
            <a:noFill/>
          </a:ln>
        </p:spPr>
        <p:txBody>
          <a:bodyPr spcFirstLastPara="1" wrap="square" lIns="121897" tIns="121897" rIns="121897" bIns="121897" anchor="b"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9" name="Google Shape;29;p20"/>
          <p:cNvSpPr txBox="1">
            <a:spLocks noGrp="1"/>
          </p:cNvSpPr>
          <p:nvPr>
            <p:ph type="body" idx="1"/>
          </p:nvPr>
        </p:nvSpPr>
        <p:spPr>
          <a:xfrm>
            <a:off x="3914500" y="2034344"/>
            <a:ext cx="7034000" cy="3714800"/>
          </a:xfrm>
          <a:prstGeom prst="rect">
            <a:avLst/>
          </a:prstGeom>
          <a:noFill/>
          <a:ln>
            <a:noFill/>
          </a:ln>
        </p:spPr>
        <p:txBody>
          <a:bodyPr spcFirstLastPara="1" wrap="square" lIns="121897" tIns="121897" rIns="121897" bIns="121897" anchor="t" anchorCtr="0">
            <a:noAutofit/>
          </a:bodyPr>
          <a:lstStyle>
            <a:lvl1pPr marL="609585" lvl="0" indent="-507987" algn="l">
              <a:lnSpc>
                <a:spcPct val="100000"/>
              </a:lnSpc>
              <a:spcBef>
                <a:spcPts val="800"/>
              </a:spcBef>
              <a:spcAft>
                <a:spcPts val="0"/>
              </a:spcAft>
              <a:buSzPts val="2400"/>
              <a:buChar char="◎"/>
              <a:defRPr sz="3200"/>
            </a:lvl1pPr>
            <a:lvl2pPr marL="1219170" lvl="1" indent="-507987" algn="l">
              <a:lnSpc>
                <a:spcPct val="100000"/>
              </a:lnSpc>
              <a:spcBef>
                <a:spcPts val="0"/>
              </a:spcBef>
              <a:spcAft>
                <a:spcPts val="0"/>
              </a:spcAft>
              <a:buSzPts val="2400"/>
              <a:buChar char="◉"/>
              <a:defRPr/>
            </a:lvl2pPr>
            <a:lvl3pPr marL="1828754" lvl="2" indent="-507987" algn="l">
              <a:lnSpc>
                <a:spcPct val="100000"/>
              </a:lnSpc>
              <a:spcBef>
                <a:spcPts val="0"/>
              </a:spcBef>
              <a:spcAft>
                <a:spcPts val="0"/>
              </a:spcAft>
              <a:buSzPts val="2400"/>
              <a:buChar char="￮"/>
              <a:defRPr/>
            </a:lvl3pPr>
            <a:lvl4pPr marL="2438339" lvl="3" indent="-507987" algn="l">
              <a:lnSpc>
                <a:spcPct val="100000"/>
              </a:lnSpc>
              <a:spcBef>
                <a:spcPts val="0"/>
              </a:spcBef>
              <a:spcAft>
                <a:spcPts val="0"/>
              </a:spcAft>
              <a:buSzPts val="2400"/>
              <a:buChar char="●"/>
              <a:defRPr sz="3200"/>
            </a:lvl4pPr>
            <a:lvl5pPr marL="3047924" lvl="4" indent="-507987" algn="l">
              <a:lnSpc>
                <a:spcPct val="100000"/>
              </a:lnSpc>
              <a:spcBef>
                <a:spcPts val="0"/>
              </a:spcBef>
              <a:spcAft>
                <a:spcPts val="0"/>
              </a:spcAft>
              <a:buSzPts val="2400"/>
              <a:buChar char="○"/>
              <a:defRPr sz="3200"/>
            </a:lvl5pPr>
            <a:lvl6pPr marL="3657509" lvl="5" indent="-507987" algn="l">
              <a:lnSpc>
                <a:spcPct val="100000"/>
              </a:lnSpc>
              <a:spcBef>
                <a:spcPts val="0"/>
              </a:spcBef>
              <a:spcAft>
                <a:spcPts val="0"/>
              </a:spcAft>
              <a:buSzPts val="2400"/>
              <a:buChar char="■"/>
              <a:defRPr sz="3200"/>
            </a:lvl6pPr>
            <a:lvl7pPr marL="4267093" lvl="6" indent="-507987" algn="l">
              <a:lnSpc>
                <a:spcPct val="100000"/>
              </a:lnSpc>
              <a:spcBef>
                <a:spcPts val="0"/>
              </a:spcBef>
              <a:spcAft>
                <a:spcPts val="0"/>
              </a:spcAft>
              <a:buSzPts val="2400"/>
              <a:buChar char="●"/>
              <a:defRPr sz="3200"/>
            </a:lvl7pPr>
            <a:lvl8pPr marL="4876678" lvl="7" indent="-507987" algn="l">
              <a:lnSpc>
                <a:spcPct val="100000"/>
              </a:lnSpc>
              <a:spcBef>
                <a:spcPts val="0"/>
              </a:spcBef>
              <a:spcAft>
                <a:spcPts val="0"/>
              </a:spcAft>
              <a:buSzPts val="2400"/>
              <a:buChar char="○"/>
              <a:defRPr sz="3200"/>
            </a:lvl8pPr>
            <a:lvl9pPr marL="5486263" lvl="8" indent="-507987" algn="l">
              <a:lnSpc>
                <a:spcPct val="100000"/>
              </a:lnSpc>
              <a:spcBef>
                <a:spcPts val="0"/>
              </a:spcBef>
              <a:spcAft>
                <a:spcPts val="0"/>
              </a:spcAft>
              <a:buSzPts val="2400"/>
              <a:buChar char="■"/>
              <a:defRPr sz="3200"/>
            </a:lvl9pPr>
          </a:lstStyle>
          <a:p>
            <a:endParaRPr/>
          </a:p>
        </p:txBody>
      </p:sp>
      <p:sp>
        <p:nvSpPr>
          <p:cNvPr id="30" name="Google Shape;30;p20"/>
          <p:cNvSpPr/>
          <p:nvPr/>
        </p:nvSpPr>
        <p:spPr>
          <a:xfrm>
            <a:off x="346567" y="-275067"/>
            <a:ext cx="3129600" cy="3129600"/>
          </a:xfrm>
          <a:prstGeom prst="donut">
            <a:avLst>
              <a:gd name="adj" fmla="val 29778"/>
            </a:avLst>
          </a:prstGeom>
          <a:solidFill>
            <a:srgbClr val="00D1C6">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1" name="Google Shape;31;p20"/>
          <p:cNvSpPr/>
          <p:nvPr/>
        </p:nvSpPr>
        <p:spPr>
          <a:xfrm>
            <a:off x="-203900" y="1813400"/>
            <a:ext cx="1304800" cy="1304800"/>
          </a:xfrm>
          <a:prstGeom prst="ellipse">
            <a:avLst/>
          </a:prstGeom>
          <a:solidFill>
            <a:srgbClr val="ED4A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2" name="Google Shape;32;p20"/>
          <p:cNvSpPr/>
          <p:nvPr/>
        </p:nvSpPr>
        <p:spPr>
          <a:xfrm>
            <a:off x="3119467" y="324833"/>
            <a:ext cx="876800" cy="876800"/>
          </a:xfrm>
          <a:prstGeom prst="ellipse">
            <a:avLst/>
          </a:prstGeom>
          <a:solidFill>
            <a:srgbClr val="00ACC3">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3" name="Google Shape;33;p20"/>
          <p:cNvSpPr/>
          <p:nvPr/>
        </p:nvSpPr>
        <p:spPr>
          <a:xfrm>
            <a:off x="1051633" y="3118200"/>
            <a:ext cx="1081600" cy="1081600"/>
          </a:xfrm>
          <a:prstGeom prst="donut">
            <a:avLst>
              <a:gd name="adj" fmla="val 22275"/>
            </a:avLst>
          </a:prstGeom>
          <a:solidFill>
            <a:srgbClr val="F8BB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4" name="Google Shape;34;p20"/>
          <p:cNvSpPr/>
          <p:nvPr/>
        </p:nvSpPr>
        <p:spPr>
          <a:xfrm>
            <a:off x="204900" y="5533267"/>
            <a:ext cx="1610400" cy="1610400"/>
          </a:xfrm>
          <a:prstGeom prst="ellipse">
            <a:avLst/>
          </a:prstGeom>
          <a:solidFill>
            <a:srgbClr val="BBCD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5" name="Google Shape;35;p20"/>
          <p:cNvSpPr/>
          <p:nvPr/>
        </p:nvSpPr>
        <p:spPr>
          <a:xfrm>
            <a:off x="1754400" y="5147967"/>
            <a:ext cx="734000" cy="734000"/>
          </a:xfrm>
          <a:prstGeom prst="donut">
            <a:avLst>
              <a:gd name="adj" fmla="val 42915"/>
            </a:avLst>
          </a:prstGeom>
          <a:solidFill>
            <a:srgbClr val="65BB48">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6" name="Google Shape;36;p20"/>
          <p:cNvSpPr/>
          <p:nvPr/>
        </p:nvSpPr>
        <p:spPr>
          <a:xfrm>
            <a:off x="584767" y="3990700"/>
            <a:ext cx="406400" cy="406400"/>
          </a:xfrm>
          <a:prstGeom prst="ellipse">
            <a:avLst/>
          </a:prstGeom>
          <a:solidFill>
            <a:srgbClr val="E8004C">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7" name="Google Shape;37;p20"/>
          <p:cNvSpPr/>
          <p:nvPr/>
        </p:nvSpPr>
        <p:spPr>
          <a:xfrm>
            <a:off x="10326467" y="560633"/>
            <a:ext cx="734000" cy="734000"/>
          </a:xfrm>
          <a:prstGeom prst="ellipse">
            <a:avLst/>
          </a:prstGeom>
          <a:solidFill>
            <a:srgbClr val="F8BB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8" name="Google Shape;38;p20"/>
          <p:cNvSpPr/>
          <p:nvPr/>
        </p:nvSpPr>
        <p:spPr>
          <a:xfrm>
            <a:off x="11786000" y="1359700"/>
            <a:ext cx="530000" cy="530000"/>
          </a:xfrm>
          <a:prstGeom prst="ellipse">
            <a:avLst/>
          </a:prstGeom>
          <a:solidFill>
            <a:srgbClr val="00D1C6">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39" name="Google Shape;39;p20"/>
          <p:cNvSpPr/>
          <p:nvPr/>
        </p:nvSpPr>
        <p:spPr>
          <a:xfrm>
            <a:off x="11060467" y="-428167"/>
            <a:ext cx="988800" cy="988800"/>
          </a:xfrm>
          <a:prstGeom prst="donut">
            <a:avLst>
              <a:gd name="adj" fmla="val 31897"/>
            </a:avLst>
          </a:prstGeom>
          <a:solidFill>
            <a:srgbClr val="00ACC3">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40" name="Google Shape;40;p20"/>
          <p:cNvSpPr/>
          <p:nvPr/>
        </p:nvSpPr>
        <p:spPr>
          <a:xfrm>
            <a:off x="11535333" y="2155100"/>
            <a:ext cx="250800" cy="250800"/>
          </a:xfrm>
          <a:prstGeom prst="ellipse">
            <a:avLst/>
          </a:prstGeom>
          <a:solidFill>
            <a:srgbClr val="BBCD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41" name="Google Shape;41;p20"/>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42" name="Google Shape;42;p20"/>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43" name="Google Shape;43;p20"/>
          <p:cNvSpPr txBox="1">
            <a:spLocks noGrp="1"/>
          </p:cNvSpPr>
          <p:nvPr>
            <p:ph type="sldNum" idx="12"/>
          </p:nvPr>
        </p:nvSpPr>
        <p:spPr>
          <a:xfrm>
            <a:off x="11514167" y="6335500"/>
            <a:ext cx="626400" cy="522000"/>
          </a:xfrm>
          <a:prstGeom prst="rect">
            <a:avLst/>
          </a:prstGeom>
          <a:noFill/>
          <a:ln>
            <a:noFill/>
          </a:ln>
        </p:spPr>
        <p:txBody>
          <a:bodyPr spcFirstLastPara="1" wrap="square" lIns="121897" tIns="121897" rIns="121897" bIns="121897" anchor="t"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2163862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3914500" y="1212067"/>
            <a:ext cx="7034000" cy="854800"/>
          </a:xfrm>
          <a:prstGeom prst="rect">
            <a:avLst/>
          </a:prstGeom>
          <a:noFill/>
          <a:ln>
            <a:noFill/>
          </a:ln>
        </p:spPr>
        <p:txBody>
          <a:bodyPr spcFirstLastPara="1" wrap="square" lIns="121897" tIns="121897" rIns="121897" bIns="121897" anchor="b"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46" name="Google Shape;46;p21"/>
          <p:cNvSpPr txBox="1">
            <a:spLocks noGrp="1"/>
          </p:cNvSpPr>
          <p:nvPr>
            <p:ph type="body" idx="1"/>
          </p:nvPr>
        </p:nvSpPr>
        <p:spPr>
          <a:xfrm>
            <a:off x="3914500" y="2066867"/>
            <a:ext cx="3414000" cy="4501200"/>
          </a:xfrm>
          <a:prstGeom prst="rect">
            <a:avLst/>
          </a:prstGeom>
          <a:noFill/>
          <a:ln>
            <a:noFill/>
          </a:ln>
        </p:spPr>
        <p:txBody>
          <a:bodyPr spcFirstLastPara="1" wrap="square" lIns="121897" tIns="121897" rIns="121897" bIns="121897" anchor="t" anchorCtr="0">
            <a:noAutofit/>
          </a:bodyPr>
          <a:lstStyle>
            <a:lvl1pPr marL="609585" lvl="0" indent="-457189" algn="l">
              <a:lnSpc>
                <a:spcPct val="100000"/>
              </a:lnSpc>
              <a:spcBef>
                <a:spcPts val="800"/>
              </a:spcBef>
              <a:spcAft>
                <a:spcPts val="0"/>
              </a:spcAft>
              <a:buSzPts val="1800"/>
              <a:buChar char="◎"/>
              <a:defRPr sz="2400"/>
            </a:lvl1pPr>
            <a:lvl2pPr marL="1219170" lvl="1" indent="-457189" algn="l">
              <a:lnSpc>
                <a:spcPct val="100000"/>
              </a:lnSpc>
              <a:spcBef>
                <a:spcPts val="0"/>
              </a:spcBef>
              <a:spcAft>
                <a:spcPts val="0"/>
              </a:spcAft>
              <a:buSzPts val="1800"/>
              <a:buChar char="◉"/>
              <a:defRPr sz="2400"/>
            </a:lvl2pPr>
            <a:lvl3pPr marL="1828754" lvl="2" indent="-457189" algn="l">
              <a:lnSpc>
                <a:spcPct val="100000"/>
              </a:lnSpc>
              <a:spcBef>
                <a:spcPts val="0"/>
              </a:spcBef>
              <a:spcAft>
                <a:spcPts val="0"/>
              </a:spcAft>
              <a:buSzPts val="1800"/>
              <a:buChar char="￮"/>
              <a:defRPr sz="2400"/>
            </a:lvl3pPr>
            <a:lvl4pPr marL="2438339" lvl="3" indent="-457189" algn="l">
              <a:lnSpc>
                <a:spcPct val="100000"/>
              </a:lnSpc>
              <a:spcBef>
                <a:spcPts val="0"/>
              </a:spcBef>
              <a:spcAft>
                <a:spcPts val="0"/>
              </a:spcAft>
              <a:buSzPts val="1800"/>
              <a:buChar char="●"/>
              <a:defRPr sz="2400"/>
            </a:lvl4pPr>
            <a:lvl5pPr marL="3047924" lvl="4" indent="-457189" algn="l">
              <a:lnSpc>
                <a:spcPct val="100000"/>
              </a:lnSpc>
              <a:spcBef>
                <a:spcPts val="0"/>
              </a:spcBef>
              <a:spcAft>
                <a:spcPts val="0"/>
              </a:spcAft>
              <a:buSzPts val="1800"/>
              <a:buChar char="○"/>
              <a:defRPr sz="2400"/>
            </a:lvl5pPr>
            <a:lvl6pPr marL="3657509" lvl="5" indent="-457189" algn="l">
              <a:lnSpc>
                <a:spcPct val="100000"/>
              </a:lnSpc>
              <a:spcBef>
                <a:spcPts val="0"/>
              </a:spcBef>
              <a:spcAft>
                <a:spcPts val="0"/>
              </a:spcAft>
              <a:buSzPts val="1800"/>
              <a:buChar char="■"/>
              <a:defRPr sz="2400"/>
            </a:lvl6pPr>
            <a:lvl7pPr marL="4267093" lvl="6" indent="-457189" algn="l">
              <a:lnSpc>
                <a:spcPct val="100000"/>
              </a:lnSpc>
              <a:spcBef>
                <a:spcPts val="0"/>
              </a:spcBef>
              <a:spcAft>
                <a:spcPts val="0"/>
              </a:spcAft>
              <a:buSzPts val="1800"/>
              <a:buChar char="●"/>
              <a:defRPr sz="2400"/>
            </a:lvl7pPr>
            <a:lvl8pPr marL="4876678" lvl="7" indent="-457189" algn="l">
              <a:lnSpc>
                <a:spcPct val="100000"/>
              </a:lnSpc>
              <a:spcBef>
                <a:spcPts val="0"/>
              </a:spcBef>
              <a:spcAft>
                <a:spcPts val="0"/>
              </a:spcAft>
              <a:buSzPts val="1800"/>
              <a:buChar char="○"/>
              <a:defRPr sz="2400"/>
            </a:lvl8pPr>
            <a:lvl9pPr marL="5486263" lvl="8" indent="-457189" algn="l">
              <a:lnSpc>
                <a:spcPct val="100000"/>
              </a:lnSpc>
              <a:spcBef>
                <a:spcPts val="0"/>
              </a:spcBef>
              <a:spcAft>
                <a:spcPts val="0"/>
              </a:spcAft>
              <a:buSzPts val="1800"/>
              <a:buChar char="■"/>
              <a:defRPr sz="2400"/>
            </a:lvl9pPr>
          </a:lstStyle>
          <a:p>
            <a:endParaRPr/>
          </a:p>
        </p:txBody>
      </p:sp>
      <p:sp>
        <p:nvSpPr>
          <p:cNvPr id="47" name="Google Shape;47;p21"/>
          <p:cNvSpPr txBox="1">
            <a:spLocks noGrp="1"/>
          </p:cNvSpPr>
          <p:nvPr>
            <p:ph type="body" idx="2"/>
          </p:nvPr>
        </p:nvSpPr>
        <p:spPr>
          <a:xfrm>
            <a:off x="7534465" y="2066867"/>
            <a:ext cx="3414000" cy="4501200"/>
          </a:xfrm>
          <a:prstGeom prst="rect">
            <a:avLst/>
          </a:prstGeom>
          <a:noFill/>
          <a:ln>
            <a:noFill/>
          </a:ln>
        </p:spPr>
        <p:txBody>
          <a:bodyPr spcFirstLastPara="1" wrap="square" lIns="121897" tIns="121897" rIns="121897" bIns="121897" anchor="t" anchorCtr="0">
            <a:noAutofit/>
          </a:bodyPr>
          <a:lstStyle>
            <a:lvl1pPr marL="609585" lvl="0" indent="-457189" algn="l">
              <a:lnSpc>
                <a:spcPct val="100000"/>
              </a:lnSpc>
              <a:spcBef>
                <a:spcPts val="800"/>
              </a:spcBef>
              <a:spcAft>
                <a:spcPts val="0"/>
              </a:spcAft>
              <a:buSzPts val="1800"/>
              <a:buChar char="◎"/>
              <a:defRPr sz="2400"/>
            </a:lvl1pPr>
            <a:lvl2pPr marL="1219170" lvl="1" indent="-457189" algn="l">
              <a:lnSpc>
                <a:spcPct val="100000"/>
              </a:lnSpc>
              <a:spcBef>
                <a:spcPts val="0"/>
              </a:spcBef>
              <a:spcAft>
                <a:spcPts val="0"/>
              </a:spcAft>
              <a:buSzPts val="1800"/>
              <a:buChar char="◉"/>
              <a:defRPr sz="2400"/>
            </a:lvl2pPr>
            <a:lvl3pPr marL="1828754" lvl="2" indent="-457189" algn="l">
              <a:lnSpc>
                <a:spcPct val="100000"/>
              </a:lnSpc>
              <a:spcBef>
                <a:spcPts val="0"/>
              </a:spcBef>
              <a:spcAft>
                <a:spcPts val="0"/>
              </a:spcAft>
              <a:buSzPts val="1800"/>
              <a:buChar char="￮"/>
              <a:defRPr sz="2400"/>
            </a:lvl3pPr>
            <a:lvl4pPr marL="2438339" lvl="3" indent="-457189" algn="l">
              <a:lnSpc>
                <a:spcPct val="100000"/>
              </a:lnSpc>
              <a:spcBef>
                <a:spcPts val="0"/>
              </a:spcBef>
              <a:spcAft>
                <a:spcPts val="0"/>
              </a:spcAft>
              <a:buSzPts val="1800"/>
              <a:buChar char="●"/>
              <a:defRPr sz="2400"/>
            </a:lvl4pPr>
            <a:lvl5pPr marL="3047924" lvl="4" indent="-457189" algn="l">
              <a:lnSpc>
                <a:spcPct val="100000"/>
              </a:lnSpc>
              <a:spcBef>
                <a:spcPts val="0"/>
              </a:spcBef>
              <a:spcAft>
                <a:spcPts val="0"/>
              </a:spcAft>
              <a:buSzPts val="1800"/>
              <a:buChar char="○"/>
              <a:defRPr sz="2400"/>
            </a:lvl5pPr>
            <a:lvl6pPr marL="3657509" lvl="5" indent="-457189" algn="l">
              <a:lnSpc>
                <a:spcPct val="100000"/>
              </a:lnSpc>
              <a:spcBef>
                <a:spcPts val="0"/>
              </a:spcBef>
              <a:spcAft>
                <a:spcPts val="0"/>
              </a:spcAft>
              <a:buSzPts val="1800"/>
              <a:buChar char="■"/>
              <a:defRPr sz="2400"/>
            </a:lvl6pPr>
            <a:lvl7pPr marL="4267093" lvl="6" indent="-457189" algn="l">
              <a:lnSpc>
                <a:spcPct val="100000"/>
              </a:lnSpc>
              <a:spcBef>
                <a:spcPts val="0"/>
              </a:spcBef>
              <a:spcAft>
                <a:spcPts val="0"/>
              </a:spcAft>
              <a:buSzPts val="1800"/>
              <a:buChar char="●"/>
              <a:defRPr sz="2400"/>
            </a:lvl7pPr>
            <a:lvl8pPr marL="4876678" lvl="7" indent="-457189" algn="l">
              <a:lnSpc>
                <a:spcPct val="100000"/>
              </a:lnSpc>
              <a:spcBef>
                <a:spcPts val="0"/>
              </a:spcBef>
              <a:spcAft>
                <a:spcPts val="0"/>
              </a:spcAft>
              <a:buSzPts val="1800"/>
              <a:buChar char="○"/>
              <a:defRPr sz="2400"/>
            </a:lvl8pPr>
            <a:lvl9pPr marL="5486263" lvl="8" indent="-457189" algn="l">
              <a:lnSpc>
                <a:spcPct val="100000"/>
              </a:lnSpc>
              <a:spcBef>
                <a:spcPts val="0"/>
              </a:spcBef>
              <a:spcAft>
                <a:spcPts val="0"/>
              </a:spcAft>
              <a:buSzPts val="1800"/>
              <a:buChar char="■"/>
              <a:defRPr sz="2400"/>
            </a:lvl9pPr>
          </a:lstStyle>
          <a:p>
            <a:endParaRPr/>
          </a:p>
        </p:txBody>
      </p:sp>
      <p:sp>
        <p:nvSpPr>
          <p:cNvPr id="48" name="Google Shape;48;p21"/>
          <p:cNvSpPr/>
          <p:nvPr/>
        </p:nvSpPr>
        <p:spPr>
          <a:xfrm>
            <a:off x="-478600" y="2925867"/>
            <a:ext cx="3129600" cy="3129600"/>
          </a:xfrm>
          <a:prstGeom prst="donut">
            <a:avLst>
              <a:gd name="adj" fmla="val 36789"/>
            </a:avLst>
          </a:prstGeom>
          <a:solidFill>
            <a:srgbClr val="BBCD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49" name="Google Shape;49;p21"/>
          <p:cNvSpPr/>
          <p:nvPr/>
        </p:nvSpPr>
        <p:spPr>
          <a:xfrm>
            <a:off x="264600" y="-428167"/>
            <a:ext cx="1304800" cy="1304800"/>
          </a:xfrm>
          <a:prstGeom prst="ellipse">
            <a:avLst/>
          </a:prstGeom>
          <a:noFill/>
          <a:ln w="9525" cap="flat" cmpd="sng">
            <a:solidFill>
              <a:srgbClr val="E8004C"/>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0" name="Google Shape;50;p21"/>
          <p:cNvSpPr/>
          <p:nvPr/>
        </p:nvSpPr>
        <p:spPr>
          <a:xfrm>
            <a:off x="264600" y="560633"/>
            <a:ext cx="876800" cy="876800"/>
          </a:xfrm>
          <a:prstGeom prst="ellipse">
            <a:avLst/>
          </a:prstGeom>
          <a:solidFill>
            <a:srgbClr val="ED4A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1" name="Google Shape;51;p21"/>
          <p:cNvSpPr/>
          <p:nvPr/>
        </p:nvSpPr>
        <p:spPr>
          <a:xfrm>
            <a:off x="1569401" y="876633"/>
            <a:ext cx="1129200" cy="1129200"/>
          </a:xfrm>
          <a:prstGeom prst="donut">
            <a:avLst>
              <a:gd name="adj" fmla="val 22275"/>
            </a:avLst>
          </a:prstGeom>
          <a:solidFill>
            <a:srgbClr val="00ACC3">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2" name="Google Shape;52;p21"/>
          <p:cNvSpPr/>
          <p:nvPr/>
        </p:nvSpPr>
        <p:spPr>
          <a:xfrm>
            <a:off x="1183533" y="5523067"/>
            <a:ext cx="1610400" cy="1610400"/>
          </a:xfrm>
          <a:prstGeom prst="ellipse">
            <a:avLst/>
          </a:prstGeom>
          <a:solidFill>
            <a:srgbClr val="65BB48">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3" name="Google Shape;53;p21"/>
          <p:cNvSpPr/>
          <p:nvPr/>
        </p:nvSpPr>
        <p:spPr>
          <a:xfrm>
            <a:off x="204900" y="6399467"/>
            <a:ext cx="734000" cy="734000"/>
          </a:xfrm>
          <a:prstGeom prst="donut">
            <a:avLst>
              <a:gd name="adj" fmla="val 18606"/>
            </a:avLst>
          </a:prstGeom>
          <a:solidFill>
            <a:srgbClr val="F8BB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4" name="Google Shape;54;p21"/>
          <p:cNvSpPr/>
          <p:nvPr/>
        </p:nvSpPr>
        <p:spPr>
          <a:xfrm>
            <a:off x="1563367" y="2262600"/>
            <a:ext cx="406400" cy="406400"/>
          </a:xfrm>
          <a:prstGeom prst="ellipse">
            <a:avLst/>
          </a:prstGeom>
          <a:solidFill>
            <a:srgbClr val="00D1C6">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5" name="Google Shape;55;p21"/>
          <p:cNvSpPr/>
          <p:nvPr/>
        </p:nvSpPr>
        <p:spPr>
          <a:xfrm>
            <a:off x="10459000" y="825700"/>
            <a:ext cx="734000" cy="734000"/>
          </a:xfrm>
          <a:prstGeom prst="ellipse">
            <a:avLst/>
          </a:prstGeom>
          <a:solidFill>
            <a:srgbClr val="00D1C6">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6" name="Google Shape;56;p21"/>
          <p:cNvSpPr/>
          <p:nvPr/>
        </p:nvSpPr>
        <p:spPr>
          <a:xfrm>
            <a:off x="10020667" y="-96667"/>
            <a:ext cx="530000" cy="530000"/>
          </a:xfrm>
          <a:prstGeom prst="donut">
            <a:avLst>
              <a:gd name="adj" fmla="val 30568"/>
            </a:avLst>
          </a:prstGeom>
          <a:solidFill>
            <a:srgbClr val="65BB48">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7" name="Google Shape;57;p21"/>
          <p:cNvSpPr/>
          <p:nvPr/>
        </p:nvSpPr>
        <p:spPr>
          <a:xfrm>
            <a:off x="11535333" y="1374467"/>
            <a:ext cx="406400" cy="406400"/>
          </a:xfrm>
          <a:prstGeom prst="ellipse">
            <a:avLst/>
          </a:prstGeom>
          <a:solidFill>
            <a:srgbClr val="F8BB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8" name="Google Shape;58;p21"/>
          <p:cNvSpPr/>
          <p:nvPr/>
        </p:nvSpPr>
        <p:spPr>
          <a:xfrm>
            <a:off x="10797200" y="223267"/>
            <a:ext cx="988800" cy="988800"/>
          </a:xfrm>
          <a:prstGeom prst="donut">
            <a:avLst>
              <a:gd name="adj" fmla="val 8064"/>
            </a:avLst>
          </a:prstGeom>
          <a:solidFill>
            <a:srgbClr val="00ACC3">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59" name="Google Shape;59;p21"/>
          <p:cNvSpPr/>
          <p:nvPr/>
        </p:nvSpPr>
        <p:spPr>
          <a:xfrm>
            <a:off x="11193000" y="2005833"/>
            <a:ext cx="250800" cy="250800"/>
          </a:xfrm>
          <a:prstGeom prst="ellipse">
            <a:avLst/>
          </a:prstGeom>
          <a:solidFill>
            <a:srgbClr val="BBCD00">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60" name="Google Shape;60;p21"/>
          <p:cNvSpPr/>
          <p:nvPr/>
        </p:nvSpPr>
        <p:spPr>
          <a:xfrm>
            <a:off x="-274167" y="3130300"/>
            <a:ext cx="2720800" cy="2720800"/>
          </a:xfrm>
          <a:prstGeom prst="ellipse">
            <a:avLst/>
          </a:prstGeom>
          <a:noFill/>
          <a:ln w="9525" cap="flat" cmpd="sng">
            <a:solidFill>
              <a:srgbClr val="65BB48"/>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61" name="Google Shape;61;p21"/>
          <p:cNvSpPr/>
          <p:nvPr/>
        </p:nvSpPr>
        <p:spPr>
          <a:xfrm>
            <a:off x="406833" y="-285933"/>
            <a:ext cx="1020400" cy="1020400"/>
          </a:xfrm>
          <a:prstGeom prst="ellipse">
            <a:avLst/>
          </a:prstGeom>
          <a:solidFill>
            <a:srgbClr val="E8004C">
              <a:alpha val="86666"/>
            </a:srgbClr>
          </a:solidFill>
          <a:ln>
            <a:noFill/>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62" name="Google Shape;62;p21"/>
          <p:cNvSpPr/>
          <p:nvPr/>
        </p:nvSpPr>
        <p:spPr>
          <a:xfrm>
            <a:off x="11376800" y="1215933"/>
            <a:ext cx="723600" cy="723600"/>
          </a:xfrm>
          <a:prstGeom prst="ellipse">
            <a:avLst/>
          </a:prstGeom>
          <a:noFill/>
          <a:ln w="9525" cap="flat" cmpd="sng">
            <a:solidFill>
              <a:srgbClr val="F8BB00"/>
            </a:solidFill>
            <a:prstDash val="dash"/>
            <a:round/>
            <a:headEnd type="none" w="sm" len="sm"/>
            <a:tailEnd type="none" w="sm" len="sm"/>
          </a:ln>
        </p:spPr>
        <p:txBody>
          <a:bodyPr spcFirstLastPara="1" wrap="square" lIns="121897" tIns="121897" rIns="121897" bIns="121897"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900" b="0" i="0" u="none" strike="noStrike" cap="none">
              <a:solidFill>
                <a:srgbClr val="000000"/>
              </a:solidFill>
              <a:latin typeface="Arial"/>
              <a:ea typeface="Arial"/>
              <a:cs typeface="Arial"/>
              <a:sym typeface="Arial"/>
            </a:endParaRPr>
          </a:p>
        </p:txBody>
      </p:sp>
      <p:sp>
        <p:nvSpPr>
          <p:cNvPr id="63" name="Google Shape;63;p21"/>
          <p:cNvSpPr txBox="1">
            <a:spLocks noGrp="1"/>
          </p:cNvSpPr>
          <p:nvPr>
            <p:ph type="sldNum" idx="12"/>
          </p:nvPr>
        </p:nvSpPr>
        <p:spPr>
          <a:xfrm>
            <a:off x="11514167" y="6335500"/>
            <a:ext cx="626400" cy="522000"/>
          </a:xfrm>
          <a:prstGeom prst="rect">
            <a:avLst/>
          </a:prstGeom>
          <a:noFill/>
          <a:ln>
            <a:noFill/>
          </a:ln>
        </p:spPr>
        <p:txBody>
          <a:bodyPr spcFirstLastPara="1" wrap="square" lIns="121897" tIns="121897" rIns="121897" bIns="121897" anchor="t"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A1BECC"/>
                </a:solidFill>
                <a:latin typeface="Nixie One"/>
                <a:ea typeface="Nixie One"/>
                <a:cs typeface="Nixie One"/>
                <a:sym typeface="Nixie One"/>
              </a:defRPr>
            </a:lvl9pPr>
          </a:lstStyle>
          <a:p>
            <a:fld id="{00000000-1234-1234-1234-123412341234}" type="slidenum">
              <a:rPr lang="vi-VN" smtClean="0"/>
              <a:pPr/>
              <a:t>‹#›</a:t>
            </a:fld>
            <a:endParaRPr lang="vi-VN"/>
          </a:p>
        </p:txBody>
      </p:sp>
    </p:spTree>
    <p:extLst>
      <p:ext uri="{BB962C8B-B14F-4D97-AF65-F5344CB8AC3E}">
        <p14:creationId xmlns:p14="http://schemas.microsoft.com/office/powerpoint/2010/main" val="1986059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F8DC"/>
        </a:solidFill>
        <a:effectLst/>
      </p:bgPr>
    </p:bg>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38197849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7347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9214782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32363589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41965492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E2BF056-D005-4A33-BFEA-D218AFD25DD8}"/>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A214C581-A9F5-42CF-905B-071393BADB8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9FCE26F9-E12F-4B99-A843-54C3A9EAB943}"/>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5" name="Chỗ dành sẵn cho Chân trang 4">
            <a:extLst>
              <a:ext uri="{FF2B5EF4-FFF2-40B4-BE49-F238E27FC236}">
                <a16:creationId xmlns:a16="http://schemas.microsoft.com/office/drawing/2014/main" xmlns="" id="{2AC4D7BD-3B85-4FDA-8352-7DD59C19FF1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AF764AF8-DB02-46D8-B52E-D15841D989AF}"/>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1553921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198940086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1337587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15027375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26788235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27783546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F07AD11-9EA7-438C-8CB6-382B3AFCE8F1}" type="datetimeFigureOut">
              <a:rPr lang="zh-CN" altLang="en-US" smtClean="0"/>
              <a:t>2021/9/24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165935449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0113DFA-2AB5-4037-AED1-65C3CDF6852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9EC2B324-EC5D-434C-99A3-72D5823198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2B35A782-3710-411B-B2AB-B6B75A00BD12}"/>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5" name="Chỗ dành sẵn cho Chân trang 4">
            <a:extLst>
              <a:ext uri="{FF2B5EF4-FFF2-40B4-BE49-F238E27FC236}">
                <a16:creationId xmlns:a16="http://schemas.microsoft.com/office/drawing/2014/main" xmlns="" id="{30ABBBE9-2403-40AA-9373-9ED8BE5C283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F8D62E39-D1B3-49A8-AC39-83FA8B59163A}"/>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363638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20E455E-41C8-41EB-865A-7C055CA7894B}"/>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4074ABB1-8D51-4B9F-9EDA-13CF8E1BB850}"/>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C93763D8-7AB4-40E5-8FCE-53E5E731C77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EE1A1D85-C201-4454-9D3E-8BC18E3E4A05}"/>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6" name="Chỗ dành sẵn cho Chân trang 5">
            <a:extLst>
              <a:ext uri="{FF2B5EF4-FFF2-40B4-BE49-F238E27FC236}">
                <a16:creationId xmlns:a16="http://schemas.microsoft.com/office/drawing/2014/main" xmlns="" id="{8E2163D6-074A-4C81-B367-3715212CC05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190F644F-6069-48BD-A13A-01061C098B51}"/>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309152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EDA983A-C2DF-450D-AFAD-DAD8E1C011A8}"/>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12F1AC86-3694-4BA0-BD15-9DF7D30A5C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333D0B63-CF47-4A27-AF5A-8BD9C13E0F7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E2D77A13-20BF-42D9-83F3-9511899E4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303C6E7-DFD7-4018-B6C0-5C503CCFACEA}"/>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0FC38234-FEE2-40C8-9B55-9968A0BB4C59}"/>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8" name="Chỗ dành sẵn cho Chân trang 7">
            <a:extLst>
              <a:ext uri="{FF2B5EF4-FFF2-40B4-BE49-F238E27FC236}">
                <a16:creationId xmlns:a16="http://schemas.microsoft.com/office/drawing/2014/main" xmlns="" id="{FDDD309F-8D7A-497E-A838-DBB25D703DE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79680E1E-FA04-43B4-B236-2CF15B73C2DA}"/>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95031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83D4F48-DFA4-47C9-860A-5B236AF2A147}"/>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AA25E3C2-EC57-4468-B651-2726A68072F8}"/>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4" name="Chỗ dành sẵn cho Chân trang 3">
            <a:extLst>
              <a:ext uri="{FF2B5EF4-FFF2-40B4-BE49-F238E27FC236}">
                <a16:creationId xmlns:a16="http://schemas.microsoft.com/office/drawing/2014/main" xmlns="" id="{15987971-1E1F-40EE-ABB1-4B425BBE06E9}"/>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A12EBD31-8822-4830-8C26-21607BC44C7E}"/>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2862664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053F685-C5B9-4143-BDA5-CB60116EA653}"/>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3" name="Chỗ dành sẵn cho Chân trang 2">
            <a:extLst>
              <a:ext uri="{FF2B5EF4-FFF2-40B4-BE49-F238E27FC236}">
                <a16:creationId xmlns:a16="http://schemas.microsoft.com/office/drawing/2014/main" xmlns="" id="{BCEAD561-02F8-4617-B773-C793608D50B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7D8F7A85-5611-4074-9125-A9D51F0DC589}"/>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17090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B3DAFE5-0273-4BE8-BC2A-3E10F830D78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34ADE825-A499-4E77-A1C5-D48B7DBCC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8F9DFC86-89F6-47C6-B681-5AA7409A4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559DAE2-1448-4A87-A31C-04D52741E731}"/>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6" name="Chỗ dành sẵn cho Chân trang 5">
            <a:extLst>
              <a:ext uri="{FF2B5EF4-FFF2-40B4-BE49-F238E27FC236}">
                <a16:creationId xmlns:a16="http://schemas.microsoft.com/office/drawing/2014/main" xmlns="" id="{A9F4C36F-ECE9-4860-9160-87BFF544418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F5C62352-319B-45D8-AA65-AA824D1FC9D1}"/>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28035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5C8BB87-5343-4F77-A302-43DE8854E47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155CFC6A-A7E9-401E-B5B7-5408991E9D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EE490240-58AD-4C77-A177-112C21399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EC665BF-2CFC-4755-B35A-C868644A2CFB}"/>
              </a:ext>
            </a:extLst>
          </p:cNvPr>
          <p:cNvSpPr>
            <a:spLocks noGrp="1"/>
          </p:cNvSpPr>
          <p:nvPr>
            <p:ph type="dt" sz="half" idx="10"/>
          </p:nvPr>
        </p:nvSpPr>
        <p:spPr/>
        <p:txBody>
          <a:bodyPr/>
          <a:lstStyle/>
          <a:p>
            <a:fld id="{EDF3CD2B-EA82-4C80-A152-5969D1879034}" type="datetimeFigureOut">
              <a:rPr lang="vi-VN" smtClean="0"/>
              <a:t>24/09/2021</a:t>
            </a:fld>
            <a:endParaRPr lang="vi-VN"/>
          </a:p>
        </p:txBody>
      </p:sp>
      <p:sp>
        <p:nvSpPr>
          <p:cNvPr id="6" name="Chỗ dành sẵn cho Chân trang 5">
            <a:extLst>
              <a:ext uri="{FF2B5EF4-FFF2-40B4-BE49-F238E27FC236}">
                <a16:creationId xmlns:a16="http://schemas.microsoft.com/office/drawing/2014/main" xmlns="" id="{602276A2-8EFF-4584-BF22-1F5A2871F19B}"/>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F5730C9D-8353-4FDC-A9C8-D198550012B2}"/>
              </a:ext>
            </a:extLst>
          </p:cNvPr>
          <p:cNvSpPr>
            <a:spLocks noGrp="1"/>
          </p:cNvSpPr>
          <p:nvPr>
            <p:ph type="sldNum" sz="quarter" idx="12"/>
          </p:nvPr>
        </p:nvSpPr>
        <p:spPr/>
        <p:txBody>
          <a:bodyPr/>
          <a:lstStyle/>
          <a:p>
            <a:fld id="{F55B8761-F73D-4FB3-B65E-9A5D04454414}" type="slidenum">
              <a:rPr lang="vi-VN" smtClean="0"/>
              <a:t>‹#›</a:t>
            </a:fld>
            <a:endParaRPr lang="vi-VN"/>
          </a:p>
        </p:txBody>
      </p:sp>
    </p:spTree>
    <p:extLst>
      <p:ext uri="{BB962C8B-B14F-4D97-AF65-F5344CB8AC3E}">
        <p14:creationId xmlns:p14="http://schemas.microsoft.com/office/powerpoint/2010/main" val="2669801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BDCE7719-9317-42B3-9429-8943566177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8800580F-46BE-4200-BED0-2F278A410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621D2EC-2D18-4FED-9935-929596D39D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3CD2B-EA82-4C80-A152-5969D1879034}" type="datetimeFigureOut">
              <a:rPr lang="vi-VN" smtClean="0"/>
              <a:t>24/09/2021</a:t>
            </a:fld>
            <a:endParaRPr lang="vi-VN"/>
          </a:p>
        </p:txBody>
      </p:sp>
      <p:sp>
        <p:nvSpPr>
          <p:cNvPr id="5" name="Chỗ dành sẵn cho Chân trang 4">
            <a:extLst>
              <a:ext uri="{FF2B5EF4-FFF2-40B4-BE49-F238E27FC236}">
                <a16:creationId xmlns:a16="http://schemas.microsoft.com/office/drawing/2014/main" xmlns="" id="{469A9ED3-76DC-4410-8D41-A8F96EDE05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5364CA0F-2428-406A-BDAC-A731F4C90C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B8761-F73D-4FB3-B65E-9A5D04454414}" type="slidenum">
              <a:rPr lang="vi-VN" smtClean="0"/>
              <a:t>‹#›</a:t>
            </a:fld>
            <a:endParaRPr lang="vi-VN"/>
          </a:p>
        </p:txBody>
      </p:sp>
    </p:spTree>
    <p:extLst>
      <p:ext uri="{BB962C8B-B14F-4D97-AF65-F5344CB8AC3E}">
        <p14:creationId xmlns:p14="http://schemas.microsoft.com/office/powerpoint/2010/main" val="3278490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7AD11-9EA7-438C-8CB6-382B3AFCE8F1}" type="datetimeFigureOut">
              <a:rPr lang="zh-CN" altLang="en-US" smtClean="0"/>
              <a:t>2021/9/24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B57AFB-7C8D-4092-87B1-C0BBB9BFB6C5}" type="slidenum">
              <a:rPr lang="zh-CN" altLang="en-US" smtClean="0"/>
              <a:t>‹#›</a:t>
            </a:fld>
            <a:endParaRPr lang="zh-CN" altLang="en-US"/>
          </a:p>
        </p:txBody>
      </p:sp>
    </p:spTree>
    <p:extLst>
      <p:ext uri="{BB962C8B-B14F-4D97-AF65-F5344CB8AC3E}">
        <p14:creationId xmlns:p14="http://schemas.microsoft.com/office/powerpoint/2010/main" val="4154036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 Id="rId10" Type="http://schemas.openxmlformats.org/officeDocument/2006/relationships/image" Target="../media/image74.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sv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2.jpeg"/><Relationship Id="rId5" Type="http://schemas.openxmlformats.org/officeDocument/2006/relationships/image" Target="../media/image19.jpeg"/><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3.emf"/><Relationship Id="rId5" Type="http://schemas.openxmlformats.org/officeDocument/2006/relationships/image" Target="../media/image8.emf"/><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6.sv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jpg"/><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9.svg"/><Relationship Id="rId7" Type="http://schemas.openxmlformats.org/officeDocument/2006/relationships/diagramColors" Target="../diagrams/colors3.xml"/><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2.jfif"/></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3.jpg"/><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6.xml"/><Relationship Id="rId5" Type="http://schemas.openxmlformats.org/officeDocument/2006/relationships/comments" Target="../comments/comment1.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41.png"/><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18" Type="http://schemas.openxmlformats.org/officeDocument/2006/relationships/image" Target="../media/image47.png"/><Relationship Id="rId26" Type="http://schemas.openxmlformats.org/officeDocument/2006/relationships/image" Target="../media/image51.png"/><Relationship Id="rId3" Type="http://schemas.openxmlformats.org/officeDocument/2006/relationships/image" Target="../media/image101.svg"/><Relationship Id="rId21" Type="http://schemas.openxmlformats.org/officeDocument/2006/relationships/image" Target="../media/image113.svg"/><Relationship Id="rId34" Type="http://schemas.openxmlformats.org/officeDocument/2006/relationships/image" Target="../media/image54.png"/><Relationship Id="rId7" Type="http://schemas.openxmlformats.org/officeDocument/2006/relationships/image" Target="../media/image25.svg"/><Relationship Id="rId17" Type="http://schemas.openxmlformats.org/officeDocument/2006/relationships/image" Target="../media/image13.svg"/><Relationship Id="rId25" Type="http://schemas.openxmlformats.org/officeDocument/2006/relationships/image" Target="../media/image117.svg"/><Relationship Id="rId33" Type="http://schemas.openxmlformats.org/officeDocument/2006/relationships/image" Target="../media/image123.svg"/><Relationship Id="rId2" Type="http://schemas.openxmlformats.org/officeDocument/2006/relationships/image" Target="../media/image42.png"/><Relationship Id="rId20"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44.png"/><Relationship Id="rId24" Type="http://schemas.openxmlformats.org/officeDocument/2006/relationships/image" Target="../media/image50.png"/><Relationship Id="rId32" Type="http://schemas.openxmlformats.org/officeDocument/2006/relationships/image" Target="../media/image53.png"/><Relationship Id="rId5" Type="http://schemas.openxmlformats.org/officeDocument/2006/relationships/image" Target="../media/image103.svg"/><Relationship Id="rId23" Type="http://schemas.openxmlformats.org/officeDocument/2006/relationships/image" Target="../media/image115.svg"/><Relationship Id="rId28" Type="http://schemas.openxmlformats.org/officeDocument/2006/relationships/image" Target="../media/image52.png"/><Relationship Id="rId36" Type="http://schemas.openxmlformats.org/officeDocument/2006/relationships/image" Target="../media/image55.png"/><Relationship Id="rId10" Type="http://schemas.openxmlformats.org/officeDocument/2006/relationships/image" Target="../media/image46.png"/><Relationship Id="rId19" Type="http://schemas.openxmlformats.org/officeDocument/2006/relationships/image" Target="../media/image99.svg"/><Relationship Id="rId31" Type="http://schemas.openxmlformats.org/officeDocument/2006/relationships/image" Target="../media/image121.svg"/><Relationship Id="rId4" Type="http://schemas.openxmlformats.org/officeDocument/2006/relationships/image" Target="../media/image43.png"/><Relationship Id="rId9" Type="http://schemas.openxmlformats.org/officeDocument/2006/relationships/image" Target="../media/image105.svg"/><Relationship Id="rId22" Type="http://schemas.openxmlformats.org/officeDocument/2006/relationships/image" Target="../media/image49.png"/><Relationship Id="rId27" Type="http://schemas.openxmlformats.org/officeDocument/2006/relationships/image" Target="../media/image119.svg"/><Relationship Id="rId35" Type="http://schemas.openxmlformats.org/officeDocument/2006/relationships/image" Target="../media/image125.sv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8.emf"/><Relationship Id="rId5" Type="http://schemas.openxmlformats.org/officeDocument/2006/relationships/image" Target="../media/image10.e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8.emf"/><Relationship Id="rId5" Type="http://schemas.openxmlformats.org/officeDocument/2006/relationships/image" Target="../media/image10.em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438402" y="2456251"/>
            <a:ext cx="9169063" cy="1256754"/>
          </a:xfrm>
          <a:prstGeom prst="rect">
            <a:avLst/>
          </a:prstGeom>
        </p:spPr>
        <p:txBody>
          <a:bodyPr wrap="square" lIns="0" tIns="0" rIns="0" bIns="0" rtlCol="0" anchor="t">
            <a:spAutoFit/>
          </a:bodyPr>
          <a:lstStyle/>
          <a:p>
            <a:pPr algn="ctr">
              <a:lnSpc>
                <a:spcPts val="4905"/>
              </a:lnSpc>
            </a:pPr>
            <a:r>
              <a:rPr lang="en-US" sz="3400" b="1" dirty="0">
                <a:solidFill>
                  <a:schemeClr val="accent6"/>
                </a:solidFill>
                <a:latin typeface="Arial" panose="020B0604020202020204" pitchFamily="34" charset="0"/>
                <a:cs typeface="Arial" panose="020B0604020202020204" pitchFamily="34" charset="0"/>
              </a:rPr>
              <a:t>CHÀO MỪNG CÁC EM ĐẾN VỚI BÀI HỌC NGÀY HÔM NAY!</a:t>
            </a:r>
          </a:p>
        </p:txBody>
      </p:sp>
      <p:pic>
        <p:nvPicPr>
          <p:cNvPr id="7"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400" y="3259419"/>
            <a:ext cx="2540000" cy="3591260"/>
          </a:xfrm>
          <a:prstGeom prst="rect">
            <a:avLst/>
          </a:prstGeom>
        </p:spPr>
      </p:pic>
      <p:grpSp>
        <p:nvGrpSpPr>
          <p:cNvPr id="8" name="Group 2"/>
          <p:cNvGrpSpPr/>
          <p:nvPr/>
        </p:nvGrpSpPr>
        <p:grpSpPr>
          <a:xfrm>
            <a:off x="4555740" y="4813797"/>
            <a:ext cx="4572000" cy="712971"/>
            <a:chOff x="0" y="0"/>
            <a:chExt cx="15434913" cy="2503857"/>
          </a:xfrm>
        </p:grpSpPr>
        <p:sp>
          <p:nvSpPr>
            <p:cNvPr id="9"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10"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11" name="Rectangle 10"/>
          <p:cNvSpPr/>
          <p:nvPr/>
        </p:nvSpPr>
        <p:spPr>
          <a:xfrm>
            <a:off x="4775202" y="4954838"/>
            <a:ext cx="1208023" cy="323165"/>
          </a:xfrm>
          <a:prstGeom prst="rect">
            <a:avLst/>
          </a:prstGeom>
        </p:spPr>
        <p:txBody>
          <a:bodyPr wrap="none" lIns="45720" tIns="22860" rIns="45720" bIns="22860">
            <a:spAutoFit/>
          </a:bodyPr>
          <a:lstStyle/>
          <a:p>
            <a:r>
              <a:rPr lang="en-US" b="1" dirty="0" err="1">
                <a:latin typeface="Arial" pitchFamily="34" charset="0"/>
                <a:cs typeface="Arial" pitchFamily="34" charset="0"/>
              </a:rPr>
              <a:t>Giáo</a:t>
            </a:r>
            <a:r>
              <a:rPr lang="en-US" b="1" dirty="0">
                <a:latin typeface="Arial" pitchFamily="34" charset="0"/>
                <a:cs typeface="Arial" pitchFamily="34" charset="0"/>
              </a:rPr>
              <a:t> </a:t>
            </a:r>
            <a:r>
              <a:rPr lang="en-US" b="1" dirty="0" err="1">
                <a:latin typeface="Arial" pitchFamily="34" charset="0"/>
                <a:cs typeface="Arial" pitchFamily="34" charset="0"/>
              </a:rPr>
              <a:t>viên</a:t>
            </a:r>
            <a:r>
              <a:rPr lang="en-US" b="1" dirty="0" smtClean="0">
                <a:latin typeface="Arial" pitchFamily="34" charset="0"/>
                <a:cs typeface="Arial" pitchFamily="34" charset="0"/>
              </a:rPr>
              <a:t>:</a:t>
            </a:r>
            <a:endParaRPr lang="en-US" dirty="0">
              <a:latin typeface="Arial" pitchFamily="34" charset="0"/>
              <a:cs typeface="Arial" pitchFamily="34" charset="0"/>
            </a:endParaRPr>
          </a:p>
        </p:txBody>
      </p:sp>
    </p:spTree>
    <p:extLst>
      <p:ext uri="{BB962C8B-B14F-4D97-AF65-F5344CB8AC3E}">
        <p14:creationId xmlns:p14="http://schemas.microsoft.com/office/powerpoint/2010/main" val="2552459309"/>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51341" y="33244"/>
            <a:ext cx="10705237" cy="820674"/>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algn="just">
              <a:lnSpc>
                <a:spcPct val="150000"/>
              </a:lnSpc>
              <a:spcBef>
                <a:spcPts val="0"/>
              </a:spcBef>
              <a:spcAft>
                <a:spcPts val="0"/>
              </a:spcAft>
            </a:pPr>
            <a:r>
              <a:rPr lang="en-US" sz="3600" b="1" kern="100" dirty="0">
                <a:solidFill>
                  <a:srgbClr val="000000"/>
                </a:solidFill>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TÌM HIỂU TỪ KHÓ:</a:t>
            </a:r>
            <a:endParaRPr lang="vi-VN" sz="36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pic>
        <p:nvPicPr>
          <p:cNvPr id="10" name="Picture 3">
            <a:extLst>
              <a:ext uri="{FF2B5EF4-FFF2-40B4-BE49-F238E27FC236}">
                <a16:creationId xmlns:a16="http://schemas.microsoft.com/office/drawing/2014/main" xmlns="" id="{00804F3F-A5AF-41C0-9864-9D24D38783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0719" y="2496923"/>
            <a:ext cx="4256688" cy="2920602"/>
          </a:xfrm>
          <a:prstGeom prst="rect">
            <a:avLst/>
          </a:prstGeom>
        </p:spPr>
      </p:pic>
      <p:graphicFrame>
        <p:nvGraphicFramePr>
          <p:cNvPr id="2" name="Bảng 5">
            <a:extLst>
              <a:ext uri="{FF2B5EF4-FFF2-40B4-BE49-F238E27FC236}">
                <a16:creationId xmlns:a16="http://schemas.microsoft.com/office/drawing/2014/main" xmlns="" id="{EA1FBA62-D7E8-4FF4-B768-25499A6FEC46}"/>
              </a:ext>
            </a:extLst>
          </p:cNvPr>
          <p:cNvGraphicFramePr>
            <a:graphicFrameLocks noGrp="1"/>
          </p:cNvGraphicFramePr>
          <p:nvPr>
            <p:extLst>
              <p:ext uri="{D42A27DB-BD31-4B8C-83A1-F6EECF244321}">
                <p14:modId xmlns:p14="http://schemas.microsoft.com/office/powerpoint/2010/main" val="1762998352"/>
              </p:ext>
            </p:extLst>
          </p:nvPr>
        </p:nvGraphicFramePr>
        <p:xfrm>
          <a:off x="4925203" y="2031004"/>
          <a:ext cx="6533932" cy="4276166"/>
        </p:xfrm>
        <a:graphic>
          <a:graphicData uri="http://schemas.openxmlformats.org/drawingml/2006/table">
            <a:tbl>
              <a:tblPr firstRow="1" bandRow="1">
                <a:tableStyleId>{E269D01E-BC32-4049-B463-5C60D7B0CCD2}</a:tableStyleId>
              </a:tblPr>
              <a:tblGrid>
                <a:gridCol w="2245712">
                  <a:extLst>
                    <a:ext uri="{9D8B030D-6E8A-4147-A177-3AD203B41FA5}">
                      <a16:colId xmlns:a16="http://schemas.microsoft.com/office/drawing/2014/main" xmlns="" val="988520598"/>
                    </a:ext>
                  </a:extLst>
                </a:gridCol>
                <a:gridCol w="4288220">
                  <a:extLst>
                    <a:ext uri="{9D8B030D-6E8A-4147-A177-3AD203B41FA5}">
                      <a16:colId xmlns:a16="http://schemas.microsoft.com/office/drawing/2014/main" xmlns="" val="4220032940"/>
                    </a:ext>
                  </a:extLst>
                </a:gridCol>
              </a:tblGrid>
              <a:tr h="2138083">
                <a:tc>
                  <a:txBody>
                    <a:bodyPr/>
                    <a:lstStyle/>
                    <a:p>
                      <a:pPr algn="ctr"/>
                      <a:r>
                        <a:rPr lang="en-US" sz="3200" b="1" dirty="0" err="1">
                          <a:solidFill>
                            <a:schemeClr val="tx1"/>
                          </a:solidFill>
                          <a:latin typeface="Arial" pitchFamily="34" charset="0"/>
                          <a:cs typeface="Arial" pitchFamily="34" charset="0"/>
                        </a:rPr>
                        <a:t>Híp-hóp</a:t>
                      </a:r>
                      <a:endParaRPr lang="vi-VN" sz="3200" b="1"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9DA70">
                        <a:alpha val="71000"/>
                      </a:srgbClr>
                    </a:solidFill>
                  </a:tcPr>
                </a:tc>
                <a:tc>
                  <a:txBody>
                    <a:bodyPr/>
                    <a:lstStyle/>
                    <a:p>
                      <a:pPr algn="ctr"/>
                      <a:endParaRPr lang="vi-VN"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9DA70">
                        <a:alpha val="71000"/>
                      </a:srgbClr>
                    </a:solidFill>
                  </a:tcPr>
                </a:tc>
                <a:extLst>
                  <a:ext uri="{0D108BD9-81ED-4DB2-BD59-A6C34878D82A}">
                    <a16:rowId xmlns:a16="http://schemas.microsoft.com/office/drawing/2014/main" xmlns="" val="2317916081"/>
                  </a:ext>
                </a:extLst>
              </a:tr>
              <a:tr h="2138083">
                <a:tc>
                  <a:txBody>
                    <a:bodyPr/>
                    <a:lstStyle/>
                    <a:p>
                      <a:pPr algn="ctr"/>
                      <a:r>
                        <a:rPr lang="en-US" sz="3200" b="1" dirty="0" err="1">
                          <a:solidFill>
                            <a:schemeClr val="tx1"/>
                          </a:solidFill>
                          <a:latin typeface="Arial" pitchFamily="34" charset="0"/>
                          <a:cs typeface="Arial" pitchFamily="34" charset="0"/>
                        </a:rPr>
                        <a:t>Mù</a:t>
                      </a:r>
                      <a:r>
                        <a:rPr lang="en-US" sz="3200" b="1" dirty="0">
                          <a:solidFill>
                            <a:schemeClr val="tx1"/>
                          </a:solidFill>
                          <a:latin typeface="Arial" pitchFamily="34" charset="0"/>
                          <a:cs typeface="Arial" pitchFamily="34" charset="0"/>
                        </a:rPr>
                        <a:t> </a:t>
                      </a:r>
                      <a:r>
                        <a:rPr lang="en-US" sz="3200" b="1" dirty="0" err="1">
                          <a:solidFill>
                            <a:schemeClr val="tx1"/>
                          </a:solidFill>
                          <a:latin typeface="Arial" pitchFamily="34" charset="0"/>
                          <a:cs typeface="Arial" pitchFamily="34" charset="0"/>
                        </a:rPr>
                        <a:t>tạt</a:t>
                      </a:r>
                      <a:endParaRPr lang="vi-VN" sz="3200" b="1" dirty="0">
                        <a:solidFill>
                          <a:schemeClr val="tx1"/>
                        </a:solidFill>
                        <a:latin typeface="Arial" pitchFamily="34" charset="0"/>
                        <a:cs typeface="Arial"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9DA70">
                        <a:alpha val="71000"/>
                      </a:srgbClr>
                    </a:solidFill>
                  </a:tcPr>
                </a:tc>
                <a:tc>
                  <a:txBody>
                    <a:bodyPr/>
                    <a:lstStyle/>
                    <a:p>
                      <a:pPr algn="ctr"/>
                      <a:endParaRPr lang="vi-VN" sz="3600" b="1"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9DA70">
                        <a:alpha val="71000"/>
                      </a:srgbClr>
                    </a:solidFill>
                  </a:tcPr>
                </a:tc>
                <a:extLst>
                  <a:ext uri="{0D108BD9-81ED-4DB2-BD59-A6C34878D82A}">
                    <a16:rowId xmlns:a16="http://schemas.microsoft.com/office/drawing/2014/main" xmlns="" val="848683708"/>
                  </a:ext>
                </a:extLst>
              </a:tr>
            </a:tbl>
          </a:graphicData>
        </a:graphic>
      </p:graphicFrame>
      <p:sp>
        <p:nvSpPr>
          <p:cNvPr id="6" name="Hộp Văn bản 5">
            <a:extLst>
              <a:ext uri="{FF2B5EF4-FFF2-40B4-BE49-F238E27FC236}">
                <a16:creationId xmlns:a16="http://schemas.microsoft.com/office/drawing/2014/main" xmlns="" id="{93919DF4-8606-4E34-B703-4AB7089F6D34}"/>
              </a:ext>
            </a:extLst>
          </p:cNvPr>
          <p:cNvSpPr txBox="1"/>
          <p:nvPr/>
        </p:nvSpPr>
        <p:spPr>
          <a:xfrm>
            <a:off x="7218983" y="2192377"/>
            <a:ext cx="4037595" cy="1815882"/>
          </a:xfrm>
          <a:prstGeom prst="rect">
            <a:avLst/>
          </a:prstGeom>
          <a:noFill/>
        </p:spPr>
        <p:txBody>
          <a:bodyPr wrap="square" rtlCol="0">
            <a:spAutoFit/>
          </a:bodyPr>
          <a:lstStyle/>
          <a:p>
            <a:pPr algn="just"/>
            <a:r>
              <a:rPr lang="en-US" sz="2800" b="1" dirty="0" err="1">
                <a:latin typeface="Arial" pitchFamily="34" charset="0"/>
                <a:cs typeface="Arial" pitchFamily="34" charset="0"/>
              </a:rPr>
              <a:t>Một</a:t>
            </a:r>
            <a:r>
              <a:rPr lang="en-US" sz="2800" b="1" dirty="0">
                <a:latin typeface="Arial" pitchFamily="34" charset="0"/>
                <a:cs typeface="Arial" pitchFamily="34" charset="0"/>
              </a:rPr>
              <a:t> </a:t>
            </a:r>
            <a:r>
              <a:rPr lang="en-US" sz="2800" b="1" dirty="0" err="1">
                <a:latin typeface="Arial" pitchFamily="34" charset="0"/>
                <a:cs typeface="Arial" pitchFamily="34" charset="0"/>
              </a:rPr>
              <a:t>điệu</a:t>
            </a:r>
            <a:r>
              <a:rPr lang="en-US" sz="2800" b="1" dirty="0">
                <a:latin typeface="Arial" pitchFamily="34" charset="0"/>
                <a:cs typeface="Arial" pitchFamily="34" charset="0"/>
              </a:rPr>
              <a:t> </a:t>
            </a:r>
            <a:r>
              <a:rPr lang="en-US" sz="2800" b="1" dirty="0" err="1">
                <a:latin typeface="Arial" pitchFamily="34" charset="0"/>
                <a:cs typeface="Arial" pitchFamily="34" charset="0"/>
              </a:rPr>
              <a:t>nhảy</a:t>
            </a:r>
            <a:r>
              <a:rPr lang="en-US" sz="2800" b="1" dirty="0">
                <a:latin typeface="Arial" pitchFamily="34" charset="0"/>
                <a:cs typeface="Arial" pitchFamily="34" charset="0"/>
              </a:rPr>
              <a:t> </a:t>
            </a:r>
            <a:r>
              <a:rPr lang="en-US" sz="2800" b="1" dirty="0" err="1">
                <a:latin typeface="Arial" pitchFamily="34" charset="0"/>
                <a:cs typeface="Arial" pitchFamily="34" charset="0"/>
              </a:rPr>
              <a:t>hiện</a:t>
            </a:r>
            <a:r>
              <a:rPr lang="en-US" sz="2800" b="1" dirty="0">
                <a:latin typeface="Arial" pitchFamily="34" charset="0"/>
                <a:cs typeface="Arial" pitchFamily="34" charset="0"/>
              </a:rPr>
              <a:t> </a:t>
            </a:r>
            <a:r>
              <a:rPr lang="en-US" sz="2800" b="1" dirty="0" err="1">
                <a:latin typeface="Arial" pitchFamily="34" charset="0"/>
                <a:cs typeface="Arial" pitchFamily="34" charset="0"/>
              </a:rPr>
              <a:t>đại</a:t>
            </a:r>
            <a:r>
              <a:rPr lang="en-US" sz="2800" b="1" dirty="0">
                <a:latin typeface="Arial" pitchFamily="34" charset="0"/>
                <a:cs typeface="Arial" pitchFamily="34" charset="0"/>
              </a:rPr>
              <a:t>, </a:t>
            </a:r>
            <a:r>
              <a:rPr lang="en-US" sz="2800" b="1" dirty="0" err="1">
                <a:latin typeface="Arial" pitchFamily="34" charset="0"/>
                <a:cs typeface="Arial" pitchFamily="34" charset="0"/>
              </a:rPr>
              <a:t>linh</a:t>
            </a:r>
            <a:r>
              <a:rPr lang="en-US" sz="2800" b="1" dirty="0">
                <a:latin typeface="Arial" pitchFamily="34" charset="0"/>
                <a:cs typeface="Arial" pitchFamily="34" charset="0"/>
              </a:rPr>
              <a:t> </a:t>
            </a:r>
            <a:r>
              <a:rPr lang="en-US" sz="2800" b="1" dirty="0" err="1">
                <a:latin typeface="Arial" pitchFamily="34" charset="0"/>
                <a:cs typeface="Arial" pitchFamily="34" charset="0"/>
              </a:rPr>
              <a:t>hoạt</a:t>
            </a:r>
            <a:r>
              <a:rPr lang="en-US" sz="2800" b="1" dirty="0">
                <a:latin typeface="Arial" pitchFamily="34" charset="0"/>
                <a:cs typeface="Arial" pitchFamily="34" charset="0"/>
              </a:rPr>
              <a:t>, </a:t>
            </a:r>
            <a:r>
              <a:rPr lang="en-US" sz="2800" b="1" dirty="0" err="1">
                <a:latin typeface="Arial" pitchFamily="34" charset="0"/>
                <a:cs typeface="Arial" pitchFamily="34" charset="0"/>
              </a:rPr>
              <a:t>tự</a:t>
            </a:r>
            <a:r>
              <a:rPr lang="en-US" sz="2800" b="1" dirty="0">
                <a:latin typeface="Arial" pitchFamily="34" charset="0"/>
                <a:cs typeface="Arial" pitchFamily="34" charset="0"/>
              </a:rPr>
              <a:t> do, </a:t>
            </a:r>
            <a:r>
              <a:rPr lang="en-US" sz="2800" b="1" dirty="0" err="1">
                <a:latin typeface="Arial" pitchFamily="34" charset="0"/>
                <a:cs typeface="Arial" pitchFamily="34" charset="0"/>
              </a:rPr>
              <a:t>được</a:t>
            </a:r>
            <a:r>
              <a:rPr lang="en-US" sz="2800" b="1" dirty="0">
                <a:latin typeface="Arial" pitchFamily="34" charset="0"/>
                <a:cs typeface="Arial" pitchFamily="34" charset="0"/>
              </a:rPr>
              <a:t> </a:t>
            </a:r>
            <a:r>
              <a:rPr lang="en-US" sz="2800" b="1" dirty="0" err="1">
                <a:latin typeface="Arial" pitchFamily="34" charset="0"/>
                <a:cs typeface="Arial" pitchFamily="34" charset="0"/>
              </a:rPr>
              <a:t>giới</a:t>
            </a:r>
            <a:r>
              <a:rPr lang="en-US" sz="2800" b="1" dirty="0">
                <a:latin typeface="Arial" pitchFamily="34" charset="0"/>
                <a:cs typeface="Arial" pitchFamily="34" charset="0"/>
              </a:rPr>
              <a:t> </a:t>
            </a:r>
            <a:r>
              <a:rPr lang="en-US" sz="2800" b="1" dirty="0" err="1">
                <a:latin typeface="Arial" pitchFamily="34" charset="0"/>
                <a:cs typeface="Arial" pitchFamily="34" charset="0"/>
              </a:rPr>
              <a:t>trẻ</a:t>
            </a:r>
            <a:r>
              <a:rPr lang="en-US" sz="2800" b="1" dirty="0">
                <a:latin typeface="Arial" pitchFamily="34" charset="0"/>
                <a:cs typeface="Arial" pitchFamily="34" charset="0"/>
              </a:rPr>
              <a:t> </a:t>
            </a:r>
            <a:r>
              <a:rPr lang="en-US" sz="2800" b="1" dirty="0" err="1">
                <a:latin typeface="Arial" pitchFamily="34" charset="0"/>
                <a:cs typeface="Arial" pitchFamily="34" charset="0"/>
              </a:rPr>
              <a:t>yêu</a:t>
            </a:r>
            <a:r>
              <a:rPr lang="en-US" sz="2800" b="1" dirty="0">
                <a:latin typeface="Arial" pitchFamily="34" charset="0"/>
                <a:cs typeface="Arial" pitchFamily="34" charset="0"/>
              </a:rPr>
              <a:t> </a:t>
            </a:r>
            <a:r>
              <a:rPr lang="en-US" sz="2800" b="1" dirty="0" err="1">
                <a:latin typeface="Arial" pitchFamily="34" charset="0"/>
                <a:cs typeface="Arial" pitchFamily="34" charset="0"/>
              </a:rPr>
              <a:t>thích</a:t>
            </a:r>
            <a:r>
              <a:rPr lang="en-US" sz="2800" b="1" dirty="0">
                <a:latin typeface="Arial" pitchFamily="34" charset="0"/>
                <a:cs typeface="Arial" pitchFamily="34" charset="0"/>
              </a:rPr>
              <a:t>.</a:t>
            </a:r>
            <a:endParaRPr lang="vi-VN" sz="2800" b="1" dirty="0">
              <a:latin typeface="Arial" pitchFamily="34" charset="0"/>
              <a:cs typeface="Arial" pitchFamily="34" charset="0"/>
            </a:endParaRPr>
          </a:p>
        </p:txBody>
      </p:sp>
      <p:sp>
        <p:nvSpPr>
          <p:cNvPr id="12" name="Hộp Văn bản 11">
            <a:extLst>
              <a:ext uri="{FF2B5EF4-FFF2-40B4-BE49-F238E27FC236}">
                <a16:creationId xmlns:a16="http://schemas.microsoft.com/office/drawing/2014/main" xmlns="" id="{D487B005-39C8-4821-9889-F5DAB1D0F8A0}"/>
              </a:ext>
            </a:extLst>
          </p:cNvPr>
          <p:cNvSpPr txBox="1"/>
          <p:nvPr/>
        </p:nvSpPr>
        <p:spPr>
          <a:xfrm>
            <a:off x="7218983" y="4363184"/>
            <a:ext cx="4067503" cy="1384995"/>
          </a:xfrm>
          <a:prstGeom prst="rect">
            <a:avLst/>
          </a:prstGeom>
          <a:noFill/>
        </p:spPr>
        <p:txBody>
          <a:bodyPr wrap="square" rtlCol="0">
            <a:spAutoFit/>
          </a:bodyPr>
          <a:lstStyle/>
          <a:p>
            <a:pPr algn="just"/>
            <a:r>
              <a:rPr lang="en-US" sz="2800" b="1" dirty="0" err="1">
                <a:latin typeface="Arial" pitchFamily="34" charset="0"/>
                <a:cs typeface="Arial" pitchFamily="34" charset="0"/>
              </a:rPr>
              <a:t>Một</a:t>
            </a:r>
            <a:r>
              <a:rPr lang="en-US" sz="2800" b="1" dirty="0">
                <a:latin typeface="Arial" pitchFamily="34" charset="0"/>
                <a:cs typeface="Arial" pitchFamily="34" charset="0"/>
              </a:rPr>
              <a:t> </a:t>
            </a:r>
            <a:r>
              <a:rPr lang="en-US" sz="2800" b="1" dirty="0" err="1">
                <a:latin typeface="Arial" pitchFamily="34" charset="0"/>
                <a:cs typeface="Arial" pitchFamily="34" charset="0"/>
              </a:rPr>
              <a:t>loại</a:t>
            </a:r>
            <a:r>
              <a:rPr lang="en-US" sz="2800" b="1" dirty="0">
                <a:latin typeface="Arial" pitchFamily="34" charset="0"/>
                <a:cs typeface="Arial" pitchFamily="34" charset="0"/>
              </a:rPr>
              <a:t> </a:t>
            </a:r>
            <a:r>
              <a:rPr lang="en-US" sz="2800" b="1" dirty="0" err="1">
                <a:latin typeface="Arial" pitchFamily="34" charset="0"/>
                <a:cs typeface="Arial" pitchFamily="34" charset="0"/>
              </a:rPr>
              <a:t>gia</a:t>
            </a:r>
            <a:r>
              <a:rPr lang="en-US" sz="2800" b="1" dirty="0">
                <a:latin typeface="Arial" pitchFamily="34" charset="0"/>
                <a:cs typeface="Arial" pitchFamily="34" charset="0"/>
              </a:rPr>
              <a:t> </a:t>
            </a:r>
            <a:r>
              <a:rPr lang="en-US" sz="2800" b="1" dirty="0" err="1">
                <a:latin typeface="Arial" pitchFamily="34" charset="0"/>
                <a:cs typeface="Arial" pitchFamily="34" charset="0"/>
              </a:rPr>
              <a:t>vị</a:t>
            </a:r>
            <a:r>
              <a:rPr lang="en-US" sz="2800" b="1" dirty="0">
                <a:latin typeface="Arial" pitchFamily="34" charset="0"/>
                <a:cs typeface="Arial" pitchFamily="34" charset="0"/>
              </a:rPr>
              <a:t> </a:t>
            </a:r>
            <a:r>
              <a:rPr lang="en-US" sz="2800" b="1" dirty="0" err="1">
                <a:latin typeface="Arial" pitchFamily="34" charset="0"/>
                <a:cs typeface="Arial" pitchFamily="34" charset="0"/>
              </a:rPr>
              <a:t>được</a:t>
            </a:r>
            <a:r>
              <a:rPr lang="en-US" sz="2800" b="1" dirty="0">
                <a:latin typeface="Arial" pitchFamily="34" charset="0"/>
                <a:cs typeface="Arial" pitchFamily="34" charset="0"/>
              </a:rPr>
              <a:t> </a:t>
            </a:r>
            <a:r>
              <a:rPr lang="en-US" sz="2800" b="1" dirty="0" err="1">
                <a:latin typeface="Arial" pitchFamily="34" charset="0"/>
                <a:cs typeface="Arial" pitchFamily="34" charset="0"/>
              </a:rPr>
              <a:t>chế</a:t>
            </a:r>
            <a:r>
              <a:rPr lang="en-US" sz="2800" b="1" dirty="0">
                <a:latin typeface="Arial" pitchFamily="34" charset="0"/>
                <a:cs typeface="Arial" pitchFamily="34" charset="0"/>
              </a:rPr>
              <a:t> </a:t>
            </a:r>
            <a:r>
              <a:rPr lang="en-US" sz="2800" b="1" dirty="0" err="1">
                <a:latin typeface="Arial" pitchFamily="34" charset="0"/>
                <a:cs typeface="Arial" pitchFamily="34" charset="0"/>
              </a:rPr>
              <a:t>biến</a:t>
            </a:r>
            <a:r>
              <a:rPr lang="en-US" sz="2800" b="1" dirty="0">
                <a:latin typeface="Arial" pitchFamily="34" charset="0"/>
                <a:cs typeface="Arial" pitchFamily="34" charset="0"/>
              </a:rPr>
              <a:t> </a:t>
            </a:r>
            <a:r>
              <a:rPr lang="en-US" sz="2800" b="1" dirty="0" err="1">
                <a:latin typeface="Arial" pitchFamily="34" charset="0"/>
                <a:cs typeface="Arial" pitchFamily="34" charset="0"/>
              </a:rPr>
              <a:t>từ</a:t>
            </a:r>
            <a:r>
              <a:rPr lang="en-US" sz="2800" b="1" dirty="0">
                <a:latin typeface="Arial" pitchFamily="34" charset="0"/>
                <a:cs typeface="Arial" pitchFamily="34" charset="0"/>
              </a:rPr>
              <a:t> </a:t>
            </a:r>
            <a:r>
              <a:rPr lang="en-US" sz="2800" b="1" dirty="0" err="1">
                <a:latin typeface="Arial" pitchFamily="34" charset="0"/>
                <a:cs typeface="Arial" pitchFamily="34" charset="0"/>
              </a:rPr>
              <a:t>hạt</a:t>
            </a:r>
            <a:r>
              <a:rPr lang="en-US" sz="2800" b="1" dirty="0">
                <a:latin typeface="Arial" pitchFamily="34" charset="0"/>
                <a:cs typeface="Arial" pitchFamily="34" charset="0"/>
              </a:rPr>
              <a:t> </a:t>
            </a:r>
            <a:r>
              <a:rPr lang="en-US" sz="2800" b="1" dirty="0" err="1">
                <a:latin typeface="Arial" pitchFamily="34" charset="0"/>
                <a:cs typeface="Arial" pitchFamily="34" charset="0"/>
              </a:rPr>
              <a:t>cây</a:t>
            </a:r>
            <a:r>
              <a:rPr lang="en-US" sz="2800" b="1" dirty="0">
                <a:latin typeface="Arial" pitchFamily="34" charset="0"/>
                <a:cs typeface="Arial" pitchFamily="34" charset="0"/>
              </a:rPr>
              <a:t> </a:t>
            </a:r>
            <a:r>
              <a:rPr lang="en-US" sz="2800" b="1" dirty="0" err="1">
                <a:latin typeface="Arial" pitchFamily="34" charset="0"/>
                <a:cs typeface="Arial" pitchFamily="34" charset="0"/>
              </a:rPr>
              <a:t>họ</a:t>
            </a:r>
            <a:r>
              <a:rPr lang="en-US" sz="2800" b="1" dirty="0">
                <a:latin typeface="Arial" pitchFamily="34" charset="0"/>
                <a:cs typeface="Arial" pitchFamily="34" charset="0"/>
              </a:rPr>
              <a:t> </a:t>
            </a:r>
            <a:r>
              <a:rPr lang="en-US" sz="2800" b="1" dirty="0" err="1">
                <a:latin typeface="Arial" pitchFamily="34" charset="0"/>
                <a:cs typeface="Arial" pitchFamily="34" charset="0"/>
              </a:rPr>
              <a:t>cải</a:t>
            </a:r>
            <a:r>
              <a:rPr lang="en-US" sz="2800" b="1" dirty="0">
                <a:latin typeface="Arial" pitchFamily="34" charset="0"/>
                <a:cs typeface="Arial" pitchFamily="34" charset="0"/>
              </a:rPr>
              <a:t> </a:t>
            </a:r>
            <a:r>
              <a:rPr lang="en-US" sz="2800" b="1" dirty="0" err="1">
                <a:latin typeface="Arial" pitchFamily="34" charset="0"/>
                <a:cs typeface="Arial" pitchFamily="34" charset="0"/>
              </a:rPr>
              <a:t>có</a:t>
            </a:r>
            <a:r>
              <a:rPr lang="en-US" sz="2800" b="1" dirty="0">
                <a:latin typeface="Arial" pitchFamily="34" charset="0"/>
                <a:cs typeface="Arial" pitchFamily="34" charset="0"/>
              </a:rPr>
              <a:t> </a:t>
            </a:r>
            <a:r>
              <a:rPr lang="en-US" sz="2800" b="1" dirty="0" err="1">
                <a:latin typeface="Arial" pitchFamily="34" charset="0"/>
                <a:cs typeface="Arial" pitchFamily="34" charset="0"/>
              </a:rPr>
              <a:t>vị</a:t>
            </a:r>
            <a:r>
              <a:rPr lang="en-US" sz="2800" b="1" dirty="0">
                <a:latin typeface="Arial" pitchFamily="34" charset="0"/>
                <a:cs typeface="Arial" pitchFamily="34" charset="0"/>
              </a:rPr>
              <a:t> cay </a:t>
            </a:r>
            <a:r>
              <a:rPr lang="en-US" sz="2800" b="1" dirty="0" err="1">
                <a:latin typeface="Arial" pitchFamily="34" charset="0"/>
                <a:cs typeface="Arial" pitchFamily="34" charset="0"/>
              </a:rPr>
              <a:t>nồng</a:t>
            </a:r>
            <a:r>
              <a:rPr lang="en-US" sz="2800" b="1" dirty="0">
                <a:latin typeface="Arial" pitchFamily="34" charset="0"/>
                <a:cs typeface="Arial" pitchFamily="34" charset="0"/>
              </a:rPr>
              <a:t>.</a:t>
            </a:r>
            <a:endParaRPr lang="vi-VN" sz="2800" b="1" dirty="0">
              <a:latin typeface="Arial" pitchFamily="34" charset="0"/>
              <a:cs typeface="Arial" pitchFamily="34" charset="0"/>
            </a:endParaRPr>
          </a:p>
        </p:txBody>
      </p:sp>
      <p:pic>
        <p:nvPicPr>
          <p:cNvPr id="1026" name="Picture 2" descr="Mù tạt xanh và tác dụng của mù tạt có thể bạn chưa biết!!">
            <a:extLst>
              <a:ext uri="{FF2B5EF4-FFF2-40B4-BE49-F238E27FC236}">
                <a16:creationId xmlns:a16="http://schemas.microsoft.com/office/drawing/2014/main" xmlns="" id="{42E68881-6211-47A3-A19D-A831E445A965}"/>
              </a:ext>
            </a:extLst>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24652" y="4644347"/>
            <a:ext cx="2027807" cy="1433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ịnh hình phong cách cho trẻ qua việc học nhảy Hiphop - Hocnangkhieu.vn -">
            <a:extLst>
              <a:ext uri="{FF2B5EF4-FFF2-40B4-BE49-F238E27FC236}">
                <a16:creationId xmlns:a16="http://schemas.microsoft.com/office/drawing/2014/main" xmlns="" id="{8C096254-70C9-46F1-9332-E873EB033FD6}"/>
              </a:ext>
            </a:extLst>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24652" y="2683018"/>
            <a:ext cx="1852226" cy="123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397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750"/>
                                        <p:tgtEl>
                                          <p:spTgt spid="6"/>
                                        </p:tgtEl>
                                      </p:cBhvr>
                                    </p:animEffect>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down)">
                                      <p:cBhvr>
                                        <p:cTn id="16" dur="75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750"/>
                                        <p:tgtEl>
                                          <p:spTgt spid="12"/>
                                        </p:tgtEl>
                                      </p:cBhvr>
                                    </p:animEffect>
                                  </p:childTnLst>
                                </p:cTn>
                              </p:par>
                            </p:childTnLst>
                          </p:cTn>
                        </p:par>
                        <p:par>
                          <p:cTn id="22" fill="hold">
                            <p:stCondLst>
                              <p:cond delay="750"/>
                            </p:stCondLst>
                            <p:childTnLst>
                              <p:par>
                                <p:cTn id="23" presetID="22" presetClass="entr" presetSubtype="4"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ipe(down)">
                                      <p:cBhvr>
                                        <p:cTn id="25" dur="7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69D47016-023F-44BD-981C-50E7A10A66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文本框 4"/>
          <p:cNvSpPr txBox="1"/>
          <p:nvPr/>
        </p:nvSpPr>
        <p:spPr>
          <a:xfrm>
            <a:off x="261257" y="457200"/>
            <a:ext cx="4639925" cy="1929384"/>
          </a:xfrm>
          <a:prstGeom prst="rect">
            <a:avLst/>
          </a:prstGeom>
          <a:extLst>
            <a:ext uri="{91240B29-F687-4F45-9708-019B960494DF}">
              <a14:hiddenLine xmlns:a14="http://schemas.microsoft.com/office/drawing/2010/main">
                <a:solidFill>
                  <a:srgbClr val="FF0000"/>
                </a:solidFill>
              </a14:hiddenLine>
            </a:ext>
          </a:extLst>
        </p:spPr>
        <p:txBody>
          <a:bodyPr vert="horz" lIns="91440" tIns="45720" rIns="91440" bIns="45720" rtlCol="0" anchor="ctr">
            <a:normAutofit/>
          </a:bodyPr>
          <a:lstStyle/>
          <a:p>
            <a:pPr marL="0" marR="0" algn="ctr">
              <a:lnSpc>
                <a:spcPct val="90000"/>
              </a:lnSpc>
              <a:spcBef>
                <a:spcPct val="0"/>
              </a:spcBef>
              <a:spcAft>
                <a:spcPts val="600"/>
              </a:spcAft>
            </a:pPr>
            <a:r>
              <a:rPr lang="en-US" sz="3200" b="1" dirty="0">
                <a:effectLst/>
                <a:latin typeface="Arial" pitchFamily="34" charset="0"/>
                <a:ea typeface="+mj-ea"/>
                <a:cs typeface="Arial" pitchFamily="34" charset="0"/>
              </a:rPr>
              <a:t>II. TÌM HIỂU CHI TIẾT</a:t>
            </a:r>
            <a:endParaRPr lang="en-US" sz="3200" dirty="0">
              <a:effectLst/>
              <a:latin typeface="Arial" pitchFamily="34" charset="0"/>
              <a:ea typeface="+mj-ea"/>
              <a:cs typeface="Arial" pitchFamily="34" charset="0"/>
            </a:endParaRPr>
          </a:p>
          <a:p>
            <a:pPr marL="0" marR="0" algn="ctr">
              <a:lnSpc>
                <a:spcPct val="90000"/>
              </a:lnSpc>
              <a:spcBef>
                <a:spcPct val="0"/>
              </a:spcBef>
              <a:spcAft>
                <a:spcPts val="600"/>
              </a:spcAft>
            </a:pPr>
            <a:r>
              <a:rPr lang="en-US" sz="3200" b="1" i="1" dirty="0">
                <a:effectLst/>
                <a:latin typeface="Arial" pitchFamily="34" charset="0"/>
                <a:ea typeface="+mj-ea"/>
                <a:cs typeface="Arial" pitchFamily="34" charset="0"/>
              </a:rPr>
              <a:t>1. </a:t>
            </a:r>
            <a:r>
              <a:rPr lang="en-US" sz="3200" b="1" i="1" dirty="0" err="1">
                <a:effectLst/>
                <a:latin typeface="Arial" pitchFamily="34" charset="0"/>
                <a:ea typeface="+mj-ea"/>
                <a:cs typeface="Arial" pitchFamily="34" charset="0"/>
              </a:rPr>
              <a:t>Thái</a:t>
            </a:r>
            <a:r>
              <a:rPr lang="en-US" sz="3200" b="1" i="1" dirty="0">
                <a:effectLst/>
                <a:latin typeface="Arial" pitchFamily="34" charset="0"/>
                <a:ea typeface="+mj-ea"/>
                <a:cs typeface="Arial" pitchFamily="34" charset="0"/>
              </a:rPr>
              <a:t> </a:t>
            </a:r>
            <a:r>
              <a:rPr lang="en-US" sz="3200" b="1" i="1" dirty="0" err="1">
                <a:effectLst/>
                <a:latin typeface="Arial" pitchFamily="34" charset="0"/>
                <a:ea typeface="+mj-ea"/>
                <a:cs typeface="Arial" pitchFamily="34" charset="0"/>
              </a:rPr>
              <a:t>độ</a:t>
            </a:r>
            <a:r>
              <a:rPr lang="en-US" sz="3200" b="1" i="1" dirty="0">
                <a:effectLst/>
                <a:latin typeface="Arial" pitchFamily="34" charset="0"/>
                <a:ea typeface="+mj-ea"/>
                <a:cs typeface="Arial" pitchFamily="34" charset="0"/>
              </a:rPr>
              <a:t> </a:t>
            </a:r>
            <a:r>
              <a:rPr lang="en-US" sz="3200" b="1" i="1" dirty="0" err="1">
                <a:effectLst/>
                <a:latin typeface="Arial" pitchFamily="34" charset="0"/>
                <a:ea typeface="+mj-ea"/>
                <a:cs typeface="Arial" pitchFamily="34" charset="0"/>
              </a:rPr>
              <a:t>của</a:t>
            </a:r>
            <a:r>
              <a:rPr lang="en-US" sz="3200" b="1" i="1" dirty="0">
                <a:effectLst/>
                <a:latin typeface="Arial" pitchFamily="34" charset="0"/>
                <a:ea typeface="+mj-ea"/>
                <a:cs typeface="Arial" pitchFamily="34" charset="0"/>
              </a:rPr>
              <a:t> </a:t>
            </a:r>
            <a:r>
              <a:rPr lang="en-US" sz="3200" b="1" i="1" dirty="0" err="1">
                <a:effectLst/>
                <a:latin typeface="Arial" pitchFamily="34" charset="0"/>
                <a:ea typeface="+mj-ea"/>
                <a:cs typeface="Arial" pitchFamily="34" charset="0"/>
              </a:rPr>
              <a:t>nhân</a:t>
            </a:r>
            <a:r>
              <a:rPr lang="en-US" sz="3200" b="1" i="1" dirty="0">
                <a:effectLst/>
                <a:latin typeface="Arial" pitchFamily="34" charset="0"/>
                <a:ea typeface="+mj-ea"/>
                <a:cs typeface="Arial" pitchFamily="34" charset="0"/>
              </a:rPr>
              <a:t> </a:t>
            </a:r>
            <a:r>
              <a:rPr lang="en-US" sz="3200" b="1" i="1" dirty="0" err="1">
                <a:effectLst/>
                <a:latin typeface="Arial" pitchFamily="34" charset="0"/>
                <a:ea typeface="+mj-ea"/>
                <a:cs typeface="Arial" pitchFamily="34" charset="0"/>
              </a:rPr>
              <a:t>vật</a:t>
            </a:r>
            <a:r>
              <a:rPr lang="en-US" sz="3200" b="1" i="1" dirty="0">
                <a:effectLst/>
                <a:latin typeface="Arial" pitchFamily="34" charset="0"/>
                <a:ea typeface="+mj-ea"/>
                <a:cs typeface="Arial" pitchFamily="34" charset="0"/>
              </a:rPr>
              <a:t> “</a:t>
            </a:r>
            <a:r>
              <a:rPr lang="en-US" sz="3200" b="1" i="1" dirty="0" err="1">
                <a:effectLst/>
                <a:latin typeface="Arial" pitchFamily="34" charset="0"/>
                <a:ea typeface="+mj-ea"/>
                <a:cs typeface="Arial" pitchFamily="34" charset="0"/>
              </a:rPr>
              <a:t>tớ</a:t>
            </a:r>
            <a:r>
              <a:rPr lang="en-US" sz="3200" b="1" i="1" dirty="0">
                <a:effectLst/>
                <a:latin typeface="Arial" pitchFamily="34" charset="0"/>
                <a:ea typeface="+mj-ea"/>
                <a:cs typeface="Arial" pitchFamily="34" charset="0"/>
              </a:rPr>
              <a:t>”</a:t>
            </a:r>
            <a:endParaRPr lang="en-US" sz="3200" dirty="0">
              <a:effectLst/>
              <a:latin typeface="Arial" pitchFamily="34" charset="0"/>
              <a:ea typeface="+mj-ea"/>
              <a:cs typeface="Arial" pitchFamily="34" charset="0"/>
            </a:endParaRPr>
          </a:p>
        </p:txBody>
      </p:sp>
      <p:sp>
        <p:nvSpPr>
          <p:cNvPr id="73" name="sketchy line">
            <a:extLst>
              <a:ext uri="{FF2B5EF4-FFF2-40B4-BE49-F238E27FC236}">
                <a16:creationId xmlns:a16="http://schemas.microsoft.com/office/drawing/2014/main" xmlns="" id="{6D8B37B0-0682-433E-BC8D-498C04ABD9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xmlns="" id="{6722A979-76AC-4062-8CF9-0CF8F15DB7A1}"/>
              </a:ext>
            </a:extLst>
          </p:cNvPr>
          <p:cNvSpPr txBox="1"/>
          <p:nvPr/>
        </p:nvSpPr>
        <p:spPr>
          <a:xfrm>
            <a:off x="5630339" y="640079"/>
            <a:ext cx="6007608" cy="1929384"/>
          </a:xfrm>
          <a:prstGeom prst="rect">
            <a:avLst/>
          </a:prstGeom>
        </p:spPr>
        <p:txBody>
          <a:bodyPr vert="horz" lIns="91440" tIns="45720" rIns="91440" bIns="45720" rtlCol="0" anchor="ctr">
            <a:normAutofit lnSpcReduction="10000"/>
          </a:bodyPr>
          <a:lstStyle/>
          <a:p>
            <a:pPr algn="just">
              <a:lnSpc>
                <a:spcPct val="90000"/>
              </a:lnSpc>
              <a:spcAft>
                <a:spcPts val="600"/>
              </a:spcAft>
            </a:pPr>
            <a:r>
              <a:rPr lang="en-US" sz="2400" b="1" dirty="0">
                <a:effectLst/>
                <a:latin typeface="Arial" pitchFamily="34" charset="0"/>
                <a:cs typeface="Arial" pitchFamily="34" charset="0"/>
              </a:rPr>
              <a:t>THẢO LUẬN (NĂM PHÚT): </a:t>
            </a:r>
            <a:r>
              <a:rPr lang="en-US" sz="2400" b="1" dirty="0" err="1">
                <a:solidFill>
                  <a:srgbClr val="FF0000"/>
                </a:solidFill>
                <a:effectLst/>
                <a:latin typeface="Arial" pitchFamily="34" charset="0"/>
                <a:cs typeface="Arial" pitchFamily="34" charset="0"/>
              </a:rPr>
              <a:t>Thái</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độ</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đó</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của</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nhân</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vật</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tớ</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được</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thể</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hiện</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như</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thế</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nào</a:t>
            </a:r>
            <a:r>
              <a:rPr lang="en-US" sz="2400" b="1" dirty="0">
                <a:solidFill>
                  <a:srgbClr val="FF0000"/>
                </a:solidFill>
                <a:effectLst/>
                <a:latin typeface="Arial" pitchFamily="34" charset="0"/>
                <a:cs typeface="Arial" pitchFamily="34" charset="0"/>
              </a:rPr>
              <a:t> qua </a:t>
            </a:r>
            <a:r>
              <a:rPr lang="en-US" sz="2400" b="1" dirty="0" err="1">
                <a:solidFill>
                  <a:srgbClr val="FF0000"/>
                </a:solidFill>
                <a:effectLst/>
                <a:latin typeface="Arial" pitchFamily="34" charset="0"/>
                <a:cs typeface="Arial" pitchFamily="34" charset="0"/>
              </a:rPr>
              <a:t>cách</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xưng</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hô</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cách</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nói</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giọng</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điệu</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lời</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nhắn</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gửi</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đối</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với</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các</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bạn</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bắt</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nạt</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và</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bị</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bắt</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nạt</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Tìm</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các</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từ</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ngữ</a:t>
            </a:r>
            <a:r>
              <a:rPr lang="en-US" sz="2400" b="1" dirty="0">
                <a:solidFill>
                  <a:srgbClr val="FF0000"/>
                </a:solidFill>
                <a:effectLst/>
                <a:latin typeface="Arial" pitchFamily="34" charset="0"/>
                <a:cs typeface="Arial" pitchFamily="34" charset="0"/>
              </a:rPr>
              <a:t>, chi </a:t>
            </a:r>
            <a:r>
              <a:rPr lang="en-US" sz="2400" b="1" dirty="0" err="1">
                <a:solidFill>
                  <a:srgbClr val="FF0000"/>
                </a:solidFill>
                <a:effectLst/>
                <a:latin typeface="Arial" pitchFamily="34" charset="0"/>
                <a:cs typeface="Arial" pitchFamily="34" charset="0"/>
              </a:rPr>
              <a:t>tiết</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thể</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hiện</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điều</a:t>
            </a:r>
            <a:r>
              <a:rPr lang="en-US" sz="2400" b="1" dirty="0">
                <a:solidFill>
                  <a:srgbClr val="FF0000"/>
                </a:solidFill>
                <a:effectLst/>
                <a:latin typeface="Arial" pitchFamily="34" charset="0"/>
                <a:cs typeface="Arial" pitchFamily="34" charset="0"/>
              </a:rPr>
              <a:t> </a:t>
            </a:r>
            <a:r>
              <a:rPr lang="en-US" sz="2400" b="1" dirty="0" err="1">
                <a:solidFill>
                  <a:srgbClr val="FF0000"/>
                </a:solidFill>
                <a:effectLst/>
                <a:latin typeface="Arial" pitchFamily="34" charset="0"/>
                <a:cs typeface="Arial" pitchFamily="34" charset="0"/>
              </a:rPr>
              <a:t>đó</a:t>
            </a:r>
            <a:r>
              <a:rPr lang="en-US" sz="2400" b="1" dirty="0">
                <a:solidFill>
                  <a:srgbClr val="FF0000"/>
                </a:solidFill>
                <a:effectLst/>
                <a:latin typeface="Arial" pitchFamily="34" charset="0"/>
                <a:cs typeface="Arial" pitchFamily="34" charset="0"/>
              </a:rPr>
              <a:t>.</a:t>
            </a:r>
          </a:p>
          <a:p>
            <a:pPr algn="just">
              <a:lnSpc>
                <a:spcPct val="90000"/>
              </a:lnSpc>
              <a:spcAft>
                <a:spcPts val="600"/>
              </a:spcAft>
            </a:pPr>
            <a:endParaRPr lang="en-US" sz="2400" b="1" dirty="0">
              <a:latin typeface="Arial" pitchFamily="34" charset="0"/>
              <a:cs typeface="Arial" pitchFamily="34" charset="0"/>
            </a:endParaRPr>
          </a:p>
        </p:txBody>
      </p:sp>
      <p:pic>
        <p:nvPicPr>
          <p:cNvPr id="17" name="Picture 2">
            <a:extLst>
              <a:ext uri="{FF2B5EF4-FFF2-40B4-BE49-F238E27FC236}">
                <a16:creationId xmlns:a16="http://schemas.microsoft.com/office/drawing/2014/main" xmlns="" id="{85CCADAD-B690-4902-AF50-B70420803F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0936" y="2569463"/>
            <a:ext cx="3610864" cy="3678936"/>
          </a:xfrm>
          <a:prstGeom prst="rect">
            <a:avLst/>
          </a:prstGeom>
        </p:spPr>
      </p:pic>
      <p:pic>
        <p:nvPicPr>
          <p:cNvPr id="2" name="5 Minute Countdown (High Quality)">
            <a:hlinkClick r:id="" action="ppaction://media"/>
            <a:extLst>
              <a:ext uri="{FF2B5EF4-FFF2-40B4-BE49-F238E27FC236}">
                <a16:creationId xmlns:a16="http://schemas.microsoft.com/office/drawing/2014/main" xmlns="" id="{77C26E35-8211-4E16-81D8-944C63471EA9}"/>
              </a:ext>
            </a:extLst>
          </p:cNvPr>
          <p:cNvPicPr>
            <a:picLocks noChangeAspect="1"/>
          </p:cNvPicPr>
          <p:nvPr>
            <a:videoFile r:link="rId1"/>
            <p:extLst>
              <p:ext uri="{DAA4B4D4-6D71-4841-9C94-3DE7FCFB9230}">
                <p14:media xmlns:p14="http://schemas.microsoft.com/office/powerpoint/2010/main" r:embed="rId2">
                  <p14:trim st="584"/>
                </p14:media>
              </p:ext>
            </p:extLst>
          </p:nvPr>
        </p:nvPicPr>
        <p:blipFill>
          <a:blip r:embed="rId7"/>
          <a:stretch>
            <a:fillRect/>
          </a:stretch>
        </p:blipFill>
        <p:spPr>
          <a:xfrm>
            <a:off x="6254496" y="2871025"/>
            <a:ext cx="5468112" cy="3075813"/>
          </a:xfrm>
          <a:prstGeom prst="rect">
            <a:avLst/>
          </a:prstGeom>
        </p:spPr>
      </p:pic>
    </p:spTree>
    <p:extLst>
      <p:ext uri="{BB962C8B-B14F-4D97-AF65-F5344CB8AC3E}">
        <p14:creationId xmlns:p14="http://schemas.microsoft.com/office/powerpoint/2010/main" val="8110766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84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0B9D781F-96E9-44A3-BB68-8B6B7411B041}"/>
              </a:ext>
            </a:extLst>
          </p:cNvPr>
          <p:cNvSpPr txBox="1"/>
          <p:nvPr/>
        </p:nvSpPr>
        <p:spPr>
          <a:xfrm>
            <a:off x="211707" y="133460"/>
            <a:ext cx="7544364" cy="584775"/>
          </a:xfrm>
          <a:prstGeom prst="rect">
            <a:avLst/>
          </a:prstGeom>
          <a:noFill/>
        </p:spPr>
        <p:txBody>
          <a:bodyPr wrap="square">
            <a:spAutoFit/>
          </a:bodyPr>
          <a:lstStyle/>
          <a:p>
            <a:r>
              <a:rPr lang="en-US" sz="3200" b="1" dirty="0">
                <a:latin typeface="Arial" pitchFamily="34" charset="0"/>
                <a:cs typeface="Arial" pitchFamily="34" charset="0"/>
              </a:rPr>
              <a:t>a. </a:t>
            </a:r>
            <a:r>
              <a:rPr lang="en-US" sz="3200" b="1" dirty="0" err="1">
                <a:latin typeface="Arial" pitchFamily="34" charset="0"/>
                <a:cs typeface="Arial" pitchFamily="34" charset="0"/>
              </a:rPr>
              <a:t>Thái</a:t>
            </a:r>
            <a:r>
              <a:rPr lang="en-US" sz="3200" b="1" dirty="0">
                <a:latin typeface="Arial" pitchFamily="34" charset="0"/>
                <a:cs typeface="Arial" pitchFamily="34" charset="0"/>
              </a:rPr>
              <a:t> </a:t>
            </a:r>
            <a:r>
              <a:rPr lang="en-US" sz="3200" b="1" dirty="0" err="1">
                <a:latin typeface="Arial" pitchFamily="34" charset="0"/>
                <a:cs typeface="Arial" pitchFamily="34" charset="0"/>
              </a:rPr>
              <a:t>độ</a:t>
            </a:r>
            <a:r>
              <a:rPr lang="en-US" sz="3200" b="1" dirty="0">
                <a:latin typeface="Arial" pitchFamily="34" charset="0"/>
                <a:cs typeface="Arial" pitchFamily="34" charset="0"/>
              </a:rPr>
              <a:t> </a:t>
            </a:r>
            <a:r>
              <a:rPr lang="en-US" sz="3200" b="1" dirty="0" err="1">
                <a:latin typeface="Arial" pitchFamily="34" charset="0"/>
                <a:cs typeface="Arial" pitchFamily="34" charset="0"/>
              </a:rPr>
              <a:t>đối</a:t>
            </a:r>
            <a:r>
              <a:rPr lang="en-US" sz="3200" b="1" dirty="0">
                <a:latin typeface="Arial" pitchFamily="34" charset="0"/>
                <a:cs typeface="Arial" pitchFamily="34" charset="0"/>
              </a:rPr>
              <a:t> </a:t>
            </a:r>
            <a:r>
              <a:rPr lang="en-US" sz="3200" b="1" dirty="0" err="1">
                <a:latin typeface="Arial" pitchFamily="34" charset="0"/>
                <a:cs typeface="Arial" pitchFamily="34" charset="0"/>
              </a:rPr>
              <a:t>với</a:t>
            </a:r>
            <a:r>
              <a:rPr lang="en-US" sz="3200" b="1" dirty="0">
                <a:latin typeface="Arial" pitchFamily="34" charset="0"/>
                <a:cs typeface="Arial" pitchFamily="34" charset="0"/>
              </a:rPr>
              <a:t> </a:t>
            </a:r>
            <a:r>
              <a:rPr lang="en-US" sz="3200" b="1" dirty="0" err="1">
                <a:latin typeface="Arial" pitchFamily="34" charset="0"/>
                <a:cs typeface="Arial" pitchFamily="34" charset="0"/>
              </a:rPr>
              <a:t>các</a:t>
            </a:r>
            <a:r>
              <a:rPr lang="en-US" sz="3200" b="1" dirty="0">
                <a:latin typeface="Arial" pitchFamily="34" charset="0"/>
                <a:cs typeface="Arial" pitchFamily="34" charset="0"/>
              </a:rPr>
              <a:t> </a:t>
            </a:r>
            <a:r>
              <a:rPr lang="en-US" sz="3200" b="1" dirty="0" err="1">
                <a:latin typeface="Arial" pitchFamily="34" charset="0"/>
                <a:cs typeface="Arial" pitchFamily="34" charset="0"/>
              </a:rPr>
              <a:t>bạn</a:t>
            </a:r>
            <a:r>
              <a:rPr lang="en-US" sz="3200" b="1" dirty="0">
                <a:latin typeface="Arial" pitchFamily="34" charset="0"/>
                <a:cs typeface="Arial" pitchFamily="34" charset="0"/>
              </a:rPr>
              <a:t> </a:t>
            </a:r>
            <a:r>
              <a:rPr lang="en-US" sz="3200" b="1" dirty="0" err="1">
                <a:latin typeface="Arial" pitchFamily="34" charset="0"/>
                <a:cs typeface="Arial" pitchFamily="34" charset="0"/>
              </a:rPr>
              <a:t>bắt</a:t>
            </a:r>
            <a:r>
              <a:rPr lang="en-US" sz="3200" b="1" dirty="0">
                <a:latin typeface="Arial" pitchFamily="34" charset="0"/>
                <a:cs typeface="Arial" pitchFamily="34" charset="0"/>
              </a:rPr>
              <a:t> </a:t>
            </a:r>
            <a:r>
              <a:rPr lang="en-US" sz="3200" b="1" dirty="0" err="1">
                <a:latin typeface="Arial" pitchFamily="34" charset="0"/>
                <a:cs typeface="Arial" pitchFamily="34" charset="0"/>
              </a:rPr>
              <a:t>nạt</a:t>
            </a:r>
            <a:r>
              <a:rPr lang="en-US" sz="3200" b="1" dirty="0">
                <a:latin typeface="Arial" pitchFamily="34" charset="0"/>
                <a:cs typeface="Arial" pitchFamily="34" charset="0"/>
              </a:rPr>
              <a:t>:</a:t>
            </a:r>
            <a:endParaRPr lang="vi-VN" sz="3200" b="1" dirty="0">
              <a:latin typeface="Arial" pitchFamily="34" charset="0"/>
              <a:cs typeface="Arial" pitchFamily="34" charset="0"/>
            </a:endParaRPr>
          </a:p>
        </p:txBody>
      </p:sp>
      <p:pic>
        <p:nvPicPr>
          <p:cNvPr id="8" name="Hình ảnh 7" descr="Ảnh có chứa văn bản, đồ họa véc-tơ, danh thiếp&#10;&#10;Mô tả được tạo tự động">
            <a:extLst>
              <a:ext uri="{FF2B5EF4-FFF2-40B4-BE49-F238E27FC236}">
                <a16:creationId xmlns:a16="http://schemas.microsoft.com/office/drawing/2014/main" xmlns="" id="{B34D8777-C601-492E-A311-BE62FFE57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313" y="2444499"/>
            <a:ext cx="5357650" cy="3915415"/>
          </a:xfrm>
          <a:prstGeom prst="rect">
            <a:avLst/>
          </a:prstGeom>
        </p:spPr>
      </p:pic>
      <p:sp>
        <p:nvSpPr>
          <p:cNvPr id="11" name="Hộp Văn bản 10">
            <a:extLst>
              <a:ext uri="{FF2B5EF4-FFF2-40B4-BE49-F238E27FC236}">
                <a16:creationId xmlns:a16="http://schemas.microsoft.com/office/drawing/2014/main" xmlns="" id="{FEDE7C0F-5BA3-414F-ADC7-BD48D0345967}"/>
              </a:ext>
            </a:extLst>
          </p:cNvPr>
          <p:cNvSpPr txBox="1"/>
          <p:nvPr/>
        </p:nvSpPr>
        <p:spPr>
          <a:xfrm>
            <a:off x="6452039" y="2201603"/>
            <a:ext cx="6187964" cy="4401205"/>
          </a:xfrm>
          <a:prstGeom prst="rect">
            <a:avLst/>
          </a:prstGeom>
          <a:noFill/>
        </p:spPr>
        <p:txBody>
          <a:bodyPr wrap="square">
            <a:spAutoFit/>
          </a:bodyPr>
          <a:lstStyle/>
          <a:p>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là</a:t>
            </a:r>
            <a:r>
              <a:rPr lang="vi-VN" sz="2800" b="1" dirty="0">
                <a:latin typeface="Arial" pitchFamily="34" charset="0"/>
                <a:cs typeface="Arial" pitchFamily="34" charset="0"/>
              </a:rPr>
              <a:t> </a:t>
            </a:r>
            <a:r>
              <a:rPr lang="vi-VN" sz="2800" b="1" dirty="0" err="1">
                <a:latin typeface="Arial" pitchFamily="34" charset="0"/>
                <a:cs typeface="Arial" pitchFamily="34" charset="0"/>
              </a:rPr>
              <a:t>xấu</a:t>
            </a:r>
            <a:r>
              <a:rPr lang="vi-VN" sz="2800" b="1" dirty="0">
                <a:latin typeface="Arial" pitchFamily="34" charset="0"/>
                <a:cs typeface="Arial" pitchFamily="34" charset="0"/>
              </a:rPr>
              <a:t> </a:t>
            </a:r>
            <a:r>
              <a:rPr lang="vi-VN" sz="2800" b="1" dirty="0" err="1">
                <a:latin typeface="Arial" pitchFamily="34" charset="0"/>
                <a:cs typeface="Arial" pitchFamily="34" charset="0"/>
              </a:rPr>
              <a:t>lắm</a:t>
            </a:r>
            <a:endParaRPr lang="vi-VN" sz="2800" b="1" dirty="0">
              <a:latin typeface="Arial" pitchFamily="34" charset="0"/>
              <a:cs typeface="Arial" pitchFamily="34" charset="0"/>
            </a:endParaRPr>
          </a:p>
          <a:p>
            <a:r>
              <a:rPr lang="vi-VN" sz="2800" b="1" dirty="0">
                <a:latin typeface="Arial" pitchFamily="34" charset="0"/>
                <a:cs typeface="Arial" pitchFamily="34" charset="0"/>
              </a:rPr>
              <a:t>…</a:t>
            </a:r>
          </a:p>
          <a:p>
            <a:r>
              <a:rPr lang="vi-VN" sz="2800" b="1" dirty="0" err="1">
                <a:latin typeface="Arial" pitchFamily="34" charset="0"/>
                <a:cs typeface="Arial" pitchFamily="34" charset="0"/>
              </a:rPr>
              <a:t>Bất</a:t>
            </a:r>
            <a:r>
              <a:rPr lang="vi-VN" sz="2800" b="1" dirty="0">
                <a:latin typeface="Arial" pitchFamily="34" charset="0"/>
                <a:cs typeface="Arial" pitchFamily="34" charset="0"/>
              </a:rPr>
              <a:t> </a:t>
            </a:r>
            <a:r>
              <a:rPr lang="vi-VN" sz="2800" b="1" dirty="0" err="1">
                <a:latin typeface="Arial" pitchFamily="34" charset="0"/>
                <a:cs typeface="Arial" pitchFamily="34" charset="0"/>
              </a:rPr>
              <a:t>cứ</a:t>
            </a:r>
            <a:r>
              <a:rPr lang="vi-VN" sz="2800" b="1" dirty="0">
                <a:latin typeface="Arial" pitchFamily="34" charset="0"/>
                <a:cs typeface="Arial" pitchFamily="34" charset="0"/>
              </a:rPr>
              <a:t> ai trên </a:t>
            </a:r>
            <a:r>
              <a:rPr lang="vi-VN" sz="2800" b="1" dirty="0" err="1">
                <a:latin typeface="Arial" pitchFamily="34" charset="0"/>
                <a:cs typeface="Arial" pitchFamily="34" charset="0"/>
              </a:rPr>
              <a:t>đời</a:t>
            </a:r>
            <a:endParaRPr lang="vi-VN" sz="2800" b="1" dirty="0">
              <a:latin typeface="Arial" pitchFamily="34" charset="0"/>
              <a:cs typeface="Arial" pitchFamily="34" charset="0"/>
            </a:endParaRPr>
          </a:p>
          <a:p>
            <a:r>
              <a:rPr lang="vi-VN" sz="2800" b="1" dirty="0" err="1">
                <a:latin typeface="Arial" pitchFamily="34" charset="0"/>
                <a:cs typeface="Arial" pitchFamily="34" charset="0"/>
              </a:rPr>
              <a:t>Đều</a:t>
            </a:r>
            <a:r>
              <a:rPr lang="vi-VN" sz="2800" b="1" dirty="0">
                <a:latin typeface="Arial" pitchFamily="34" charset="0"/>
                <a:cs typeface="Arial" pitchFamily="34" charset="0"/>
              </a:rPr>
              <a:t> không </a:t>
            </a:r>
            <a:r>
              <a:rPr lang="vi-VN" sz="2800" b="1" dirty="0" err="1">
                <a:latin typeface="Arial" pitchFamily="34" charset="0"/>
                <a:cs typeface="Arial" pitchFamily="34" charset="0"/>
              </a:rPr>
              <a:t>cần</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endParaRPr lang="vi-VN" sz="2800" b="1" dirty="0">
              <a:latin typeface="Arial" pitchFamily="34" charset="0"/>
              <a:cs typeface="Arial" pitchFamily="34" charset="0"/>
            </a:endParaRPr>
          </a:p>
          <a:p>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Sao không yêu,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lại</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còn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prstClr val="black"/>
                </a:solidFill>
                <a:latin typeface="Arial" pitchFamily="34" charset="0"/>
                <a:cs typeface="Arial" pitchFamily="34" charset="0"/>
              </a:rPr>
              <a:t>…</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prstClr val="black"/>
                </a:solidFill>
                <a:latin typeface="Arial" pitchFamily="34" charset="0"/>
                <a:cs typeface="Arial" pitchFamily="34" charset="0"/>
              </a:rPr>
              <a:t>V</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ẫn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không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thích</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Vì</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rất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hôi!</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800" dirty="0"/>
          </a:p>
        </p:txBody>
      </p:sp>
    </p:spTree>
    <p:extLst>
      <p:ext uri="{BB962C8B-B14F-4D97-AF65-F5344CB8AC3E}">
        <p14:creationId xmlns:p14="http://schemas.microsoft.com/office/powerpoint/2010/main" val="35909369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750"/>
                                        <p:tgtEl>
                                          <p:spTgt spid="8"/>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974"/>
          <p:cNvSpPr/>
          <p:nvPr/>
        </p:nvSpPr>
        <p:spPr>
          <a:xfrm>
            <a:off x="-77634" y="3476441"/>
            <a:ext cx="12370279" cy="1025832"/>
          </a:xfrm>
          <a:custGeom>
            <a:avLst/>
            <a:gdLst/>
            <a:ahLst/>
            <a:cxnLst>
              <a:cxn ang="0">
                <a:pos x="wd2" y="hd2"/>
              </a:cxn>
              <a:cxn ang="5400000">
                <a:pos x="wd2" y="hd2"/>
              </a:cxn>
              <a:cxn ang="10800000">
                <a:pos x="wd2" y="hd2"/>
              </a:cxn>
              <a:cxn ang="16200000">
                <a:pos x="wd2" y="hd2"/>
              </a:cxn>
            </a:cxnLst>
            <a:rect l="0" t="0" r="r" b="b"/>
            <a:pathLst>
              <a:path w="21600" h="18874" extrusionOk="0">
                <a:moveTo>
                  <a:pt x="0" y="6287"/>
                </a:moveTo>
                <a:cubicBezTo>
                  <a:pt x="560" y="2595"/>
                  <a:pt x="1120" y="-1096"/>
                  <a:pt x="1931" y="750"/>
                </a:cubicBezTo>
                <a:cubicBezTo>
                  <a:pt x="2742" y="2595"/>
                  <a:pt x="3301" y="17486"/>
                  <a:pt x="4865" y="17361"/>
                </a:cubicBezTo>
                <a:cubicBezTo>
                  <a:pt x="6429" y="17237"/>
                  <a:pt x="9360" y="-198"/>
                  <a:pt x="11316" y="1"/>
                </a:cubicBezTo>
                <a:cubicBezTo>
                  <a:pt x="13272" y="201"/>
                  <a:pt x="14886" y="16613"/>
                  <a:pt x="16600" y="18559"/>
                </a:cubicBezTo>
                <a:cubicBezTo>
                  <a:pt x="18314" y="20504"/>
                  <a:pt x="20779" y="12847"/>
                  <a:pt x="21600" y="11674"/>
                </a:cubicBezTo>
              </a:path>
            </a:pathLst>
          </a:custGeom>
          <a:ln w="28575">
            <a:solidFill>
              <a:srgbClr val="59AFB3"/>
            </a:solidFill>
            <a:prstDash val="dash"/>
            <a:round/>
          </a:ln>
        </p:spPr>
        <p:txBody>
          <a:bodyPr lIns="0" tIns="0" rIns="0" bIns="0" anchor="ct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5" name="图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14612" y="2903619"/>
            <a:ext cx="1694492" cy="1322130"/>
          </a:xfrm>
          <a:prstGeom prst="rect">
            <a:avLst/>
          </a:prstGeom>
        </p:spPr>
      </p:pic>
      <p:pic>
        <p:nvPicPr>
          <p:cNvPr id="6" name="图片 5"/>
          <p:cNvPicPr>
            <a:picLocks noChangeAspect="1"/>
          </p:cNvPicPr>
          <p:nvPr/>
        </p:nvPicPr>
        <p:blipFill>
          <a:blip r:embed="rId4"/>
          <a:stretch>
            <a:fillRect/>
          </a:stretch>
        </p:blipFill>
        <p:spPr>
          <a:xfrm flipH="1">
            <a:off x="2390406" y="4225749"/>
            <a:ext cx="365399" cy="369328"/>
          </a:xfrm>
          <a:prstGeom prst="rect">
            <a:avLst/>
          </a:prstGeom>
        </p:spPr>
      </p:pic>
      <p:pic>
        <p:nvPicPr>
          <p:cNvPr id="8" name="图片 7"/>
          <p:cNvPicPr>
            <a:picLocks noChangeAspect="1"/>
          </p:cNvPicPr>
          <p:nvPr/>
        </p:nvPicPr>
        <p:blipFill>
          <a:blip r:embed="rId4"/>
          <a:stretch>
            <a:fillRect/>
          </a:stretch>
        </p:blipFill>
        <p:spPr>
          <a:xfrm flipH="1">
            <a:off x="9541704" y="4302915"/>
            <a:ext cx="365399" cy="369328"/>
          </a:xfrm>
          <a:prstGeom prst="rect">
            <a:avLst/>
          </a:prstGeom>
        </p:spPr>
      </p:pic>
      <p:pic>
        <p:nvPicPr>
          <p:cNvPr id="9" name="图片 8"/>
          <p:cNvPicPr>
            <a:picLocks noChangeAspect="1"/>
          </p:cNvPicPr>
          <p:nvPr/>
        </p:nvPicPr>
        <p:blipFill>
          <a:blip r:embed="rId4"/>
          <a:stretch>
            <a:fillRect/>
          </a:stretch>
        </p:blipFill>
        <p:spPr>
          <a:xfrm flipH="1">
            <a:off x="5913300" y="3291777"/>
            <a:ext cx="365399" cy="369328"/>
          </a:xfrm>
          <a:prstGeom prst="rect">
            <a:avLst/>
          </a:prstGeom>
        </p:spPr>
      </p:pic>
      <p:sp>
        <p:nvSpPr>
          <p:cNvPr id="12" name="矩形 11"/>
          <p:cNvSpPr/>
          <p:nvPr/>
        </p:nvSpPr>
        <p:spPr>
          <a:xfrm>
            <a:off x="1048680" y="4908415"/>
            <a:ext cx="304884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1" i="0" u="none" strike="noStrike" kern="1200" cap="none" spc="0" normalizeH="0" baseline="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Dùng</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câu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khẳng</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định</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phủ</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định</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câu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hỏi</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câu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cảm</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thán</a:t>
            </a:r>
            <a:r>
              <a:rPr kumimoji="0" lang="zh-CN" altLang="en-US" sz="2000" b="1" i="0" u="none" strike="noStrike" kern="1200" cap="none" spc="0" normalizeH="0" baseline="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r>
            <a:br>
              <a:rPr kumimoji="0" lang="zh-CN" altLang="en-US" sz="2000" b="1" i="0" u="none" strike="noStrike" kern="1200" cap="none" spc="0" normalizeH="0" baseline="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br>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4" name="矩形 13"/>
          <p:cNvSpPr/>
          <p:nvPr/>
        </p:nvSpPr>
        <p:spPr>
          <a:xfrm>
            <a:off x="4360010" y="2298728"/>
            <a:ext cx="3333562" cy="707886"/>
          </a:xfrm>
          <a:prstGeom prst="rect">
            <a:avLst/>
          </a:prstGeom>
        </p:spPr>
        <p:txBody>
          <a:bodyPr wrap="square">
            <a:spAutoFit/>
          </a:bodyPr>
          <a:lstStyle/>
          <a:p>
            <a:pPr lvl="0" algn="ctr">
              <a:defRPr/>
            </a:pP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Thể</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hiện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thái</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độ</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phê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bình</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thẳng</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thắn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nghiêm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khắc</a:t>
            </a:r>
            <a:endParaRPr lang="zh-CN" altLang="en-US" sz="2000" b="1" dirty="0">
              <a:latin typeface="Arial" panose="020B0604020202020204" pitchFamily="34" charset="0"/>
              <a:cs typeface="Arial" panose="020B0604020202020204" pitchFamily="34" charset="0"/>
              <a:sym typeface="Arial" panose="020B0604020202020204" pitchFamily="34" charset="0"/>
            </a:endParaRPr>
          </a:p>
        </p:txBody>
      </p:sp>
      <p:sp>
        <p:nvSpPr>
          <p:cNvPr id="16" name="矩形 15"/>
          <p:cNvSpPr/>
          <p:nvPr/>
        </p:nvSpPr>
        <p:spPr>
          <a:xfrm>
            <a:off x="8839122" y="4774865"/>
            <a:ext cx="3048849" cy="1015663"/>
          </a:xfrm>
          <a:prstGeom prst="rect">
            <a:avLst/>
          </a:prstGeom>
        </p:spPr>
        <p:txBody>
          <a:bodyPr wrap="square">
            <a:spAutoFit/>
          </a:bodyPr>
          <a:lstStyle/>
          <a:p>
            <a:pPr lvl="0" algn="ctr">
              <a:defRPr/>
            </a:pP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Phủ</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định</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dứt</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khoát</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mạnh</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mẽ</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với</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các</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bạn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bắt</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nạt</a:t>
            </a:r>
            <a:endParaRPr lang="zh-CN" altLang="en-US" sz="2000" b="1" dirty="0">
              <a:latin typeface="Arial" panose="020B0604020202020204" pitchFamily="34" charset="0"/>
              <a:cs typeface="Arial" panose="020B0604020202020204" pitchFamily="34" charset="0"/>
              <a:sym typeface="Arial" panose="020B0604020202020204" pitchFamily="34" charset="0"/>
            </a:endParaRPr>
          </a:p>
        </p:txBody>
      </p:sp>
      <p:sp>
        <p:nvSpPr>
          <p:cNvPr id="17" name="文本框 16"/>
          <p:cNvSpPr txBox="1"/>
          <p:nvPr/>
        </p:nvSpPr>
        <p:spPr>
          <a:xfrm>
            <a:off x="504967" y="73755"/>
            <a:ext cx="10105737" cy="646331"/>
          </a:xfrm>
          <a:prstGeom prst="rect">
            <a:avLst/>
          </a:prstGeom>
          <a:noFill/>
        </p:spPr>
        <p:txBody>
          <a:bodyPr wrap="square" rtlCol="0">
            <a:spAutoFit/>
          </a:bodyPr>
          <a:lstStyle/>
          <a:p>
            <a:r>
              <a:rPr lang="en-US" sz="3600" b="1" dirty="0">
                <a:latin typeface="Arial" pitchFamily="34" charset="0"/>
                <a:cs typeface="Arial" pitchFamily="34" charset="0"/>
              </a:rPr>
              <a:t>a. </a:t>
            </a:r>
            <a:r>
              <a:rPr lang="en-US" sz="3600" b="1" dirty="0" err="1">
                <a:latin typeface="Arial" pitchFamily="34" charset="0"/>
                <a:cs typeface="Arial" pitchFamily="34" charset="0"/>
              </a:rPr>
              <a:t>Thái</a:t>
            </a:r>
            <a:r>
              <a:rPr lang="en-US" sz="3600" b="1" dirty="0">
                <a:latin typeface="Arial" pitchFamily="34" charset="0"/>
                <a:cs typeface="Arial" pitchFamily="34" charset="0"/>
              </a:rPr>
              <a:t> </a:t>
            </a:r>
            <a:r>
              <a:rPr lang="en-US" sz="3600" b="1" dirty="0" err="1">
                <a:latin typeface="Arial" pitchFamily="34" charset="0"/>
                <a:cs typeface="Arial" pitchFamily="34" charset="0"/>
              </a:rPr>
              <a:t>độ</a:t>
            </a:r>
            <a:r>
              <a:rPr lang="en-US" sz="3600" b="1" dirty="0">
                <a:latin typeface="Arial" pitchFamily="34" charset="0"/>
                <a:cs typeface="Arial" pitchFamily="34" charset="0"/>
              </a:rPr>
              <a:t> </a:t>
            </a:r>
            <a:r>
              <a:rPr lang="en-US" sz="3600" b="1" dirty="0" err="1">
                <a:latin typeface="Arial" pitchFamily="34" charset="0"/>
                <a:cs typeface="Arial" pitchFamily="34" charset="0"/>
              </a:rPr>
              <a:t>đối</a:t>
            </a:r>
            <a:r>
              <a:rPr lang="en-US" sz="3600" b="1" dirty="0">
                <a:latin typeface="Arial" pitchFamily="34" charset="0"/>
                <a:cs typeface="Arial" pitchFamily="34" charset="0"/>
              </a:rPr>
              <a:t> </a:t>
            </a:r>
            <a:r>
              <a:rPr lang="en-US" sz="3600" b="1" dirty="0" err="1">
                <a:latin typeface="Arial" pitchFamily="34" charset="0"/>
                <a:cs typeface="Arial" pitchFamily="34" charset="0"/>
              </a:rPr>
              <a:t>với</a:t>
            </a:r>
            <a:r>
              <a:rPr lang="en-US" sz="3600" b="1" dirty="0">
                <a:latin typeface="Arial" pitchFamily="34" charset="0"/>
                <a:cs typeface="Arial" pitchFamily="34" charset="0"/>
              </a:rPr>
              <a:t> </a:t>
            </a:r>
            <a:r>
              <a:rPr lang="en-US" sz="3600" b="1" dirty="0" err="1">
                <a:latin typeface="Arial" pitchFamily="34" charset="0"/>
                <a:cs typeface="Arial" pitchFamily="34" charset="0"/>
              </a:rPr>
              <a:t>các</a:t>
            </a:r>
            <a:r>
              <a:rPr lang="en-US" sz="3600" b="1" dirty="0">
                <a:latin typeface="Arial" pitchFamily="34" charset="0"/>
                <a:cs typeface="Arial" pitchFamily="34" charset="0"/>
              </a:rPr>
              <a:t> </a:t>
            </a:r>
            <a:r>
              <a:rPr lang="en-US" sz="3600" b="1" dirty="0" err="1">
                <a:latin typeface="Arial" pitchFamily="34" charset="0"/>
                <a:cs typeface="Arial" pitchFamily="34" charset="0"/>
              </a:rPr>
              <a:t>bạn</a:t>
            </a:r>
            <a:r>
              <a:rPr lang="en-US" sz="3600" b="1" dirty="0">
                <a:latin typeface="Arial" pitchFamily="34" charset="0"/>
                <a:cs typeface="Arial" pitchFamily="34" charset="0"/>
              </a:rPr>
              <a:t> </a:t>
            </a:r>
            <a:r>
              <a:rPr lang="en-US" sz="3600" b="1" dirty="0" err="1">
                <a:latin typeface="Arial" pitchFamily="34" charset="0"/>
                <a:cs typeface="Arial" pitchFamily="34" charset="0"/>
              </a:rPr>
              <a:t>bắt</a:t>
            </a:r>
            <a:r>
              <a:rPr lang="en-US" sz="3600" b="1" dirty="0">
                <a:latin typeface="Arial" pitchFamily="34" charset="0"/>
                <a:cs typeface="Arial" pitchFamily="34" charset="0"/>
              </a:rPr>
              <a:t> </a:t>
            </a:r>
            <a:r>
              <a:rPr lang="en-US" sz="3600" b="1" dirty="0" err="1">
                <a:latin typeface="Arial" pitchFamily="34" charset="0"/>
                <a:cs typeface="Arial" pitchFamily="34" charset="0"/>
              </a:rPr>
              <a:t>nạt</a:t>
            </a:r>
            <a:r>
              <a:rPr lang="en-US" sz="3600" b="1" dirty="0">
                <a:latin typeface="Arial" pitchFamily="34" charset="0"/>
                <a:cs typeface="Arial" pitchFamily="34" charset="0"/>
              </a:rPr>
              <a:t>:</a:t>
            </a:r>
            <a:endParaRPr lang="vi-VN" sz="3600" b="1" dirty="0">
              <a:latin typeface="Arial" pitchFamily="34" charset="0"/>
              <a:cs typeface="Arial" pitchFamily="34" charset="0"/>
            </a:endParaRPr>
          </a:p>
        </p:txBody>
      </p:sp>
      <p:pic>
        <p:nvPicPr>
          <p:cNvPr id="18" name="图片 4">
            <a:extLst>
              <a:ext uri="{FF2B5EF4-FFF2-40B4-BE49-F238E27FC236}">
                <a16:creationId xmlns:a16="http://schemas.microsoft.com/office/drawing/2014/main" xmlns="" id="{A3029676-077A-4A90-9F9D-D7E171D89A77}"/>
              </a:ext>
            </a:extLst>
          </p:cNvPr>
          <p:cNvPicPr>
            <a:picLocks noChangeAspect="1"/>
          </p:cNvPicPr>
          <p:nvPr/>
        </p:nvPicPr>
        <p:blipFill>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5410973" y="3813609"/>
            <a:ext cx="1789014" cy="1193607"/>
          </a:xfrm>
          <a:prstGeom prst="rect">
            <a:avLst/>
          </a:prstGeom>
        </p:spPr>
      </p:pic>
      <p:pic>
        <p:nvPicPr>
          <p:cNvPr id="19" name="图片 4">
            <a:extLst>
              <a:ext uri="{FF2B5EF4-FFF2-40B4-BE49-F238E27FC236}">
                <a16:creationId xmlns:a16="http://schemas.microsoft.com/office/drawing/2014/main" xmlns="" id="{E5923AC9-3C72-4FD0-9228-8D2A23A5812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5414"/>
          <a:stretch/>
        </p:blipFill>
        <p:spPr>
          <a:xfrm>
            <a:off x="9205031" y="3166596"/>
            <a:ext cx="1404143" cy="102583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par>
                                <p:cTn id="18" presetID="3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750" fill="hold"/>
                                        <p:tgtEl>
                                          <p:spTgt spid="14"/>
                                        </p:tgtEl>
                                        <p:attrNameLst>
                                          <p:attrName>ppt_x</p:attrName>
                                        </p:attrNameLst>
                                      </p:cBhvr>
                                      <p:tavLst>
                                        <p:tav tm="0">
                                          <p:val>
                                            <p:strVal val="#ppt_x"/>
                                          </p:val>
                                        </p:tav>
                                        <p:tav tm="100000">
                                          <p:val>
                                            <p:strVal val="#ppt_x"/>
                                          </p:val>
                                        </p:tav>
                                      </p:tavLst>
                                    </p:anim>
                                    <p:anim calcmode="lin" valueType="num">
                                      <p:cBhvr additive="base">
                                        <p:cTn id="35" dur="75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750" fill="hold"/>
                                        <p:tgtEl>
                                          <p:spTgt spid="18"/>
                                        </p:tgtEl>
                                        <p:attrNameLst>
                                          <p:attrName>ppt_x</p:attrName>
                                        </p:attrNameLst>
                                      </p:cBhvr>
                                      <p:tavLst>
                                        <p:tav tm="0">
                                          <p:val>
                                            <p:strVal val="#ppt_x"/>
                                          </p:val>
                                        </p:tav>
                                        <p:tav tm="100000">
                                          <p:val>
                                            <p:strVal val="#ppt_x"/>
                                          </p:val>
                                        </p:tav>
                                      </p:tavLst>
                                    </p:anim>
                                    <p:anim calcmode="lin" valueType="num">
                                      <p:cBhvr additive="base">
                                        <p:cTn id="39"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1000" fill="hold"/>
                                        <p:tgtEl>
                                          <p:spTgt spid="8"/>
                                        </p:tgtEl>
                                        <p:attrNameLst>
                                          <p:attrName>ppt_w</p:attrName>
                                        </p:attrNameLst>
                                      </p:cBhvr>
                                      <p:tavLst>
                                        <p:tav tm="0">
                                          <p:val>
                                            <p:fltVal val="0"/>
                                          </p:val>
                                        </p:tav>
                                        <p:tav tm="100000">
                                          <p:val>
                                            <p:strVal val="#ppt_w"/>
                                          </p:val>
                                        </p:tav>
                                      </p:tavLst>
                                    </p:anim>
                                    <p:anim calcmode="lin" valueType="num">
                                      <p:cBhvr>
                                        <p:cTn id="45" dur="1000" fill="hold"/>
                                        <p:tgtEl>
                                          <p:spTgt spid="8"/>
                                        </p:tgtEl>
                                        <p:attrNameLst>
                                          <p:attrName>ppt_h</p:attrName>
                                        </p:attrNameLst>
                                      </p:cBhvr>
                                      <p:tavLst>
                                        <p:tav tm="0">
                                          <p:val>
                                            <p:fltVal val="0"/>
                                          </p:val>
                                        </p:tav>
                                        <p:tav tm="100000">
                                          <p:val>
                                            <p:strVal val="#ppt_h"/>
                                          </p:val>
                                        </p:tav>
                                      </p:tavLst>
                                    </p:anim>
                                    <p:anim calcmode="lin" valueType="num">
                                      <p:cBhvr>
                                        <p:cTn id="46" dur="1000" fill="hold"/>
                                        <p:tgtEl>
                                          <p:spTgt spid="8"/>
                                        </p:tgtEl>
                                        <p:attrNameLst>
                                          <p:attrName>style.rotation</p:attrName>
                                        </p:attrNameLst>
                                      </p:cBhvr>
                                      <p:tavLst>
                                        <p:tav tm="0">
                                          <p:val>
                                            <p:fltVal val="90"/>
                                          </p:val>
                                        </p:tav>
                                        <p:tav tm="100000">
                                          <p:val>
                                            <p:fltVal val="0"/>
                                          </p:val>
                                        </p:tav>
                                      </p:tavLst>
                                    </p:anim>
                                    <p:animEffect transition="in" filter="fade">
                                      <p:cBhvr>
                                        <p:cTn id="47" dur="1000"/>
                                        <p:tgtEl>
                                          <p:spTgt spid="8"/>
                                        </p:tgtEl>
                                      </p:cBhvr>
                                    </p:animEffect>
                                  </p:childTnLst>
                                </p:cTn>
                              </p:par>
                              <p:par>
                                <p:cTn id="48" presetID="2" presetClass="entr" presetSubtype="4"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750" fill="hold"/>
                                        <p:tgtEl>
                                          <p:spTgt spid="19"/>
                                        </p:tgtEl>
                                        <p:attrNameLst>
                                          <p:attrName>ppt_x</p:attrName>
                                        </p:attrNameLst>
                                      </p:cBhvr>
                                      <p:tavLst>
                                        <p:tav tm="0">
                                          <p:val>
                                            <p:strVal val="#ppt_x"/>
                                          </p:val>
                                        </p:tav>
                                        <p:tav tm="100000">
                                          <p:val>
                                            <p:strVal val="#ppt_x"/>
                                          </p:val>
                                        </p:tav>
                                      </p:tavLst>
                                    </p:anim>
                                    <p:anim calcmode="lin" valueType="num">
                                      <p:cBhvr additive="base">
                                        <p:cTn id="51" dur="750" fill="hold"/>
                                        <p:tgtEl>
                                          <p:spTgt spid="1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750" fill="hold"/>
                                        <p:tgtEl>
                                          <p:spTgt spid="16"/>
                                        </p:tgtEl>
                                        <p:attrNameLst>
                                          <p:attrName>ppt_x</p:attrName>
                                        </p:attrNameLst>
                                      </p:cBhvr>
                                      <p:tavLst>
                                        <p:tav tm="0">
                                          <p:val>
                                            <p:strVal val="#ppt_x"/>
                                          </p:val>
                                        </p:tav>
                                        <p:tav tm="100000">
                                          <p:val>
                                            <p:strVal val="#ppt_x"/>
                                          </p:val>
                                        </p:tav>
                                      </p:tavLst>
                                    </p:anim>
                                    <p:anim calcmode="lin" valueType="num">
                                      <p:cBhvr additive="base">
                                        <p:cTn id="55"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0B9D781F-96E9-44A3-BB68-8B6B7411B041}"/>
              </a:ext>
            </a:extLst>
          </p:cNvPr>
          <p:cNvSpPr txBox="1"/>
          <p:nvPr/>
        </p:nvSpPr>
        <p:spPr>
          <a:xfrm>
            <a:off x="382317" y="130292"/>
            <a:ext cx="9375601" cy="646331"/>
          </a:xfrm>
          <a:prstGeom prst="rect">
            <a:avLst/>
          </a:prstGeom>
          <a:noFill/>
        </p:spPr>
        <p:txBody>
          <a:bodyPr wrap="square">
            <a:spAutoFit/>
          </a:bodyPr>
          <a:lstStyle/>
          <a:p>
            <a:r>
              <a:rPr lang="en-US" sz="3600" b="1" dirty="0">
                <a:latin typeface="Arial" pitchFamily="34" charset="0"/>
                <a:cs typeface="Arial" pitchFamily="34" charset="0"/>
              </a:rPr>
              <a:t>a. </a:t>
            </a:r>
            <a:r>
              <a:rPr lang="en-US" sz="3600" b="1" dirty="0" err="1">
                <a:latin typeface="Arial" pitchFamily="34" charset="0"/>
                <a:cs typeface="Arial" pitchFamily="34" charset="0"/>
              </a:rPr>
              <a:t>Thái</a:t>
            </a:r>
            <a:r>
              <a:rPr lang="en-US" sz="3600" b="1" dirty="0">
                <a:latin typeface="Arial" pitchFamily="34" charset="0"/>
                <a:cs typeface="Arial" pitchFamily="34" charset="0"/>
              </a:rPr>
              <a:t> </a:t>
            </a:r>
            <a:r>
              <a:rPr lang="en-US" sz="3600" b="1" dirty="0" err="1">
                <a:latin typeface="Arial" pitchFamily="34" charset="0"/>
                <a:cs typeface="Arial" pitchFamily="34" charset="0"/>
              </a:rPr>
              <a:t>độ</a:t>
            </a:r>
            <a:r>
              <a:rPr lang="en-US" sz="3600" b="1" dirty="0">
                <a:latin typeface="Arial" pitchFamily="34" charset="0"/>
                <a:cs typeface="Arial" pitchFamily="34" charset="0"/>
              </a:rPr>
              <a:t> </a:t>
            </a:r>
            <a:r>
              <a:rPr lang="en-US" sz="3600" b="1" dirty="0" err="1">
                <a:latin typeface="Arial" pitchFamily="34" charset="0"/>
                <a:cs typeface="Arial" pitchFamily="34" charset="0"/>
              </a:rPr>
              <a:t>đối</a:t>
            </a:r>
            <a:r>
              <a:rPr lang="en-US" sz="3600" b="1" dirty="0">
                <a:latin typeface="Arial" pitchFamily="34" charset="0"/>
                <a:cs typeface="Arial" pitchFamily="34" charset="0"/>
              </a:rPr>
              <a:t> </a:t>
            </a:r>
            <a:r>
              <a:rPr lang="en-US" sz="3600" b="1" dirty="0" err="1">
                <a:latin typeface="Arial" pitchFamily="34" charset="0"/>
                <a:cs typeface="Arial" pitchFamily="34" charset="0"/>
              </a:rPr>
              <a:t>với</a:t>
            </a:r>
            <a:r>
              <a:rPr lang="en-US" sz="3600" b="1" dirty="0">
                <a:latin typeface="Arial" pitchFamily="34" charset="0"/>
                <a:cs typeface="Arial" pitchFamily="34" charset="0"/>
              </a:rPr>
              <a:t> </a:t>
            </a:r>
            <a:r>
              <a:rPr lang="en-US" sz="3600" b="1" dirty="0" err="1">
                <a:latin typeface="Arial" pitchFamily="34" charset="0"/>
                <a:cs typeface="Arial" pitchFamily="34" charset="0"/>
              </a:rPr>
              <a:t>các</a:t>
            </a:r>
            <a:r>
              <a:rPr lang="en-US" sz="3600" b="1" dirty="0">
                <a:latin typeface="Arial" pitchFamily="34" charset="0"/>
                <a:cs typeface="Arial" pitchFamily="34" charset="0"/>
              </a:rPr>
              <a:t> </a:t>
            </a:r>
            <a:r>
              <a:rPr lang="en-US" sz="3600" b="1" dirty="0" err="1">
                <a:latin typeface="Arial" pitchFamily="34" charset="0"/>
                <a:cs typeface="Arial" pitchFamily="34" charset="0"/>
              </a:rPr>
              <a:t>bạn</a:t>
            </a:r>
            <a:r>
              <a:rPr lang="en-US" sz="3600" b="1" dirty="0">
                <a:latin typeface="Arial" pitchFamily="34" charset="0"/>
                <a:cs typeface="Arial" pitchFamily="34" charset="0"/>
              </a:rPr>
              <a:t> </a:t>
            </a:r>
            <a:r>
              <a:rPr lang="en-US" sz="3600" b="1" dirty="0" err="1">
                <a:latin typeface="Arial" pitchFamily="34" charset="0"/>
                <a:cs typeface="Arial" pitchFamily="34" charset="0"/>
              </a:rPr>
              <a:t>bắt</a:t>
            </a:r>
            <a:r>
              <a:rPr lang="en-US" sz="3600" b="1" dirty="0">
                <a:latin typeface="Arial" pitchFamily="34" charset="0"/>
                <a:cs typeface="Arial" pitchFamily="34" charset="0"/>
              </a:rPr>
              <a:t> </a:t>
            </a:r>
            <a:r>
              <a:rPr lang="en-US" sz="3600" b="1" dirty="0" err="1">
                <a:latin typeface="Arial" pitchFamily="34" charset="0"/>
                <a:cs typeface="Arial" pitchFamily="34" charset="0"/>
              </a:rPr>
              <a:t>nạt</a:t>
            </a:r>
            <a:r>
              <a:rPr lang="en-US" sz="3600" b="1" dirty="0">
                <a:latin typeface="Arial" pitchFamily="34" charset="0"/>
                <a:cs typeface="Arial" pitchFamily="34" charset="0"/>
              </a:rPr>
              <a:t>:</a:t>
            </a:r>
            <a:endParaRPr lang="vi-VN" sz="3600" b="1" dirty="0">
              <a:latin typeface="Arial" pitchFamily="34" charset="0"/>
              <a:cs typeface="Arial" pitchFamily="34" charset="0"/>
            </a:endParaRPr>
          </a:p>
        </p:txBody>
      </p:sp>
      <p:pic>
        <p:nvPicPr>
          <p:cNvPr id="8" name="Hình ảnh 7">
            <a:extLst>
              <a:ext uri="{FF2B5EF4-FFF2-40B4-BE49-F238E27FC236}">
                <a16:creationId xmlns:a16="http://schemas.microsoft.com/office/drawing/2014/main" xmlns="" id="{B34D8777-C601-492E-A311-BE62FFE5785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822" b="52799"/>
          <a:stretch/>
        </p:blipFill>
        <p:spPr>
          <a:xfrm>
            <a:off x="3220105" y="2420726"/>
            <a:ext cx="5214446" cy="3046987"/>
          </a:xfrm>
          <a:prstGeom prst="rect">
            <a:avLst/>
          </a:prstGeom>
        </p:spPr>
      </p:pic>
      <p:sp>
        <p:nvSpPr>
          <p:cNvPr id="11" name="Hộp Văn bản 10">
            <a:extLst>
              <a:ext uri="{FF2B5EF4-FFF2-40B4-BE49-F238E27FC236}">
                <a16:creationId xmlns:a16="http://schemas.microsoft.com/office/drawing/2014/main" xmlns="" id="{FEDE7C0F-5BA3-414F-ADC7-BD48D0345967}"/>
              </a:ext>
            </a:extLst>
          </p:cNvPr>
          <p:cNvSpPr txBox="1"/>
          <p:nvPr/>
        </p:nvSpPr>
        <p:spPr>
          <a:xfrm>
            <a:off x="245839" y="2545710"/>
            <a:ext cx="6187964" cy="3539430"/>
          </a:xfrm>
          <a:prstGeom prst="rect">
            <a:avLst/>
          </a:prstGeom>
          <a:noFill/>
        </p:spPr>
        <p:txBody>
          <a:bodyPr wrap="square">
            <a:spAutoFit/>
          </a:bodyPr>
          <a:lstStyle/>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bạn</a:t>
            </a:r>
            <a:r>
              <a:rPr lang="vi-VN" sz="2800" b="1" dirty="0">
                <a:latin typeface="Arial" pitchFamily="34" charset="0"/>
                <a:cs typeface="Arial" pitchFamily="34" charset="0"/>
              </a:rPr>
              <a:t> ơi</a:t>
            </a:r>
          </a:p>
          <a:p>
            <a:r>
              <a:rPr lang="vi-VN" sz="2800" b="1" dirty="0">
                <a:latin typeface="Arial" pitchFamily="34" charset="0"/>
                <a:cs typeface="Arial" pitchFamily="34" charset="0"/>
              </a:rPr>
              <a:t>…</a:t>
            </a:r>
          </a:p>
          <a:p>
            <a:r>
              <a:rPr lang="vi-VN" sz="2800" b="1" dirty="0" err="1">
                <a:latin typeface="Arial" pitchFamily="34" charset="0"/>
                <a:cs typeface="Arial" pitchFamily="34" charset="0"/>
              </a:rPr>
              <a:t>Tại</a:t>
            </a:r>
            <a:r>
              <a:rPr lang="vi-VN" sz="2800" b="1" dirty="0">
                <a:latin typeface="Arial" pitchFamily="34" charset="0"/>
                <a:cs typeface="Arial" pitchFamily="34" charset="0"/>
              </a:rPr>
              <a:t> sao không </a:t>
            </a:r>
            <a:r>
              <a:rPr lang="vi-VN" sz="2800" b="1" dirty="0" err="1">
                <a:latin typeface="Arial" pitchFamily="34" charset="0"/>
                <a:cs typeface="Arial" pitchFamily="34" charset="0"/>
              </a:rPr>
              <a:t>học</a:t>
            </a:r>
            <a:r>
              <a:rPr lang="vi-VN" sz="2800" b="1" dirty="0">
                <a:latin typeface="Arial" pitchFamily="34" charset="0"/>
                <a:cs typeface="Arial" pitchFamily="34" charset="0"/>
              </a:rPr>
              <a:t> </a:t>
            </a:r>
            <a:r>
              <a:rPr lang="vi-VN" sz="2800" b="1" dirty="0" err="1">
                <a:latin typeface="Arial" pitchFamily="34" charset="0"/>
                <a:cs typeface="Arial" pitchFamily="34" charset="0"/>
              </a:rPr>
              <a:t>hát</a:t>
            </a:r>
            <a:r>
              <a:rPr lang="vi-VN" sz="2800" b="1" dirty="0">
                <a:latin typeface="Arial" pitchFamily="34" charset="0"/>
                <a:cs typeface="Arial" pitchFamily="34" charset="0"/>
              </a:rPr>
              <a:t> </a:t>
            </a:r>
          </a:p>
          <a:p>
            <a:r>
              <a:rPr lang="vi-VN" sz="2800" b="1" dirty="0" err="1">
                <a:latin typeface="Arial" pitchFamily="34" charset="0"/>
                <a:cs typeface="Arial" pitchFamily="34" charset="0"/>
              </a:rPr>
              <a:t>Nhảy</a:t>
            </a:r>
            <a:r>
              <a:rPr lang="vi-VN" sz="2800" b="1" dirty="0">
                <a:latin typeface="Arial" pitchFamily="34" charset="0"/>
                <a:cs typeface="Arial" pitchFamily="34" charset="0"/>
              </a:rPr>
              <a:t> </a:t>
            </a:r>
            <a:r>
              <a:rPr lang="vi-VN" sz="2800" b="1" dirty="0" err="1">
                <a:latin typeface="Arial" pitchFamily="34" charset="0"/>
                <a:cs typeface="Arial" pitchFamily="34" charset="0"/>
              </a:rPr>
              <a:t>híp-hóp</a:t>
            </a:r>
            <a:r>
              <a:rPr lang="vi-VN" sz="2800" b="1" dirty="0">
                <a:latin typeface="Arial" pitchFamily="34" charset="0"/>
                <a:cs typeface="Arial" pitchFamily="34" charset="0"/>
              </a:rPr>
              <a:t> cho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Sao không trêu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mù</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2800" dirty="0">
              <a:latin typeface="Arial" pitchFamily="34" charset="0"/>
              <a:cs typeface="Arial" pitchFamily="34" charset="0"/>
            </a:endParaRPr>
          </a:p>
        </p:txBody>
      </p:sp>
      <p:sp>
        <p:nvSpPr>
          <p:cNvPr id="7" name="Hộp Văn bản 6">
            <a:extLst>
              <a:ext uri="{FF2B5EF4-FFF2-40B4-BE49-F238E27FC236}">
                <a16:creationId xmlns:a16="http://schemas.microsoft.com/office/drawing/2014/main" xmlns="" id="{31B7A1BF-9A4B-4555-80FF-542213B3C967}"/>
              </a:ext>
            </a:extLst>
          </p:cNvPr>
          <p:cNvSpPr txBox="1"/>
          <p:nvPr/>
        </p:nvSpPr>
        <p:spPr>
          <a:xfrm>
            <a:off x="8008877" y="2283763"/>
            <a:ext cx="652692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Đừng</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người</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lớn</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Đừng</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trẻ</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Đừng</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mèo</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chó</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Đừng</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cái</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cây </a:t>
            </a:r>
          </a:p>
        </p:txBody>
      </p:sp>
    </p:spTree>
    <p:extLst>
      <p:ext uri="{BB962C8B-B14F-4D97-AF65-F5344CB8AC3E}">
        <p14:creationId xmlns:p14="http://schemas.microsoft.com/office/powerpoint/2010/main" val="8190530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974"/>
          <p:cNvSpPr/>
          <p:nvPr/>
        </p:nvSpPr>
        <p:spPr>
          <a:xfrm>
            <a:off x="-77634" y="3476441"/>
            <a:ext cx="12370279" cy="1025832"/>
          </a:xfrm>
          <a:custGeom>
            <a:avLst/>
            <a:gdLst/>
            <a:ahLst/>
            <a:cxnLst>
              <a:cxn ang="0">
                <a:pos x="wd2" y="hd2"/>
              </a:cxn>
              <a:cxn ang="5400000">
                <a:pos x="wd2" y="hd2"/>
              </a:cxn>
              <a:cxn ang="10800000">
                <a:pos x="wd2" y="hd2"/>
              </a:cxn>
              <a:cxn ang="16200000">
                <a:pos x="wd2" y="hd2"/>
              </a:cxn>
            </a:cxnLst>
            <a:rect l="0" t="0" r="r" b="b"/>
            <a:pathLst>
              <a:path w="21600" h="18874" extrusionOk="0">
                <a:moveTo>
                  <a:pt x="0" y="6287"/>
                </a:moveTo>
                <a:cubicBezTo>
                  <a:pt x="560" y="2595"/>
                  <a:pt x="1120" y="-1096"/>
                  <a:pt x="1931" y="750"/>
                </a:cubicBezTo>
                <a:cubicBezTo>
                  <a:pt x="2742" y="2595"/>
                  <a:pt x="3301" y="17486"/>
                  <a:pt x="4865" y="17361"/>
                </a:cubicBezTo>
                <a:cubicBezTo>
                  <a:pt x="6429" y="17237"/>
                  <a:pt x="9360" y="-198"/>
                  <a:pt x="11316" y="1"/>
                </a:cubicBezTo>
                <a:cubicBezTo>
                  <a:pt x="13272" y="201"/>
                  <a:pt x="14886" y="16613"/>
                  <a:pt x="16600" y="18559"/>
                </a:cubicBezTo>
                <a:cubicBezTo>
                  <a:pt x="18314" y="20504"/>
                  <a:pt x="20779" y="12847"/>
                  <a:pt x="21600" y="11674"/>
                </a:cubicBezTo>
              </a:path>
            </a:pathLst>
          </a:custGeom>
          <a:ln w="28575">
            <a:solidFill>
              <a:srgbClr val="59AFB3"/>
            </a:solidFill>
            <a:prstDash val="dash"/>
            <a:round/>
          </a:ln>
        </p:spPr>
        <p:txBody>
          <a:bodyPr lIns="0" tIns="0" rIns="0" bIns="0" anchor="ct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sym typeface="Arial" panose="020B0604020202020204" pitchFamily="34" charset="0"/>
            </a:endParaRPr>
          </a:p>
        </p:txBody>
      </p:sp>
      <p:pic>
        <p:nvPicPr>
          <p:cNvPr id="5" name="图片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14612" y="2903619"/>
            <a:ext cx="1694492" cy="1322130"/>
          </a:xfrm>
          <a:prstGeom prst="rect">
            <a:avLst/>
          </a:prstGeom>
        </p:spPr>
      </p:pic>
      <p:pic>
        <p:nvPicPr>
          <p:cNvPr id="6" name="图片 5"/>
          <p:cNvPicPr>
            <a:picLocks noChangeAspect="1"/>
          </p:cNvPicPr>
          <p:nvPr/>
        </p:nvPicPr>
        <p:blipFill>
          <a:blip r:embed="rId4"/>
          <a:stretch>
            <a:fillRect/>
          </a:stretch>
        </p:blipFill>
        <p:spPr>
          <a:xfrm flipH="1">
            <a:off x="2390406" y="4225749"/>
            <a:ext cx="365399" cy="369328"/>
          </a:xfrm>
          <a:prstGeom prst="rect">
            <a:avLst/>
          </a:prstGeom>
        </p:spPr>
      </p:pic>
      <p:pic>
        <p:nvPicPr>
          <p:cNvPr id="8" name="图片 7"/>
          <p:cNvPicPr>
            <a:picLocks noChangeAspect="1"/>
          </p:cNvPicPr>
          <p:nvPr/>
        </p:nvPicPr>
        <p:blipFill>
          <a:blip r:embed="rId4"/>
          <a:stretch>
            <a:fillRect/>
          </a:stretch>
        </p:blipFill>
        <p:spPr>
          <a:xfrm flipH="1">
            <a:off x="9541704" y="4302915"/>
            <a:ext cx="365399" cy="369328"/>
          </a:xfrm>
          <a:prstGeom prst="rect">
            <a:avLst/>
          </a:prstGeom>
        </p:spPr>
      </p:pic>
      <p:pic>
        <p:nvPicPr>
          <p:cNvPr id="9" name="图片 8"/>
          <p:cNvPicPr>
            <a:picLocks noChangeAspect="1"/>
          </p:cNvPicPr>
          <p:nvPr/>
        </p:nvPicPr>
        <p:blipFill>
          <a:blip r:embed="rId4"/>
          <a:stretch>
            <a:fillRect/>
          </a:stretch>
        </p:blipFill>
        <p:spPr>
          <a:xfrm flipH="1">
            <a:off x="5940081" y="3283804"/>
            <a:ext cx="365399" cy="369328"/>
          </a:xfrm>
          <a:prstGeom prst="rect">
            <a:avLst/>
          </a:prstGeom>
        </p:spPr>
      </p:pic>
      <p:sp>
        <p:nvSpPr>
          <p:cNvPr id="12" name="矩形 11"/>
          <p:cNvSpPr/>
          <p:nvPr/>
        </p:nvSpPr>
        <p:spPr>
          <a:xfrm>
            <a:off x="868221" y="4798571"/>
            <a:ext cx="3491789"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000" b="1" i="0" u="none" strike="noStrike" kern="1200" cap="none" spc="0" normalizeH="0" baseline="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Dùng</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từ</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để</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gọi</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“ơi”,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từ</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cầu</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khiến</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đừng</a:t>
            </a:r>
            <a:r>
              <a:rPr kumimoji="0" lang="vi-VN" altLang="zh-CN" sz="20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câu </a:t>
            </a:r>
            <a:r>
              <a:rPr kumimoji="0" lang="vi-VN" altLang="zh-CN" sz="20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hỏi</a:t>
            </a:r>
            <a:r>
              <a:rPr kumimoji="0" lang="zh-CN" altLang="en-US" sz="2000" b="1" i="0" u="none" strike="noStrike" kern="1200" cap="none" spc="0" normalizeH="0" baseline="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r>
            <a:br>
              <a:rPr kumimoji="0" lang="zh-CN" altLang="en-US" sz="2000" b="1" i="0" u="none" strike="noStrike" kern="1200" cap="none" spc="0" normalizeH="0" baseline="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br>
            <a:endParaRPr kumimoji="0" lang="zh-CN" altLang="en-US" sz="2000" b="1" i="0" u="none" strike="noStrike" kern="1200" cap="none" spc="0" normalizeH="0" baseline="0" noProof="0" dirty="0">
              <a:ln>
                <a:noFill/>
              </a:ln>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4" name="矩形 13"/>
          <p:cNvSpPr/>
          <p:nvPr/>
        </p:nvSpPr>
        <p:spPr>
          <a:xfrm>
            <a:off x="4395720" y="2171822"/>
            <a:ext cx="3333562" cy="1015663"/>
          </a:xfrm>
          <a:prstGeom prst="rect">
            <a:avLst/>
          </a:prstGeom>
        </p:spPr>
        <p:txBody>
          <a:bodyPr wrap="square">
            <a:spAutoFit/>
          </a:bodyPr>
          <a:lstStyle/>
          <a:p>
            <a:pPr lvl="0" algn="ctr">
              <a:defRPr/>
            </a:pP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Thể</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hiện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sự</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cởi</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mở</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thân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thiện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như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lời</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trò</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chuyện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tâm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tình</a:t>
            </a:r>
            <a:endParaRPr lang="zh-CN" altLang="en-US" sz="2000" b="1" dirty="0">
              <a:latin typeface="Arial" panose="020B0604020202020204" pitchFamily="34" charset="0"/>
              <a:cs typeface="Arial" panose="020B0604020202020204" pitchFamily="34" charset="0"/>
              <a:sym typeface="Arial" panose="020B0604020202020204" pitchFamily="34" charset="0"/>
            </a:endParaRPr>
          </a:p>
        </p:txBody>
      </p:sp>
      <p:sp>
        <p:nvSpPr>
          <p:cNvPr id="16" name="矩形 15"/>
          <p:cNvSpPr/>
          <p:nvPr/>
        </p:nvSpPr>
        <p:spPr>
          <a:xfrm>
            <a:off x="8396182" y="4774865"/>
            <a:ext cx="3491789" cy="1015663"/>
          </a:xfrm>
          <a:prstGeom prst="rect">
            <a:avLst/>
          </a:prstGeom>
        </p:spPr>
        <p:txBody>
          <a:bodyPr wrap="square">
            <a:spAutoFit/>
          </a:bodyPr>
          <a:lstStyle/>
          <a:p>
            <a:pPr lvl="0" algn="ctr">
              <a:defRPr/>
            </a:pP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Cách</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lập</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luận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rất</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thuyết</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phục</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gần</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gũi</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có</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lí</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mà</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hài</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hước</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dí</a:t>
            </a:r>
            <a:r>
              <a:rPr lang="vi-VN" altLang="zh-CN" sz="2000" b="1" dirty="0">
                <a:ea typeface="汉仪小麦体简" panose="00020600040101010101" pitchFamily="18" charset="-122"/>
                <a:cs typeface="Arial" panose="020B0604020202020204" pitchFamily="34" charset="0"/>
                <a:sym typeface="Arial" panose="020B0604020202020204" pitchFamily="34" charset="0"/>
              </a:rPr>
              <a:t> </a:t>
            </a:r>
            <a:r>
              <a:rPr lang="vi-VN" altLang="zh-CN" sz="2000" b="1" dirty="0" err="1">
                <a:ea typeface="汉仪小麦体简" panose="00020600040101010101" pitchFamily="18" charset="-122"/>
                <a:cs typeface="Arial" panose="020B0604020202020204" pitchFamily="34" charset="0"/>
                <a:sym typeface="Arial" panose="020B0604020202020204" pitchFamily="34" charset="0"/>
              </a:rPr>
              <a:t>dỏm</a:t>
            </a:r>
            <a:endParaRPr lang="zh-CN" altLang="en-US" sz="2000" b="1" dirty="0">
              <a:latin typeface="Arial" panose="020B0604020202020204" pitchFamily="34" charset="0"/>
              <a:cs typeface="Arial" panose="020B0604020202020204" pitchFamily="34" charset="0"/>
              <a:sym typeface="Arial" panose="020B0604020202020204" pitchFamily="34" charset="0"/>
            </a:endParaRPr>
          </a:p>
        </p:txBody>
      </p:sp>
      <p:sp>
        <p:nvSpPr>
          <p:cNvPr id="17" name="文本框 16"/>
          <p:cNvSpPr txBox="1"/>
          <p:nvPr/>
        </p:nvSpPr>
        <p:spPr>
          <a:xfrm>
            <a:off x="550683" y="0"/>
            <a:ext cx="9173720" cy="646331"/>
          </a:xfrm>
          <a:prstGeom prst="rect">
            <a:avLst/>
          </a:prstGeom>
          <a:noFill/>
        </p:spPr>
        <p:txBody>
          <a:bodyPr wrap="square" rtlCol="0">
            <a:spAutoFit/>
          </a:bodyPr>
          <a:lstStyle/>
          <a:p>
            <a:r>
              <a:rPr lang="en-US" sz="3600" b="1" dirty="0">
                <a:latin typeface="Arial" pitchFamily="34" charset="0"/>
                <a:cs typeface="Arial" pitchFamily="34" charset="0"/>
              </a:rPr>
              <a:t>a. </a:t>
            </a:r>
            <a:r>
              <a:rPr lang="en-US" sz="3600" b="1" dirty="0" err="1">
                <a:latin typeface="Arial" pitchFamily="34" charset="0"/>
                <a:cs typeface="Arial" pitchFamily="34" charset="0"/>
              </a:rPr>
              <a:t>Thái</a:t>
            </a:r>
            <a:r>
              <a:rPr lang="en-US" sz="3600" b="1" dirty="0">
                <a:latin typeface="Arial" pitchFamily="34" charset="0"/>
                <a:cs typeface="Arial" pitchFamily="34" charset="0"/>
              </a:rPr>
              <a:t> </a:t>
            </a:r>
            <a:r>
              <a:rPr lang="en-US" sz="3600" b="1" dirty="0" err="1">
                <a:latin typeface="Arial" pitchFamily="34" charset="0"/>
                <a:cs typeface="Arial" pitchFamily="34" charset="0"/>
              </a:rPr>
              <a:t>độ</a:t>
            </a:r>
            <a:r>
              <a:rPr lang="en-US" sz="3600" b="1" dirty="0">
                <a:latin typeface="Arial" pitchFamily="34" charset="0"/>
                <a:cs typeface="Arial" pitchFamily="34" charset="0"/>
              </a:rPr>
              <a:t> </a:t>
            </a:r>
            <a:r>
              <a:rPr lang="en-US" sz="3600" b="1" dirty="0" err="1">
                <a:latin typeface="Arial" pitchFamily="34" charset="0"/>
                <a:cs typeface="Arial" pitchFamily="34" charset="0"/>
              </a:rPr>
              <a:t>đối</a:t>
            </a:r>
            <a:r>
              <a:rPr lang="en-US" sz="3600" b="1" dirty="0">
                <a:latin typeface="Arial" pitchFamily="34" charset="0"/>
                <a:cs typeface="Arial" pitchFamily="34" charset="0"/>
              </a:rPr>
              <a:t> </a:t>
            </a:r>
            <a:r>
              <a:rPr lang="en-US" sz="3600" b="1" dirty="0" err="1">
                <a:latin typeface="Arial" pitchFamily="34" charset="0"/>
                <a:cs typeface="Arial" pitchFamily="34" charset="0"/>
              </a:rPr>
              <a:t>với</a:t>
            </a:r>
            <a:r>
              <a:rPr lang="en-US" sz="3600" b="1" dirty="0">
                <a:latin typeface="Arial" pitchFamily="34" charset="0"/>
                <a:cs typeface="Arial" pitchFamily="34" charset="0"/>
              </a:rPr>
              <a:t> </a:t>
            </a:r>
            <a:r>
              <a:rPr lang="en-US" sz="3600" b="1" dirty="0" err="1">
                <a:latin typeface="Arial" pitchFamily="34" charset="0"/>
                <a:cs typeface="Arial" pitchFamily="34" charset="0"/>
              </a:rPr>
              <a:t>các</a:t>
            </a:r>
            <a:r>
              <a:rPr lang="en-US" sz="3600" b="1" dirty="0">
                <a:latin typeface="Arial" pitchFamily="34" charset="0"/>
                <a:cs typeface="Arial" pitchFamily="34" charset="0"/>
              </a:rPr>
              <a:t> </a:t>
            </a:r>
            <a:r>
              <a:rPr lang="en-US" sz="3600" b="1" dirty="0" err="1">
                <a:latin typeface="Arial" pitchFamily="34" charset="0"/>
                <a:cs typeface="Arial" pitchFamily="34" charset="0"/>
              </a:rPr>
              <a:t>bạn</a:t>
            </a:r>
            <a:r>
              <a:rPr lang="en-US" sz="3600" b="1" dirty="0">
                <a:latin typeface="Arial" pitchFamily="34" charset="0"/>
                <a:cs typeface="Arial" pitchFamily="34" charset="0"/>
              </a:rPr>
              <a:t> </a:t>
            </a:r>
            <a:r>
              <a:rPr lang="en-US" sz="3600" b="1" dirty="0" err="1">
                <a:latin typeface="Arial" pitchFamily="34" charset="0"/>
                <a:cs typeface="Arial" pitchFamily="34" charset="0"/>
              </a:rPr>
              <a:t>bắt</a:t>
            </a:r>
            <a:r>
              <a:rPr lang="en-US" sz="3600" b="1" dirty="0">
                <a:latin typeface="Arial" pitchFamily="34" charset="0"/>
                <a:cs typeface="Arial" pitchFamily="34" charset="0"/>
              </a:rPr>
              <a:t> </a:t>
            </a:r>
            <a:r>
              <a:rPr lang="en-US" sz="3600" b="1" dirty="0" err="1">
                <a:latin typeface="Arial" pitchFamily="34" charset="0"/>
                <a:cs typeface="Arial" pitchFamily="34" charset="0"/>
              </a:rPr>
              <a:t>nạt</a:t>
            </a:r>
            <a:r>
              <a:rPr lang="en-US" sz="3600" b="1" dirty="0">
                <a:latin typeface="Arial" pitchFamily="34" charset="0"/>
                <a:cs typeface="Arial" pitchFamily="34" charset="0"/>
              </a:rPr>
              <a:t>:</a:t>
            </a:r>
            <a:endParaRPr lang="vi-VN" sz="3600" b="1" dirty="0">
              <a:latin typeface="Arial" pitchFamily="34" charset="0"/>
              <a:cs typeface="Arial" pitchFamily="34" charset="0"/>
            </a:endParaRPr>
          </a:p>
        </p:txBody>
      </p:sp>
      <p:pic>
        <p:nvPicPr>
          <p:cNvPr id="18" name="图片 4">
            <a:extLst>
              <a:ext uri="{FF2B5EF4-FFF2-40B4-BE49-F238E27FC236}">
                <a16:creationId xmlns:a16="http://schemas.microsoft.com/office/drawing/2014/main" xmlns="" id="{A3029676-077A-4A90-9F9D-D7E171D89A77}"/>
              </a:ext>
            </a:extLst>
          </p:cNvPr>
          <p:cNvPicPr>
            <a:picLocks noChangeAspect="1"/>
          </p:cNvPicPr>
          <p:nvPr/>
        </p:nvPicPr>
        <p:blipFill>
          <a:blip r:embed="rId5"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p:blipFill>
        <p:spPr>
          <a:xfrm>
            <a:off x="5410973" y="3813609"/>
            <a:ext cx="1789014" cy="1193607"/>
          </a:xfrm>
          <a:prstGeom prst="rect">
            <a:avLst/>
          </a:prstGeom>
        </p:spPr>
      </p:pic>
      <p:pic>
        <p:nvPicPr>
          <p:cNvPr id="19" name="图片 4">
            <a:extLst>
              <a:ext uri="{FF2B5EF4-FFF2-40B4-BE49-F238E27FC236}">
                <a16:creationId xmlns:a16="http://schemas.microsoft.com/office/drawing/2014/main" xmlns="" id="{E5923AC9-3C72-4FD0-9228-8D2A23A5812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9153083" y="3070299"/>
            <a:ext cx="1404143" cy="1128982"/>
          </a:xfrm>
          <a:prstGeom prst="rect">
            <a:avLst/>
          </a:prstGeom>
        </p:spPr>
      </p:pic>
    </p:spTree>
    <p:extLst>
      <p:ext uri="{BB962C8B-B14F-4D97-AF65-F5344CB8AC3E}">
        <p14:creationId xmlns:p14="http://schemas.microsoft.com/office/powerpoint/2010/main" val="28266549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750" fill="hold"/>
                                        <p:tgtEl>
                                          <p:spTgt spid="6"/>
                                        </p:tgtEl>
                                        <p:attrNameLst>
                                          <p:attrName>ppt_w</p:attrName>
                                        </p:attrNameLst>
                                      </p:cBhvr>
                                      <p:tavLst>
                                        <p:tav tm="0">
                                          <p:val>
                                            <p:fltVal val="0"/>
                                          </p:val>
                                        </p:tav>
                                        <p:tav tm="100000">
                                          <p:val>
                                            <p:strVal val="#ppt_w"/>
                                          </p:val>
                                        </p:tav>
                                      </p:tavLst>
                                    </p:anim>
                                    <p:anim calcmode="lin" valueType="num">
                                      <p:cBhvr>
                                        <p:cTn id="13" dur="750" fill="hold"/>
                                        <p:tgtEl>
                                          <p:spTgt spid="6"/>
                                        </p:tgtEl>
                                        <p:attrNameLst>
                                          <p:attrName>ppt_h</p:attrName>
                                        </p:attrNameLst>
                                      </p:cBhvr>
                                      <p:tavLst>
                                        <p:tav tm="0">
                                          <p:val>
                                            <p:fltVal val="0"/>
                                          </p:val>
                                        </p:tav>
                                        <p:tav tm="100000">
                                          <p:val>
                                            <p:strVal val="#ppt_h"/>
                                          </p:val>
                                        </p:tav>
                                      </p:tavLst>
                                    </p:anim>
                                    <p:anim calcmode="lin" valueType="num">
                                      <p:cBhvr>
                                        <p:cTn id="14" dur="750" fill="hold"/>
                                        <p:tgtEl>
                                          <p:spTgt spid="6"/>
                                        </p:tgtEl>
                                        <p:attrNameLst>
                                          <p:attrName>style.rotation</p:attrName>
                                        </p:attrNameLst>
                                      </p:cBhvr>
                                      <p:tavLst>
                                        <p:tav tm="0">
                                          <p:val>
                                            <p:fltVal val="90"/>
                                          </p:val>
                                        </p:tav>
                                        <p:tav tm="100000">
                                          <p:val>
                                            <p:fltVal val="0"/>
                                          </p:val>
                                        </p:tav>
                                      </p:tavLst>
                                    </p:anim>
                                    <p:animEffect transition="in" filter="fade">
                                      <p:cBhvr>
                                        <p:cTn id="15" dur="750"/>
                                        <p:tgtEl>
                                          <p:spTgt spid="6"/>
                                        </p:tgtEl>
                                      </p:cBhvr>
                                    </p:animEffec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anim calcmode="lin" valueType="num">
                                      <p:cBhvr>
                                        <p:cTn id="19" dur="750" fill="hold"/>
                                        <p:tgtEl>
                                          <p:spTgt spid="5"/>
                                        </p:tgtEl>
                                        <p:attrNameLst>
                                          <p:attrName>ppt_x</p:attrName>
                                        </p:attrNameLst>
                                      </p:cBhvr>
                                      <p:tavLst>
                                        <p:tav tm="0">
                                          <p:val>
                                            <p:strVal val="#ppt_x"/>
                                          </p:val>
                                        </p:tav>
                                        <p:tav tm="100000">
                                          <p:val>
                                            <p:strVal val="#ppt_x"/>
                                          </p:val>
                                        </p:tav>
                                      </p:tavLst>
                                    </p:anim>
                                    <p:anim calcmode="lin" valueType="num">
                                      <p:cBhvr>
                                        <p:cTn id="20" dur="750" fill="hold"/>
                                        <p:tgtEl>
                                          <p:spTgt spid="5"/>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750" fill="hold"/>
                                        <p:tgtEl>
                                          <p:spTgt spid="12"/>
                                        </p:tgtEl>
                                        <p:attrNameLst>
                                          <p:attrName>ppt_x</p:attrName>
                                        </p:attrNameLst>
                                      </p:cBhvr>
                                      <p:tavLst>
                                        <p:tav tm="0">
                                          <p:val>
                                            <p:strVal val="#ppt_x"/>
                                          </p:val>
                                        </p:tav>
                                        <p:tav tm="100000">
                                          <p:val>
                                            <p:strVal val="#ppt_x"/>
                                          </p:val>
                                        </p:tav>
                                      </p:tavLst>
                                    </p:anim>
                                    <p:anim calcmode="lin" valueType="num">
                                      <p:cBhvr additive="base">
                                        <p:cTn id="24"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fltVal val="0"/>
                                          </p:val>
                                        </p:tav>
                                        <p:tav tm="100000">
                                          <p:val>
                                            <p:strVal val="#ppt_w"/>
                                          </p:val>
                                        </p:tav>
                                      </p:tavLst>
                                    </p:anim>
                                    <p:anim calcmode="lin" valueType="num">
                                      <p:cBhvr>
                                        <p:cTn id="30" dur="750" fill="hold"/>
                                        <p:tgtEl>
                                          <p:spTgt spid="9"/>
                                        </p:tgtEl>
                                        <p:attrNameLst>
                                          <p:attrName>ppt_h</p:attrName>
                                        </p:attrNameLst>
                                      </p:cBhvr>
                                      <p:tavLst>
                                        <p:tav tm="0">
                                          <p:val>
                                            <p:fltVal val="0"/>
                                          </p:val>
                                        </p:tav>
                                        <p:tav tm="100000">
                                          <p:val>
                                            <p:strVal val="#ppt_h"/>
                                          </p:val>
                                        </p:tav>
                                      </p:tavLst>
                                    </p:anim>
                                    <p:anim calcmode="lin" valueType="num">
                                      <p:cBhvr>
                                        <p:cTn id="31" dur="750" fill="hold"/>
                                        <p:tgtEl>
                                          <p:spTgt spid="9"/>
                                        </p:tgtEl>
                                        <p:attrNameLst>
                                          <p:attrName>style.rotation</p:attrName>
                                        </p:attrNameLst>
                                      </p:cBhvr>
                                      <p:tavLst>
                                        <p:tav tm="0">
                                          <p:val>
                                            <p:fltVal val="90"/>
                                          </p:val>
                                        </p:tav>
                                        <p:tav tm="100000">
                                          <p:val>
                                            <p:fltVal val="0"/>
                                          </p:val>
                                        </p:tav>
                                      </p:tavLst>
                                    </p:anim>
                                    <p:animEffect transition="in" filter="fade">
                                      <p:cBhvr>
                                        <p:cTn id="32" dur="750"/>
                                        <p:tgtEl>
                                          <p:spTgt spid="9"/>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750"/>
                                        <p:tgtEl>
                                          <p:spTgt spid="18"/>
                                        </p:tgtEl>
                                      </p:cBhvr>
                                    </p:animEffect>
                                    <p:anim calcmode="lin" valueType="num">
                                      <p:cBhvr>
                                        <p:cTn id="40" dur="750" fill="hold"/>
                                        <p:tgtEl>
                                          <p:spTgt spid="18"/>
                                        </p:tgtEl>
                                        <p:attrNameLst>
                                          <p:attrName>ppt_x</p:attrName>
                                        </p:attrNameLst>
                                      </p:cBhvr>
                                      <p:tavLst>
                                        <p:tav tm="0">
                                          <p:val>
                                            <p:strVal val="#ppt_x"/>
                                          </p:val>
                                        </p:tav>
                                        <p:tav tm="100000">
                                          <p:val>
                                            <p:strVal val="#ppt_x"/>
                                          </p:val>
                                        </p:tav>
                                      </p:tavLst>
                                    </p:anim>
                                    <p:anim calcmode="lin" valueType="num">
                                      <p:cBhvr>
                                        <p:cTn id="41" dur="7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750" fill="hold"/>
                                        <p:tgtEl>
                                          <p:spTgt spid="8"/>
                                        </p:tgtEl>
                                        <p:attrNameLst>
                                          <p:attrName>ppt_w</p:attrName>
                                        </p:attrNameLst>
                                      </p:cBhvr>
                                      <p:tavLst>
                                        <p:tav tm="0">
                                          <p:val>
                                            <p:fltVal val="0"/>
                                          </p:val>
                                        </p:tav>
                                        <p:tav tm="100000">
                                          <p:val>
                                            <p:strVal val="#ppt_w"/>
                                          </p:val>
                                        </p:tav>
                                      </p:tavLst>
                                    </p:anim>
                                    <p:anim calcmode="lin" valueType="num">
                                      <p:cBhvr>
                                        <p:cTn id="47" dur="750" fill="hold"/>
                                        <p:tgtEl>
                                          <p:spTgt spid="8"/>
                                        </p:tgtEl>
                                        <p:attrNameLst>
                                          <p:attrName>ppt_h</p:attrName>
                                        </p:attrNameLst>
                                      </p:cBhvr>
                                      <p:tavLst>
                                        <p:tav tm="0">
                                          <p:val>
                                            <p:fltVal val="0"/>
                                          </p:val>
                                        </p:tav>
                                        <p:tav tm="100000">
                                          <p:val>
                                            <p:strVal val="#ppt_h"/>
                                          </p:val>
                                        </p:tav>
                                      </p:tavLst>
                                    </p:anim>
                                    <p:anim calcmode="lin" valueType="num">
                                      <p:cBhvr>
                                        <p:cTn id="48" dur="750" fill="hold"/>
                                        <p:tgtEl>
                                          <p:spTgt spid="8"/>
                                        </p:tgtEl>
                                        <p:attrNameLst>
                                          <p:attrName>style.rotation</p:attrName>
                                        </p:attrNameLst>
                                      </p:cBhvr>
                                      <p:tavLst>
                                        <p:tav tm="0">
                                          <p:val>
                                            <p:fltVal val="90"/>
                                          </p:val>
                                        </p:tav>
                                        <p:tav tm="100000">
                                          <p:val>
                                            <p:fltVal val="0"/>
                                          </p:val>
                                        </p:tav>
                                      </p:tavLst>
                                    </p:anim>
                                    <p:animEffect transition="in" filter="fade">
                                      <p:cBhvr>
                                        <p:cTn id="49" dur="750"/>
                                        <p:tgtEl>
                                          <p:spTgt spid="8"/>
                                        </p:tgtEl>
                                      </p:cBhvr>
                                    </p:animEffect>
                                  </p:childTnLst>
                                </p:cTn>
                              </p:par>
                              <p:par>
                                <p:cTn id="50" presetID="2" presetClass="entr" presetSubtype="4"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750" fill="hold"/>
                                        <p:tgtEl>
                                          <p:spTgt spid="16"/>
                                        </p:tgtEl>
                                        <p:attrNameLst>
                                          <p:attrName>ppt_x</p:attrName>
                                        </p:attrNameLst>
                                      </p:cBhvr>
                                      <p:tavLst>
                                        <p:tav tm="0">
                                          <p:val>
                                            <p:strVal val="#ppt_x"/>
                                          </p:val>
                                        </p:tav>
                                        <p:tav tm="100000">
                                          <p:val>
                                            <p:strVal val="#ppt_x"/>
                                          </p:val>
                                        </p:tav>
                                      </p:tavLst>
                                    </p:anim>
                                    <p:anim calcmode="lin" valueType="num">
                                      <p:cBhvr additive="base">
                                        <p:cTn id="53" dur="750" fill="hold"/>
                                        <p:tgtEl>
                                          <p:spTgt spid="16"/>
                                        </p:tgtEl>
                                        <p:attrNameLst>
                                          <p:attrName>ppt_y</p:attrName>
                                        </p:attrNameLst>
                                      </p:cBhvr>
                                      <p:tavLst>
                                        <p:tav tm="0">
                                          <p:val>
                                            <p:strVal val="1+#ppt_h/2"/>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750"/>
                                        <p:tgtEl>
                                          <p:spTgt spid="19"/>
                                        </p:tgtEl>
                                      </p:cBhvr>
                                    </p:animEffect>
                                    <p:anim calcmode="lin" valueType="num">
                                      <p:cBhvr>
                                        <p:cTn id="57" dur="750" fill="hold"/>
                                        <p:tgtEl>
                                          <p:spTgt spid="19"/>
                                        </p:tgtEl>
                                        <p:attrNameLst>
                                          <p:attrName>ppt_x</p:attrName>
                                        </p:attrNameLst>
                                      </p:cBhvr>
                                      <p:tavLst>
                                        <p:tav tm="0">
                                          <p:val>
                                            <p:strVal val="#ppt_x"/>
                                          </p:val>
                                        </p:tav>
                                        <p:tav tm="100000">
                                          <p:val>
                                            <p:strVal val="#ppt_x"/>
                                          </p:val>
                                        </p:tav>
                                      </p:tavLst>
                                    </p:anim>
                                    <p:anim calcmode="lin" valueType="num">
                                      <p:cBhvr>
                                        <p:cTn id="58"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图片 3"/>
          <p:cNvPicPr>
            <a:picLocks noChangeAspect="1"/>
          </p:cNvPicPr>
          <p:nvPr/>
        </p:nvPicPr>
        <p:blipFill>
          <a:blip r:embed="rId5"/>
          <a:stretch>
            <a:fillRect/>
          </a:stretch>
        </p:blipFill>
        <p:spPr>
          <a:xfrm>
            <a:off x="219418" y="3064617"/>
            <a:ext cx="1737567" cy="2758388"/>
          </a:xfrm>
          <a:prstGeom prst="rect">
            <a:avLst/>
          </a:prstGeom>
        </p:spPr>
      </p:pic>
      <p:pic>
        <p:nvPicPr>
          <p:cNvPr id="8" name="图片 7"/>
          <p:cNvPicPr>
            <a:picLocks noChangeAspect="1"/>
          </p:cNvPicPr>
          <p:nvPr/>
        </p:nvPicPr>
        <p:blipFill>
          <a:blip r:embed="rId6"/>
          <a:stretch>
            <a:fillRect/>
          </a:stretch>
        </p:blipFill>
        <p:spPr>
          <a:xfrm>
            <a:off x="-1199880" y="259992"/>
            <a:ext cx="875786" cy="353683"/>
          </a:xfrm>
          <a:prstGeom prst="rect">
            <a:avLst/>
          </a:prstGeom>
        </p:spPr>
      </p:pic>
      <p:sp>
        <p:nvSpPr>
          <p:cNvPr id="334" name="文本框 333"/>
          <p:cNvSpPr txBox="1"/>
          <p:nvPr/>
        </p:nvSpPr>
        <p:spPr>
          <a:xfrm>
            <a:off x="4077627" y="1841242"/>
            <a:ext cx="6577415" cy="4462760"/>
          </a:xfrm>
          <a:prstGeom prst="rect">
            <a:avLst/>
          </a:prstGeom>
          <a:noFill/>
        </p:spPr>
        <p:txBody>
          <a:bodyPr wrap="square" rtlCol="0">
            <a:spAutoFit/>
          </a:bodyPr>
          <a:lstStyle/>
          <a:p>
            <a:pPr lvl="0">
              <a:defRPr/>
            </a:pPr>
            <a:r>
              <a:rPr lang="vi-VN" sz="2800" b="1" dirty="0" err="1">
                <a:solidFill>
                  <a:prstClr val="black"/>
                </a:solidFill>
                <a:latin typeface="Arial" pitchFamily="34" charset="0"/>
                <a:cs typeface="Arial" pitchFamily="34" charset="0"/>
              </a:rPr>
              <a:t>Những</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bạn</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nào</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nhút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nhát</a:t>
            </a:r>
            <a:endParaRPr lang="vi-VN" sz="2800" b="1" dirty="0">
              <a:solidFill>
                <a:prstClr val="black"/>
              </a:solidFill>
              <a:latin typeface="Arial" pitchFamily="34" charset="0"/>
              <a:cs typeface="Arial" pitchFamily="34" charset="0"/>
            </a:endParaRPr>
          </a:p>
          <a:p>
            <a:pPr lvl="0">
              <a:defRPr/>
            </a:pPr>
            <a:r>
              <a:rPr lang="vi-VN" sz="2800" b="1" dirty="0" err="1">
                <a:solidFill>
                  <a:prstClr val="black"/>
                </a:solidFill>
                <a:latin typeface="Arial" pitchFamily="34" charset="0"/>
                <a:cs typeface="Arial" pitchFamily="34" charset="0"/>
              </a:rPr>
              <a:t>Thì</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là</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giống</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thỏ</a:t>
            </a:r>
            <a:r>
              <a:rPr lang="vi-VN" sz="2800" b="1" dirty="0">
                <a:solidFill>
                  <a:prstClr val="black"/>
                </a:solidFill>
                <a:latin typeface="Arial" pitchFamily="34" charset="0"/>
                <a:cs typeface="Arial" pitchFamily="34" charset="0"/>
              </a:rPr>
              <a:t> non </a:t>
            </a:r>
          </a:p>
          <a:p>
            <a:pPr lvl="0">
              <a:defRPr/>
            </a:pPr>
            <a:r>
              <a:rPr lang="vi-VN" sz="2800" b="1" dirty="0">
                <a:solidFill>
                  <a:prstClr val="black"/>
                </a:solidFill>
                <a:latin typeface="Arial" pitchFamily="34" charset="0"/>
                <a:cs typeface="Arial" pitchFamily="34" charset="0"/>
              </a:rPr>
              <a:t>Trông </a:t>
            </a:r>
            <a:r>
              <a:rPr lang="vi-VN" sz="2800" b="1" dirty="0" err="1">
                <a:solidFill>
                  <a:prstClr val="black"/>
                </a:solidFill>
                <a:latin typeface="Arial" pitchFamily="34" charset="0"/>
                <a:cs typeface="Arial" pitchFamily="34" charset="0"/>
              </a:rPr>
              <a:t>đáng</a:t>
            </a:r>
            <a:r>
              <a:rPr lang="vi-VN" sz="2800" b="1" dirty="0">
                <a:solidFill>
                  <a:prstClr val="black"/>
                </a:solidFill>
                <a:latin typeface="Arial" pitchFamily="34" charset="0"/>
                <a:cs typeface="Arial" pitchFamily="34" charset="0"/>
              </a:rPr>
              <a:t> yêu </a:t>
            </a:r>
            <a:r>
              <a:rPr lang="vi-VN" sz="2800" b="1" dirty="0" err="1">
                <a:solidFill>
                  <a:prstClr val="black"/>
                </a:solidFill>
                <a:latin typeface="Arial" pitchFamily="34" charset="0"/>
                <a:cs typeface="Arial" pitchFamily="34" charset="0"/>
              </a:rPr>
              <a:t>đấy</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chứ</a:t>
            </a:r>
            <a:r>
              <a:rPr lang="vi-VN" sz="2800" b="1" dirty="0">
                <a:solidFill>
                  <a:prstClr val="black"/>
                </a:solidFill>
                <a:latin typeface="Arial" pitchFamily="34" charset="0"/>
                <a:cs typeface="Arial" pitchFamily="34" charset="0"/>
              </a:rPr>
              <a:t> </a:t>
            </a:r>
          </a:p>
          <a:p>
            <a:pPr lvl="0">
              <a:defRPr/>
            </a:pPr>
            <a:r>
              <a:rPr lang="vi-VN" sz="2800" b="1" dirty="0">
                <a:solidFill>
                  <a:prstClr val="black"/>
                </a:solidFill>
                <a:latin typeface="Arial" pitchFamily="34" charset="0"/>
                <a:cs typeface="Arial" pitchFamily="34" charset="0"/>
              </a:rPr>
              <a:t>Sao không yêu, </a:t>
            </a:r>
            <a:r>
              <a:rPr lang="vi-VN" sz="2800" b="1" dirty="0" err="1">
                <a:solidFill>
                  <a:prstClr val="black"/>
                </a:solidFill>
                <a:latin typeface="Arial" pitchFamily="34" charset="0"/>
                <a:cs typeface="Arial" pitchFamily="34" charset="0"/>
              </a:rPr>
              <a:t>lại</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còn</a:t>
            </a:r>
            <a:r>
              <a:rPr lang="vi-VN" sz="2800" b="1" dirty="0">
                <a:solidFill>
                  <a:prstClr val="black"/>
                </a:solidFill>
                <a:latin typeface="Arial" pitchFamily="34" charset="0"/>
                <a:cs typeface="Arial" pitchFamily="34" charset="0"/>
              </a:rPr>
              <a:t>...?</a:t>
            </a:r>
          </a:p>
          <a:p>
            <a:pPr lvl="0">
              <a:defRPr/>
            </a:pPr>
            <a:r>
              <a:rPr lang="vi-VN" sz="2800" b="1" dirty="0">
                <a:solidFill>
                  <a:prstClr val="black"/>
                </a:solidFill>
                <a:latin typeface="Arial" pitchFamily="34" charset="0"/>
                <a:cs typeface="Arial" pitchFamily="34" charset="0"/>
              </a:rPr>
              <a:t>…</a:t>
            </a:r>
          </a:p>
          <a:p>
            <a:pPr lvl="0">
              <a:defRPr/>
            </a:pPr>
            <a:r>
              <a:rPr lang="vi-VN" sz="2800" b="1" dirty="0" err="1">
                <a:solidFill>
                  <a:prstClr val="black"/>
                </a:solidFill>
                <a:latin typeface="Arial" pitchFamily="34" charset="0"/>
                <a:cs typeface="Arial" pitchFamily="34" charset="0"/>
              </a:rPr>
              <a:t>Bạn</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nào</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bắt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nạt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bạn</a:t>
            </a:r>
            <a:endParaRPr lang="vi-VN" sz="2800" b="1" dirty="0">
              <a:solidFill>
                <a:prstClr val="black"/>
              </a:solidFill>
              <a:latin typeface="Arial" pitchFamily="34" charset="0"/>
              <a:cs typeface="Arial" pitchFamily="34" charset="0"/>
            </a:endParaRPr>
          </a:p>
          <a:p>
            <a:pPr lvl="0">
              <a:defRPr/>
            </a:pPr>
            <a:r>
              <a:rPr lang="vi-VN" sz="2800" b="1" dirty="0" err="1">
                <a:solidFill>
                  <a:prstClr val="black"/>
                </a:solidFill>
                <a:latin typeface="Arial" pitchFamily="34" charset="0"/>
                <a:cs typeface="Arial" pitchFamily="34" charset="0"/>
              </a:rPr>
              <a:t>Cứ</a:t>
            </a:r>
            <a:r>
              <a:rPr lang="vi-VN" sz="2800" b="1" dirty="0">
                <a:solidFill>
                  <a:prstClr val="black"/>
                </a:solidFill>
                <a:latin typeface="Arial" pitchFamily="34" charset="0"/>
                <a:cs typeface="Arial" pitchFamily="34" charset="0"/>
              </a:rPr>
              <a:t> đưa </a:t>
            </a:r>
            <a:r>
              <a:rPr lang="vi-VN" sz="2800" b="1" dirty="0" err="1">
                <a:solidFill>
                  <a:prstClr val="black"/>
                </a:solidFill>
                <a:latin typeface="Arial" pitchFamily="34" charset="0"/>
                <a:cs typeface="Arial" pitchFamily="34" charset="0"/>
              </a:rPr>
              <a:t>bài</a:t>
            </a:r>
            <a:r>
              <a:rPr lang="vi-VN" sz="2800" b="1" dirty="0">
                <a:solidFill>
                  <a:prstClr val="black"/>
                </a:solidFill>
                <a:latin typeface="Arial" pitchFamily="34" charset="0"/>
                <a:cs typeface="Arial" pitchFamily="34" charset="0"/>
              </a:rPr>
              <a:t> thơ </a:t>
            </a:r>
            <a:r>
              <a:rPr lang="vi-VN" sz="2800" b="1" dirty="0" err="1">
                <a:solidFill>
                  <a:prstClr val="black"/>
                </a:solidFill>
                <a:latin typeface="Arial" pitchFamily="34" charset="0"/>
                <a:cs typeface="Arial" pitchFamily="34" charset="0"/>
              </a:rPr>
              <a:t>này</a:t>
            </a:r>
            <a:endParaRPr lang="vi-VN" sz="2800" b="1" dirty="0">
              <a:solidFill>
                <a:prstClr val="black"/>
              </a:solidFill>
              <a:latin typeface="Arial" pitchFamily="34" charset="0"/>
              <a:cs typeface="Arial" pitchFamily="34" charset="0"/>
            </a:endParaRPr>
          </a:p>
          <a:p>
            <a:pPr lvl="0">
              <a:defRPr/>
            </a:pPr>
            <a:r>
              <a:rPr lang="vi-VN" sz="2800" b="1" dirty="0" err="1">
                <a:solidFill>
                  <a:prstClr val="black"/>
                </a:solidFill>
                <a:latin typeface="Arial" pitchFamily="34" charset="0"/>
                <a:cs typeface="Arial" pitchFamily="34" charset="0"/>
              </a:rPr>
              <a:t>Bảo</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nếu</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cần</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bắt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nạt</a:t>
            </a:r>
            <a:endParaRPr lang="vi-VN" sz="2800" b="1" dirty="0">
              <a:solidFill>
                <a:prstClr val="black"/>
              </a:solidFill>
              <a:latin typeface="Arial" pitchFamily="34" charset="0"/>
              <a:cs typeface="Arial" pitchFamily="34" charset="0"/>
            </a:endParaRPr>
          </a:p>
          <a:p>
            <a:pPr lvl="0">
              <a:defRPr/>
            </a:pPr>
            <a:r>
              <a:rPr lang="vi-VN" sz="2800" b="1" dirty="0" err="1">
                <a:solidFill>
                  <a:prstClr val="black"/>
                </a:solidFill>
                <a:latin typeface="Arial" pitchFamily="34" charset="0"/>
                <a:cs typeface="Arial" pitchFamily="34" charset="0"/>
              </a:rPr>
              <a:t>Thì</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đến</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gặp</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tớ</a:t>
            </a:r>
            <a:r>
              <a:rPr lang="vi-VN" sz="2800" b="1" dirty="0">
                <a:solidFill>
                  <a:prstClr val="black"/>
                </a:solidFill>
                <a:latin typeface="Arial" pitchFamily="34" charset="0"/>
                <a:cs typeface="Arial" pitchFamily="34" charset="0"/>
              </a:rPr>
              <a:t> ngay</a:t>
            </a:r>
          </a:p>
          <a:p>
            <a:pPr lvl="0">
              <a:defRPr/>
            </a:pPr>
            <a:endParaRPr lang="vi-VN" sz="3200" dirty="0"/>
          </a:p>
        </p:txBody>
      </p:sp>
      <p:sp>
        <p:nvSpPr>
          <p:cNvPr id="10" name="文本框 16">
            <a:extLst>
              <a:ext uri="{FF2B5EF4-FFF2-40B4-BE49-F238E27FC236}">
                <a16:creationId xmlns:a16="http://schemas.microsoft.com/office/drawing/2014/main" xmlns="" id="{F0AC263E-C319-4E9C-A567-86E7599CB06C}"/>
              </a:ext>
            </a:extLst>
          </p:cNvPr>
          <p:cNvSpPr txBox="1"/>
          <p:nvPr/>
        </p:nvSpPr>
        <p:spPr>
          <a:xfrm>
            <a:off x="907517" y="113667"/>
            <a:ext cx="9173720" cy="646331"/>
          </a:xfrm>
          <a:prstGeom prst="rect">
            <a:avLst/>
          </a:prstGeom>
          <a:noFill/>
        </p:spPr>
        <p:txBody>
          <a:bodyPr wrap="square" rtlCol="0">
            <a:spAutoFit/>
          </a:bodyPr>
          <a:lstStyle/>
          <a:p>
            <a:r>
              <a:rPr lang="en-US" sz="3600" b="1" dirty="0">
                <a:latin typeface="Arial" pitchFamily="34" charset="0"/>
                <a:cs typeface="Arial" pitchFamily="34" charset="0"/>
              </a:rPr>
              <a:t>b. </a:t>
            </a:r>
            <a:r>
              <a:rPr lang="en-US" sz="3600" b="1" dirty="0" err="1">
                <a:latin typeface="Arial" pitchFamily="34" charset="0"/>
                <a:cs typeface="Arial" pitchFamily="34" charset="0"/>
              </a:rPr>
              <a:t>Thái</a:t>
            </a:r>
            <a:r>
              <a:rPr lang="en-US" sz="3600" b="1" dirty="0">
                <a:latin typeface="Arial" pitchFamily="34" charset="0"/>
                <a:cs typeface="Arial" pitchFamily="34" charset="0"/>
              </a:rPr>
              <a:t> </a:t>
            </a:r>
            <a:r>
              <a:rPr lang="en-US" sz="3600" b="1" dirty="0" err="1">
                <a:latin typeface="Arial" pitchFamily="34" charset="0"/>
                <a:cs typeface="Arial" pitchFamily="34" charset="0"/>
              </a:rPr>
              <a:t>độ</a:t>
            </a:r>
            <a:r>
              <a:rPr lang="en-US" sz="3600" b="1" dirty="0">
                <a:latin typeface="Arial" pitchFamily="34" charset="0"/>
                <a:cs typeface="Arial" pitchFamily="34" charset="0"/>
              </a:rPr>
              <a:t> </a:t>
            </a:r>
            <a:r>
              <a:rPr lang="en-US" sz="3600" b="1" dirty="0" err="1">
                <a:latin typeface="Arial" pitchFamily="34" charset="0"/>
                <a:cs typeface="Arial" pitchFamily="34" charset="0"/>
              </a:rPr>
              <a:t>đối</a:t>
            </a:r>
            <a:r>
              <a:rPr lang="en-US" sz="3600" b="1" dirty="0">
                <a:latin typeface="Arial" pitchFamily="34" charset="0"/>
                <a:cs typeface="Arial" pitchFamily="34" charset="0"/>
              </a:rPr>
              <a:t> </a:t>
            </a:r>
            <a:r>
              <a:rPr lang="en-US" sz="3600" b="1" dirty="0" err="1">
                <a:latin typeface="Arial" pitchFamily="34" charset="0"/>
                <a:cs typeface="Arial" pitchFamily="34" charset="0"/>
              </a:rPr>
              <a:t>với</a:t>
            </a:r>
            <a:r>
              <a:rPr lang="en-US" sz="3600" b="1" dirty="0">
                <a:latin typeface="Arial" pitchFamily="34" charset="0"/>
                <a:cs typeface="Arial" pitchFamily="34" charset="0"/>
              </a:rPr>
              <a:t> </a:t>
            </a:r>
            <a:r>
              <a:rPr lang="en-US" sz="3600" b="1" dirty="0" err="1">
                <a:latin typeface="Arial" pitchFamily="34" charset="0"/>
                <a:cs typeface="Arial" pitchFamily="34" charset="0"/>
              </a:rPr>
              <a:t>các</a:t>
            </a:r>
            <a:r>
              <a:rPr lang="en-US" sz="3600" b="1" dirty="0">
                <a:latin typeface="Arial" pitchFamily="34" charset="0"/>
                <a:cs typeface="Arial" pitchFamily="34" charset="0"/>
              </a:rPr>
              <a:t> </a:t>
            </a:r>
            <a:r>
              <a:rPr lang="en-US" sz="3600" b="1" dirty="0" err="1">
                <a:latin typeface="Arial" pitchFamily="34" charset="0"/>
                <a:cs typeface="Arial" pitchFamily="34" charset="0"/>
              </a:rPr>
              <a:t>bạn</a:t>
            </a:r>
            <a:r>
              <a:rPr lang="en-US" sz="3600" b="1" dirty="0">
                <a:latin typeface="Arial" pitchFamily="34" charset="0"/>
                <a:cs typeface="Arial" pitchFamily="34" charset="0"/>
              </a:rPr>
              <a:t> </a:t>
            </a:r>
            <a:r>
              <a:rPr lang="en-US" sz="3600" b="1" dirty="0" err="1">
                <a:latin typeface="Arial" pitchFamily="34" charset="0"/>
                <a:cs typeface="Arial" pitchFamily="34" charset="0"/>
              </a:rPr>
              <a:t>bị</a:t>
            </a:r>
            <a:r>
              <a:rPr lang="en-US" sz="3600" b="1" dirty="0">
                <a:latin typeface="Arial" pitchFamily="34" charset="0"/>
                <a:cs typeface="Arial" pitchFamily="34" charset="0"/>
              </a:rPr>
              <a:t> </a:t>
            </a:r>
            <a:r>
              <a:rPr lang="en-US" sz="3600" b="1" dirty="0" err="1">
                <a:latin typeface="Arial" pitchFamily="34" charset="0"/>
                <a:cs typeface="Arial" pitchFamily="34" charset="0"/>
              </a:rPr>
              <a:t>bắt</a:t>
            </a:r>
            <a:r>
              <a:rPr lang="en-US" sz="3600" b="1" dirty="0">
                <a:latin typeface="Arial" pitchFamily="34" charset="0"/>
                <a:cs typeface="Arial" pitchFamily="34" charset="0"/>
              </a:rPr>
              <a:t> </a:t>
            </a:r>
            <a:r>
              <a:rPr lang="en-US" sz="3600" b="1" dirty="0" err="1">
                <a:latin typeface="Arial" pitchFamily="34" charset="0"/>
                <a:cs typeface="Arial" pitchFamily="34" charset="0"/>
              </a:rPr>
              <a:t>nạt</a:t>
            </a:r>
            <a:r>
              <a:rPr lang="en-US" sz="3600" b="1" dirty="0">
                <a:latin typeface="Arial" pitchFamily="34" charset="0"/>
                <a:cs typeface="Arial" pitchFamily="34" charset="0"/>
              </a:rPr>
              <a:t>:</a:t>
            </a:r>
            <a:endParaRPr lang="vi-VN" sz="3600" b="1" dirty="0">
              <a:latin typeface="Arial" pitchFamily="34" charset="0"/>
              <a:cs typeface="Arial" pitchFamily="34" charset="0"/>
            </a:endParaRPr>
          </a:p>
        </p:txBody>
      </p:sp>
      <p:pic>
        <p:nvPicPr>
          <p:cNvPr id="2050" name="Picture 2" descr="White cute rabbit Royalty Free Vector Image - VectorStock">
            <a:extLst>
              <a:ext uri="{FF2B5EF4-FFF2-40B4-BE49-F238E27FC236}">
                <a16:creationId xmlns:a16="http://schemas.microsoft.com/office/drawing/2014/main" xmlns="" id="{5BDB5AC1-4517-4708-90B5-6C8DED7B55BA}"/>
              </a:ext>
            </a:extLst>
          </p:cNvPr>
          <p:cNvPicPr>
            <a:picLocks noChangeAspect="1" noChangeArrowheads="1"/>
          </p:cNvPicPr>
          <p:nvPr/>
        </p:nvPicPr>
        <p:blipFill rotWithShape="1">
          <a:blip r:embed="rId7">
            <a:clrChange>
              <a:clrFrom>
                <a:srgbClr val="B0E0EC"/>
              </a:clrFrom>
              <a:clrTo>
                <a:srgbClr val="B0E0EC">
                  <a:alpha val="0"/>
                </a:srgbClr>
              </a:clrTo>
            </a:clrChange>
            <a:extLst>
              <a:ext uri="{28A0092B-C50C-407E-A947-70E740481C1C}">
                <a14:useLocalDpi xmlns:a14="http://schemas.microsoft.com/office/drawing/2010/main" val="0"/>
              </a:ext>
            </a:extLst>
          </a:blip>
          <a:srcRect b="15092"/>
          <a:stretch/>
        </p:blipFill>
        <p:spPr bwMode="auto">
          <a:xfrm>
            <a:off x="7552250" y="1358219"/>
            <a:ext cx="5057975" cy="4638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34"/>
                                        </p:tgtEl>
                                        <p:attrNameLst>
                                          <p:attrName>style.visibility</p:attrName>
                                        </p:attrNameLst>
                                      </p:cBhvr>
                                      <p:to>
                                        <p:strVal val="visible"/>
                                      </p:to>
                                    </p:set>
                                    <p:anim calcmode="lin" valueType="num">
                                      <p:cBhvr>
                                        <p:cTn id="7" dur="500" fill="hold"/>
                                        <p:tgtEl>
                                          <p:spTgt spid="33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4"/>
                                        </p:tgtEl>
                                        <p:attrNameLst>
                                          <p:attrName>ppt_y</p:attrName>
                                        </p:attrNameLst>
                                      </p:cBhvr>
                                      <p:tavLst>
                                        <p:tav tm="0">
                                          <p:val>
                                            <p:strVal val="#ppt_y"/>
                                          </p:val>
                                        </p:tav>
                                        <p:tav tm="100000">
                                          <p:val>
                                            <p:strVal val="#ppt_y"/>
                                          </p:val>
                                        </p:tav>
                                      </p:tavLst>
                                    </p:anim>
                                    <p:anim calcmode="lin" valueType="num">
                                      <p:cBhvr>
                                        <p:cTn id="9" dur="500" fill="hold"/>
                                        <p:tgtEl>
                                          <p:spTgt spid="33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 búp bê, đồ họa véc-tơ&#10;&#10;Mô tả được tạo tự động">
            <a:extLst>
              <a:ext uri="{FF2B5EF4-FFF2-40B4-BE49-F238E27FC236}">
                <a16:creationId xmlns:a16="http://schemas.microsoft.com/office/drawing/2014/main" xmlns="" id="{8811494C-3761-40BE-9201-190EEFBFD45A}"/>
              </a:ext>
            </a:extLst>
          </p:cNvPr>
          <p:cNvPicPr>
            <a:picLocks noChangeAspect="1"/>
          </p:cNvPicPr>
          <p:nvPr/>
        </p:nvPicPr>
        <p:blipFill>
          <a:blip r:embed="rId2">
            <a:clrChange>
              <a:clrFrom>
                <a:srgbClr val="EBEBEB"/>
              </a:clrFrom>
              <a:clrTo>
                <a:srgbClr val="EBEBEB">
                  <a:alpha val="0"/>
                </a:srgbClr>
              </a:clrTo>
            </a:clrChange>
            <a:extLst>
              <a:ext uri="{BEBA8EAE-BF5A-486C-A8C5-ECC9F3942E4B}">
                <a14:imgProps xmlns:a14="http://schemas.microsoft.com/office/drawing/2010/main">
                  <a14:imgLayer r:embed="rId3">
                    <a14:imgEffect>
                      <a14:backgroundRemoval t="10000" b="96897" l="10000" r="97791">
                        <a14:foregroundMark x1="24070" y1="38448" x2="24070" y2="38448"/>
                        <a14:foregroundMark x1="27791" y1="28448" x2="27791" y2="28448"/>
                        <a14:foregroundMark x1="23256" y1="25000" x2="23256" y2="25000"/>
                        <a14:foregroundMark x1="26977" y1="57241" x2="26977" y2="57241"/>
                        <a14:foregroundMark x1="26977" y1="56379" x2="26977" y2="56379"/>
                        <a14:foregroundMark x1="26977" y1="77586" x2="26977" y2="77586"/>
                        <a14:foregroundMark x1="26628" y1="89828" x2="26628" y2="89828"/>
                        <a14:foregroundMark x1="29070" y1="87241" x2="29070" y2="87241"/>
                        <a14:foregroundMark x1="30581" y1="88621" x2="30581" y2="88621"/>
                        <a14:foregroundMark x1="29419" y1="95517" x2="29419" y2="95517"/>
                        <a14:foregroundMark x1="50698" y1="57241" x2="50698" y2="57241"/>
                        <a14:foregroundMark x1="49535" y1="62931" x2="49535" y2="62931"/>
                        <a14:foregroundMark x1="49302" y1="62414" x2="49302" y2="62414"/>
                        <a14:foregroundMark x1="46744" y1="92586" x2="46744" y2="92586"/>
                        <a14:foregroundMark x1="47907" y1="68621" x2="47907" y2="68621"/>
                        <a14:foregroundMark x1="53721" y1="91724" x2="53721" y2="91724"/>
                        <a14:foregroundMark x1="76860" y1="54138" x2="76860" y2="54138"/>
                        <a14:foregroundMark x1="74651" y1="74655" x2="74651" y2="74655"/>
                        <a14:foregroundMark x1="56047" y1="52759" x2="56047" y2="52759"/>
                        <a14:foregroundMark x1="74535" y1="75862" x2="74535" y2="75862"/>
                        <a14:foregroundMark x1="80814" y1="89828" x2="80814" y2="89828"/>
                        <a14:foregroundMark x1="90116" y1="80172" x2="90116" y2="80172"/>
                        <a14:foregroundMark x1="90116" y1="80172" x2="90116" y2="80172"/>
                        <a14:foregroundMark x1="90116" y1="80172" x2="90116" y2="80172"/>
                        <a14:foregroundMark x1="89535" y1="79310" x2="89535" y2="79310"/>
                        <a14:foregroundMark x1="91279" y1="81897" x2="91279" y2="81897"/>
                        <a14:foregroundMark x1="91279" y1="81897" x2="91279" y2="81897"/>
                        <a14:foregroundMark x1="95349" y1="76379" x2="95349" y2="76379"/>
                        <a14:foregroundMark x1="95349" y1="76379" x2="95349" y2="76379"/>
                        <a14:foregroundMark x1="97791" y1="80690" x2="97791" y2="80690"/>
                        <a14:foregroundMark x1="97442" y1="87586" x2="97442" y2="87586"/>
                        <a14:foregroundMark x1="92209" y1="94138" x2="92209" y2="94138"/>
                        <a14:foregroundMark x1="86628" y1="93793" x2="86628" y2="93793"/>
                        <a14:foregroundMark x1="84884" y1="89828" x2="84884" y2="89828"/>
                        <a14:foregroundMark x1="84884" y1="96379" x2="84884" y2="96379"/>
                        <a14:foregroundMark x1="86860" y1="96897" x2="86860" y2="96897"/>
                        <a14:foregroundMark x1="27209" y1="29310" x2="27209" y2="29310"/>
                      </a14:backgroundRemoval>
                    </a14:imgEffect>
                  </a14:imgLayer>
                </a14:imgProps>
              </a:ext>
              <a:ext uri="{28A0092B-C50C-407E-A947-70E740481C1C}">
                <a14:useLocalDpi xmlns:a14="http://schemas.microsoft.com/office/drawing/2010/main" val="0"/>
              </a:ext>
            </a:extLst>
          </a:blip>
          <a:stretch>
            <a:fillRect/>
          </a:stretch>
        </p:blipFill>
        <p:spPr>
          <a:xfrm>
            <a:off x="0" y="2254469"/>
            <a:ext cx="4844454" cy="3358055"/>
          </a:xfrm>
          <a:prstGeom prst="rect">
            <a:avLst/>
          </a:prstGeom>
        </p:spPr>
      </p:pic>
      <p:sp>
        <p:nvSpPr>
          <p:cNvPr id="5" name="文本框 16">
            <a:extLst>
              <a:ext uri="{FF2B5EF4-FFF2-40B4-BE49-F238E27FC236}">
                <a16:creationId xmlns:a16="http://schemas.microsoft.com/office/drawing/2014/main" xmlns="" id="{C4C9A0BF-A30C-463A-8173-5EBA661A0BFF}"/>
              </a:ext>
            </a:extLst>
          </p:cNvPr>
          <p:cNvSpPr txBox="1"/>
          <p:nvPr/>
        </p:nvSpPr>
        <p:spPr>
          <a:xfrm>
            <a:off x="923453" y="81815"/>
            <a:ext cx="9173720" cy="646331"/>
          </a:xfrm>
          <a:prstGeom prst="rect">
            <a:avLst/>
          </a:prstGeom>
          <a:noFill/>
        </p:spPr>
        <p:txBody>
          <a:bodyPr wrap="square" rtlCol="0">
            <a:spAutoFit/>
          </a:bodyPr>
          <a:lstStyle/>
          <a:p>
            <a:r>
              <a:rPr lang="en-US" sz="3600" b="1" dirty="0">
                <a:latin typeface="Arial" pitchFamily="34" charset="0"/>
                <a:cs typeface="Arial" pitchFamily="34" charset="0"/>
              </a:rPr>
              <a:t>b. </a:t>
            </a:r>
            <a:r>
              <a:rPr lang="en-US" sz="3600" b="1" dirty="0" err="1">
                <a:latin typeface="Arial" pitchFamily="34" charset="0"/>
                <a:cs typeface="Arial" pitchFamily="34" charset="0"/>
              </a:rPr>
              <a:t>Thái</a:t>
            </a:r>
            <a:r>
              <a:rPr lang="en-US" sz="3600" b="1" dirty="0">
                <a:latin typeface="Arial" pitchFamily="34" charset="0"/>
                <a:cs typeface="Arial" pitchFamily="34" charset="0"/>
              </a:rPr>
              <a:t> </a:t>
            </a:r>
            <a:r>
              <a:rPr lang="en-US" sz="3600" b="1" dirty="0" err="1">
                <a:latin typeface="Arial" pitchFamily="34" charset="0"/>
                <a:cs typeface="Arial" pitchFamily="34" charset="0"/>
              </a:rPr>
              <a:t>độ</a:t>
            </a:r>
            <a:r>
              <a:rPr lang="en-US" sz="3600" b="1" dirty="0">
                <a:latin typeface="Arial" pitchFamily="34" charset="0"/>
                <a:cs typeface="Arial" pitchFamily="34" charset="0"/>
              </a:rPr>
              <a:t> </a:t>
            </a:r>
            <a:r>
              <a:rPr lang="en-US" sz="3600" b="1" dirty="0" err="1">
                <a:latin typeface="Arial" pitchFamily="34" charset="0"/>
                <a:cs typeface="Arial" pitchFamily="34" charset="0"/>
              </a:rPr>
              <a:t>đối</a:t>
            </a:r>
            <a:r>
              <a:rPr lang="en-US" sz="3600" b="1" dirty="0">
                <a:latin typeface="Arial" pitchFamily="34" charset="0"/>
                <a:cs typeface="Arial" pitchFamily="34" charset="0"/>
              </a:rPr>
              <a:t> </a:t>
            </a:r>
            <a:r>
              <a:rPr lang="en-US" sz="3600" b="1" dirty="0" err="1">
                <a:latin typeface="Arial" pitchFamily="34" charset="0"/>
                <a:cs typeface="Arial" pitchFamily="34" charset="0"/>
              </a:rPr>
              <a:t>với</a:t>
            </a:r>
            <a:r>
              <a:rPr lang="en-US" sz="3600" b="1" dirty="0">
                <a:latin typeface="Arial" pitchFamily="34" charset="0"/>
                <a:cs typeface="Arial" pitchFamily="34" charset="0"/>
              </a:rPr>
              <a:t> </a:t>
            </a:r>
            <a:r>
              <a:rPr lang="en-US" sz="3600" b="1" dirty="0" err="1">
                <a:latin typeface="Arial" pitchFamily="34" charset="0"/>
                <a:cs typeface="Arial" pitchFamily="34" charset="0"/>
              </a:rPr>
              <a:t>các</a:t>
            </a:r>
            <a:r>
              <a:rPr lang="en-US" sz="3600" b="1" dirty="0">
                <a:latin typeface="Arial" pitchFamily="34" charset="0"/>
                <a:cs typeface="Arial" pitchFamily="34" charset="0"/>
              </a:rPr>
              <a:t> </a:t>
            </a:r>
            <a:r>
              <a:rPr lang="en-US" sz="3600" b="1" dirty="0" err="1">
                <a:latin typeface="Arial" pitchFamily="34" charset="0"/>
                <a:cs typeface="Arial" pitchFamily="34" charset="0"/>
              </a:rPr>
              <a:t>bạn</a:t>
            </a:r>
            <a:r>
              <a:rPr lang="en-US" sz="3600" b="1" dirty="0">
                <a:latin typeface="Arial" pitchFamily="34" charset="0"/>
                <a:cs typeface="Arial" pitchFamily="34" charset="0"/>
              </a:rPr>
              <a:t> </a:t>
            </a:r>
            <a:r>
              <a:rPr lang="en-US" sz="3600" b="1" dirty="0" err="1">
                <a:latin typeface="Arial" pitchFamily="34" charset="0"/>
                <a:cs typeface="Arial" pitchFamily="34" charset="0"/>
              </a:rPr>
              <a:t>bị</a:t>
            </a:r>
            <a:r>
              <a:rPr lang="en-US" sz="3600" b="1" dirty="0">
                <a:latin typeface="Arial" pitchFamily="34" charset="0"/>
                <a:cs typeface="Arial" pitchFamily="34" charset="0"/>
              </a:rPr>
              <a:t> </a:t>
            </a:r>
            <a:r>
              <a:rPr lang="en-US" sz="3600" b="1" dirty="0" err="1">
                <a:latin typeface="Arial" pitchFamily="34" charset="0"/>
                <a:cs typeface="Arial" pitchFamily="34" charset="0"/>
              </a:rPr>
              <a:t>bắt</a:t>
            </a:r>
            <a:r>
              <a:rPr lang="en-US" sz="3600" b="1" dirty="0">
                <a:latin typeface="Arial" pitchFamily="34" charset="0"/>
                <a:cs typeface="Arial" pitchFamily="34" charset="0"/>
              </a:rPr>
              <a:t> </a:t>
            </a:r>
            <a:r>
              <a:rPr lang="en-US" sz="3600" b="1" dirty="0" err="1">
                <a:latin typeface="Arial" pitchFamily="34" charset="0"/>
                <a:cs typeface="Arial" pitchFamily="34" charset="0"/>
              </a:rPr>
              <a:t>nạt</a:t>
            </a:r>
            <a:r>
              <a:rPr lang="en-US" sz="3600" b="1" dirty="0">
                <a:latin typeface="Arial" pitchFamily="34" charset="0"/>
                <a:cs typeface="Arial" pitchFamily="34" charset="0"/>
              </a:rPr>
              <a:t>:</a:t>
            </a:r>
            <a:endParaRPr lang="vi-VN" sz="3600" b="1" dirty="0">
              <a:latin typeface="Arial" pitchFamily="34" charset="0"/>
              <a:cs typeface="Arial" pitchFamily="34" charset="0"/>
            </a:endParaRPr>
          </a:p>
        </p:txBody>
      </p:sp>
      <p:graphicFrame>
        <p:nvGraphicFramePr>
          <p:cNvPr id="7" name="Sơ đồ 6">
            <a:extLst>
              <a:ext uri="{FF2B5EF4-FFF2-40B4-BE49-F238E27FC236}">
                <a16:creationId xmlns:a16="http://schemas.microsoft.com/office/drawing/2014/main" xmlns="" id="{0D5219AD-102E-4E04-8CC8-6EF3AE96BA8A}"/>
              </a:ext>
            </a:extLst>
          </p:cNvPr>
          <p:cNvGraphicFramePr/>
          <p:nvPr>
            <p:extLst>
              <p:ext uri="{D42A27DB-BD31-4B8C-83A1-F6EECF244321}">
                <p14:modId xmlns:p14="http://schemas.microsoft.com/office/powerpoint/2010/main" val="2232359961"/>
              </p:ext>
            </p:extLst>
          </p:nvPr>
        </p:nvGraphicFramePr>
        <p:xfrm>
          <a:off x="5108029" y="1986455"/>
          <a:ext cx="6385034" cy="4240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2043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graphicEl>
                                              <a:dgm id="{6EAAB04F-490A-444B-9E9A-ED2FA0A942D8}"/>
                                            </p:graphicEl>
                                          </p:spTgt>
                                        </p:tgtEl>
                                        <p:attrNameLst>
                                          <p:attrName>style.visibility</p:attrName>
                                        </p:attrNameLst>
                                      </p:cBhvr>
                                      <p:to>
                                        <p:strVal val="visible"/>
                                      </p:to>
                                    </p:set>
                                    <p:animEffect transition="in" filter="circle(in)">
                                      <p:cBhvr>
                                        <p:cTn id="7" dur="1000"/>
                                        <p:tgtEl>
                                          <p:spTgt spid="7">
                                            <p:graphicEl>
                                              <a:dgm id="{6EAAB04F-490A-444B-9E9A-ED2FA0A942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graphicEl>
                                              <a:dgm id="{835CE8C1-E1A4-41A7-96B3-C608B208151C}"/>
                                            </p:graphicEl>
                                          </p:spTgt>
                                        </p:tgtEl>
                                        <p:attrNameLst>
                                          <p:attrName>style.visibility</p:attrName>
                                        </p:attrNameLst>
                                      </p:cBhvr>
                                      <p:to>
                                        <p:strVal val="visible"/>
                                      </p:to>
                                    </p:set>
                                    <p:animEffect transition="in" filter="circle(in)">
                                      <p:cBhvr>
                                        <p:cTn id="12" dur="1000"/>
                                        <p:tgtEl>
                                          <p:spTgt spid="7">
                                            <p:graphicEl>
                                              <a:dgm id="{835CE8C1-E1A4-41A7-96B3-C608B208151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graphicEl>
                                              <a:dgm id="{2E02555D-0069-4FB6-8CB5-F828ADDE0A8D}"/>
                                            </p:graphicEl>
                                          </p:spTgt>
                                        </p:tgtEl>
                                        <p:attrNameLst>
                                          <p:attrName>style.visibility</p:attrName>
                                        </p:attrNameLst>
                                      </p:cBhvr>
                                      <p:to>
                                        <p:strVal val="visible"/>
                                      </p:to>
                                    </p:set>
                                    <p:animEffect transition="in" filter="circle(in)">
                                      <p:cBhvr>
                                        <p:cTn id="17" dur="1000"/>
                                        <p:tgtEl>
                                          <p:spTgt spid="7">
                                            <p:graphicEl>
                                              <a:dgm id="{2E02555D-0069-4FB6-8CB5-F828ADDE0A8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5 Minute Countdown (High Quality)">
            <a:hlinkClick r:id="" action="ppaction://media"/>
            <a:extLst>
              <a:ext uri="{FF2B5EF4-FFF2-40B4-BE49-F238E27FC236}">
                <a16:creationId xmlns:a16="http://schemas.microsoft.com/office/drawing/2014/main" xmlns="" id="{5E28469A-D78B-49F2-959A-C062BE60F8FC}"/>
              </a:ext>
            </a:extLst>
          </p:cNvPr>
          <p:cNvPicPr>
            <a:picLocks noChangeAspect="1"/>
          </p:cNvPicPr>
          <p:nvPr>
            <a:videoFile r:link="rId1"/>
            <p:extLst>
              <p:ext uri="{DAA4B4D4-6D71-4841-9C94-3DE7FCFB9230}">
                <p14:media xmlns:p14="http://schemas.microsoft.com/office/powerpoint/2010/main" r:embed="rId2">
                  <p14:trim st="181579" end="0.3333"/>
                </p14:media>
              </p:ext>
            </p:extLst>
          </p:nvPr>
        </p:nvPicPr>
        <p:blipFill>
          <a:blip r:embed="rId4"/>
          <a:stretch>
            <a:fillRect/>
          </a:stretch>
        </p:blipFill>
        <p:spPr>
          <a:xfrm>
            <a:off x="838843" y="3103200"/>
            <a:ext cx="5032778" cy="2830938"/>
          </a:xfrm>
          <a:prstGeom prst="rect">
            <a:avLst/>
          </a:prstGeom>
        </p:spPr>
      </p:pic>
      <p:cxnSp>
        <p:nvCxnSpPr>
          <p:cNvPr id="15" name="Straight Connector 14">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3">
            <a:extLst>
              <a:ext uri="{FF2B5EF4-FFF2-40B4-BE49-F238E27FC236}">
                <a16:creationId xmlns:a16="http://schemas.microsoft.com/office/drawing/2014/main" xmlns="" id="{6E3B42B0-E09E-4FCD-A33C-7113E4A900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253817" y="1367999"/>
            <a:ext cx="5294715" cy="4122001"/>
          </a:xfrm>
          <a:prstGeom prst="rect">
            <a:avLst/>
          </a:prstGeom>
        </p:spPr>
      </p:pic>
      <p:sp>
        <p:nvSpPr>
          <p:cNvPr id="12" name="Hộp Văn bản 11">
            <a:extLst>
              <a:ext uri="{FF2B5EF4-FFF2-40B4-BE49-F238E27FC236}">
                <a16:creationId xmlns:a16="http://schemas.microsoft.com/office/drawing/2014/main" xmlns="" id="{169C9610-8003-4758-B96F-78ECC9522DB0}"/>
              </a:ext>
            </a:extLst>
          </p:cNvPr>
          <p:cNvSpPr txBox="1"/>
          <p:nvPr/>
        </p:nvSpPr>
        <p:spPr>
          <a:xfrm>
            <a:off x="838843" y="598038"/>
            <a:ext cx="5074658" cy="2343655"/>
          </a:xfrm>
          <a:prstGeom prst="rect">
            <a:avLst/>
          </a:prstGeom>
          <a:noFill/>
        </p:spPr>
        <p:txBody>
          <a:bodyPr wrap="square">
            <a:spAutoFit/>
          </a:bodyPr>
          <a:lstStyle/>
          <a:p>
            <a:pPr marL="457200" marR="0" indent="-457200" algn="just">
              <a:lnSpc>
                <a:spcPct val="150000"/>
              </a:lnSpc>
              <a:spcBef>
                <a:spcPts val="0"/>
              </a:spcBef>
              <a:spcAft>
                <a:spcPts val="0"/>
              </a:spcAft>
              <a:buAutoNum type="arabicPeriod"/>
            </a:pPr>
            <a:r>
              <a:rPr lang="nl-NL" sz="2000" b="1" kern="100" dirty="0">
                <a:solidFill>
                  <a:srgbClr val="FF0000"/>
                </a:solidFill>
                <a:effectLst/>
                <a:latin typeface="Arial" panose="020B0604020202020204" pitchFamily="34" charset="0"/>
                <a:ea typeface="SimSun" panose="02010600030101010101" pitchFamily="2" charset="-122"/>
                <a:cs typeface="Arial" panose="020B0604020202020204" pitchFamily="34" charset="0"/>
              </a:rPr>
              <a:t>Cụm từ “đừng bắt nạt” xuất hiện bao nhiêu lần trong bài thơ? Việc lặp lại như vậy có tác dụng gì?</a:t>
            </a:r>
          </a:p>
          <a:p>
            <a:pPr marL="457200" marR="0" indent="-457200" algn="just">
              <a:lnSpc>
                <a:spcPct val="150000"/>
              </a:lnSpc>
              <a:spcBef>
                <a:spcPts val="0"/>
              </a:spcBef>
              <a:spcAft>
                <a:spcPts val="0"/>
              </a:spcAft>
              <a:buAutoNum type="arabicPeriod"/>
            </a:pPr>
            <a:r>
              <a:rPr lang="nl-NL" sz="2000" b="1" kern="100" dirty="0">
                <a:solidFill>
                  <a:srgbClr val="FF0000"/>
                </a:solidFill>
                <a:latin typeface="Arial" panose="020B0604020202020204" pitchFamily="34" charset="0"/>
                <a:ea typeface="SimSun" panose="02010600030101010101" pitchFamily="2" charset="-122"/>
                <a:cs typeface="Arial" panose="020B0604020202020204" pitchFamily="34" charset="0"/>
              </a:rPr>
              <a:t>Em có nhận xét gì về giọng điệu của bài thơ?</a:t>
            </a:r>
            <a:endParaRPr lang="vi-VN"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Hộp Văn bản 13">
            <a:extLst>
              <a:ext uri="{FF2B5EF4-FFF2-40B4-BE49-F238E27FC236}">
                <a16:creationId xmlns:a16="http://schemas.microsoft.com/office/drawing/2014/main" xmlns="" id="{34B4485C-62A9-4BEF-9285-C2D28FF780A8}"/>
              </a:ext>
            </a:extLst>
          </p:cNvPr>
          <p:cNvSpPr txBox="1"/>
          <p:nvPr/>
        </p:nvSpPr>
        <p:spPr>
          <a:xfrm>
            <a:off x="6407747" y="625488"/>
            <a:ext cx="6187964" cy="830997"/>
          </a:xfrm>
          <a:prstGeom prst="rect">
            <a:avLst/>
          </a:prstGeom>
          <a:noFill/>
        </p:spPr>
        <p:txBody>
          <a:bodyPr wrap="square">
            <a:spAutoFit/>
          </a:bodyPr>
          <a:lstStyle/>
          <a:p>
            <a:pPr marL="0" marR="0" algn="just">
              <a:lnSpc>
                <a:spcPct val="150000"/>
              </a:lnSpc>
              <a:spcBef>
                <a:spcPts val="0"/>
              </a:spcBef>
              <a:spcAft>
                <a:spcPts val="0"/>
              </a:spcAft>
            </a:pPr>
            <a:r>
              <a:rPr lang="nl-NL" sz="3200" b="1" kern="1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THẢO LUẬN: </a:t>
            </a:r>
            <a:r>
              <a:rPr lang="nl-NL" sz="3200" b="1" kern="100" dirty="0" smtClean="0">
                <a:solidFill>
                  <a:srgbClr val="000000"/>
                </a:solidFill>
                <a:effectLst/>
                <a:latin typeface="Arial" panose="020B0604020202020204" pitchFamily="34" charset="0"/>
                <a:ea typeface="SimSun" panose="02010600030101010101" pitchFamily="2" charset="-122"/>
                <a:cs typeface="Arial" panose="020B0604020202020204" pitchFamily="34" charset="0"/>
              </a:rPr>
              <a:t>(0</a:t>
            </a:r>
            <a:r>
              <a:rPr lang="nl-NL" sz="3200" b="1" kern="100" dirty="0" smtClean="0">
                <a:solidFill>
                  <a:srgbClr val="000000"/>
                </a:solidFill>
                <a:latin typeface="Arial" panose="020B0604020202020204" pitchFamily="34" charset="0"/>
                <a:ea typeface="SimSun" panose="02010600030101010101" pitchFamily="2" charset="-122"/>
                <a:cs typeface="Arial" panose="020B0604020202020204" pitchFamily="34" charset="0"/>
              </a:rPr>
              <a:t>2</a:t>
            </a:r>
            <a:r>
              <a:rPr lang="nl-NL" sz="3200" b="1" kern="100" dirty="0" smtClean="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nl-NL" sz="3200" b="1" kern="100" dirty="0">
                <a:solidFill>
                  <a:srgbClr val="000000"/>
                </a:solidFill>
                <a:effectLst/>
                <a:latin typeface="Arial" panose="020B0604020202020204" pitchFamily="34" charset="0"/>
                <a:ea typeface="SimSun" panose="02010600030101010101" pitchFamily="2" charset="-122"/>
                <a:cs typeface="Arial" panose="020B0604020202020204" pitchFamily="34" charset="0"/>
              </a:rPr>
              <a:t>PHÚT)</a:t>
            </a:r>
            <a:endParaRPr lang="vi-VN" sz="28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877222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85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 calcmode="lin" valueType="num">
                                      <p:cBhvr additive="base">
                                        <p:cTn id="1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fill="hold" display="0">
                  <p:stCondLst>
                    <p:cond delay="indefinite"/>
                  </p:stCondLst>
                </p:cTn>
                <p:tgtEl>
                  <p:spTgt spid="6"/>
                </p:tgtEl>
              </p:cMediaNode>
            </p:video>
          </p:childTnLst>
        </p:cTn>
      </p:par>
    </p:tnLst>
    <p:bldLst>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văn bản, đồ chơi, búp bê&#10;&#10;Mô tả được tạo tự động">
            <a:extLst>
              <a:ext uri="{FF2B5EF4-FFF2-40B4-BE49-F238E27FC236}">
                <a16:creationId xmlns:a16="http://schemas.microsoft.com/office/drawing/2014/main" xmlns="" id="{89B56578-4013-4DDC-8672-41A9A1AD4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81048"/>
            <a:ext cx="5630012" cy="3925614"/>
          </a:xfrm>
          <a:prstGeom prst="rect">
            <a:avLst/>
          </a:prstGeom>
          <a:ln>
            <a:noFill/>
          </a:ln>
          <a:effectLst>
            <a:outerShdw blurRad="190500" algn="tl" rotWithShape="0">
              <a:srgbClr val="000000">
                <a:alpha val="70000"/>
              </a:srgbClr>
            </a:outerShdw>
          </a:effectLst>
        </p:spPr>
      </p:pic>
      <p:graphicFrame>
        <p:nvGraphicFramePr>
          <p:cNvPr id="6" name="Sơ đồ 5">
            <a:extLst>
              <a:ext uri="{FF2B5EF4-FFF2-40B4-BE49-F238E27FC236}">
                <a16:creationId xmlns:a16="http://schemas.microsoft.com/office/drawing/2014/main" xmlns="" id="{98999CC4-9C69-47C8-8A1D-2114AFBCB3CC}"/>
              </a:ext>
            </a:extLst>
          </p:cNvPr>
          <p:cNvGraphicFramePr/>
          <p:nvPr>
            <p:extLst>
              <p:ext uri="{D42A27DB-BD31-4B8C-83A1-F6EECF244321}">
                <p14:modId xmlns:p14="http://schemas.microsoft.com/office/powerpoint/2010/main" val="2507427431"/>
              </p:ext>
            </p:extLst>
          </p:nvPr>
        </p:nvGraphicFramePr>
        <p:xfrm>
          <a:off x="825062" y="2065282"/>
          <a:ext cx="4803227" cy="4099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Hộp Văn bản 6">
            <a:extLst>
              <a:ext uri="{FF2B5EF4-FFF2-40B4-BE49-F238E27FC236}">
                <a16:creationId xmlns:a16="http://schemas.microsoft.com/office/drawing/2014/main" xmlns="" id="{F0F5728B-E3E5-47E1-99D1-E5878C6886B2}"/>
              </a:ext>
            </a:extLst>
          </p:cNvPr>
          <p:cNvSpPr txBox="1"/>
          <p:nvPr/>
        </p:nvSpPr>
        <p:spPr>
          <a:xfrm>
            <a:off x="457200" y="0"/>
            <a:ext cx="5171089" cy="769441"/>
          </a:xfrm>
          <a:prstGeom prst="rect">
            <a:avLst/>
          </a:prstGeom>
          <a:noFill/>
        </p:spPr>
        <p:txBody>
          <a:bodyPr wrap="square" rtlCol="0">
            <a:spAutoFit/>
          </a:bodyPr>
          <a:lstStyle/>
          <a:p>
            <a:r>
              <a:rPr lang="vi-VN" sz="4400" b="1" dirty="0"/>
              <a:t>2. </a:t>
            </a:r>
            <a:r>
              <a:rPr lang="vi-VN" sz="4400" b="1" dirty="0" err="1"/>
              <a:t>Nghệ</a:t>
            </a:r>
            <a:r>
              <a:rPr lang="vi-VN" sz="4400" b="1" dirty="0"/>
              <a:t> </a:t>
            </a:r>
            <a:r>
              <a:rPr lang="vi-VN" sz="4400" b="1" dirty="0" err="1"/>
              <a:t>thuật</a:t>
            </a:r>
            <a:endParaRPr lang="vi-VN" sz="4400" b="1" dirty="0"/>
          </a:p>
        </p:txBody>
      </p:sp>
    </p:spTree>
    <p:extLst>
      <p:ext uri="{BB962C8B-B14F-4D97-AF65-F5344CB8AC3E}">
        <p14:creationId xmlns:p14="http://schemas.microsoft.com/office/powerpoint/2010/main" val="3547931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75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graphicEl>
                                              <a:dgm id="{BE72E3F0-F18B-4F85-BE7B-C63971693F3F}"/>
                                            </p:graphicEl>
                                          </p:spTgt>
                                        </p:tgtEl>
                                        <p:attrNameLst>
                                          <p:attrName>style.visibility</p:attrName>
                                        </p:attrNameLst>
                                      </p:cBhvr>
                                      <p:to>
                                        <p:strVal val="visible"/>
                                      </p:to>
                                    </p:set>
                                    <p:animEffect transition="in" filter="randombar(horizontal)">
                                      <p:cBhvr>
                                        <p:cTn id="10" dur="750"/>
                                        <p:tgtEl>
                                          <p:spTgt spid="6">
                                            <p:graphicEl>
                                              <a:dgm id="{BE72E3F0-F18B-4F85-BE7B-C63971693F3F}"/>
                                            </p:graphic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graphicEl>
                                              <a:dgm id="{26B3EAE5-B7F1-4D6A-9560-3978EC9D0DA5}"/>
                                            </p:graphicEl>
                                          </p:spTgt>
                                        </p:tgtEl>
                                        <p:attrNameLst>
                                          <p:attrName>style.visibility</p:attrName>
                                        </p:attrNameLst>
                                      </p:cBhvr>
                                      <p:to>
                                        <p:strVal val="visible"/>
                                      </p:to>
                                    </p:set>
                                    <p:animEffect transition="in" filter="randombar(horizontal)">
                                      <p:cBhvr>
                                        <p:cTn id="13" dur="750"/>
                                        <p:tgtEl>
                                          <p:spTgt spid="6">
                                            <p:graphicEl>
                                              <a:dgm id="{26B3EAE5-B7F1-4D6A-9560-3978EC9D0DA5}"/>
                                            </p:graphic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graphicEl>
                                              <a:dgm id="{AD340FA3-20D9-4EEA-8364-BAA47B821B84}"/>
                                            </p:graphicEl>
                                          </p:spTgt>
                                        </p:tgtEl>
                                        <p:attrNameLst>
                                          <p:attrName>style.visibility</p:attrName>
                                        </p:attrNameLst>
                                      </p:cBhvr>
                                      <p:to>
                                        <p:strVal val="visible"/>
                                      </p:to>
                                    </p:set>
                                    <p:animEffect transition="in" filter="randombar(horizontal)">
                                      <p:cBhvr>
                                        <p:cTn id="16" dur="750"/>
                                        <p:tgtEl>
                                          <p:spTgt spid="6">
                                            <p:graphicEl>
                                              <a:dgm id="{AD340FA3-20D9-4EEA-8364-BAA47B821B84}"/>
                                            </p:graphic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graphicEl>
                                              <a:dgm id="{3AC8AF4E-3600-4167-B18F-CDE46E1662C5}"/>
                                            </p:graphicEl>
                                          </p:spTgt>
                                        </p:tgtEl>
                                        <p:attrNameLst>
                                          <p:attrName>style.visibility</p:attrName>
                                        </p:attrNameLst>
                                      </p:cBhvr>
                                      <p:to>
                                        <p:strVal val="visible"/>
                                      </p:to>
                                    </p:set>
                                    <p:animEffect transition="in" filter="randombar(horizontal)">
                                      <p:cBhvr>
                                        <p:cTn id="19" dur="750"/>
                                        <p:tgtEl>
                                          <p:spTgt spid="6">
                                            <p:graphicEl>
                                              <a:dgm id="{3AC8AF4E-3600-4167-B18F-CDE46E1662C5}"/>
                                            </p:graphic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graphicEl>
                                              <a:dgm id="{00823F7C-4F41-48E1-9551-79ADAAC8A9FB}"/>
                                            </p:graphicEl>
                                          </p:spTgt>
                                        </p:tgtEl>
                                        <p:attrNameLst>
                                          <p:attrName>style.visibility</p:attrName>
                                        </p:attrNameLst>
                                      </p:cBhvr>
                                      <p:to>
                                        <p:strVal val="visible"/>
                                      </p:to>
                                    </p:set>
                                    <p:animEffect transition="in" filter="randombar(horizontal)">
                                      <p:cBhvr>
                                        <p:cTn id="22" dur="750"/>
                                        <p:tgtEl>
                                          <p:spTgt spid="6">
                                            <p:graphicEl>
                                              <a:dgm id="{00823F7C-4F41-48E1-9551-79ADAAC8A9FB}"/>
                                            </p:graphic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graphicEl>
                                              <a:dgm id="{93697BBB-4953-46ED-8E8B-EF9DBE104500}"/>
                                            </p:graphicEl>
                                          </p:spTgt>
                                        </p:tgtEl>
                                        <p:attrNameLst>
                                          <p:attrName>style.visibility</p:attrName>
                                        </p:attrNameLst>
                                      </p:cBhvr>
                                      <p:to>
                                        <p:strVal val="visible"/>
                                      </p:to>
                                    </p:set>
                                    <p:animEffect transition="in" filter="randombar(horizontal)">
                                      <p:cBhvr>
                                        <p:cTn id="25" dur="750"/>
                                        <p:tgtEl>
                                          <p:spTgt spid="6">
                                            <p:graphicEl>
                                              <a:dgm id="{93697BBB-4953-46ED-8E8B-EF9DBE104500}"/>
                                            </p:graphic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
                                            <p:graphicEl>
                                              <a:dgm id="{218127ED-27B1-4933-801A-09FACD562F45}"/>
                                            </p:graphicEl>
                                          </p:spTgt>
                                        </p:tgtEl>
                                        <p:attrNameLst>
                                          <p:attrName>style.visibility</p:attrName>
                                        </p:attrNameLst>
                                      </p:cBhvr>
                                      <p:to>
                                        <p:strVal val="visible"/>
                                      </p:to>
                                    </p:set>
                                    <p:animEffect transition="in" filter="randombar(horizontal)">
                                      <p:cBhvr>
                                        <p:cTn id="28" dur="750"/>
                                        <p:tgtEl>
                                          <p:spTgt spid="6">
                                            <p:graphicEl>
                                              <a:dgm id="{218127ED-27B1-4933-801A-09FACD562F4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txBox="1">
            <a:spLocks noGrp="1"/>
          </p:cNvSpPr>
          <p:nvPr>
            <p:ph type="ctrTitle" idx="4294967295"/>
          </p:nvPr>
        </p:nvSpPr>
        <p:spPr>
          <a:xfrm>
            <a:off x="2220687" y="2148747"/>
            <a:ext cx="7812314" cy="1546225"/>
          </a:xfrm>
          <a:prstGeom prst="rect">
            <a:avLst/>
          </a:prstGeom>
          <a:noFill/>
          <a:ln>
            <a:noFill/>
          </a:ln>
        </p:spPr>
        <p:txBody>
          <a:bodyPr spcFirstLastPara="1" wrap="square" lIns="121897" tIns="121897" rIns="121897" bIns="121897" anchor="ctr" anchorCtr="0">
            <a:noAutofit/>
          </a:bodyPr>
          <a:lstStyle/>
          <a:p>
            <a:pPr>
              <a:lnSpc>
                <a:spcPct val="150000"/>
              </a:lnSpc>
            </a:pPr>
            <a:r>
              <a:rPr lang="vi-VN" sz="4300" b="1" dirty="0">
                <a:solidFill>
                  <a:schemeClr val="dk1"/>
                </a:solidFill>
                <a:latin typeface="Arial"/>
                <a:ea typeface="Arial"/>
                <a:cs typeface="Arial"/>
                <a:sym typeface="Arial"/>
              </a:rPr>
              <a:t>Tiết 8 – 9: </a:t>
            </a:r>
            <a:r>
              <a:rPr lang="en-US" sz="4300" b="1" dirty="0" smtClean="0">
                <a:solidFill>
                  <a:schemeClr val="dk1"/>
                </a:solidFill>
                <a:latin typeface="Arial"/>
                <a:ea typeface="Arial"/>
                <a:cs typeface="Arial"/>
                <a:sym typeface="Arial"/>
              </a:rPr>
              <a:t/>
            </a:r>
            <a:br>
              <a:rPr lang="en-US" sz="4300" b="1" dirty="0" smtClean="0">
                <a:solidFill>
                  <a:schemeClr val="dk1"/>
                </a:solidFill>
                <a:latin typeface="Arial"/>
                <a:ea typeface="Arial"/>
                <a:cs typeface="Arial"/>
                <a:sym typeface="Arial"/>
              </a:rPr>
            </a:br>
            <a:r>
              <a:rPr lang="en-US" sz="4300" b="1" dirty="0" smtClean="0">
                <a:solidFill>
                  <a:schemeClr val="dk1"/>
                </a:solidFill>
                <a:latin typeface="Arial"/>
                <a:ea typeface="Arial"/>
                <a:cs typeface="Arial"/>
                <a:sym typeface="Arial"/>
              </a:rPr>
              <a:t>              </a:t>
            </a:r>
            <a:r>
              <a:rPr lang="vi-VN" sz="6000" b="1" dirty="0" smtClean="0">
                <a:solidFill>
                  <a:srgbClr val="FF0000"/>
                </a:solidFill>
                <a:latin typeface="Arial"/>
                <a:ea typeface="Arial"/>
                <a:cs typeface="Arial"/>
                <a:sym typeface="Arial"/>
              </a:rPr>
              <a:t>BẮT </a:t>
            </a:r>
            <a:r>
              <a:rPr lang="vi-VN" sz="6000" b="1" dirty="0">
                <a:solidFill>
                  <a:srgbClr val="FF0000"/>
                </a:solidFill>
                <a:latin typeface="Arial"/>
                <a:ea typeface="Arial"/>
                <a:cs typeface="Arial"/>
                <a:sym typeface="Arial"/>
              </a:rPr>
              <a:t>NẠT</a:t>
            </a:r>
            <a:endParaRPr sz="6000" b="1" dirty="0">
              <a:solidFill>
                <a:srgbClr val="FF0000"/>
              </a:solidFill>
              <a:latin typeface="Arial"/>
              <a:ea typeface="Arial"/>
              <a:cs typeface="Arial"/>
              <a:sym typeface="Arial"/>
            </a:endParaRPr>
          </a:p>
        </p:txBody>
      </p:sp>
      <p:sp>
        <p:nvSpPr>
          <p:cNvPr id="157" name="Google Shape;157;p1"/>
          <p:cNvSpPr/>
          <p:nvPr/>
        </p:nvSpPr>
        <p:spPr>
          <a:xfrm>
            <a:off x="5057529" y="4327715"/>
            <a:ext cx="6525719" cy="677052"/>
          </a:xfrm>
          <a:prstGeom prst="rect">
            <a:avLst/>
          </a:prstGeom>
          <a:noFill/>
          <a:ln>
            <a:noFill/>
          </a:ln>
        </p:spPr>
        <p:txBody>
          <a:bodyPr spcFirstLastPara="1" wrap="square" lIns="121897" tIns="60932" rIns="121897" bIns="60932" anchor="t" anchorCtr="0">
            <a:spAutoFit/>
          </a:bodyPr>
          <a:lstStyle/>
          <a:p>
            <a:r>
              <a:rPr lang="vi-VN" sz="3600" b="1" dirty="0">
                <a:solidFill>
                  <a:schemeClr val="dk1"/>
                </a:solidFill>
                <a:latin typeface="Arial"/>
                <a:ea typeface="Arial"/>
                <a:cs typeface="Arial"/>
                <a:sym typeface="Arial"/>
              </a:rPr>
              <a:t>Nguyễn Thế Hoàng Linh</a:t>
            </a:r>
            <a:endParaRPr sz="36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865605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xmlns="" id="{9D2A72D1-FE20-4B11-BC7C-82C340300E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405862" y="929355"/>
            <a:ext cx="6019331" cy="4996044"/>
          </a:xfrm>
          <a:prstGeom prst="rect">
            <a:avLst/>
          </a:prstGeom>
          <a:effectLst/>
        </p:spPr>
      </p:pic>
      <p:graphicFrame>
        <p:nvGraphicFramePr>
          <p:cNvPr id="2" name="Sơ đồ 1">
            <a:extLst>
              <a:ext uri="{FF2B5EF4-FFF2-40B4-BE49-F238E27FC236}">
                <a16:creationId xmlns:a16="http://schemas.microsoft.com/office/drawing/2014/main" xmlns="" id="{644A6819-E9DD-4BD7-8050-98D4B1BFD14A}"/>
              </a:ext>
            </a:extLst>
          </p:cNvPr>
          <p:cNvGraphicFramePr/>
          <p:nvPr>
            <p:extLst>
              <p:ext uri="{D42A27DB-BD31-4B8C-83A1-F6EECF244321}">
                <p14:modId xmlns:p14="http://schemas.microsoft.com/office/powerpoint/2010/main" val="1539508226"/>
              </p:ext>
            </p:extLst>
          </p:nvPr>
        </p:nvGraphicFramePr>
        <p:xfrm>
          <a:off x="620741" y="1687612"/>
          <a:ext cx="3735722" cy="4436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57390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graphicEl>
                                              <a:dgm id="{2845FA93-3C8E-4553-B0C7-07F6EB27B399}"/>
                                            </p:graphicEl>
                                          </p:spTgt>
                                        </p:tgtEl>
                                        <p:attrNameLst>
                                          <p:attrName>style.visibility</p:attrName>
                                        </p:attrNameLst>
                                      </p:cBhvr>
                                      <p:to>
                                        <p:strVal val="visible"/>
                                      </p:to>
                                    </p:set>
                                    <p:animEffect transition="in" filter="barn(inVertical)">
                                      <p:cBhvr>
                                        <p:cTn id="7" dur="750"/>
                                        <p:tgtEl>
                                          <p:spTgt spid="2">
                                            <p:graphicEl>
                                              <a:dgm id="{2845FA93-3C8E-4553-B0C7-07F6EB27B39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graphicEl>
                                              <a:dgm id="{58A3FF97-77D0-4C32-A1A5-8837462D44B2}"/>
                                            </p:graphicEl>
                                          </p:spTgt>
                                        </p:tgtEl>
                                        <p:attrNameLst>
                                          <p:attrName>style.visibility</p:attrName>
                                        </p:attrNameLst>
                                      </p:cBhvr>
                                      <p:to>
                                        <p:strVal val="visible"/>
                                      </p:to>
                                    </p:set>
                                    <p:animEffect transition="in" filter="barn(inVertical)">
                                      <p:cBhvr>
                                        <p:cTn id="12" dur="750"/>
                                        <p:tgtEl>
                                          <p:spTgt spid="2">
                                            <p:graphicEl>
                                              <a:dgm id="{58A3FF97-77D0-4C32-A1A5-8837462D44B2}"/>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graphicEl>
                                              <a:dgm id="{D7B205F3-BADB-4288-88C9-309F9495B3A7}"/>
                                            </p:graphicEl>
                                          </p:spTgt>
                                        </p:tgtEl>
                                        <p:attrNameLst>
                                          <p:attrName>style.visibility</p:attrName>
                                        </p:attrNameLst>
                                      </p:cBhvr>
                                      <p:to>
                                        <p:strVal val="visible"/>
                                      </p:to>
                                    </p:set>
                                    <p:animEffect transition="in" filter="barn(inVertical)">
                                      <p:cBhvr>
                                        <p:cTn id="15" dur="750"/>
                                        <p:tgtEl>
                                          <p:spTgt spid="2">
                                            <p:graphicEl>
                                              <a:dgm id="{D7B205F3-BADB-4288-88C9-309F9495B3A7}"/>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graphicEl>
                                              <a:dgm id="{1B9D64D6-8712-4E9B-A4F6-BFE2C5ABF233}"/>
                                            </p:graphicEl>
                                          </p:spTgt>
                                        </p:tgtEl>
                                        <p:attrNameLst>
                                          <p:attrName>style.visibility</p:attrName>
                                        </p:attrNameLst>
                                      </p:cBhvr>
                                      <p:to>
                                        <p:strVal val="visible"/>
                                      </p:to>
                                    </p:set>
                                    <p:animEffect transition="in" filter="barn(inVertical)">
                                      <p:cBhvr>
                                        <p:cTn id="20" dur="750"/>
                                        <p:tgtEl>
                                          <p:spTgt spid="2">
                                            <p:graphicEl>
                                              <a:dgm id="{1B9D64D6-8712-4E9B-A4F6-BFE2C5ABF233}"/>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graphicEl>
                                              <a:dgm id="{5B1A1555-35A6-4E40-949C-6AD3219591A0}"/>
                                            </p:graphicEl>
                                          </p:spTgt>
                                        </p:tgtEl>
                                        <p:attrNameLst>
                                          <p:attrName>style.visibility</p:attrName>
                                        </p:attrNameLst>
                                      </p:cBhvr>
                                      <p:to>
                                        <p:strVal val="visible"/>
                                      </p:to>
                                    </p:set>
                                    <p:animEffect transition="in" filter="barn(inVertical)">
                                      <p:cBhvr>
                                        <p:cTn id="23" dur="750"/>
                                        <p:tgtEl>
                                          <p:spTgt spid="2">
                                            <p:graphicEl>
                                              <a:dgm id="{5B1A1555-35A6-4E40-949C-6AD3219591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xmlns="" id="{E38F491F-2D50-4F6E-B739-A5DA507B46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568" y="2526597"/>
            <a:ext cx="4708155" cy="3250894"/>
          </a:xfrm>
          <a:prstGeom prst="rect">
            <a:avLst/>
          </a:prstGeom>
        </p:spPr>
      </p:pic>
      <p:sp>
        <p:nvSpPr>
          <p:cNvPr id="5" name="Hộp Văn bản 4">
            <a:extLst>
              <a:ext uri="{FF2B5EF4-FFF2-40B4-BE49-F238E27FC236}">
                <a16:creationId xmlns:a16="http://schemas.microsoft.com/office/drawing/2014/main" xmlns="" id="{0D41880C-958D-460B-ADC4-888672BCACD4}"/>
              </a:ext>
            </a:extLst>
          </p:cNvPr>
          <p:cNvSpPr txBox="1"/>
          <p:nvPr/>
        </p:nvSpPr>
        <p:spPr>
          <a:xfrm>
            <a:off x="5649194" y="1619139"/>
            <a:ext cx="6187964" cy="5262979"/>
          </a:xfrm>
          <a:prstGeom prst="rect">
            <a:avLst/>
          </a:prstGeom>
          <a:noFill/>
        </p:spPr>
        <p:txBody>
          <a:bodyPr wrap="square">
            <a:spAutoFit/>
          </a:bodyPr>
          <a:lstStyle/>
          <a:p>
            <a:pPr>
              <a:lnSpc>
                <a:spcPct val="150000"/>
              </a:lnSpc>
            </a:pPr>
            <a:r>
              <a:rPr lang="vi-VN" sz="2800" b="1" dirty="0" err="1">
                <a:latin typeface="Arial" pitchFamily="34" charset="0"/>
                <a:cs typeface="Arial" pitchFamily="34" charset="0"/>
              </a:rPr>
              <a:t>Tại</a:t>
            </a:r>
            <a:r>
              <a:rPr lang="vi-VN" sz="2800" b="1" dirty="0">
                <a:latin typeface="Arial" pitchFamily="34" charset="0"/>
                <a:cs typeface="Arial" pitchFamily="34" charset="0"/>
              </a:rPr>
              <a:t> sao không </a:t>
            </a:r>
            <a:r>
              <a:rPr lang="vi-VN" sz="2800" b="1" dirty="0" err="1">
                <a:latin typeface="Arial" pitchFamily="34" charset="0"/>
                <a:cs typeface="Arial" pitchFamily="34" charset="0"/>
              </a:rPr>
              <a:t>học</a:t>
            </a:r>
            <a:r>
              <a:rPr lang="vi-VN" sz="2800" b="1" dirty="0">
                <a:latin typeface="Arial" pitchFamily="34" charset="0"/>
                <a:cs typeface="Arial" pitchFamily="34" charset="0"/>
              </a:rPr>
              <a:t> </a:t>
            </a:r>
            <a:r>
              <a:rPr lang="vi-VN" sz="2800" b="1" dirty="0" err="1">
                <a:latin typeface="Arial" pitchFamily="34" charset="0"/>
                <a:cs typeface="Arial" pitchFamily="34" charset="0"/>
              </a:rPr>
              <a:t>hát</a:t>
            </a:r>
            <a:r>
              <a:rPr lang="vi-VN" sz="2800" b="1" dirty="0">
                <a:latin typeface="Arial" pitchFamily="34" charset="0"/>
                <a:cs typeface="Arial" pitchFamily="34" charset="0"/>
              </a:rPr>
              <a:t> </a:t>
            </a:r>
          </a:p>
          <a:p>
            <a:pPr>
              <a:lnSpc>
                <a:spcPct val="150000"/>
              </a:lnSpc>
            </a:pPr>
            <a:r>
              <a:rPr lang="vi-VN" sz="2800" b="1" dirty="0" err="1">
                <a:latin typeface="Arial" pitchFamily="34" charset="0"/>
                <a:cs typeface="Arial" pitchFamily="34" charset="0"/>
              </a:rPr>
              <a:t>Nhảy</a:t>
            </a:r>
            <a:r>
              <a:rPr lang="vi-VN" sz="2800" b="1" dirty="0">
                <a:latin typeface="Arial" pitchFamily="34" charset="0"/>
                <a:cs typeface="Arial" pitchFamily="34" charset="0"/>
              </a:rPr>
              <a:t> </a:t>
            </a:r>
            <a:r>
              <a:rPr lang="vi-VN" sz="2800" b="1" dirty="0" err="1">
                <a:latin typeface="Arial" pitchFamily="34" charset="0"/>
                <a:cs typeface="Arial" pitchFamily="34" charset="0"/>
              </a:rPr>
              <a:t>híp-hóp</a:t>
            </a:r>
            <a:r>
              <a:rPr lang="vi-VN" sz="2800" b="1" dirty="0">
                <a:latin typeface="Arial" pitchFamily="34" charset="0"/>
                <a:cs typeface="Arial" pitchFamily="34" charset="0"/>
              </a:rPr>
              <a:t> cho hay?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…Sao không ăn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mù</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tạt</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Đối</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diện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thử</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thách</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đi?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Thử</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kẻ</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yếu</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làm</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gì</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Sao không trêu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mù</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vi-VN" sz="2800" b="1" dirty="0">
                <a:solidFill>
                  <a:prstClr val="black"/>
                </a:solidFill>
                <a:latin typeface="Arial" pitchFamily="34" charset="0"/>
                <a:cs typeface="Arial" pitchFamily="34" charset="0"/>
              </a:rPr>
              <a:t>…</a:t>
            </a:r>
            <a:r>
              <a:rPr lang="vi-VN" sz="2800" b="1" dirty="0" err="1">
                <a:solidFill>
                  <a:prstClr val="black"/>
                </a:solidFill>
                <a:latin typeface="Arial" pitchFamily="34" charset="0"/>
                <a:cs typeface="Arial" pitchFamily="34" charset="0"/>
              </a:rPr>
              <a:t>Vì</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bắt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nạt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dễ</a:t>
            </a:r>
            <a:r>
              <a:rPr lang="vi-VN" sz="2800" b="1" dirty="0">
                <a:solidFill>
                  <a:prstClr val="black"/>
                </a:solidFill>
                <a:latin typeface="Arial" pitchFamily="34" charset="0"/>
                <a:cs typeface="Arial" pitchFamily="34" charset="0"/>
              </a:rPr>
              <a:t> lây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V</a:t>
            </a:r>
            <a:r>
              <a:rPr lang="vi-VN" sz="2800" b="1" dirty="0">
                <a:solidFill>
                  <a:prstClr val="black"/>
                </a:solidFill>
                <a:latin typeface="Arial" pitchFamily="34" charset="0"/>
                <a:cs typeface="Arial" pitchFamily="34" charset="0"/>
              </a:rPr>
              <a:t>ì </a:t>
            </a:r>
            <a:r>
              <a:rPr lang="vi-VN" sz="2800" b="1" dirty="0" err="1">
                <a:solidFill>
                  <a:prstClr val="black"/>
                </a:solidFill>
                <a:latin typeface="Arial" pitchFamily="34" charset="0"/>
                <a:cs typeface="Arial" pitchFamily="34" charset="0"/>
              </a:rPr>
              <a:t>bắt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nạt</a:t>
            </a:r>
            <a:r>
              <a:rPr lang="vi-VN" sz="2800" b="1" dirty="0">
                <a:solidFill>
                  <a:prstClr val="black"/>
                </a:solidFill>
                <a:latin typeface="Arial" pitchFamily="34" charset="0"/>
                <a:cs typeface="Arial" pitchFamily="34" charset="0"/>
              </a:rPr>
              <a:t> </a:t>
            </a:r>
            <a:r>
              <a:rPr lang="vi-VN" sz="2800" b="1" dirty="0" err="1">
                <a:solidFill>
                  <a:prstClr val="black"/>
                </a:solidFill>
                <a:latin typeface="Arial" pitchFamily="34" charset="0"/>
                <a:cs typeface="Arial" pitchFamily="34" charset="0"/>
              </a:rPr>
              <a:t>rất</a:t>
            </a:r>
            <a:r>
              <a:rPr lang="vi-VN" sz="2800" b="1" dirty="0">
                <a:solidFill>
                  <a:prstClr val="black"/>
                </a:solidFill>
                <a:latin typeface="Arial" pitchFamily="34" charset="0"/>
                <a:cs typeface="Arial" pitchFamily="34" charset="0"/>
              </a:rPr>
              <a:t> hôi!</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6713640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5"/>
                                        </p:tgtEl>
                                        <p:attrNameLst>
                                          <p:attrName>ppt_y</p:attrName>
                                        </p:attrNameLst>
                                      </p:cBhvr>
                                      <p:tavLst>
                                        <p:tav tm="0">
                                          <p:val>
                                            <p:strVal val="#ppt_y"/>
                                          </p:val>
                                        </p:tav>
                                        <p:tav tm="100000">
                                          <p:val>
                                            <p:strVal val="#ppt_y"/>
                                          </p:val>
                                        </p:tav>
                                      </p:tavLst>
                                    </p:anim>
                                    <p:anim calcmode="lin" valueType="num">
                                      <p:cBhvr>
                                        <p:cTn id="9"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Hình chữ nhật 15">
            <a:extLst>
              <a:ext uri="{FF2B5EF4-FFF2-40B4-BE49-F238E27FC236}">
                <a16:creationId xmlns:a16="http://schemas.microsoft.com/office/drawing/2014/main" xmlns="" id="{D5E5A83A-690A-4479-83E4-A776AFEF56F0}"/>
              </a:ext>
            </a:extLst>
          </p:cNvPr>
          <p:cNvSpPr/>
          <p:nvPr/>
        </p:nvSpPr>
        <p:spPr>
          <a:xfrm flipH="1" flipV="1">
            <a:off x="-2" y="83648"/>
            <a:ext cx="12191999" cy="2127362"/>
          </a:xfrm>
          <a:custGeom>
            <a:avLst/>
            <a:gdLst>
              <a:gd name="connsiteX0" fmla="*/ 0 w 12191999"/>
              <a:gd name="connsiteY0" fmla="*/ 0 h 2127362"/>
              <a:gd name="connsiteX1" fmla="*/ 580571 w 12191999"/>
              <a:gd name="connsiteY1" fmla="*/ 0 h 2127362"/>
              <a:gd name="connsiteX2" fmla="*/ 1404983 w 12191999"/>
              <a:gd name="connsiteY2" fmla="*/ 0 h 2127362"/>
              <a:gd name="connsiteX3" fmla="*/ 1985554 w 12191999"/>
              <a:gd name="connsiteY3" fmla="*/ 0 h 2127362"/>
              <a:gd name="connsiteX4" fmla="*/ 2688045 w 12191999"/>
              <a:gd name="connsiteY4" fmla="*/ 0 h 2127362"/>
              <a:gd name="connsiteX5" fmla="*/ 3512457 w 12191999"/>
              <a:gd name="connsiteY5" fmla="*/ 0 h 2127362"/>
              <a:gd name="connsiteX6" fmla="*/ 4214948 w 12191999"/>
              <a:gd name="connsiteY6" fmla="*/ 0 h 2127362"/>
              <a:gd name="connsiteX7" fmla="*/ 4917440 w 12191999"/>
              <a:gd name="connsiteY7" fmla="*/ 0 h 2127362"/>
              <a:gd name="connsiteX8" fmla="*/ 5619931 w 12191999"/>
              <a:gd name="connsiteY8" fmla="*/ 0 h 2127362"/>
              <a:gd name="connsiteX9" fmla="*/ 6200502 w 12191999"/>
              <a:gd name="connsiteY9" fmla="*/ 0 h 2127362"/>
              <a:gd name="connsiteX10" fmla="*/ 6781074 w 12191999"/>
              <a:gd name="connsiteY10" fmla="*/ 0 h 2127362"/>
              <a:gd name="connsiteX11" fmla="*/ 7239725 w 12191999"/>
              <a:gd name="connsiteY11" fmla="*/ 0 h 2127362"/>
              <a:gd name="connsiteX12" fmla="*/ 7942216 w 12191999"/>
              <a:gd name="connsiteY12" fmla="*/ 0 h 2127362"/>
              <a:gd name="connsiteX13" fmla="*/ 8157028 w 12191999"/>
              <a:gd name="connsiteY13" fmla="*/ 0 h 2127362"/>
              <a:gd name="connsiteX14" fmla="*/ 8981439 w 12191999"/>
              <a:gd name="connsiteY14" fmla="*/ 0 h 2127362"/>
              <a:gd name="connsiteX15" fmla="*/ 9683931 w 12191999"/>
              <a:gd name="connsiteY15" fmla="*/ 0 h 2127362"/>
              <a:gd name="connsiteX16" fmla="*/ 10508342 w 12191999"/>
              <a:gd name="connsiteY16" fmla="*/ 0 h 2127362"/>
              <a:gd name="connsiteX17" fmla="*/ 11210833 w 12191999"/>
              <a:gd name="connsiteY17" fmla="*/ 0 h 2127362"/>
              <a:gd name="connsiteX18" fmla="*/ 12191999 w 12191999"/>
              <a:gd name="connsiteY18" fmla="*/ 0 h 2127362"/>
              <a:gd name="connsiteX19" fmla="*/ 12191999 w 12191999"/>
              <a:gd name="connsiteY19" fmla="*/ 489293 h 2127362"/>
              <a:gd name="connsiteX20" fmla="*/ 12191999 w 12191999"/>
              <a:gd name="connsiteY20" fmla="*/ 999860 h 2127362"/>
              <a:gd name="connsiteX21" fmla="*/ 12191999 w 12191999"/>
              <a:gd name="connsiteY21" fmla="*/ 1552974 h 2127362"/>
              <a:gd name="connsiteX22" fmla="*/ 12191999 w 12191999"/>
              <a:gd name="connsiteY22" fmla="*/ 2127362 h 2127362"/>
              <a:gd name="connsiteX23" fmla="*/ 11977188 w 12191999"/>
              <a:gd name="connsiteY23" fmla="*/ 2127362 h 2127362"/>
              <a:gd name="connsiteX24" fmla="*/ 11518536 w 12191999"/>
              <a:gd name="connsiteY24" fmla="*/ 2127362 h 2127362"/>
              <a:gd name="connsiteX25" fmla="*/ 11181805 w 12191999"/>
              <a:gd name="connsiteY25" fmla="*/ 2127362 h 2127362"/>
              <a:gd name="connsiteX26" fmla="*/ 10601233 w 12191999"/>
              <a:gd name="connsiteY26" fmla="*/ 2127362 h 2127362"/>
              <a:gd name="connsiteX27" fmla="*/ 10386422 w 12191999"/>
              <a:gd name="connsiteY27" fmla="*/ 2127362 h 2127362"/>
              <a:gd name="connsiteX28" fmla="*/ 9805851 w 12191999"/>
              <a:gd name="connsiteY28" fmla="*/ 2127362 h 2127362"/>
              <a:gd name="connsiteX29" fmla="*/ 9347199 w 12191999"/>
              <a:gd name="connsiteY29" fmla="*/ 2127362 h 2127362"/>
              <a:gd name="connsiteX30" fmla="*/ 8522788 w 12191999"/>
              <a:gd name="connsiteY30" fmla="*/ 2127362 h 2127362"/>
              <a:gd name="connsiteX31" fmla="*/ 8064136 w 12191999"/>
              <a:gd name="connsiteY31" fmla="*/ 2127362 h 2127362"/>
              <a:gd name="connsiteX32" fmla="*/ 7239725 w 12191999"/>
              <a:gd name="connsiteY32" fmla="*/ 2127362 h 2127362"/>
              <a:gd name="connsiteX33" fmla="*/ 6659154 w 12191999"/>
              <a:gd name="connsiteY33" fmla="*/ 2127362 h 2127362"/>
              <a:gd name="connsiteX34" fmla="*/ 6444342 w 12191999"/>
              <a:gd name="connsiteY34" fmla="*/ 2127362 h 2127362"/>
              <a:gd name="connsiteX35" fmla="*/ 6107611 w 12191999"/>
              <a:gd name="connsiteY35" fmla="*/ 2127362 h 2127362"/>
              <a:gd name="connsiteX36" fmla="*/ 5770880 w 12191999"/>
              <a:gd name="connsiteY36" fmla="*/ 2127362 h 2127362"/>
              <a:gd name="connsiteX37" fmla="*/ 5312228 w 12191999"/>
              <a:gd name="connsiteY37" fmla="*/ 2127362 h 2127362"/>
              <a:gd name="connsiteX38" fmla="*/ 4487817 w 12191999"/>
              <a:gd name="connsiteY38" fmla="*/ 2127362 h 2127362"/>
              <a:gd name="connsiteX39" fmla="*/ 4273005 w 12191999"/>
              <a:gd name="connsiteY39" fmla="*/ 2127362 h 2127362"/>
              <a:gd name="connsiteX40" fmla="*/ 3814354 w 12191999"/>
              <a:gd name="connsiteY40" fmla="*/ 2127362 h 2127362"/>
              <a:gd name="connsiteX41" fmla="*/ 2989943 w 12191999"/>
              <a:gd name="connsiteY41" fmla="*/ 2127362 h 2127362"/>
              <a:gd name="connsiteX42" fmla="*/ 2287451 w 12191999"/>
              <a:gd name="connsiteY42" fmla="*/ 2127362 h 2127362"/>
              <a:gd name="connsiteX43" fmla="*/ 1706880 w 12191999"/>
              <a:gd name="connsiteY43" fmla="*/ 2127362 h 2127362"/>
              <a:gd name="connsiteX44" fmla="*/ 1126308 w 12191999"/>
              <a:gd name="connsiteY44" fmla="*/ 2127362 h 2127362"/>
              <a:gd name="connsiteX45" fmla="*/ 911497 w 12191999"/>
              <a:gd name="connsiteY45" fmla="*/ 2127362 h 2127362"/>
              <a:gd name="connsiteX46" fmla="*/ 0 w 12191999"/>
              <a:gd name="connsiteY46" fmla="*/ 2127362 h 2127362"/>
              <a:gd name="connsiteX47" fmla="*/ 0 w 12191999"/>
              <a:gd name="connsiteY47" fmla="*/ 1638069 h 2127362"/>
              <a:gd name="connsiteX48" fmla="*/ 0 w 12191999"/>
              <a:gd name="connsiteY48" fmla="*/ 1148775 h 2127362"/>
              <a:gd name="connsiteX49" fmla="*/ 0 w 12191999"/>
              <a:gd name="connsiteY49" fmla="*/ 616935 h 2127362"/>
              <a:gd name="connsiteX50" fmla="*/ 0 w 12191999"/>
              <a:gd name="connsiteY50" fmla="*/ 0 h 212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127362" fill="none" extrusionOk="0">
                <a:moveTo>
                  <a:pt x="0" y="0"/>
                </a:moveTo>
                <a:cubicBezTo>
                  <a:pt x="253665" y="-51348"/>
                  <a:pt x="318414" y="40762"/>
                  <a:pt x="580571" y="0"/>
                </a:cubicBezTo>
                <a:cubicBezTo>
                  <a:pt x="842728" y="-40762"/>
                  <a:pt x="1072097" y="29534"/>
                  <a:pt x="1404983" y="0"/>
                </a:cubicBezTo>
                <a:cubicBezTo>
                  <a:pt x="1737869" y="-29534"/>
                  <a:pt x="1801068" y="30155"/>
                  <a:pt x="1985554" y="0"/>
                </a:cubicBezTo>
                <a:cubicBezTo>
                  <a:pt x="2170040" y="-30155"/>
                  <a:pt x="2371790" y="10747"/>
                  <a:pt x="2688045" y="0"/>
                </a:cubicBezTo>
                <a:cubicBezTo>
                  <a:pt x="3004300" y="-10747"/>
                  <a:pt x="3148598" y="7637"/>
                  <a:pt x="3512457" y="0"/>
                </a:cubicBezTo>
                <a:cubicBezTo>
                  <a:pt x="3876316" y="-7637"/>
                  <a:pt x="4050676" y="79944"/>
                  <a:pt x="4214948" y="0"/>
                </a:cubicBezTo>
                <a:cubicBezTo>
                  <a:pt x="4379220" y="-79944"/>
                  <a:pt x="4706479" y="40649"/>
                  <a:pt x="4917440" y="0"/>
                </a:cubicBezTo>
                <a:cubicBezTo>
                  <a:pt x="5128401" y="-40649"/>
                  <a:pt x="5418260" y="63956"/>
                  <a:pt x="5619931" y="0"/>
                </a:cubicBezTo>
                <a:cubicBezTo>
                  <a:pt x="5821602" y="-63956"/>
                  <a:pt x="5928577" y="50956"/>
                  <a:pt x="6200502" y="0"/>
                </a:cubicBezTo>
                <a:cubicBezTo>
                  <a:pt x="6472427" y="-50956"/>
                  <a:pt x="6601669" y="24990"/>
                  <a:pt x="6781074" y="0"/>
                </a:cubicBezTo>
                <a:cubicBezTo>
                  <a:pt x="6960479" y="-24990"/>
                  <a:pt x="7124091" y="3489"/>
                  <a:pt x="7239725" y="0"/>
                </a:cubicBezTo>
                <a:cubicBezTo>
                  <a:pt x="7355359" y="-3489"/>
                  <a:pt x="7620782" y="64024"/>
                  <a:pt x="7942216" y="0"/>
                </a:cubicBezTo>
                <a:cubicBezTo>
                  <a:pt x="8263650" y="-64024"/>
                  <a:pt x="8064613" y="10831"/>
                  <a:pt x="8157028" y="0"/>
                </a:cubicBezTo>
                <a:cubicBezTo>
                  <a:pt x="8249443" y="-10831"/>
                  <a:pt x="8759108" y="32540"/>
                  <a:pt x="8981439" y="0"/>
                </a:cubicBezTo>
                <a:cubicBezTo>
                  <a:pt x="9203770" y="-32540"/>
                  <a:pt x="9488236" y="18431"/>
                  <a:pt x="9683931" y="0"/>
                </a:cubicBezTo>
                <a:cubicBezTo>
                  <a:pt x="9879626" y="-18431"/>
                  <a:pt x="10338299" y="44190"/>
                  <a:pt x="10508342" y="0"/>
                </a:cubicBezTo>
                <a:cubicBezTo>
                  <a:pt x="10678385" y="-44190"/>
                  <a:pt x="11035742" y="4695"/>
                  <a:pt x="11210833" y="0"/>
                </a:cubicBezTo>
                <a:cubicBezTo>
                  <a:pt x="11385924" y="-4695"/>
                  <a:pt x="11930713" y="98669"/>
                  <a:pt x="12191999" y="0"/>
                </a:cubicBezTo>
                <a:cubicBezTo>
                  <a:pt x="12233971" y="167196"/>
                  <a:pt x="12169731" y="335158"/>
                  <a:pt x="12191999" y="489293"/>
                </a:cubicBezTo>
                <a:cubicBezTo>
                  <a:pt x="12214267" y="643428"/>
                  <a:pt x="12149288" y="887653"/>
                  <a:pt x="12191999" y="999860"/>
                </a:cubicBezTo>
                <a:cubicBezTo>
                  <a:pt x="12234710" y="1112067"/>
                  <a:pt x="12176945" y="1371846"/>
                  <a:pt x="12191999" y="1552974"/>
                </a:cubicBezTo>
                <a:cubicBezTo>
                  <a:pt x="12207053" y="1734102"/>
                  <a:pt x="12127264" y="1859208"/>
                  <a:pt x="12191999" y="2127362"/>
                </a:cubicBezTo>
                <a:cubicBezTo>
                  <a:pt x="12130538" y="2151474"/>
                  <a:pt x="12024467" y="2109843"/>
                  <a:pt x="11977188" y="2127362"/>
                </a:cubicBezTo>
                <a:cubicBezTo>
                  <a:pt x="11929909" y="2144881"/>
                  <a:pt x="11729808" y="2106721"/>
                  <a:pt x="11518536" y="2127362"/>
                </a:cubicBezTo>
                <a:cubicBezTo>
                  <a:pt x="11307264" y="2148003"/>
                  <a:pt x="11333534" y="2115107"/>
                  <a:pt x="11181805" y="2127362"/>
                </a:cubicBezTo>
                <a:cubicBezTo>
                  <a:pt x="11030076" y="2139617"/>
                  <a:pt x="10754357" y="2116915"/>
                  <a:pt x="10601233" y="2127362"/>
                </a:cubicBezTo>
                <a:cubicBezTo>
                  <a:pt x="10448109" y="2137809"/>
                  <a:pt x="10440983" y="2125484"/>
                  <a:pt x="10386422" y="2127362"/>
                </a:cubicBezTo>
                <a:cubicBezTo>
                  <a:pt x="10331861" y="2129240"/>
                  <a:pt x="9956231" y="2079473"/>
                  <a:pt x="9805851" y="2127362"/>
                </a:cubicBezTo>
                <a:cubicBezTo>
                  <a:pt x="9655471" y="2175251"/>
                  <a:pt x="9557636" y="2098773"/>
                  <a:pt x="9347199" y="2127362"/>
                </a:cubicBezTo>
                <a:cubicBezTo>
                  <a:pt x="9136762" y="2155951"/>
                  <a:pt x="8821075" y="2096788"/>
                  <a:pt x="8522788" y="2127362"/>
                </a:cubicBezTo>
                <a:cubicBezTo>
                  <a:pt x="8224501" y="2157936"/>
                  <a:pt x="8175456" y="2122887"/>
                  <a:pt x="8064136" y="2127362"/>
                </a:cubicBezTo>
                <a:cubicBezTo>
                  <a:pt x="7952816" y="2131837"/>
                  <a:pt x="7455023" y="2118389"/>
                  <a:pt x="7239725" y="2127362"/>
                </a:cubicBezTo>
                <a:cubicBezTo>
                  <a:pt x="7024427" y="2136335"/>
                  <a:pt x="6901624" y="2117357"/>
                  <a:pt x="6659154" y="2127362"/>
                </a:cubicBezTo>
                <a:cubicBezTo>
                  <a:pt x="6416684" y="2137367"/>
                  <a:pt x="6524040" y="2124705"/>
                  <a:pt x="6444342" y="2127362"/>
                </a:cubicBezTo>
                <a:cubicBezTo>
                  <a:pt x="6364644" y="2130019"/>
                  <a:pt x="6210988" y="2094212"/>
                  <a:pt x="6107611" y="2127362"/>
                </a:cubicBezTo>
                <a:cubicBezTo>
                  <a:pt x="6004234" y="2160512"/>
                  <a:pt x="5932907" y="2124549"/>
                  <a:pt x="5770880" y="2127362"/>
                </a:cubicBezTo>
                <a:cubicBezTo>
                  <a:pt x="5608853" y="2130175"/>
                  <a:pt x="5500535" y="2125426"/>
                  <a:pt x="5312228" y="2127362"/>
                </a:cubicBezTo>
                <a:cubicBezTo>
                  <a:pt x="5123921" y="2129298"/>
                  <a:pt x="4892469" y="2055376"/>
                  <a:pt x="4487817" y="2127362"/>
                </a:cubicBezTo>
                <a:cubicBezTo>
                  <a:pt x="4083165" y="2199348"/>
                  <a:pt x="4370616" y="2115687"/>
                  <a:pt x="4273005" y="2127362"/>
                </a:cubicBezTo>
                <a:cubicBezTo>
                  <a:pt x="4175394" y="2139037"/>
                  <a:pt x="3936555" y="2109591"/>
                  <a:pt x="3814354" y="2127362"/>
                </a:cubicBezTo>
                <a:cubicBezTo>
                  <a:pt x="3692153" y="2145133"/>
                  <a:pt x="3378395" y="2100483"/>
                  <a:pt x="2989943" y="2127362"/>
                </a:cubicBezTo>
                <a:cubicBezTo>
                  <a:pt x="2601491" y="2154241"/>
                  <a:pt x="2450130" y="2115544"/>
                  <a:pt x="2287451" y="2127362"/>
                </a:cubicBezTo>
                <a:cubicBezTo>
                  <a:pt x="2124772" y="2139180"/>
                  <a:pt x="1957263" y="2063756"/>
                  <a:pt x="1706880" y="2127362"/>
                </a:cubicBezTo>
                <a:cubicBezTo>
                  <a:pt x="1456497" y="2190968"/>
                  <a:pt x="1408403" y="2072365"/>
                  <a:pt x="1126308" y="2127362"/>
                </a:cubicBezTo>
                <a:cubicBezTo>
                  <a:pt x="844213" y="2182359"/>
                  <a:pt x="990494" y="2116555"/>
                  <a:pt x="911497" y="2127362"/>
                </a:cubicBezTo>
                <a:cubicBezTo>
                  <a:pt x="832500" y="2138169"/>
                  <a:pt x="365285" y="2034034"/>
                  <a:pt x="0" y="2127362"/>
                </a:cubicBezTo>
                <a:cubicBezTo>
                  <a:pt x="-48549" y="1973530"/>
                  <a:pt x="22512" y="1767788"/>
                  <a:pt x="0" y="1638069"/>
                </a:cubicBezTo>
                <a:cubicBezTo>
                  <a:pt x="-22512" y="1508350"/>
                  <a:pt x="34326" y="1284893"/>
                  <a:pt x="0" y="1148775"/>
                </a:cubicBezTo>
                <a:cubicBezTo>
                  <a:pt x="-34326" y="1012657"/>
                  <a:pt x="44619" y="806394"/>
                  <a:pt x="0" y="616935"/>
                </a:cubicBezTo>
                <a:cubicBezTo>
                  <a:pt x="-44619" y="427476"/>
                  <a:pt x="64152" y="266173"/>
                  <a:pt x="0" y="0"/>
                </a:cubicBezTo>
                <a:close/>
              </a:path>
              <a:path w="12191999" h="2127362" stroke="0" extrusionOk="0">
                <a:moveTo>
                  <a:pt x="0" y="0"/>
                </a:moveTo>
                <a:cubicBezTo>
                  <a:pt x="296235" y="-83453"/>
                  <a:pt x="362032" y="9038"/>
                  <a:pt x="702491" y="0"/>
                </a:cubicBezTo>
                <a:cubicBezTo>
                  <a:pt x="1042950" y="-9038"/>
                  <a:pt x="1122545" y="70381"/>
                  <a:pt x="1526903" y="0"/>
                </a:cubicBezTo>
                <a:cubicBezTo>
                  <a:pt x="1931261" y="-70381"/>
                  <a:pt x="1756177" y="31576"/>
                  <a:pt x="1863634" y="0"/>
                </a:cubicBezTo>
                <a:cubicBezTo>
                  <a:pt x="1971091" y="-31576"/>
                  <a:pt x="2391205" y="21024"/>
                  <a:pt x="2566126" y="0"/>
                </a:cubicBezTo>
                <a:cubicBezTo>
                  <a:pt x="2741047" y="-21024"/>
                  <a:pt x="2732857" y="4795"/>
                  <a:pt x="2780937" y="0"/>
                </a:cubicBezTo>
                <a:cubicBezTo>
                  <a:pt x="2829017" y="-4795"/>
                  <a:pt x="3199767" y="28963"/>
                  <a:pt x="3605348" y="0"/>
                </a:cubicBezTo>
                <a:cubicBezTo>
                  <a:pt x="4010929" y="-28963"/>
                  <a:pt x="3800554" y="30109"/>
                  <a:pt x="3942080" y="0"/>
                </a:cubicBezTo>
                <a:cubicBezTo>
                  <a:pt x="4083606" y="-30109"/>
                  <a:pt x="4291373" y="37530"/>
                  <a:pt x="4400731" y="0"/>
                </a:cubicBezTo>
                <a:cubicBezTo>
                  <a:pt x="4510089" y="-37530"/>
                  <a:pt x="4814804" y="31005"/>
                  <a:pt x="4981302" y="0"/>
                </a:cubicBezTo>
                <a:cubicBezTo>
                  <a:pt x="5147800" y="-31005"/>
                  <a:pt x="5140918" y="5033"/>
                  <a:pt x="5196114" y="0"/>
                </a:cubicBezTo>
                <a:cubicBezTo>
                  <a:pt x="5251310" y="-5033"/>
                  <a:pt x="5459894" y="21875"/>
                  <a:pt x="5532845" y="0"/>
                </a:cubicBezTo>
                <a:cubicBezTo>
                  <a:pt x="5605796" y="-21875"/>
                  <a:pt x="5784852" y="42189"/>
                  <a:pt x="5991497" y="0"/>
                </a:cubicBezTo>
                <a:cubicBezTo>
                  <a:pt x="6198142" y="-42189"/>
                  <a:pt x="6377638" y="46296"/>
                  <a:pt x="6693988" y="0"/>
                </a:cubicBezTo>
                <a:cubicBezTo>
                  <a:pt x="7010338" y="-46296"/>
                  <a:pt x="6821088" y="12248"/>
                  <a:pt x="6908799" y="0"/>
                </a:cubicBezTo>
                <a:cubicBezTo>
                  <a:pt x="6996510" y="-12248"/>
                  <a:pt x="7386748" y="73347"/>
                  <a:pt x="7611291" y="0"/>
                </a:cubicBezTo>
                <a:cubicBezTo>
                  <a:pt x="7835834" y="-73347"/>
                  <a:pt x="7743927" y="2350"/>
                  <a:pt x="7826102" y="0"/>
                </a:cubicBezTo>
                <a:cubicBezTo>
                  <a:pt x="7908277" y="-2350"/>
                  <a:pt x="8236480" y="62514"/>
                  <a:pt x="8406674" y="0"/>
                </a:cubicBezTo>
                <a:cubicBezTo>
                  <a:pt x="8576868" y="-62514"/>
                  <a:pt x="8788600" y="60648"/>
                  <a:pt x="8987245" y="0"/>
                </a:cubicBezTo>
                <a:cubicBezTo>
                  <a:pt x="9185890" y="-60648"/>
                  <a:pt x="9337346" y="67695"/>
                  <a:pt x="9567816" y="0"/>
                </a:cubicBezTo>
                <a:cubicBezTo>
                  <a:pt x="9798286" y="-67695"/>
                  <a:pt x="9757303" y="11047"/>
                  <a:pt x="9904548" y="0"/>
                </a:cubicBezTo>
                <a:cubicBezTo>
                  <a:pt x="10051793" y="-11047"/>
                  <a:pt x="10341647" y="63370"/>
                  <a:pt x="10728959" y="0"/>
                </a:cubicBezTo>
                <a:cubicBezTo>
                  <a:pt x="11116271" y="-63370"/>
                  <a:pt x="11316762" y="20912"/>
                  <a:pt x="11553370" y="0"/>
                </a:cubicBezTo>
                <a:cubicBezTo>
                  <a:pt x="11789978" y="-20912"/>
                  <a:pt x="12016472" y="44951"/>
                  <a:pt x="12191999" y="0"/>
                </a:cubicBezTo>
                <a:cubicBezTo>
                  <a:pt x="12207395" y="131673"/>
                  <a:pt x="12181753" y="274829"/>
                  <a:pt x="12191999" y="468020"/>
                </a:cubicBezTo>
                <a:cubicBezTo>
                  <a:pt x="12202245" y="661211"/>
                  <a:pt x="12133498" y="812420"/>
                  <a:pt x="12191999" y="957313"/>
                </a:cubicBezTo>
                <a:cubicBezTo>
                  <a:pt x="12250500" y="1102206"/>
                  <a:pt x="12152882" y="1292915"/>
                  <a:pt x="12191999" y="1467880"/>
                </a:cubicBezTo>
                <a:cubicBezTo>
                  <a:pt x="12231116" y="1642845"/>
                  <a:pt x="12178620" y="1841346"/>
                  <a:pt x="12191999" y="2127362"/>
                </a:cubicBezTo>
                <a:cubicBezTo>
                  <a:pt x="12118582" y="2128604"/>
                  <a:pt x="12039795" y="2121022"/>
                  <a:pt x="11977188" y="2127362"/>
                </a:cubicBezTo>
                <a:cubicBezTo>
                  <a:pt x="11914581" y="2133702"/>
                  <a:pt x="11709646" y="2122549"/>
                  <a:pt x="11518536" y="2127362"/>
                </a:cubicBezTo>
                <a:cubicBezTo>
                  <a:pt x="11327426" y="2132175"/>
                  <a:pt x="11212467" y="2109872"/>
                  <a:pt x="11059885" y="2127362"/>
                </a:cubicBezTo>
                <a:cubicBezTo>
                  <a:pt x="10907303" y="2144852"/>
                  <a:pt x="10799720" y="2080858"/>
                  <a:pt x="10601233" y="2127362"/>
                </a:cubicBezTo>
                <a:cubicBezTo>
                  <a:pt x="10402746" y="2173866"/>
                  <a:pt x="10405918" y="2099764"/>
                  <a:pt x="10264502" y="2127362"/>
                </a:cubicBezTo>
                <a:cubicBezTo>
                  <a:pt x="10123086" y="2154960"/>
                  <a:pt x="9902888" y="2108825"/>
                  <a:pt x="9562011" y="2127362"/>
                </a:cubicBezTo>
                <a:cubicBezTo>
                  <a:pt x="9221134" y="2145899"/>
                  <a:pt x="9176718" y="2077957"/>
                  <a:pt x="8981439" y="2127362"/>
                </a:cubicBezTo>
                <a:cubicBezTo>
                  <a:pt x="8786160" y="2176767"/>
                  <a:pt x="8870485" y="2109298"/>
                  <a:pt x="8766628" y="2127362"/>
                </a:cubicBezTo>
                <a:cubicBezTo>
                  <a:pt x="8662771" y="2145426"/>
                  <a:pt x="8509312" y="2106818"/>
                  <a:pt x="8429896" y="2127362"/>
                </a:cubicBezTo>
                <a:cubicBezTo>
                  <a:pt x="8350480" y="2147906"/>
                  <a:pt x="8254083" y="2113026"/>
                  <a:pt x="8093165" y="2127362"/>
                </a:cubicBezTo>
                <a:cubicBezTo>
                  <a:pt x="7932247" y="2141698"/>
                  <a:pt x="7599382" y="2116645"/>
                  <a:pt x="7390674" y="2127362"/>
                </a:cubicBezTo>
                <a:cubicBezTo>
                  <a:pt x="7181966" y="2138079"/>
                  <a:pt x="6801121" y="2125060"/>
                  <a:pt x="6566262" y="2127362"/>
                </a:cubicBezTo>
                <a:cubicBezTo>
                  <a:pt x="6331403" y="2129664"/>
                  <a:pt x="6151802" y="2111304"/>
                  <a:pt x="5985691" y="2127362"/>
                </a:cubicBezTo>
                <a:cubicBezTo>
                  <a:pt x="5819580" y="2143420"/>
                  <a:pt x="5628024" y="2103085"/>
                  <a:pt x="5527040" y="2127362"/>
                </a:cubicBezTo>
                <a:cubicBezTo>
                  <a:pt x="5426056" y="2151639"/>
                  <a:pt x="5373729" y="2112412"/>
                  <a:pt x="5312228" y="2127362"/>
                </a:cubicBezTo>
                <a:cubicBezTo>
                  <a:pt x="5250727" y="2142312"/>
                  <a:pt x="4995348" y="2092799"/>
                  <a:pt x="4853577" y="2127362"/>
                </a:cubicBezTo>
                <a:cubicBezTo>
                  <a:pt x="4711806" y="2161925"/>
                  <a:pt x="4741090" y="2121953"/>
                  <a:pt x="4638765" y="2127362"/>
                </a:cubicBezTo>
                <a:cubicBezTo>
                  <a:pt x="4536440" y="2132771"/>
                  <a:pt x="4203392" y="2094199"/>
                  <a:pt x="3814354" y="2127362"/>
                </a:cubicBezTo>
                <a:cubicBezTo>
                  <a:pt x="3425316" y="2160525"/>
                  <a:pt x="3448702" y="2084419"/>
                  <a:pt x="3233783" y="2127362"/>
                </a:cubicBezTo>
                <a:cubicBezTo>
                  <a:pt x="3018864" y="2170305"/>
                  <a:pt x="2673275" y="2123492"/>
                  <a:pt x="2531291" y="2127362"/>
                </a:cubicBezTo>
                <a:cubicBezTo>
                  <a:pt x="2389307" y="2131232"/>
                  <a:pt x="2152994" y="2066225"/>
                  <a:pt x="1828800" y="2127362"/>
                </a:cubicBezTo>
                <a:cubicBezTo>
                  <a:pt x="1504606" y="2188499"/>
                  <a:pt x="1430869" y="2070624"/>
                  <a:pt x="1126308" y="2127362"/>
                </a:cubicBezTo>
                <a:cubicBezTo>
                  <a:pt x="821747" y="2184100"/>
                  <a:pt x="549419" y="2106100"/>
                  <a:pt x="0" y="2127362"/>
                </a:cubicBezTo>
                <a:cubicBezTo>
                  <a:pt x="-37890" y="1985690"/>
                  <a:pt x="34254" y="1793663"/>
                  <a:pt x="0" y="1616795"/>
                </a:cubicBezTo>
                <a:cubicBezTo>
                  <a:pt x="-34254" y="1439927"/>
                  <a:pt x="2757" y="1247097"/>
                  <a:pt x="0" y="1148775"/>
                </a:cubicBezTo>
                <a:cubicBezTo>
                  <a:pt x="-2757" y="1050453"/>
                  <a:pt x="51683" y="760593"/>
                  <a:pt x="0" y="595661"/>
                </a:cubicBezTo>
                <a:cubicBezTo>
                  <a:pt x="-51683" y="430729"/>
                  <a:pt x="60158" y="128690"/>
                  <a:pt x="0" y="0"/>
                </a:cubicBezTo>
                <a:close/>
              </a:path>
            </a:pathLst>
          </a:custGeom>
          <a:solidFill>
            <a:srgbClr val="F9DA70"/>
          </a:solidFill>
          <a:ln>
            <a:solidFill>
              <a:schemeClr val="tx1"/>
            </a:solidFill>
            <a:extLst>
              <a:ext uri="{C807C97D-BFC1-408E-A445-0C87EB9F89A2}">
                <ask:lineSketchStyleProps xmlns:ask="http://schemas.microsoft.com/office/drawing/2018/sketchyshapes" xmlns="" sd="104034327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文本框 6"/>
          <p:cNvSpPr txBox="1"/>
          <p:nvPr/>
        </p:nvSpPr>
        <p:spPr>
          <a:xfrm>
            <a:off x="69495" y="337282"/>
            <a:ext cx="3685032" cy="1608328"/>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altLang="zh-CN" sz="3600" b="1" i="0" u="none" strike="noStrike" cap="none" spc="0" normalizeH="0" baseline="0" noProof="0" dirty="0">
                <a:ln>
                  <a:noFill/>
                </a:ln>
                <a:solidFill>
                  <a:srgbClr val="FF0000"/>
                </a:solidFill>
                <a:effectLst/>
                <a:uLnTx/>
                <a:uFillTx/>
                <a:latin typeface="Arial" pitchFamily="34" charset="0"/>
                <a:ea typeface="+mj-ea"/>
                <a:cs typeface="Arial" pitchFamily="34" charset="0"/>
                <a:sym typeface="Arial" panose="020B0604020202020204" pitchFamily="34" charset="0"/>
              </a:rPr>
              <a:t>LIÊN HỆ:</a:t>
            </a:r>
          </a:p>
        </p:txBody>
      </p:sp>
      <p:sp>
        <p:nvSpPr>
          <p:cNvPr id="8" name="文本框 7"/>
          <p:cNvSpPr txBox="1"/>
          <p:nvPr/>
        </p:nvSpPr>
        <p:spPr>
          <a:xfrm>
            <a:off x="2164080" y="345501"/>
            <a:ext cx="10148609" cy="1605083"/>
          </a:xfrm>
          <a:prstGeom prst="rect">
            <a:avLst/>
          </a:prstGeom>
        </p:spPr>
        <p:txBody>
          <a:bodyPr vert="horz" lIns="91440" tIns="45720" rIns="91440" bIns="45720" rtlCol="0" anchor="ctr">
            <a:noAutofit/>
          </a:bodyPr>
          <a:lstStyle/>
          <a:p>
            <a:pPr marR="0" lvl="0" fontAlgn="auto">
              <a:lnSpc>
                <a:spcPct val="90000"/>
              </a:lnSpc>
              <a:spcBef>
                <a:spcPts val="0"/>
              </a:spcBef>
              <a:spcAft>
                <a:spcPts val="600"/>
              </a:spcAft>
              <a:buClrTx/>
              <a:buSzTx/>
              <a:tabLst/>
              <a:defRPr/>
            </a:pPr>
            <a:r>
              <a:rPr kumimoji="0" lang="en-US" altLang="zh-CN" sz="2400" b="1" i="0" u="none" strike="noStrike" cap="none" spc="0" normalizeH="0" baseline="0" noProof="0" dirty="0">
                <a:ln>
                  <a:noFill/>
                </a:ln>
                <a:effectLst/>
                <a:uLnTx/>
                <a:uFillTx/>
                <a:latin typeface="Arial" pitchFamily="34" charset="0"/>
                <a:cs typeface="Arial" pitchFamily="34" charset="0"/>
                <a:sym typeface="Arial" panose="020B0604020202020204" pitchFamily="34" charset="0"/>
              </a:rPr>
              <a:t>1. </a:t>
            </a:r>
            <a:r>
              <a:rPr kumimoji="0" lang="en-US" altLang="zh-CN" sz="2400" b="1" i="0" u="none" strike="noStrike" cap="none" spc="0" normalizeH="0" baseline="0" noProof="0" dirty="0" err="1">
                <a:ln>
                  <a:noFill/>
                </a:ln>
                <a:effectLst/>
                <a:uLnTx/>
                <a:uFillTx/>
                <a:latin typeface="Arial" pitchFamily="34" charset="0"/>
                <a:cs typeface="Arial" pitchFamily="34" charset="0"/>
                <a:sym typeface="Arial" panose="020B0604020202020204" pitchFamily="34" charset="0"/>
              </a:rPr>
              <a:t>Em</a:t>
            </a:r>
            <a:r>
              <a:rPr kumimoji="0" lang="en-US" altLang="zh-CN" sz="2400" b="1" i="0" u="none" strike="noStrike" cap="none" spc="0" normalizeH="0" baseline="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baseline="0" noProof="0" dirty="0" err="1">
                <a:ln>
                  <a:noFill/>
                </a:ln>
                <a:effectLst/>
                <a:uLnTx/>
                <a:uFillTx/>
                <a:latin typeface="Arial" pitchFamily="34" charset="0"/>
                <a:cs typeface="Arial" pitchFamily="34" charset="0"/>
                <a:sym typeface="Arial" panose="020B0604020202020204" pitchFamily="34" charset="0"/>
              </a:rPr>
              <a:t>có</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đồng</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tình</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với</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thái</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độ</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của</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nhân</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vật</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tớ</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không</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Vì</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 </a:t>
            </a:r>
            <a:r>
              <a:rPr kumimoji="0" lang="en-US" altLang="zh-CN" sz="2400" b="1" i="0" u="none" strike="noStrike" cap="none" spc="0" normalizeH="0" noProof="0" dirty="0" err="1">
                <a:ln>
                  <a:noFill/>
                </a:ln>
                <a:effectLst/>
                <a:uLnTx/>
                <a:uFillTx/>
                <a:latin typeface="Arial" pitchFamily="34" charset="0"/>
                <a:cs typeface="Arial" pitchFamily="34" charset="0"/>
                <a:sym typeface="Arial" panose="020B0604020202020204" pitchFamily="34" charset="0"/>
              </a:rPr>
              <a:t>sao</a:t>
            </a:r>
            <a:r>
              <a:rPr kumimoji="0" lang="en-US" altLang="zh-CN" sz="2400" b="1" i="0" u="none" strike="noStrike" cap="none" spc="0" normalizeH="0" noProof="0" dirty="0">
                <a:ln>
                  <a:noFill/>
                </a:ln>
                <a:effectLst/>
                <a:uLnTx/>
                <a:uFillTx/>
                <a:latin typeface="Arial" pitchFamily="34" charset="0"/>
                <a:cs typeface="Arial" pitchFamily="34" charset="0"/>
                <a:sym typeface="Arial" panose="020B0604020202020204" pitchFamily="34" charset="0"/>
              </a:rPr>
              <a:t>?</a:t>
            </a:r>
          </a:p>
          <a:p>
            <a:pPr marR="0" lvl="0" fontAlgn="auto">
              <a:lnSpc>
                <a:spcPct val="90000"/>
              </a:lnSpc>
              <a:spcBef>
                <a:spcPts val="0"/>
              </a:spcBef>
              <a:spcAft>
                <a:spcPts val="600"/>
              </a:spcAft>
              <a:buClrTx/>
              <a:buSzTx/>
              <a:tabLst/>
              <a:defRPr/>
            </a:pPr>
            <a:r>
              <a:rPr lang="en-US" altLang="zh-CN" sz="2400" b="1" baseline="0" dirty="0">
                <a:latin typeface="Arial" pitchFamily="34" charset="0"/>
                <a:cs typeface="Arial" pitchFamily="34" charset="0"/>
                <a:sym typeface="Arial" panose="020B0604020202020204" pitchFamily="34" charset="0"/>
              </a:rPr>
              <a:t>2. Theo </a:t>
            </a:r>
            <a:r>
              <a:rPr lang="en-US" altLang="zh-CN" sz="2400" b="1" baseline="0" dirty="0" err="1">
                <a:latin typeface="Arial" pitchFamily="34" charset="0"/>
                <a:cs typeface="Arial" pitchFamily="34" charset="0"/>
                <a:sym typeface="Arial" panose="020B0604020202020204" pitchFamily="34" charset="0"/>
              </a:rPr>
              <a:t>em</a:t>
            </a:r>
            <a:r>
              <a:rPr lang="en-US" altLang="zh-CN" sz="2400" b="1" baseline="0" dirty="0">
                <a:latin typeface="Arial" pitchFamily="34" charset="0"/>
                <a:cs typeface="Arial" pitchFamily="34" charset="0"/>
                <a:sym typeface="Arial" panose="020B0604020202020204" pitchFamily="34" charset="0"/>
              </a:rPr>
              <a:t>, </a:t>
            </a:r>
            <a:r>
              <a:rPr lang="en-US" altLang="zh-CN" sz="2400" b="1" baseline="0" dirty="0" err="1">
                <a:latin typeface="Arial" pitchFamily="34" charset="0"/>
                <a:cs typeface="Arial" pitchFamily="34" charset="0"/>
                <a:sym typeface="Arial" panose="020B0604020202020204" pitchFamily="34" charset="0"/>
              </a:rPr>
              <a:t>việc</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bắt</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nạt</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có</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hậu</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quả</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gì</a:t>
            </a:r>
            <a:r>
              <a:rPr lang="en-US" altLang="zh-CN" sz="2400" b="1" dirty="0">
                <a:latin typeface="Arial" pitchFamily="34" charset="0"/>
                <a:cs typeface="Arial" pitchFamily="34" charset="0"/>
                <a:sym typeface="Arial" panose="020B0604020202020204" pitchFamily="34" charset="0"/>
              </a:rPr>
              <a:t>?</a:t>
            </a:r>
          </a:p>
          <a:p>
            <a:pPr marR="0" lvl="0" fontAlgn="auto">
              <a:lnSpc>
                <a:spcPct val="90000"/>
              </a:lnSpc>
              <a:spcBef>
                <a:spcPts val="0"/>
              </a:spcBef>
              <a:spcAft>
                <a:spcPts val="600"/>
              </a:spcAft>
              <a:buClrTx/>
              <a:buSzTx/>
              <a:tabLst/>
              <a:defRPr/>
            </a:pPr>
            <a:r>
              <a:rPr lang="en-US" altLang="zh-CN" sz="2400" b="1" baseline="0" dirty="0">
                <a:latin typeface="Arial" pitchFamily="34" charset="0"/>
                <a:cs typeface="Arial" pitchFamily="34" charset="0"/>
                <a:sym typeface="Arial" panose="020B0604020202020204" pitchFamily="34" charset="0"/>
              </a:rPr>
              <a:t>3. Chia </a:t>
            </a:r>
            <a:r>
              <a:rPr lang="en-US" altLang="zh-CN" sz="2400" b="1" baseline="0" dirty="0" err="1">
                <a:latin typeface="Arial" pitchFamily="34" charset="0"/>
                <a:cs typeface="Arial" pitchFamily="34" charset="0"/>
                <a:sym typeface="Arial" panose="020B0604020202020204" pitchFamily="34" charset="0"/>
              </a:rPr>
              <a:t>sẻ</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một</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tình</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huống</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bắt</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nạt</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mà</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em</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đã</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gặp</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và</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thái</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độ</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của</a:t>
            </a:r>
            <a:r>
              <a:rPr lang="en-US" altLang="zh-CN" sz="2400" b="1" dirty="0">
                <a:latin typeface="Arial" pitchFamily="34" charset="0"/>
                <a:cs typeface="Arial" pitchFamily="34" charset="0"/>
                <a:sym typeface="Arial" panose="020B0604020202020204" pitchFamily="34" charset="0"/>
              </a:rPr>
              <a:t> </a:t>
            </a:r>
            <a:r>
              <a:rPr lang="en-US" altLang="zh-CN" sz="2400" b="1" dirty="0" err="1">
                <a:latin typeface="Arial" pitchFamily="34" charset="0"/>
                <a:cs typeface="Arial" pitchFamily="34" charset="0"/>
                <a:sym typeface="Arial" panose="020B0604020202020204" pitchFamily="34" charset="0"/>
              </a:rPr>
              <a:t>em</a:t>
            </a:r>
            <a:r>
              <a:rPr lang="en-US" altLang="zh-CN" sz="2400" b="1" dirty="0">
                <a:latin typeface="Arial" pitchFamily="34" charset="0"/>
                <a:cs typeface="Arial" pitchFamily="34" charset="0"/>
                <a:sym typeface="Arial" panose="020B0604020202020204" pitchFamily="34" charset="0"/>
              </a:rPr>
              <a:t>.</a:t>
            </a:r>
            <a:endParaRPr kumimoji="0" lang="en-US" altLang="zh-CN" sz="2400" b="1" i="0" u="none" strike="noStrike" cap="none" spc="0" normalizeH="0" baseline="0" noProof="0" dirty="0">
              <a:ln>
                <a:noFill/>
              </a:ln>
              <a:effectLst/>
              <a:uLnTx/>
              <a:uFillTx/>
              <a:latin typeface="Arial" pitchFamily="34" charset="0"/>
              <a:cs typeface="Arial" pitchFamily="34" charset="0"/>
              <a:sym typeface="Arial" panose="020B0604020202020204" pitchFamily="34" charset="0"/>
            </a:endParaRPr>
          </a:p>
        </p:txBody>
      </p:sp>
      <p:sp>
        <p:nvSpPr>
          <p:cNvPr id="33" name="Rectangle 29">
            <a:extLst>
              <a:ext uri="{FF2B5EF4-FFF2-40B4-BE49-F238E27FC236}">
                <a16:creationId xmlns:a16="http://schemas.microsoft.com/office/drawing/2014/main" xmlns="" id="{5AAE9118-0436-4488-AC4A-C14DF6A7B6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ounded Rectangle 26">
            <a:extLst>
              <a:ext uri="{FF2B5EF4-FFF2-40B4-BE49-F238E27FC236}">
                <a16:creationId xmlns:a16="http://schemas.microsoft.com/office/drawing/2014/main" xmlns="" id="{48AADC38-41AB-482C-B8C3-6B9CD91B6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64" y="2426035"/>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9" descr="Ảnh có chứa văn bản&#10;&#10;Mô tả được tạo tự động">
            <a:extLst>
              <a:ext uri="{FF2B5EF4-FFF2-40B4-BE49-F238E27FC236}">
                <a16:creationId xmlns:a16="http://schemas.microsoft.com/office/drawing/2014/main" xmlns="" id="{E50E91D0-23A8-4725-9133-B008F393C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11" y="2746075"/>
            <a:ext cx="2732226" cy="3291840"/>
          </a:xfrm>
          <a:prstGeom prst="rect">
            <a:avLst/>
          </a:prstGeom>
        </p:spPr>
      </p:pic>
      <p:pic>
        <p:nvPicPr>
          <p:cNvPr id="12" name="Hình ảnh 11" descr="Ảnh có chứa văn bản, mẫu họa&#10;&#10;Mô tả được tạo tự động">
            <a:extLst>
              <a:ext uri="{FF2B5EF4-FFF2-40B4-BE49-F238E27FC236}">
                <a16:creationId xmlns:a16="http://schemas.microsoft.com/office/drawing/2014/main" xmlns="" id="{3792FB47-2365-4720-8D5F-BCD95DB27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457" y="2746075"/>
            <a:ext cx="4964742" cy="32918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1" presetClass="entr" presetSubtype="1"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1000"/>
                                        <p:tgtEl>
                                          <p:spTgt spid="10"/>
                                        </p:tgtEl>
                                      </p:cBhvr>
                                    </p:animEffect>
                                  </p:childTnLst>
                                </p:cTn>
                              </p:par>
                            </p:childTnLst>
                          </p:cTn>
                        </p:par>
                        <p:par>
                          <p:cTn id="28" fill="hold">
                            <p:stCondLst>
                              <p:cond delay="2000"/>
                            </p:stCondLst>
                            <p:childTnLst>
                              <p:par>
                                <p:cTn id="29" presetID="21"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văn bản, trượt tuyết, tòa nhà, sân băng&#10;&#10;Mô tả được tạo tự động">
            <a:extLst>
              <a:ext uri="{FF2B5EF4-FFF2-40B4-BE49-F238E27FC236}">
                <a16:creationId xmlns:a16="http://schemas.microsoft.com/office/drawing/2014/main" xmlns="" id="{C54BE3A8-B471-4648-A9CA-5CF63160C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435"/>
          <a:stretch/>
        </p:blipFill>
        <p:spPr>
          <a:xfrm>
            <a:off x="330515" y="1899359"/>
            <a:ext cx="3894643" cy="4091990"/>
          </a:xfrm>
          <a:prstGeom prst="rect">
            <a:avLst/>
          </a:prstGeom>
          <a:ln>
            <a:noFill/>
          </a:ln>
        </p:spPr>
      </p:pic>
      <p:sp>
        <p:nvSpPr>
          <p:cNvPr id="22" name="Isosceles Triangle 21">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xmlns="" id="{07DD329F-F131-4F50-B5D8-92E85ACBCECA}"/>
              </a:ext>
            </a:extLst>
          </p:cNvPr>
          <p:cNvSpPr txBox="1"/>
          <p:nvPr/>
        </p:nvSpPr>
        <p:spPr>
          <a:xfrm>
            <a:off x="2979116" y="288485"/>
            <a:ext cx="7408102" cy="584775"/>
          </a:xfrm>
          <a:prstGeom prst="rect">
            <a:avLst/>
          </a:prstGeom>
          <a:noFill/>
        </p:spPr>
        <p:txBody>
          <a:bodyPr wrap="square" rtlCol="0">
            <a:spAutoFit/>
          </a:bodyPr>
          <a:lstStyle/>
          <a:p>
            <a:r>
              <a:rPr lang="en-US" sz="3200" b="1" dirty="0">
                <a:solidFill>
                  <a:srgbClr val="C00000"/>
                </a:solidFill>
                <a:latin typeface="Arial" pitchFamily="34" charset="0"/>
                <a:cs typeface="Arial" pitchFamily="34" charset="0"/>
              </a:rPr>
              <a:t>HẬU QUẢ CỦA SỰ BẮT NẠT</a:t>
            </a:r>
            <a:endParaRPr lang="vi-VN" sz="3200" b="1" dirty="0">
              <a:solidFill>
                <a:srgbClr val="C00000"/>
              </a:solidFill>
              <a:latin typeface="Arial" pitchFamily="34" charset="0"/>
              <a:cs typeface="Arial" pitchFamily="34" charset="0"/>
            </a:endParaRPr>
          </a:p>
        </p:txBody>
      </p:sp>
      <p:graphicFrame>
        <p:nvGraphicFramePr>
          <p:cNvPr id="7" name="Sơ đồ 6">
            <a:extLst>
              <a:ext uri="{FF2B5EF4-FFF2-40B4-BE49-F238E27FC236}">
                <a16:creationId xmlns:a16="http://schemas.microsoft.com/office/drawing/2014/main" xmlns="" id="{73D13D13-7435-4A7A-AF41-2E34F6A4BDC1}"/>
              </a:ext>
            </a:extLst>
          </p:cNvPr>
          <p:cNvGraphicFramePr/>
          <p:nvPr>
            <p:extLst>
              <p:ext uri="{D42A27DB-BD31-4B8C-83A1-F6EECF244321}">
                <p14:modId xmlns:p14="http://schemas.microsoft.com/office/powerpoint/2010/main" val="219868093"/>
              </p:ext>
            </p:extLst>
          </p:nvPr>
        </p:nvGraphicFramePr>
        <p:xfrm>
          <a:off x="4801392" y="1467279"/>
          <a:ext cx="6814374" cy="4648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8387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graphicEl>
                                              <a:dgm id="{D8D33108-3AE5-4AA7-82F5-7A3839986713}"/>
                                            </p:graphicEl>
                                          </p:spTgt>
                                        </p:tgtEl>
                                        <p:attrNameLst>
                                          <p:attrName>style.visibility</p:attrName>
                                        </p:attrNameLst>
                                      </p:cBhvr>
                                      <p:to>
                                        <p:strVal val="visible"/>
                                      </p:to>
                                    </p:set>
                                    <p:animEffect transition="in" filter="circle(in)">
                                      <p:cBhvr>
                                        <p:cTn id="7" dur="2000"/>
                                        <p:tgtEl>
                                          <p:spTgt spid="7">
                                            <p:graphicEl>
                                              <a:dgm id="{D8D33108-3AE5-4AA7-82F5-7A383998671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graphicEl>
                                              <a:dgm id="{BD6198E9-01CD-42DB-BE77-0A2CAAB1A57B}"/>
                                            </p:graphicEl>
                                          </p:spTgt>
                                        </p:tgtEl>
                                        <p:attrNameLst>
                                          <p:attrName>style.visibility</p:attrName>
                                        </p:attrNameLst>
                                      </p:cBhvr>
                                      <p:to>
                                        <p:strVal val="visible"/>
                                      </p:to>
                                    </p:set>
                                    <p:animEffect transition="in" filter="circle(in)">
                                      <p:cBhvr>
                                        <p:cTn id="12" dur="2000"/>
                                        <p:tgtEl>
                                          <p:spTgt spid="7">
                                            <p:graphicEl>
                                              <a:dgm id="{BD6198E9-01CD-42DB-BE77-0A2CAAB1A57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graphicEl>
                                              <a:dgm id="{05A1F7A9-B6B5-416F-806A-316AC7104C01}"/>
                                            </p:graphicEl>
                                          </p:spTgt>
                                        </p:tgtEl>
                                        <p:attrNameLst>
                                          <p:attrName>style.visibility</p:attrName>
                                        </p:attrNameLst>
                                      </p:cBhvr>
                                      <p:to>
                                        <p:strVal val="visible"/>
                                      </p:to>
                                    </p:set>
                                    <p:animEffect transition="in" filter="circle(in)">
                                      <p:cBhvr>
                                        <p:cTn id="17" dur="2000"/>
                                        <p:tgtEl>
                                          <p:spTgt spid="7">
                                            <p:graphicEl>
                                              <a:dgm id="{05A1F7A9-B6B5-416F-806A-316AC7104C0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graphicEl>
                                              <a:dgm id="{87CC2E83-9E8F-4AE2-BAF5-D88B54927D91}"/>
                                            </p:graphicEl>
                                          </p:spTgt>
                                        </p:tgtEl>
                                        <p:attrNameLst>
                                          <p:attrName>style.visibility</p:attrName>
                                        </p:attrNameLst>
                                      </p:cBhvr>
                                      <p:to>
                                        <p:strVal val="visible"/>
                                      </p:to>
                                    </p:set>
                                    <p:animEffect transition="in" filter="circle(in)">
                                      <p:cBhvr>
                                        <p:cTn id="22" dur="2000"/>
                                        <p:tgtEl>
                                          <p:spTgt spid="7">
                                            <p:graphicEl>
                                              <a:dgm id="{87CC2E83-9E8F-4AE2-BAF5-D88B54927D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A3CC463-F933-4AC4-86E1-5AC14B0C3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025D2DB-A12A-44DB-B00E-F4D622329E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4180332" cy="2788074"/>
          </a:xfrm>
          <a:prstGeom prst="rect">
            <a:avLst/>
          </a:prstGeom>
          <a:solidFill>
            <a:srgbClr val="FFFFFF"/>
          </a:solidFill>
          <a:ln w="19050">
            <a:solidFill>
              <a:srgbClr val="F17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văn bản, đồ chơi, búp bê&#10;&#10;Mô tả được tạo tự động">
            <a:extLst>
              <a:ext uri="{FF2B5EF4-FFF2-40B4-BE49-F238E27FC236}">
                <a16:creationId xmlns:a16="http://schemas.microsoft.com/office/drawing/2014/main" xmlns="" id="{FED46EBB-8C6F-4BF8-A219-79B6CF6BC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11" y="643467"/>
            <a:ext cx="3838221" cy="2475653"/>
          </a:xfrm>
          <a:prstGeom prst="rect">
            <a:avLst/>
          </a:prstGeom>
        </p:spPr>
      </p:pic>
      <p:sp>
        <p:nvSpPr>
          <p:cNvPr id="16" name="Rectangle 15">
            <a:extLst>
              <a:ext uri="{FF2B5EF4-FFF2-40B4-BE49-F238E27FC236}">
                <a16:creationId xmlns:a16="http://schemas.microsoft.com/office/drawing/2014/main" xmlns="" id="{CE7E7877-F64E-4EEA-B778-138031EFF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4180332" cy="2788074"/>
          </a:xfrm>
          <a:prstGeom prst="rect">
            <a:avLst/>
          </a:prstGeom>
          <a:solidFill>
            <a:srgbClr val="FFFFFF"/>
          </a:solidFill>
          <a:ln w="19050">
            <a:solidFill>
              <a:srgbClr val="F17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descr="Ảnh có chứa văn bản, đồ chơi, búp bê, mẫu họa&#10;&#10;Mô tả được tạo tự động">
            <a:extLst>
              <a:ext uri="{FF2B5EF4-FFF2-40B4-BE49-F238E27FC236}">
                <a16:creationId xmlns:a16="http://schemas.microsoft.com/office/drawing/2014/main" xmlns="" id="{046CE6F4-11A1-4895-B6AC-41DC76AE0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49" y="3827526"/>
            <a:ext cx="3854945" cy="2312967"/>
          </a:xfrm>
          <a:prstGeom prst="rect">
            <a:avLst/>
          </a:prstGeom>
        </p:spPr>
      </p:pic>
      <p:sp>
        <p:nvSpPr>
          <p:cNvPr id="18" name="Rectangle 17">
            <a:extLst>
              <a:ext uri="{FF2B5EF4-FFF2-40B4-BE49-F238E27FC236}">
                <a16:creationId xmlns:a16="http://schemas.microsoft.com/office/drawing/2014/main" xmlns="" id="{7DD6C4F3-70FD-4F13-919C-702EE4886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a:extLst>
              <a:ext uri="{FF2B5EF4-FFF2-40B4-BE49-F238E27FC236}">
                <a16:creationId xmlns:a16="http://schemas.microsoft.com/office/drawing/2014/main" xmlns="" id="{F986CE43-C14D-4613-A24D-DB9034A8DC4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7452"/>
          <a:stretch/>
        </p:blipFill>
        <p:spPr>
          <a:xfrm>
            <a:off x="5573627" y="0"/>
            <a:ext cx="5208946" cy="4138731"/>
          </a:xfrm>
          <a:prstGeom prst="rect">
            <a:avLst/>
          </a:prstGeom>
        </p:spPr>
      </p:pic>
      <p:sp>
        <p:nvSpPr>
          <p:cNvPr id="8" name="Hộp Văn bản 7">
            <a:extLst>
              <a:ext uri="{FF2B5EF4-FFF2-40B4-BE49-F238E27FC236}">
                <a16:creationId xmlns:a16="http://schemas.microsoft.com/office/drawing/2014/main" xmlns="" id="{FA01722C-BB1E-483E-A446-C137CB63356E}"/>
              </a:ext>
            </a:extLst>
          </p:cNvPr>
          <p:cNvSpPr txBox="1"/>
          <p:nvPr/>
        </p:nvSpPr>
        <p:spPr>
          <a:xfrm>
            <a:off x="5129162" y="4151900"/>
            <a:ext cx="6351065" cy="2239844"/>
          </a:xfrm>
          <a:prstGeom prst="rect">
            <a:avLst/>
          </a:prstGeom>
          <a:noFill/>
        </p:spPr>
        <p:txBody>
          <a:bodyPr wrap="square" rtlCol="0">
            <a:spAutoFit/>
          </a:bodyPr>
          <a:lstStyle/>
          <a:p>
            <a:pPr algn="ctr">
              <a:lnSpc>
                <a:spcPct val="150000"/>
              </a:lnSpc>
            </a:pPr>
            <a:r>
              <a:rPr lang="nl-NL" sz="2400" b="1" dirty="0">
                <a:effectLst/>
                <a:latin typeface="Arial" panose="020B0604020202020204" pitchFamily="34" charset="0"/>
                <a:ea typeface="Times New Roman" panose="02020603050405020304" pitchFamily="18" charset="0"/>
                <a:cs typeface="Arial" panose="020B0604020202020204" pitchFamily="34" charset="0"/>
              </a:rPr>
              <a:t>Bài học: cần đối xử tốt với bạn bè, có thái độ hoà đồng và đoàn kết, sẵn sàng giúp đỡ, bênh vực những bạn yếu hơn mình.</a:t>
            </a:r>
            <a:endParaRPr lang="vi-VN" sz="2400" b="1"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endParaRPr lang="vi-VN"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510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750"/>
                                        <p:tgtEl>
                                          <p:spTgt spid="3"/>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par>
                          <p:cTn id="16" fill="hold">
                            <p:stCondLst>
                              <p:cond delay="2250"/>
                            </p:stCondLst>
                            <p:childTnLst>
                              <p:par>
                                <p:cTn id="17" presetID="22" presetClass="entr" presetSubtype="4"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C3625FF5-FC40-4269-B120-1C7A60A45E55}"/>
              </a:ext>
            </a:extLst>
          </p:cNvPr>
          <p:cNvSpPr txBox="1"/>
          <p:nvPr/>
        </p:nvSpPr>
        <p:spPr>
          <a:xfrm>
            <a:off x="1012935" y="233120"/>
            <a:ext cx="6187964" cy="646331"/>
          </a:xfrm>
          <a:prstGeom prst="rect">
            <a:avLst/>
          </a:prstGeom>
          <a:noFill/>
        </p:spPr>
        <p:txBody>
          <a:bodyPr wrap="square">
            <a:spAutoFit/>
          </a:bodyPr>
          <a:lstStyle/>
          <a:p>
            <a:r>
              <a:rPr lang="nl-NL" sz="3600" b="1" dirty="0">
                <a:effectLst/>
                <a:latin typeface="Arial" panose="020B0604020202020204" pitchFamily="34" charset="0"/>
                <a:ea typeface="Times New Roman" panose="02020603050405020304" pitchFamily="18" charset="0"/>
                <a:cs typeface="Arial" panose="020B0604020202020204" pitchFamily="34" charset="0"/>
              </a:rPr>
              <a:t>LUYỆN TẬP</a:t>
            </a:r>
            <a:endParaRPr lang="vi-VN" sz="3600" dirty="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xmlns="" id="{F3ABF09C-608C-42F2-8F4D-CA79BFF37224}"/>
              </a:ext>
            </a:extLst>
          </p:cNvPr>
          <p:cNvSpPr txBox="1"/>
          <p:nvPr/>
        </p:nvSpPr>
        <p:spPr>
          <a:xfrm>
            <a:off x="620732" y="2822161"/>
            <a:ext cx="6819148" cy="1951496"/>
          </a:xfrm>
          <a:prstGeom prst="rect">
            <a:avLst/>
          </a:prstGeom>
          <a:noFill/>
        </p:spPr>
        <p:txBody>
          <a:bodyPr wrap="square">
            <a:spAutoFit/>
          </a:bodyPr>
          <a:lstStyle/>
          <a:p>
            <a:pPr marL="0" marR="0" algn="just">
              <a:lnSpc>
                <a:spcPct val="150000"/>
              </a:lnSpc>
              <a:spcBef>
                <a:spcPts val="0"/>
              </a:spcBef>
              <a:spcAft>
                <a:spcPts val="0"/>
              </a:spcAft>
              <a:tabLst>
                <a:tab pos="90170" algn="l"/>
                <a:tab pos="180340" algn="l"/>
                <a:tab pos="270510" algn="l"/>
              </a:tabLst>
            </a:pPr>
            <a:r>
              <a:rPr lang="vi-VN"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V</a:t>
            </a:r>
            <a:r>
              <a:rPr lang="nl-NL"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iết đoạn văn  (5 – 7 câu) nêu suy nghĩ của em về hiện tượng bắt nạt trong học đường.</a:t>
            </a:r>
            <a:endParaRPr lang="vi-VN" sz="2400" b="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2">
            <a:extLst>
              <a:ext uri="{FF2B5EF4-FFF2-40B4-BE49-F238E27FC236}">
                <a16:creationId xmlns:a16="http://schemas.microsoft.com/office/drawing/2014/main" xmlns="" id="{22417015-195B-4563-A88A-BDBC5DA4B7A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99135" y="1896685"/>
            <a:ext cx="2748921" cy="4149315"/>
          </a:xfrm>
          <a:prstGeom prst="rect">
            <a:avLst/>
          </a:prstGeom>
        </p:spPr>
      </p:pic>
    </p:spTree>
    <p:extLst>
      <p:ext uri="{BB962C8B-B14F-4D97-AF65-F5344CB8AC3E}">
        <p14:creationId xmlns:p14="http://schemas.microsoft.com/office/powerpoint/2010/main" val="377071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D740F52-0796-4A07-8B25-8B3D8719C256}"/>
              </a:ext>
            </a:extLst>
          </p:cNvPr>
          <p:cNvSpPr>
            <a:spLocks noGrp="1"/>
          </p:cNvSpPr>
          <p:nvPr>
            <p:ph type="title"/>
          </p:nvPr>
        </p:nvSpPr>
        <p:spPr>
          <a:xfrm>
            <a:off x="203200" y="0"/>
            <a:ext cx="5389881" cy="2251587"/>
          </a:xfrm>
        </p:spPr>
        <p:txBody>
          <a:bodyPr>
            <a:normAutofit/>
          </a:bodyPr>
          <a:lstStyle/>
          <a:p>
            <a:pPr algn="ctr"/>
            <a:r>
              <a:rPr lang="pt-BR" sz="2400" b="1" dirty="0">
                <a:effectLst/>
                <a:latin typeface="Arial" panose="020B0604020202020204" pitchFamily="34" charset="0"/>
                <a:ea typeface="Times New Roman" panose="02020603050405020304" pitchFamily="18" charset="0"/>
                <a:cs typeface="Arial" panose="020B0604020202020204" pitchFamily="34" charset="0"/>
              </a:rPr>
              <a:t>VẬN DỤNG </a:t>
            </a:r>
            <a:r>
              <a:rPr lang="vi-VN" sz="2400" b="1" dirty="0">
                <a:effectLst/>
                <a:latin typeface="Arial" panose="020B0604020202020204" pitchFamily="34" charset="0"/>
                <a:ea typeface="Times New Roman" panose="02020603050405020304" pitchFamily="18" charset="0"/>
                <a:cs typeface="Arial" panose="020B0604020202020204" pitchFamily="34" charset="0"/>
              </a:rPr>
              <a:t/>
            </a:r>
            <a:br>
              <a:rPr lang="vi-VN" sz="2400" b="1" dirty="0">
                <a:effectLst/>
                <a:latin typeface="Arial" panose="020B0604020202020204" pitchFamily="34" charset="0"/>
                <a:ea typeface="Times New Roman" panose="02020603050405020304" pitchFamily="18" charset="0"/>
                <a:cs typeface="Arial" panose="020B0604020202020204" pitchFamily="34" charset="0"/>
              </a:rPr>
            </a:br>
            <a:r>
              <a:rPr lang="vi-VN" sz="2400" b="1" dirty="0">
                <a:effectLst/>
                <a:latin typeface="Arial" panose="020B0604020202020204" pitchFamily="34" charset="0"/>
                <a:ea typeface="Times New Roman" panose="02020603050405020304" pitchFamily="18" charset="0"/>
                <a:cs typeface="Arial" panose="020B0604020202020204" pitchFamily="34" charset="0"/>
              </a:rPr>
              <a:t>T</a:t>
            </a:r>
            <a:r>
              <a:rPr lang="nl-NL" sz="2400" b="1" dirty="0">
                <a:effectLst/>
                <a:latin typeface="Arial" panose="020B0604020202020204" pitchFamily="34" charset="0"/>
                <a:ea typeface="Times New Roman" panose="02020603050405020304" pitchFamily="18" charset="0"/>
                <a:cs typeface="Arial" panose="020B0604020202020204" pitchFamily="34" charset="0"/>
              </a:rPr>
              <a:t>hảo luận và nêu ý kiến của mình trong các tình huống:</a:t>
            </a:r>
            <a:r>
              <a:rPr lang="vi-VN" sz="2400" b="1" dirty="0">
                <a:effectLst/>
                <a:latin typeface="Arial" panose="020B0604020202020204" pitchFamily="34" charset="0"/>
                <a:ea typeface="Times New Roman" panose="02020603050405020304" pitchFamily="18" charset="0"/>
                <a:cs typeface="Arial" panose="020B0604020202020204" pitchFamily="34" charset="0"/>
              </a:rPr>
              <a:t/>
            </a:r>
            <a:br>
              <a:rPr lang="vi-VN" sz="2400" b="1" dirty="0">
                <a:effectLst/>
                <a:latin typeface="Arial" panose="020B0604020202020204" pitchFamily="34" charset="0"/>
                <a:ea typeface="Times New Roman" panose="02020603050405020304" pitchFamily="18" charset="0"/>
                <a:cs typeface="Arial" panose="020B0604020202020204" pitchFamily="34" charset="0"/>
              </a:rPr>
            </a:br>
            <a:endParaRPr lang="vi-VN" sz="2400" b="1" dirty="0">
              <a:latin typeface="Arial" panose="020B0604020202020204" pitchFamily="34" charset="0"/>
              <a:cs typeface="Arial" panose="020B0604020202020204" pitchFamily="34" charset="0"/>
              <a:sym typeface="Arial" panose="020B0604020202020204" pitchFamily="34" charset="0"/>
            </a:endParaRPr>
          </a:p>
        </p:txBody>
      </p:sp>
      <p:sp>
        <p:nvSpPr>
          <p:cNvPr id="17" name="Content Placeholder 7">
            <a:extLst>
              <a:ext uri="{FF2B5EF4-FFF2-40B4-BE49-F238E27FC236}">
                <a16:creationId xmlns:a16="http://schemas.microsoft.com/office/drawing/2014/main" xmlns="" id="{9E0FBE04-920E-4A27-940B-96E183F66D1B}"/>
              </a:ext>
            </a:extLst>
          </p:cNvPr>
          <p:cNvSpPr>
            <a:spLocks noGrp="1"/>
          </p:cNvSpPr>
          <p:nvPr>
            <p:ph idx="1"/>
          </p:nvPr>
        </p:nvSpPr>
        <p:spPr>
          <a:xfrm>
            <a:off x="203200" y="1702676"/>
            <a:ext cx="5670895" cy="4808483"/>
          </a:xfrm>
        </p:spPr>
        <p:txBody>
          <a:bodyPr>
            <a:normAutofit/>
          </a:bodyPr>
          <a:lstStyle/>
          <a:p>
            <a:pPr marL="0" marR="0">
              <a:lnSpc>
                <a:spcPct val="150000"/>
              </a:lnSpc>
              <a:spcBef>
                <a:spcPts val="0"/>
              </a:spcBef>
              <a:spcAft>
                <a:spcPts val="0"/>
              </a:spcAft>
              <a:tabLst>
                <a:tab pos="90170" algn="l"/>
                <a:tab pos="180340" algn="l"/>
                <a:tab pos="270510" algn="l"/>
              </a:tabLst>
            </a:pPr>
            <a:r>
              <a:rPr lang="nl-NL" sz="17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Tình huống 1:</a:t>
            </a:r>
            <a:r>
              <a:rPr lang="nl-NL" sz="17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nl-NL" sz="1700" b="1" dirty="0">
                <a:effectLst/>
                <a:latin typeface="Arial" panose="020B0604020202020204" pitchFamily="34" charset="0"/>
                <a:ea typeface="Times New Roman" panose="02020603050405020304" pitchFamily="18" charset="0"/>
                <a:cs typeface="Arial" panose="020B0604020202020204" pitchFamily="34" charset="0"/>
              </a:rPr>
              <a:t>Nếu em bị bắt nạt, em im lặng chịu đựng, chống lại kẻ bắt nạt hay chia sẻ, tìm sự trợ giúp từ bạn bè, thầy cô, gia đình?</a:t>
            </a:r>
            <a:endParaRPr lang="vi-VN" sz="1700" b="1"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90170" algn="l"/>
                <a:tab pos="180340" algn="l"/>
                <a:tab pos="270510" algn="l"/>
              </a:tabLst>
            </a:pPr>
            <a:r>
              <a:rPr lang="nl-NL" sz="17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Tình huống 2:</a:t>
            </a:r>
            <a:r>
              <a:rPr lang="nl-NL" sz="17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nl-NL" sz="1700" b="1" dirty="0">
                <a:effectLst/>
                <a:latin typeface="Arial" panose="020B0604020202020204" pitchFamily="34" charset="0"/>
                <a:ea typeface="Times New Roman" panose="02020603050405020304" pitchFamily="18" charset="0"/>
                <a:cs typeface="Arial" panose="020B0604020202020204" pitchFamily="34" charset="0"/>
              </a:rPr>
              <a:t>Nếu chứng kiến chuyện bắt nạt: em thờ ơ, không quan tâm vì đó là chuyện không liên quan đến mình, có thể gây nguy hiểm cho mình hoặc  “vào hùa” để cổ vũ hay can ngăn kẻ bắt nạt và bênh vực nạn nhân bị bắt nạt?</a:t>
            </a:r>
            <a:endParaRPr lang="vi-VN" sz="1700" b="1"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90170" algn="l"/>
                <a:tab pos="180340" algn="l"/>
                <a:tab pos="270510" algn="l"/>
              </a:tabLst>
            </a:pPr>
            <a:r>
              <a:rPr lang="nl-NL" sz="17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Tình huống 3:</a:t>
            </a:r>
            <a:r>
              <a:rPr lang="nl-NL" sz="17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nl-NL" sz="1700" b="1" dirty="0">
                <a:effectLst/>
                <a:latin typeface="Arial" panose="020B0604020202020204" pitchFamily="34" charset="0"/>
                <a:ea typeface="Times New Roman" panose="02020603050405020304" pitchFamily="18" charset="0"/>
                <a:cs typeface="Arial" panose="020B0604020202020204" pitchFamily="34" charset="0"/>
              </a:rPr>
              <a:t>Nếu mình là kẻ bắt nạt, em coi đó là chuyện bình thường, thậm chí là cách khẳng định bản thân hay nhận ra đó hành vi xấu cần từ bỏ, cảm thấy ân hận và xin lỗi người bị mình bắt nạt.</a:t>
            </a:r>
            <a:endParaRPr lang="vi-VN" sz="1700" b="1"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endParaRPr lang="en-US" sz="1700" b="1"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46F7435D-E3DB-47B1-BA61-B00ACC83A9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9">
            <a:extLst>
              <a:ext uri="{FF2B5EF4-FFF2-40B4-BE49-F238E27FC236}">
                <a16:creationId xmlns:a16="http://schemas.microsoft.com/office/drawing/2014/main" xmlns="" id="{F263A0B5-F8C4-4116-809F-78A768EA79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hape 279" descr="Ảnh có chứa văn bản&#10;&#10;Mô tả được tạo tự động">
            <a:extLst>
              <a:ext uri="{FF2B5EF4-FFF2-40B4-BE49-F238E27FC236}">
                <a16:creationId xmlns:a16="http://schemas.microsoft.com/office/drawing/2014/main" xmlns="" id="{C5DB27DB-9581-439C-9DDD-71B8C9F12A68}"/>
              </a:ext>
            </a:extLst>
          </p:cNvPr>
          <p:cNvPicPr>
            <a:picLocks/>
          </p:cNvPicPr>
          <p:nvPr/>
        </p:nvPicPr>
        <p:blipFill>
          <a:blip r:embed="rId2"/>
          <a:stretch/>
        </p:blipFill>
        <p:spPr>
          <a:xfrm>
            <a:off x="7670403" y="833418"/>
            <a:ext cx="2944142" cy="5187917"/>
          </a:xfrm>
          <a:prstGeom prst="rect">
            <a:avLst/>
          </a:prstGeom>
          <a:effectLst/>
        </p:spPr>
      </p:pic>
    </p:spTree>
    <p:extLst>
      <p:ext uri="{BB962C8B-B14F-4D97-AF65-F5344CB8AC3E}">
        <p14:creationId xmlns:p14="http://schemas.microsoft.com/office/powerpoint/2010/main" val="27038259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circle(in)">
                                      <p:cBhvr>
                                        <p:cTn id="7" dur="2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circle(in)">
                                      <p:cBhvr>
                                        <p:cTn id="12" dur="20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circle(in)">
                                      <p:cBhvr>
                                        <p:cTn id="17" dur="20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tretch>
            <a:fillRect/>
          </a:stretch>
        </p:blipFill>
        <p:spPr>
          <a:xfrm>
            <a:off x="4905633" y="4683595"/>
            <a:ext cx="646387" cy="903889"/>
          </a:xfrm>
          <a:prstGeom prst="rect">
            <a:avLst/>
          </a:prstGeom>
        </p:spPr>
      </p:pic>
      <p:pic>
        <p:nvPicPr>
          <p:cNvPr id="11" name="图片 10"/>
          <p:cNvPicPr>
            <a:picLocks noChangeAspect="1"/>
          </p:cNvPicPr>
          <p:nvPr/>
        </p:nvPicPr>
        <p:blipFill>
          <a:blip r:embed="rId4"/>
          <a:stretch>
            <a:fillRect/>
          </a:stretch>
        </p:blipFill>
        <p:spPr>
          <a:xfrm>
            <a:off x="4910121" y="3442514"/>
            <a:ext cx="637410" cy="903889"/>
          </a:xfrm>
          <a:prstGeom prst="rect">
            <a:avLst/>
          </a:prstGeom>
        </p:spPr>
      </p:pic>
      <p:pic>
        <p:nvPicPr>
          <p:cNvPr id="13" name="图片 12"/>
          <p:cNvPicPr>
            <a:picLocks noChangeAspect="1"/>
          </p:cNvPicPr>
          <p:nvPr/>
        </p:nvPicPr>
        <p:blipFill>
          <a:blip r:embed="rId3"/>
          <a:stretch>
            <a:fillRect/>
          </a:stretch>
        </p:blipFill>
        <p:spPr>
          <a:xfrm>
            <a:off x="4894484" y="2065283"/>
            <a:ext cx="668686" cy="1063006"/>
          </a:xfrm>
          <a:prstGeom prst="rect">
            <a:avLst/>
          </a:prstGeom>
        </p:spPr>
      </p:pic>
      <p:sp>
        <p:nvSpPr>
          <p:cNvPr id="18" name="矩形 17"/>
          <p:cNvSpPr/>
          <p:nvPr/>
        </p:nvSpPr>
        <p:spPr>
          <a:xfrm>
            <a:off x="5674983" y="2640063"/>
            <a:ext cx="747154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dirty="0" err="1">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Nắm</a:t>
            </a:r>
            <a:r>
              <a:rPr kumimoji="0" lang="vi-VN" altLang="zh-CN" sz="2400" b="1" i="0" u="none" strike="noStrike" kern="1200" cap="none" spc="0" normalizeH="0" noProof="0" dirty="0">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400" b="1" i="0" u="none" strike="noStrike" kern="1200" cap="none" spc="0" normalizeH="0" noProof="0" dirty="0" err="1">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nội</a:t>
            </a:r>
            <a:r>
              <a:rPr kumimoji="0" lang="vi-VN" altLang="zh-CN" sz="2400" b="1" i="0" u="none" strike="noStrike" kern="1200" cap="none" spc="0" normalizeH="0" noProof="0" dirty="0">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dung </a:t>
            </a:r>
            <a:r>
              <a:rPr kumimoji="0" lang="vi-VN" altLang="zh-CN" sz="2400" b="1" i="0" u="none" strike="noStrike" kern="1200" cap="none" spc="0" normalizeH="0" noProof="0" dirty="0" err="1">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bài</a:t>
            </a:r>
            <a:r>
              <a:rPr kumimoji="0" lang="vi-VN" altLang="zh-CN" sz="2400" b="1" i="0" u="none" strike="noStrike" kern="1200" cap="none" spc="0" normalizeH="0" noProof="0" dirty="0">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vi-VN" altLang="zh-CN" sz="2400" b="1" i="0" u="none" strike="noStrike" kern="1200" cap="none" spc="0" normalizeH="0" noProof="0" dirty="0" err="1">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học</a:t>
            </a:r>
            <a: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r>
            <a:br>
              <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br>
            <a:endParaRPr kumimoji="0" lang="zh-CN" alt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endParaRPr>
          </a:p>
        </p:txBody>
      </p:sp>
      <p:sp>
        <p:nvSpPr>
          <p:cNvPr id="19" name="矩形 18"/>
          <p:cNvSpPr/>
          <p:nvPr/>
        </p:nvSpPr>
        <p:spPr>
          <a:xfrm>
            <a:off x="5683725" y="3683232"/>
            <a:ext cx="74715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Hoàn</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thành</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phần</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Luyện</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tập</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Vận</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dụng</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endParaRPr>
          </a:p>
        </p:txBody>
      </p:sp>
      <p:sp>
        <p:nvSpPr>
          <p:cNvPr id="21" name="矩形 18">
            <a:extLst>
              <a:ext uri="{FF2B5EF4-FFF2-40B4-BE49-F238E27FC236}">
                <a16:creationId xmlns:a16="http://schemas.microsoft.com/office/drawing/2014/main" xmlns="" id="{8996DB1D-AF13-4C31-B698-EC27EBACA58B}"/>
              </a:ext>
            </a:extLst>
          </p:cNvPr>
          <p:cNvSpPr/>
          <p:nvPr/>
        </p:nvSpPr>
        <p:spPr>
          <a:xfrm>
            <a:off x="5674983" y="4841700"/>
            <a:ext cx="74715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Tiết</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sau</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Viết</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bài</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văn</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kể</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lại</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một</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trải</a:t>
            </a:r>
            <a:r>
              <a:rPr lang="en-US" altLang="zh-CN" sz="2400" b="1" dirty="0">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400" b="1" dirty="0" err="1">
                <a:solidFill>
                  <a:sysClr val="windowText" lastClr="000000"/>
                </a:solidFill>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nghiệm</a:t>
            </a:r>
            <a:endParaRPr kumimoji="0" lang="en-US" altLang="zh-CN" sz="2400" b="1" i="0" u="none" strike="noStrike" kern="1200" cap="none" spc="0" normalizeH="0" baseline="0" noProof="0" dirty="0">
              <a:ln>
                <a:noFill/>
              </a:ln>
              <a:solidFill>
                <a:sysClr val="windowText" lastClr="000000"/>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endParaRPr>
          </a:p>
        </p:txBody>
      </p:sp>
      <p:pic>
        <p:nvPicPr>
          <p:cNvPr id="23" name="Picture 2">
            <a:extLst>
              <a:ext uri="{FF2B5EF4-FFF2-40B4-BE49-F238E27FC236}">
                <a16:creationId xmlns:a16="http://schemas.microsoft.com/office/drawing/2014/main" xmlns="" id="{08CBECA4-F457-41AB-AC56-6113B9FBCA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8807" y="2371645"/>
            <a:ext cx="4114366" cy="2854341"/>
          </a:xfrm>
          <a:prstGeom prst="rect">
            <a:avLst/>
          </a:prstGeom>
        </p:spPr>
      </p:pic>
      <p:sp>
        <p:nvSpPr>
          <p:cNvPr id="20" name="文本框 19"/>
          <p:cNvSpPr txBox="1"/>
          <p:nvPr/>
        </p:nvSpPr>
        <p:spPr>
          <a:xfrm>
            <a:off x="110359" y="2774346"/>
            <a:ext cx="3279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chemeClr val="bg1"/>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DẶN DÒ:</a:t>
            </a:r>
            <a:endParaRPr kumimoji="0" lang="zh-CN" altLang="en-US" sz="4000" b="1" i="0" u="none" strike="noStrike" kern="1200" cap="none" spc="0" normalizeH="0" baseline="0" noProof="0" dirty="0">
              <a:ln>
                <a:noFill/>
              </a:ln>
              <a:solidFill>
                <a:schemeClr val="bg1"/>
              </a:solidFill>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290">
                                          <p:stCondLst>
                                            <p:cond delay="0"/>
                                          </p:stCondLst>
                                        </p:cTn>
                                        <p:tgtEl>
                                          <p:spTgt spid="18"/>
                                        </p:tgtEl>
                                      </p:cBhvr>
                                    </p:animEffect>
                                    <p:anim calcmode="lin" valueType="num">
                                      <p:cBhvr>
                                        <p:cTn id="13"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8" dur="13">
                                          <p:stCondLst>
                                            <p:cond delay="325"/>
                                          </p:stCondLst>
                                        </p:cTn>
                                        <p:tgtEl>
                                          <p:spTgt spid="18"/>
                                        </p:tgtEl>
                                      </p:cBhvr>
                                      <p:to x="100000" y="60000"/>
                                    </p:animScale>
                                    <p:animScale>
                                      <p:cBhvr>
                                        <p:cTn id="19" dur="83" decel="50000">
                                          <p:stCondLst>
                                            <p:cond delay="338"/>
                                          </p:stCondLst>
                                        </p:cTn>
                                        <p:tgtEl>
                                          <p:spTgt spid="18"/>
                                        </p:tgtEl>
                                      </p:cBhvr>
                                      <p:to x="100000" y="100000"/>
                                    </p:animScale>
                                    <p:animScale>
                                      <p:cBhvr>
                                        <p:cTn id="20" dur="13">
                                          <p:stCondLst>
                                            <p:cond delay="656"/>
                                          </p:stCondLst>
                                        </p:cTn>
                                        <p:tgtEl>
                                          <p:spTgt spid="18"/>
                                        </p:tgtEl>
                                      </p:cBhvr>
                                      <p:to x="100000" y="80000"/>
                                    </p:animScale>
                                    <p:animScale>
                                      <p:cBhvr>
                                        <p:cTn id="21" dur="83" decel="50000">
                                          <p:stCondLst>
                                            <p:cond delay="669"/>
                                          </p:stCondLst>
                                        </p:cTn>
                                        <p:tgtEl>
                                          <p:spTgt spid="18"/>
                                        </p:tgtEl>
                                      </p:cBhvr>
                                      <p:to x="100000" y="100000"/>
                                    </p:animScale>
                                    <p:animScale>
                                      <p:cBhvr>
                                        <p:cTn id="22" dur="13">
                                          <p:stCondLst>
                                            <p:cond delay="821"/>
                                          </p:stCondLst>
                                        </p:cTn>
                                        <p:tgtEl>
                                          <p:spTgt spid="18"/>
                                        </p:tgtEl>
                                      </p:cBhvr>
                                      <p:to x="100000" y="90000"/>
                                    </p:animScale>
                                    <p:animScale>
                                      <p:cBhvr>
                                        <p:cTn id="23" dur="83" decel="50000">
                                          <p:stCondLst>
                                            <p:cond delay="834"/>
                                          </p:stCondLst>
                                        </p:cTn>
                                        <p:tgtEl>
                                          <p:spTgt spid="18"/>
                                        </p:tgtEl>
                                      </p:cBhvr>
                                      <p:to x="100000" y="100000"/>
                                    </p:animScale>
                                    <p:animScale>
                                      <p:cBhvr>
                                        <p:cTn id="24" dur="13">
                                          <p:stCondLst>
                                            <p:cond delay="904"/>
                                          </p:stCondLst>
                                        </p:cTn>
                                        <p:tgtEl>
                                          <p:spTgt spid="18"/>
                                        </p:tgtEl>
                                      </p:cBhvr>
                                      <p:to x="100000" y="95000"/>
                                    </p:animScale>
                                    <p:animScale>
                                      <p:cBhvr>
                                        <p:cTn id="25" dur="83" decel="50000">
                                          <p:stCondLst>
                                            <p:cond delay="917"/>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26"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290">
                                          <p:stCondLst>
                                            <p:cond delay="0"/>
                                          </p:stCondLst>
                                        </p:cTn>
                                        <p:tgtEl>
                                          <p:spTgt spid="19"/>
                                        </p:tgtEl>
                                      </p:cBhvr>
                                    </p:animEffect>
                                    <p:anim calcmode="lin" valueType="num">
                                      <p:cBhvr>
                                        <p:cTn id="36"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41" dur="13">
                                          <p:stCondLst>
                                            <p:cond delay="325"/>
                                          </p:stCondLst>
                                        </p:cTn>
                                        <p:tgtEl>
                                          <p:spTgt spid="19"/>
                                        </p:tgtEl>
                                      </p:cBhvr>
                                      <p:to x="100000" y="60000"/>
                                    </p:animScale>
                                    <p:animScale>
                                      <p:cBhvr>
                                        <p:cTn id="42" dur="83" decel="50000">
                                          <p:stCondLst>
                                            <p:cond delay="338"/>
                                          </p:stCondLst>
                                        </p:cTn>
                                        <p:tgtEl>
                                          <p:spTgt spid="19"/>
                                        </p:tgtEl>
                                      </p:cBhvr>
                                      <p:to x="100000" y="100000"/>
                                    </p:animScale>
                                    <p:animScale>
                                      <p:cBhvr>
                                        <p:cTn id="43" dur="13">
                                          <p:stCondLst>
                                            <p:cond delay="656"/>
                                          </p:stCondLst>
                                        </p:cTn>
                                        <p:tgtEl>
                                          <p:spTgt spid="19"/>
                                        </p:tgtEl>
                                      </p:cBhvr>
                                      <p:to x="100000" y="80000"/>
                                    </p:animScale>
                                    <p:animScale>
                                      <p:cBhvr>
                                        <p:cTn id="44" dur="83" decel="50000">
                                          <p:stCondLst>
                                            <p:cond delay="669"/>
                                          </p:stCondLst>
                                        </p:cTn>
                                        <p:tgtEl>
                                          <p:spTgt spid="19"/>
                                        </p:tgtEl>
                                      </p:cBhvr>
                                      <p:to x="100000" y="100000"/>
                                    </p:animScale>
                                    <p:animScale>
                                      <p:cBhvr>
                                        <p:cTn id="45" dur="13">
                                          <p:stCondLst>
                                            <p:cond delay="821"/>
                                          </p:stCondLst>
                                        </p:cTn>
                                        <p:tgtEl>
                                          <p:spTgt spid="19"/>
                                        </p:tgtEl>
                                      </p:cBhvr>
                                      <p:to x="100000" y="90000"/>
                                    </p:animScale>
                                    <p:animScale>
                                      <p:cBhvr>
                                        <p:cTn id="46" dur="83" decel="50000">
                                          <p:stCondLst>
                                            <p:cond delay="834"/>
                                          </p:stCondLst>
                                        </p:cTn>
                                        <p:tgtEl>
                                          <p:spTgt spid="19"/>
                                        </p:tgtEl>
                                      </p:cBhvr>
                                      <p:to x="100000" y="100000"/>
                                    </p:animScale>
                                    <p:animScale>
                                      <p:cBhvr>
                                        <p:cTn id="47" dur="13">
                                          <p:stCondLst>
                                            <p:cond delay="904"/>
                                          </p:stCondLst>
                                        </p:cTn>
                                        <p:tgtEl>
                                          <p:spTgt spid="19"/>
                                        </p:tgtEl>
                                      </p:cBhvr>
                                      <p:to x="100000" y="95000"/>
                                    </p:animScale>
                                    <p:animScale>
                                      <p:cBhvr>
                                        <p:cTn id="48" dur="83" decel="50000">
                                          <p:stCondLst>
                                            <p:cond delay="917"/>
                                          </p:stCondLst>
                                        </p:cTn>
                                        <p:tgtEl>
                                          <p:spTgt spid="19"/>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par>
                                <p:cTn id="56" presetID="26"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290">
                                          <p:stCondLst>
                                            <p:cond delay="0"/>
                                          </p:stCondLst>
                                        </p:cTn>
                                        <p:tgtEl>
                                          <p:spTgt spid="21"/>
                                        </p:tgtEl>
                                      </p:cBhvr>
                                    </p:animEffect>
                                    <p:anim calcmode="lin" valueType="num">
                                      <p:cBhvr>
                                        <p:cTn id="59"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0"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1"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62"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63"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64" dur="13">
                                          <p:stCondLst>
                                            <p:cond delay="325"/>
                                          </p:stCondLst>
                                        </p:cTn>
                                        <p:tgtEl>
                                          <p:spTgt spid="21"/>
                                        </p:tgtEl>
                                      </p:cBhvr>
                                      <p:to x="100000" y="60000"/>
                                    </p:animScale>
                                    <p:animScale>
                                      <p:cBhvr>
                                        <p:cTn id="65" dur="83" decel="50000">
                                          <p:stCondLst>
                                            <p:cond delay="338"/>
                                          </p:stCondLst>
                                        </p:cTn>
                                        <p:tgtEl>
                                          <p:spTgt spid="21"/>
                                        </p:tgtEl>
                                      </p:cBhvr>
                                      <p:to x="100000" y="100000"/>
                                    </p:animScale>
                                    <p:animScale>
                                      <p:cBhvr>
                                        <p:cTn id="66" dur="13">
                                          <p:stCondLst>
                                            <p:cond delay="656"/>
                                          </p:stCondLst>
                                        </p:cTn>
                                        <p:tgtEl>
                                          <p:spTgt spid="21"/>
                                        </p:tgtEl>
                                      </p:cBhvr>
                                      <p:to x="100000" y="80000"/>
                                    </p:animScale>
                                    <p:animScale>
                                      <p:cBhvr>
                                        <p:cTn id="67" dur="83" decel="50000">
                                          <p:stCondLst>
                                            <p:cond delay="669"/>
                                          </p:stCondLst>
                                        </p:cTn>
                                        <p:tgtEl>
                                          <p:spTgt spid="21"/>
                                        </p:tgtEl>
                                      </p:cBhvr>
                                      <p:to x="100000" y="100000"/>
                                    </p:animScale>
                                    <p:animScale>
                                      <p:cBhvr>
                                        <p:cTn id="68" dur="13">
                                          <p:stCondLst>
                                            <p:cond delay="821"/>
                                          </p:stCondLst>
                                        </p:cTn>
                                        <p:tgtEl>
                                          <p:spTgt spid="21"/>
                                        </p:tgtEl>
                                      </p:cBhvr>
                                      <p:to x="100000" y="90000"/>
                                    </p:animScale>
                                    <p:animScale>
                                      <p:cBhvr>
                                        <p:cTn id="69" dur="83" decel="50000">
                                          <p:stCondLst>
                                            <p:cond delay="834"/>
                                          </p:stCondLst>
                                        </p:cTn>
                                        <p:tgtEl>
                                          <p:spTgt spid="21"/>
                                        </p:tgtEl>
                                      </p:cBhvr>
                                      <p:to x="100000" y="100000"/>
                                    </p:animScale>
                                    <p:animScale>
                                      <p:cBhvr>
                                        <p:cTn id="70" dur="13">
                                          <p:stCondLst>
                                            <p:cond delay="904"/>
                                          </p:stCondLst>
                                        </p:cTn>
                                        <p:tgtEl>
                                          <p:spTgt spid="21"/>
                                        </p:tgtEl>
                                      </p:cBhvr>
                                      <p:to x="100000" y="95000"/>
                                    </p:animScale>
                                    <p:animScale>
                                      <p:cBhvr>
                                        <p:cTn id="71" dur="83" decel="50000">
                                          <p:stCondLst>
                                            <p:cond delay="917"/>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56560">
            <a:off x="3102873" y="274581"/>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04847">
            <a:off x="345314" y="2535415"/>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61588">
            <a:off x="1907003" y="154558"/>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46022">
            <a:off x="363129" y="317821"/>
            <a:ext cx="868995" cy="80105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20968">
            <a:off x="461025" y="1792358"/>
            <a:ext cx="1290115" cy="422219"/>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129358">
            <a:off x="1344371" y="1078293"/>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53495">
            <a:off x="299342" y="445520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601344">
            <a:off x="916087" y="324478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9438273">
            <a:off x="2064121" y="1113218"/>
            <a:ext cx="266655" cy="1232433"/>
          </a:xfrm>
          <a:prstGeom prst="rect">
            <a:avLst/>
          </a:prstGeom>
        </p:spPr>
      </p:pic>
      <p:pic>
        <p:nvPicPr>
          <p:cNvPr id="14" name="Picture 1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3659741">
            <a:off x="2253605" y="5706661"/>
            <a:ext cx="609209" cy="622797"/>
          </a:xfrm>
          <a:prstGeom prst="rect">
            <a:avLst/>
          </a:prstGeom>
        </p:spPr>
      </p:pic>
      <p:pic>
        <p:nvPicPr>
          <p:cNvPr id="16" name="Picture 16"/>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rot="1045001">
            <a:off x="1415039" y="4877750"/>
            <a:ext cx="574823" cy="1079017"/>
          </a:xfrm>
          <a:prstGeom prst="rect">
            <a:avLst/>
          </a:prstGeom>
        </p:spPr>
      </p:pic>
      <p:pic>
        <p:nvPicPr>
          <p:cNvPr id="17" name="Picture 1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rot="-4492633">
            <a:off x="781783" y="5653426"/>
            <a:ext cx="410867" cy="1208433"/>
          </a:xfrm>
          <a:prstGeom prst="rect">
            <a:avLst/>
          </a:prstGeom>
        </p:spPr>
      </p:pic>
      <p:grpSp>
        <p:nvGrpSpPr>
          <p:cNvPr id="19" name="Group 19"/>
          <p:cNvGrpSpPr/>
          <p:nvPr/>
        </p:nvGrpSpPr>
        <p:grpSpPr>
          <a:xfrm>
            <a:off x="2138168" y="737477"/>
            <a:ext cx="8090845" cy="4679781"/>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35"/>
                </a:ext>
              </a:extLst>
            </a:blip>
            <a:srcRect/>
            <a:stretch>
              <a:fillRect/>
            </a:stretch>
          </p:blipFill>
          <p:spPr>
            <a:xfrm>
              <a:off x="5420420" y="0"/>
              <a:ext cx="4027218" cy="961150"/>
            </a:xfrm>
            <a:prstGeom prst="rect">
              <a:avLst/>
            </a:prstGeom>
          </p:spPr>
        </p:pic>
      </p:grpSp>
      <p:sp>
        <p:nvSpPr>
          <p:cNvPr id="24" name="Rectangle 23"/>
          <p:cNvSpPr/>
          <p:nvPr/>
        </p:nvSpPr>
        <p:spPr>
          <a:xfrm>
            <a:off x="2245136" y="2147306"/>
            <a:ext cx="7892949" cy="1708156"/>
          </a:xfrm>
          <a:prstGeom prst="rect">
            <a:avLst/>
          </a:prstGeom>
        </p:spPr>
        <p:txBody>
          <a:bodyPr wrap="square" lIns="45716" tIns="22858" rIns="45716" bIns="22858">
            <a:spAutoFit/>
          </a:bodyPr>
          <a:lstStyle/>
          <a:p>
            <a:pPr algn="ctr">
              <a:lnSpc>
                <a:spcPct val="150000"/>
              </a:lnSpc>
            </a:pPr>
            <a:r>
              <a:rPr lang="en-US" sz="3600" b="1" dirty="0">
                <a:solidFill>
                  <a:srgbClr val="002060"/>
                </a:solidFill>
                <a:latin typeface="Arial" pitchFamily="34" charset="0"/>
                <a:cs typeface="Arial" pitchFamily="34" charset="0"/>
              </a:rPr>
              <a:t>HẸN GẶP LẠI CÁC EM TRONG TIẾT HỌC SAU!</a:t>
            </a:r>
          </a:p>
        </p:txBody>
      </p:sp>
      <p:pic>
        <p:nvPicPr>
          <p:cNvPr id="25" name="Picture 24"/>
          <p:cNvPicPr>
            <a:picLocks noChangeAspect="1"/>
          </p:cNvPicPr>
          <p:nvPr/>
        </p:nvPicPr>
        <p:blipFill>
          <a:blip r:embed="rId36"/>
          <a:stretch>
            <a:fillRect/>
          </a:stretch>
        </p:blipFill>
        <p:spPr>
          <a:xfrm>
            <a:off x="9010915" y="2006600"/>
            <a:ext cx="3860800" cy="4851400"/>
          </a:xfrm>
          <a:prstGeom prst="rect">
            <a:avLst/>
          </a:prstGeom>
        </p:spPr>
      </p:pic>
    </p:spTree>
    <p:extLst>
      <p:ext uri="{BB962C8B-B14F-4D97-AF65-F5344CB8AC3E}">
        <p14:creationId xmlns:p14="http://schemas.microsoft.com/office/powerpoint/2010/main" val="224498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 calcmode="lin" valueType="num">
                                      <p:cBhvr>
                                        <p:cTn id="16" dur="1000" fill="hold"/>
                                        <p:tgtEl>
                                          <p:spTgt spid="24"/>
                                        </p:tgtEl>
                                        <p:attrNameLst>
                                          <p:attrName>style.rotation</p:attrName>
                                        </p:attrNameLst>
                                      </p:cBhvr>
                                      <p:tavLst>
                                        <p:tav tm="0">
                                          <p:val>
                                            <p:fltVal val="90"/>
                                          </p:val>
                                        </p:tav>
                                        <p:tav tm="100000">
                                          <p:val>
                                            <p:fltVal val="0"/>
                                          </p:val>
                                        </p:tav>
                                      </p:tavLst>
                                    </p:anim>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
          <p:cNvSpPr txBox="1">
            <a:spLocks noGrp="1"/>
          </p:cNvSpPr>
          <p:nvPr>
            <p:ph type="title" idx="4294967295"/>
          </p:nvPr>
        </p:nvSpPr>
        <p:spPr>
          <a:xfrm>
            <a:off x="5888493" y="5188631"/>
            <a:ext cx="6161994" cy="1143000"/>
          </a:xfrm>
          <a:prstGeom prst="rect">
            <a:avLst/>
          </a:prstGeom>
          <a:noFill/>
          <a:ln>
            <a:noFill/>
          </a:ln>
        </p:spPr>
        <p:txBody>
          <a:bodyPr spcFirstLastPara="1" wrap="square" lIns="121897" tIns="121897" rIns="121897" bIns="121897" anchor="b" anchorCtr="0">
            <a:noAutofit/>
          </a:bodyPr>
          <a:lstStyle/>
          <a:p>
            <a:pPr algn="ctr">
              <a:lnSpc>
                <a:spcPct val="150000"/>
              </a:lnSpc>
            </a:pPr>
            <a:r>
              <a:rPr lang="vi-VN" b="1" dirty="0">
                <a:solidFill>
                  <a:srgbClr val="C00000"/>
                </a:solidFill>
                <a:latin typeface="Arial"/>
                <a:ea typeface="Arial"/>
                <a:cs typeface="Arial"/>
                <a:sym typeface="Arial"/>
              </a:rPr>
              <a:t>KHỞI ĐỘNG</a:t>
            </a:r>
            <a:r>
              <a:rPr lang="vi-VN" dirty="0">
                <a:solidFill>
                  <a:srgbClr val="C00000"/>
                </a:solidFill>
                <a:latin typeface="Arial"/>
                <a:ea typeface="Arial"/>
                <a:cs typeface="Arial"/>
                <a:sym typeface="Arial"/>
              </a:rPr>
              <a:t/>
            </a:r>
            <a:br>
              <a:rPr lang="vi-VN" dirty="0">
                <a:solidFill>
                  <a:srgbClr val="C00000"/>
                </a:solidFill>
                <a:latin typeface="Arial"/>
                <a:ea typeface="Arial"/>
                <a:cs typeface="Arial"/>
                <a:sym typeface="Arial"/>
              </a:rPr>
            </a:br>
            <a:r>
              <a:rPr lang="vi-VN" dirty="0">
                <a:solidFill>
                  <a:schemeClr val="dk1"/>
                </a:solidFill>
                <a:latin typeface="Arial"/>
                <a:ea typeface="Arial"/>
                <a:cs typeface="Arial"/>
                <a:sym typeface="Arial"/>
              </a:rPr>
              <a:t>Hãy chia sẻ suy nghĩ của em về hiện tượng bắt nạt trong môi trường học đường.</a:t>
            </a:r>
            <a:endParaRPr dirty="0">
              <a:solidFill>
                <a:schemeClr val="dk1"/>
              </a:solidFill>
              <a:latin typeface="Arial"/>
              <a:ea typeface="Arial"/>
              <a:cs typeface="Arial"/>
              <a:sym typeface="Arial"/>
            </a:endParaRPr>
          </a:p>
        </p:txBody>
      </p:sp>
      <p:sp>
        <p:nvSpPr>
          <p:cNvPr id="163" name="Google Shape;163;p2"/>
          <p:cNvSpPr txBox="1">
            <a:spLocks noGrp="1"/>
          </p:cNvSpPr>
          <p:nvPr>
            <p:ph type="sldNum" idx="4294967295"/>
          </p:nvPr>
        </p:nvSpPr>
        <p:spPr>
          <a:xfrm>
            <a:off x="11564938" y="6335713"/>
            <a:ext cx="627062" cy="522287"/>
          </a:xfrm>
          <a:prstGeom prst="rect">
            <a:avLst/>
          </a:prstGeom>
          <a:noFill/>
          <a:ln>
            <a:noFill/>
          </a:ln>
        </p:spPr>
        <p:txBody>
          <a:bodyPr spcFirstLastPara="1" wrap="square" lIns="121897" tIns="121897" rIns="121897" bIns="121897" anchor="t" anchorCtr="0">
            <a:noAutofit/>
          </a:bodyPr>
          <a:lstStyle/>
          <a:p>
            <a:fld id="{00000000-1234-1234-1234-123412341234}" type="slidenum">
              <a:rPr lang="vi-VN"/>
              <a:pPr/>
              <a:t>3</a:t>
            </a:fld>
            <a:endParaRPr/>
          </a:p>
        </p:txBody>
      </p:sp>
      <p:pic>
        <p:nvPicPr>
          <p:cNvPr id="164" name="Google Shape;164;p2"/>
          <p:cNvPicPr preferRelativeResize="0"/>
          <p:nvPr/>
        </p:nvPicPr>
        <p:blipFill rotWithShape="1">
          <a:blip r:embed="rId3">
            <a:alphaModFix/>
          </a:blip>
          <a:srcRect/>
          <a:stretch/>
        </p:blipFill>
        <p:spPr>
          <a:xfrm>
            <a:off x="362503" y="2352259"/>
            <a:ext cx="5270853" cy="4128459"/>
          </a:xfrm>
          <a:prstGeom prst="rect">
            <a:avLst/>
          </a:prstGeom>
          <a:noFill/>
          <a:ln>
            <a:noFill/>
          </a:ln>
        </p:spPr>
      </p:pic>
    </p:spTree>
    <p:extLst>
      <p:ext uri="{BB962C8B-B14F-4D97-AF65-F5344CB8AC3E}">
        <p14:creationId xmlns:p14="http://schemas.microsoft.com/office/powerpoint/2010/main" val="34922709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
          <p:cNvSpPr txBox="1">
            <a:spLocks noGrp="1"/>
          </p:cNvSpPr>
          <p:nvPr>
            <p:ph type="title" idx="4294967295"/>
          </p:nvPr>
        </p:nvSpPr>
        <p:spPr>
          <a:xfrm>
            <a:off x="4087134" y="0"/>
            <a:ext cx="7794625" cy="854075"/>
          </a:xfrm>
          <a:prstGeom prst="rect">
            <a:avLst/>
          </a:prstGeom>
          <a:noFill/>
          <a:ln>
            <a:noFill/>
          </a:ln>
        </p:spPr>
        <p:txBody>
          <a:bodyPr spcFirstLastPara="1" wrap="square" lIns="121897" tIns="121897" rIns="121897" bIns="121897" anchor="b" anchorCtr="0">
            <a:noAutofit/>
          </a:bodyPr>
          <a:lstStyle/>
          <a:p>
            <a:r>
              <a:rPr lang="vi-VN" sz="3700" b="1" dirty="0">
                <a:solidFill>
                  <a:srgbClr val="C00000"/>
                </a:solidFill>
                <a:latin typeface="Arial"/>
                <a:ea typeface="Arial"/>
                <a:cs typeface="Arial"/>
                <a:sym typeface="Arial"/>
              </a:rPr>
              <a:t>Nội dung bài học</a:t>
            </a:r>
            <a:endParaRPr sz="3700" b="1" dirty="0">
              <a:solidFill>
                <a:srgbClr val="C00000"/>
              </a:solidFill>
              <a:latin typeface="Arial"/>
              <a:ea typeface="Arial"/>
              <a:cs typeface="Arial"/>
              <a:sym typeface="Arial"/>
            </a:endParaRPr>
          </a:p>
        </p:txBody>
      </p:sp>
      <p:sp>
        <p:nvSpPr>
          <p:cNvPr id="171" name="Google Shape;171;p3"/>
          <p:cNvSpPr txBox="1">
            <a:spLocks noGrp="1"/>
          </p:cNvSpPr>
          <p:nvPr>
            <p:ph type="sldNum" idx="4294967295"/>
          </p:nvPr>
        </p:nvSpPr>
        <p:spPr>
          <a:xfrm>
            <a:off x="11564938" y="6335713"/>
            <a:ext cx="627062" cy="522287"/>
          </a:xfrm>
          <a:prstGeom prst="rect">
            <a:avLst/>
          </a:prstGeom>
          <a:noFill/>
          <a:ln>
            <a:noFill/>
          </a:ln>
        </p:spPr>
        <p:txBody>
          <a:bodyPr spcFirstLastPara="1" wrap="square" lIns="121897" tIns="121897" rIns="121897" bIns="121897" anchor="t" anchorCtr="0">
            <a:noAutofit/>
          </a:bodyPr>
          <a:lstStyle/>
          <a:p>
            <a:fld id="{00000000-1234-1234-1234-123412341234}" type="slidenum">
              <a:rPr lang="vi-VN"/>
              <a:pPr/>
              <a:t>4</a:t>
            </a:fld>
            <a:endParaRPr/>
          </a:p>
        </p:txBody>
      </p:sp>
      <p:sp>
        <p:nvSpPr>
          <p:cNvPr id="170" name="Google Shape;170;p3"/>
          <p:cNvSpPr txBox="1"/>
          <p:nvPr/>
        </p:nvSpPr>
        <p:spPr>
          <a:xfrm>
            <a:off x="0" y="762467"/>
            <a:ext cx="11881759" cy="5736305"/>
          </a:xfrm>
          <a:prstGeom prst="rect">
            <a:avLst/>
          </a:prstGeom>
          <a:noFill/>
          <a:ln>
            <a:noFill/>
          </a:ln>
        </p:spPr>
        <p:txBody>
          <a:bodyPr spcFirstLastPara="1" wrap="square" lIns="121897" tIns="121897" rIns="121897" bIns="121897" anchor="t" anchorCtr="0">
            <a:noAutofit/>
          </a:bodyPr>
          <a:lstStyle/>
          <a:p>
            <a:pPr>
              <a:spcBef>
                <a:spcPts val="800"/>
              </a:spcBef>
            </a:pPr>
            <a:r>
              <a:rPr lang="vi-VN" sz="3200" b="1" dirty="0">
                <a:solidFill>
                  <a:schemeClr val="dk1"/>
                </a:solidFill>
                <a:latin typeface="Arial"/>
                <a:ea typeface="Arial"/>
                <a:cs typeface="Arial"/>
                <a:sym typeface="Arial"/>
              </a:rPr>
              <a:t>I. Tìm hiểu chung</a:t>
            </a:r>
            <a:endParaRPr sz="3200" dirty="0"/>
          </a:p>
          <a:p>
            <a:pPr marL="685783" indent="-685783">
              <a:spcBef>
                <a:spcPts val="800"/>
              </a:spcBef>
              <a:buClr>
                <a:srgbClr val="000000"/>
              </a:buClr>
              <a:buSzPts val="2400"/>
              <a:buFont typeface="Arial"/>
              <a:buAutoNum type="arabicPeriod"/>
            </a:pPr>
            <a:r>
              <a:rPr lang="vi-VN" sz="3200" dirty="0">
                <a:solidFill>
                  <a:schemeClr val="dk1"/>
                </a:solidFill>
                <a:latin typeface="Arial"/>
                <a:ea typeface="Arial"/>
                <a:cs typeface="Arial"/>
                <a:sym typeface="Arial"/>
              </a:rPr>
              <a:t>Tác giả</a:t>
            </a:r>
            <a:endParaRPr sz="3200" dirty="0"/>
          </a:p>
          <a:p>
            <a:pPr marL="685783" indent="-685783">
              <a:spcBef>
                <a:spcPts val="800"/>
              </a:spcBef>
              <a:buClr>
                <a:srgbClr val="000000"/>
              </a:buClr>
              <a:buSzPts val="2400"/>
              <a:buFont typeface="Arial"/>
              <a:buAutoNum type="arabicPeriod"/>
            </a:pPr>
            <a:r>
              <a:rPr lang="vi-VN" sz="3200" dirty="0">
                <a:solidFill>
                  <a:schemeClr val="dk1"/>
                </a:solidFill>
                <a:latin typeface="Arial"/>
                <a:ea typeface="Arial"/>
                <a:cs typeface="Arial"/>
                <a:sym typeface="Arial"/>
              </a:rPr>
              <a:t>Tác phẩm</a:t>
            </a:r>
            <a:endParaRPr sz="3200" dirty="0"/>
          </a:p>
          <a:p>
            <a:pPr marL="685783" indent="-685783">
              <a:spcBef>
                <a:spcPts val="800"/>
              </a:spcBef>
              <a:buClr>
                <a:srgbClr val="000000"/>
              </a:buClr>
              <a:buSzPts val="2400"/>
              <a:buFont typeface="Arial"/>
              <a:buAutoNum type="arabicPeriod"/>
            </a:pPr>
            <a:r>
              <a:rPr lang="vi-VN" sz="3200" dirty="0">
                <a:solidFill>
                  <a:schemeClr val="dk1"/>
                </a:solidFill>
                <a:latin typeface="Arial"/>
                <a:ea typeface="Arial"/>
                <a:cs typeface="Arial"/>
                <a:sym typeface="Arial"/>
              </a:rPr>
              <a:t>Đọc – kể tóm tắt</a:t>
            </a:r>
            <a:endParaRPr sz="3200" dirty="0"/>
          </a:p>
          <a:p>
            <a:pPr>
              <a:spcBef>
                <a:spcPts val="800"/>
              </a:spcBef>
            </a:pPr>
            <a:r>
              <a:rPr lang="vi-VN" sz="3200" b="1" dirty="0">
                <a:solidFill>
                  <a:schemeClr val="dk1"/>
                </a:solidFill>
                <a:latin typeface="Arial"/>
                <a:ea typeface="Arial"/>
                <a:cs typeface="Arial"/>
                <a:sym typeface="Arial"/>
              </a:rPr>
              <a:t>II. Tìm hiểu chi tiết:</a:t>
            </a:r>
            <a:r>
              <a:rPr lang="vi-VN" sz="3200" dirty="0">
                <a:solidFill>
                  <a:schemeClr val="dk1"/>
                </a:solidFill>
                <a:latin typeface="Arial"/>
                <a:ea typeface="Arial"/>
                <a:cs typeface="Arial"/>
                <a:sym typeface="Arial"/>
              </a:rPr>
              <a:t> </a:t>
            </a:r>
            <a:endParaRPr lang="en-US" sz="3200" dirty="0" smtClean="0">
              <a:solidFill>
                <a:schemeClr val="dk1"/>
              </a:solidFill>
              <a:latin typeface="Arial"/>
              <a:ea typeface="Arial"/>
              <a:cs typeface="Arial"/>
              <a:sym typeface="Arial"/>
            </a:endParaRPr>
          </a:p>
          <a:p>
            <a:pPr marL="514350" indent="-514350">
              <a:spcBef>
                <a:spcPts val="800"/>
              </a:spcBef>
              <a:buAutoNum type="arabicPeriod"/>
            </a:pPr>
            <a:r>
              <a:rPr lang="vi-VN" sz="3200" dirty="0" smtClean="0">
                <a:solidFill>
                  <a:schemeClr val="dk1"/>
                </a:solidFill>
                <a:latin typeface="Arial"/>
                <a:ea typeface="Arial"/>
                <a:cs typeface="Arial"/>
                <a:sym typeface="Arial"/>
              </a:rPr>
              <a:t>Thái </a:t>
            </a:r>
            <a:r>
              <a:rPr lang="vi-VN" sz="3200" dirty="0">
                <a:solidFill>
                  <a:schemeClr val="dk1"/>
                </a:solidFill>
                <a:latin typeface="Arial"/>
                <a:ea typeface="Arial"/>
                <a:cs typeface="Arial"/>
                <a:sym typeface="Arial"/>
              </a:rPr>
              <a:t>độ của nhân vật “tớ</a:t>
            </a:r>
            <a:r>
              <a:rPr lang="vi-VN" sz="3200" dirty="0" smtClean="0">
                <a:solidFill>
                  <a:schemeClr val="dk1"/>
                </a:solidFill>
                <a:latin typeface="Arial"/>
                <a:ea typeface="Arial"/>
                <a:cs typeface="Arial"/>
                <a:sym typeface="Arial"/>
              </a:rPr>
              <a:t>”</a:t>
            </a:r>
            <a:endParaRPr lang="en-US" sz="3200" dirty="0" smtClean="0">
              <a:solidFill>
                <a:schemeClr val="dk1"/>
              </a:solidFill>
              <a:latin typeface="Arial"/>
              <a:ea typeface="Arial"/>
              <a:cs typeface="Arial"/>
              <a:sym typeface="Arial"/>
            </a:endParaRPr>
          </a:p>
          <a:p>
            <a:pPr marL="514350" indent="-514350">
              <a:spcBef>
                <a:spcPts val="800"/>
              </a:spcBef>
              <a:buAutoNum type="arabicPeriod"/>
            </a:pPr>
            <a:r>
              <a:rPr lang="en-US" sz="3200" dirty="0" err="1" smtClean="0">
                <a:solidFill>
                  <a:schemeClr val="dk1"/>
                </a:solidFill>
                <a:latin typeface="Arial"/>
                <a:cs typeface="Arial"/>
                <a:sym typeface="Arial"/>
              </a:rPr>
              <a:t>Nghệ</a:t>
            </a:r>
            <a:r>
              <a:rPr lang="en-US" sz="3200" dirty="0" smtClean="0">
                <a:solidFill>
                  <a:schemeClr val="dk1"/>
                </a:solidFill>
                <a:latin typeface="Arial"/>
                <a:cs typeface="Arial"/>
                <a:sym typeface="Arial"/>
              </a:rPr>
              <a:t> </a:t>
            </a:r>
            <a:r>
              <a:rPr lang="en-US" sz="3200" dirty="0" err="1" smtClean="0">
                <a:solidFill>
                  <a:schemeClr val="dk1"/>
                </a:solidFill>
                <a:latin typeface="Arial"/>
                <a:cs typeface="Arial"/>
                <a:sym typeface="Arial"/>
              </a:rPr>
              <a:t>thuật</a:t>
            </a:r>
            <a:endParaRPr sz="3200" dirty="0"/>
          </a:p>
          <a:p>
            <a:pPr>
              <a:spcBef>
                <a:spcPts val="800"/>
              </a:spcBef>
            </a:pPr>
            <a:r>
              <a:rPr lang="vi-VN" sz="3200" b="1" dirty="0">
                <a:solidFill>
                  <a:schemeClr val="dk1"/>
                </a:solidFill>
                <a:latin typeface="Arial"/>
                <a:ea typeface="Arial"/>
                <a:cs typeface="Arial"/>
                <a:sym typeface="Arial"/>
              </a:rPr>
              <a:t>III. Tổng kết</a:t>
            </a:r>
            <a:endParaRPr sz="3200" dirty="0"/>
          </a:p>
          <a:p>
            <a:pPr marL="685783" indent="-685783">
              <a:spcBef>
                <a:spcPts val="800"/>
              </a:spcBef>
              <a:buClr>
                <a:srgbClr val="000000"/>
              </a:buClr>
              <a:buSzPts val="2400"/>
              <a:buFont typeface="Arial"/>
              <a:buAutoNum type="arabicPeriod"/>
            </a:pPr>
            <a:r>
              <a:rPr lang="vi-VN" sz="3200" dirty="0">
                <a:solidFill>
                  <a:schemeClr val="dk1"/>
                </a:solidFill>
                <a:latin typeface="Arial"/>
                <a:ea typeface="Arial"/>
                <a:cs typeface="Arial"/>
                <a:sym typeface="Arial"/>
              </a:rPr>
              <a:t>Nội dung, ý nghĩa</a:t>
            </a:r>
            <a:endParaRPr sz="3200" dirty="0"/>
          </a:p>
          <a:p>
            <a:pPr marL="685783" indent="-685783">
              <a:spcBef>
                <a:spcPts val="800"/>
              </a:spcBef>
              <a:buClr>
                <a:srgbClr val="000000"/>
              </a:buClr>
              <a:buSzPts val="2400"/>
              <a:buFont typeface="Arial"/>
              <a:buAutoNum type="arabicPeriod"/>
            </a:pPr>
            <a:r>
              <a:rPr lang="vi-VN" sz="3200" dirty="0">
                <a:solidFill>
                  <a:schemeClr val="dk1"/>
                </a:solidFill>
                <a:latin typeface="Arial"/>
                <a:ea typeface="Arial"/>
                <a:cs typeface="Arial"/>
                <a:sym typeface="Arial"/>
              </a:rPr>
              <a:t>Nghệ thuật</a:t>
            </a:r>
            <a:endParaRPr sz="32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3973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4"/>
          <p:cNvSpPr txBox="1">
            <a:spLocks noGrp="1"/>
          </p:cNvSpPr>
          <p:nvPr>
            <p:ph type="title" idx="4294967295"/>
          </p:nvPr>
        </p:nvSpPr>
        <p:spPr>
          <a:xfrm>
            <a:off x="508452" y="375557"/>
            <a:ext cx="7356475" cy="854075"/>
          </a:xfrm>
          <a:prstGeom prst="rect">
            <a:avLst/>
          </a:prstGeom>
          <a:noFill/>
          <a:ln>
            <a:noFill/>
          </a:ln>
        </p:spPr>
        <p:txBody>
          <a:bodyPr spcFirstLastPara="1" wrap="square" lIns="121897" tIns="121897" rIns="121897" bIns="121897" anchor="b" anchorCtr="0">
            <a:noAutofit/>
          </a:bodyPr>
          <a:lstStyle/>
          <a:p>
            <a:pPr>
              <a:lnSpc>
                <a:spcPct val="100000"/>
              </a:lnSpc>
              <a:spcBef>
                <a:spcPts val="0"/>
              </a:spcBef>
              <a:buClr>
                <a:srgbClr val="617A86"/>
              </a:buClr>
              <a:buSzPts val="1800"/>
            </a:pPr>
            <a:r>
              <a:rPr lang="vi-VN" sz="3700" b="1" dirty="0">
                <a:solidFill>
                  <a:schemeClr val="dk1"/>
                </a:solidFill>
                <a:latin typeface="Arial"/>
                <a:ea typeface="Arial"/>
                <a:cs typeface="Arial"/>
                <a:sym typeface="Arial"/>
              </a:rPr>
              <a:t>I. Tìm hiểu chung</a:t>
            </a:r>
            <a:br>
              <a:rPr lang="vi-VN" sz="3700" b="1" dirty="0">
                <a:solidFill>
                  <a:schemeClr val="dk1"/>
                </a:solidFill>
                <a:latin typeface="Arial"/>
                <a:ea typeface="Arial"/>
                <a:cs typeface="Arial"/>
                <a:sym typeface="Arial"/>
              </a:rPr>
            </a:br>
            <a:r>
              <a:rPr lang="vi-VN" sz="3700" b="1" dirty="0">
                <a:solidFill>
                  <a:schemeClr val="dk1"/>
                </a:solidFill>
                <a:latin typeface="Arial"/>
                <a:ea typeface="Arial"/>
                <a:cs typeface="Arial"/>
                <a:sym typeface="Arial"/>
              </a:rPr>
              <a:t>1. Tác giả</a:t>
            </a:r>
            <a:endParaRPr sz="3700" b="1" dirty="0">
              <a:solidFill>
                <a:schemeClr val="dk1"/>
              </a:solidFill>
              <a:latin typeface="Arial"/>
              <a:ea typeface="Arial"/>
              <a:cs typeface="Arial"/>
              <a:sym typeface="Arial"/>
            </a:endParaRPr>
          </a:p>
        </p:txBody>
      </p:sp>
      <p:sp>
        <p:nvSpPr>
          <p:cNvPr id="178" name="Google Shape;178;p4"/>
          <p:cNvSpPr txBox="1">
            <a:spLocks noGrp="1"/>
          </p:cNvSpPr>
          <p:nvPr>
            <p:ph type="body" idx="4294967295"/>
          </p:nvPr>
        </p:nvSpPr>
        <p:spPr>
          <a:xfrm>
            <a:off x="212271" y="2110791"/>
            <a:ext cx="7021286" cy="4500563"/>
          </a:xfrm>
          <a:prstGeom prst="rect">
            <a:avLst/>
          </a:prstGeom>
          <a:noFill/>
          <a:ln>
            <a:noFill/>
          </a:ln>
        </p:spPr>
        <p:txBody>
          <a:bodyPr spcFirstLastPara="1" wrap="square" lIns="121897" tIns="121897" rIns="121897" bIns="121897" anchor="t" anchorCtr="0">
            <a:noAutofit/>
          </a:bodyPr>
          <a:lstStyle/>
          <a:p>
            <a:pPr marL="101597" indent="0" algn="just">
              <a:lnSpc>
                <a:spcPct val="150000"/>
              </a:lnSpc>
              <a:spcBef>
                <a:spcPts val="800"/>
              </a:spcBef>
              <a:buSzPts val="2400"/>
              <a:buNone/>
            </a:pPr>
            <a:r>
              <a:rPr lang="vi-VN" b="1" dirty="0">
                <a:latin typeface="Arial"/>
                <a:ea typeface="Arial"/>
                <a:cs typeface="Arial"/>
                <a:sym typeface="Arial"/>
              </a:rPr>
              <a:t>- Năm sinh: 1982; Quê quán: Hà Nội.</a:t>
            </a:r>
            <a:endParaRPr b="1" dirty="0">
              <a:latin typeface="Arial"/>
              <a:ea typeface="Arial"/>
              <a:cs typeface="Arial"/>
              <a:sym typeface="Arial"/>
            </a:endParaRPr>
          </a:p>
          <a:p>
            <a:pPr marL="101597" indent="0" algn="just">
              <a:lnSpc>
                <a:spcPct val="150000"/>
              </a:lnSpc>
              <a:spcBef>
                <a:spcPts val="800"/>
              </a:spcBef>
              <a:buSzPts val="2400"/>
              <a:buNone/>
            </a:pPr>
            <a:r>
              <a:rPr lang="vi-VN" b="1" dirty="0">
                <a:latin typeface="Arial"/>
                <a:ea typeface="Arial"/>
                <a:cs typeface="Arial"/>
                <a:sym typeface="Arial"/>
              </a:rPr>
              <a:t>- Viết cho trẻ em rất hồn nhiên, ngộ nghĩnh, trong trẻo, tươi vui.</a:t>
            </a:r>
            <a:endParaRPr sz="3200" b="1" dirty="0"/>
          </a:p>
        </p:txBody>
      </p:sp>
      <p:sp>
        <p:nvSpPr>
          <p:cNvPr id="179" name="Google Shape;179;p4"/>
          <p:cNvSpPr txBox="1">
            <a:spLocks noGrp="1"/>
          </p:cNvSpPr>
          <p:nvPr>
            <p:ph type="sldNum" idx="4294967295"/>
          </p:nvPr>
        </p:nvSpPr>
        <p:spPr>
          <a:xfrm>
            <a:off x="11564938" y="6335713"/>
            <a:ext cx="627062" cy="522287"/>
          </a:xfrm>
          <a:prstGeom prst="rect">
            <a:avLst/>
          </a:prstGeom>
          <a:noFill/>
          <a:ln>
            <a:noFill/>
          </a:ln>
        </p:spPr>
        <p:txBody>
          <a:bodyPr spcFirstLastPara="1" wrap="square" lIns="121897" tIns="121897" rIns="121897" bIns="121897" anchor="t" anchorCtr="0">
            <a:noAutofit/>
          </a:bodyPr>
          <a:lstStyle/>
          <a:p>
            <a:pPr algn="ctr">
              <a:buSzPts val="1200"/>
            </a:pPr>
            <a:fld id="{00000000-1234-1234-1234-123412341234}" type="slidenum">
              <a:rPr lang="vi-VN"/>
              <a:pPr algn="ctr">
                <a:buSzPts val="1200"/>
              </a:pPr>
              <a:t>5</a:t>
            </a:fld>
            <a:endParaRPr/>
          </a:p>
        </p:txBody>
      </p:sp>
      <p:sp>
        <p:nvSpPr>
          <p:cNvPr id="177" name="Google Shape;177;p4"/>
          <p:cNvSpPr txBox="1">
            <a:spLocks noGrp="1"/>
          </p:cNvSpPr>
          <p:nvPr>
            <p:ph type="body" idx="4294967295"/>
          </p:nvPr>
        </p:nvSpPr>
        <p:spPr>
          <a:xfrm>
            <a:off x="7944531" y="2109204"/>
            <a:ext cx="3414712" cy="4502150"/>
          </a:xfrm>
          <a:prstGeom prst="rect">
            <a:avLst/>
          </a:prstGeom>
          <a:noFill/>
          <a:ln>
            <a:noFill/>
          </a:ln>
        </p:spPr>
        <p:txBody>
          <a:bodyPr spcFirstLastPara="1" wrap="square" lIns="121897" tIns="121897" rIns="121897" bIns="121897" anchor="t" anchorCtr="0">
            <a:noAutofit/>
          </a:bodyPr>
          <a:lstStyle/>
          <a:p>
            <a:pPr marL="0" indent="0" algn="ctr">
              <a:lnSpc>
                <a:spcPct val="100000"/>
              </a:lnSpc>
              <a:spcBef>
                <a:spcPts val="800"/>
              </a:spcBef>
              <a:buClr>
                <a:srgbClr val="A1BECC"/>
              </a:buClr>
              <a:buSzPts val="2400"/>
              <a:buNone/>
            </a:pPr>
            <a:r>
              <a:rPr lang="vi-VN" sz="3700" b="1" dirty="0">
                <a:solidFill>
                  <a:schemeClr val="dk1"/>
                </a:solidFill>
                <a:latin typeface="Arial"/>
                <a:ea typeface="Arial"/>
                <a:cs typeface="Arial"/>
                <a:sym typeface="Arial"/>
              </a:rPr>
              <a:t>Nguyễn Thế Hoàng Linh</a:t>
            </a:r>
            <a:endParaRPr sz="3700" b="1" dirty="0">
              <a:solidFill>
                <a:schemeClr val="dk1"/>
              </a:solidFill>
              <a:latin typeface="Arial"/>
              <a:ea typeface="Arial"/>
              <a:cs typeface="Arial"/>
              <a:sym typeface="Arial"/>
            </a:endParaRPr>
          </a:p>
        </p:txBody>
      </p:sp>
      <p:pic>
        <p:nvPicPr>
          <p:cNvPr id="180" name="Google Shape;180;p4"/>
          <p:cNvPicPr preferRelativeResize="0"/>
          <p:nvPr/>
        </p:nvPicPr>
        <p:blipFill rotWithShape="1">
          <a:blip r:embed="rId3">
            <a:alphaModFix/>
          </a:blip>
          <a:srcRect/>
          <a:stretch/>
        </p:blipFill>
        <p:spPr>
          <a:xfrm>
            <a:off x="7609114" y="3807194"/>
            <a:ext cx="3886200" cy="2804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547608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C"/>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38222" b="5185"/>
          <a:stretch>
            <a:fillRect/>
          </a:stretch>
        </p:blipFill>
        <p:spPr>
          <a:xfrm>
            <a:off x="0" y="-41769"/>
            <a:ext cx="12192000" cy="6899769"/>
          </a:xfrm>
          <a:prstGeom prst="rect">
            <a:avLst/>
          </a:prstGeom>
        </p:spPr>
      </p:pic>
      <p:sp>
        <p:nvSpPr>
          <p:cNvPr id="7" name="Hộp Văn bản 6">
            <a:extLst>
              <a:ext uri="{FF2B5EF4-FFF2-40B4-BE49-F238E27FC236}">
                <a16:creationId xmlns:a16="http://schemas.microsoft.com/office/drawing/2014/main" xmlns="" id="{6108FF7D-A366-4E78-A2C1-62F46508A94C}"/>
              </a:ext>
            </a:extLst>
          </p:cNvPr>
          <p:cNvSpPr txBox="1"/>
          <p:nvPr/>
        </p:nvSpPr>
        <p:spPr>
          <a:xfrm>
            <a:off x="1277008" y="1101478"/>
            <a:ext cx="3389586" cy="416524"/>
          </a:xfrm>
          <a:prstGeom prst="rect">
            <a:avLst/>
          </a:prstGeom>
          <a:noFill/>
        </p:spPr>
        <p:txBody>
          <a:bodyPr wrap="square">
            <a:spAutoFit/>
          </a:bodyPr>
          <a:lstStyle/>
          <a:p>
            <a:pPr marL="787400" marR="0">
              <a:lnSpc>
                <a:spcPct val="130000"/>
              </a:lnSpc>
              <a:spcBef>
                <a:spcPts val="0"/>
              </a:spcBef>
              <a:spcAft>
                <a:spcPts val="0"/>
              </a:spcAft>
            </a:pPr>
            <a:endParaRPr lang="vi-VN" sz="1800" dirty="0">
              <a:latin typeface=".VnTime"/>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7E8DAB5D-15A0-4F98-955E-2474FBA66F32}"/>
              </a:ext>
            </a:extLst>
          </p:cNvPr>
          <p:cNvSpPr txBox="1"/>
          <p:nvPr/>
        </p:nvSpPr>
        <p:spPr>
          <a:xfrm>
            <a:off x="1277008" y="1195879"/>
            <a:ext cx="5453743" cy="2677656"/>
          </a:xfrm>
          <a:prstGeom prst="rect">
            <a:avLst/>
          </a:prstGeom>
          <a:noFill/>
        </p:spPr>
        <p:txBody>
          <a:bodyPr wrap="square">
            <a:spAutoFit/>
          </a:bodyPr>
          <a:lstStyle/>
          <a:p>
            <a:pPr>
              <a:lnSpc>
                <a:spcPct val="150000"/>
              </a:lnSpc>
            </a:pPr>
            <a:r>
              <a:rPr lang="vi-VN" sz="2800" b="1" dirty="0"/>
              <a:t>- </a:t>
            </a:r>
            <a:r>
              <a:rPr lang="vi-VN" sz="2800" b="1" dirty="0" err="1"/>
              <a:t>Bài</a:t>
            </a:r>
            <a:r>
              <a:rPr lang="vi-VN" sz="2800" b="1" dirty="0"/>
              <a:t> thơ </a:t>
            </a:r>
            <a:r>
              <a:rPr lang="vi-VN" sz="2800" b="1" i="1" dirty="0" err="1"/>
              <a:t>Bắt</a:t>
            </a:r>
            <a:r>
              <a:rPr lang="vi-VN" sz="2800" b="1" i="1" dirty="0"/>
              <a:t> </a:t>
            </a:r>
            <a:r>
              <a:rPr lang="vi-VN" sz="2800" b="1" i="1" dirty="0" err="1"/>
              <a:t>nạt</a:t>
            </a:r>
            <a:r>
              <a:rPr lang="vi-VN" sz="2800" b="1" i="1" dirty="0"/>
              <a:t> </a:t>
            </a:r>
            <a:r>
              <a:rPr lang="vi-VN" sz="2800" b="1" dirty="0" err="1"/>
              <a:t>được</a:t>
            </a:r>
            <a:r>
              <a:rPr lang="vi-VN" sz="2800" b="1" dirty="0"/>
              <a:t> in trong </a:t>
            </a:r>
            <a:r>
              <a:rPr lang="vi-VN" sz="2800" b="1" dirty="0" err="1"/>
              <a:t>tập</a:t>
            </a:r>
            <a:r>
              <a:rPr lang="vi-VN" sz="2800" b="1" dirty="0"/>
              <a:t> thơ </a:t>
            </a:r>
            <a:r>
              <a:rPr lang="vi-VN" sz="2800" b="1" i="1" dirty="0"/>
              <a:t>Ra </a:t>
            </a:r>
            <a:r>
              <a:rPr lang="vi-VN" sz="2800" b="1" i="1" dirty="0" err="1"/>
              <a:t>vườn</a:t>
            </a:r>
            <a:r>
              <a:rPr lang="vi-VN" sz="2800" b="1" i="1" dirty="0"/>
              <a:t> </a:t>
            </a:r>
            <a:r>
              <a:rPr lang="vi-VN" sz="2800" b="1" i="1" dirty="0" err="1"/>
              <a:t>nhặt</a:t>
            </a:r>
            <a:r>
              <a:rPr lang="vi-VN" sz="2800" b="1" i="1" dirty="0"/>
              <a:t> </a:t>
            </a:r>
            <a:r>
              <a:rPr lang="vi-VN" sz="2800" b="1" i="1" dirty="0" err="1"/>
              <a:t>nắng</a:t>
            </a:r>
            <a:r>
              <a:rPr lang="vi-VN" sz="2800" b="1" i="1" dirty="0"/>
              <a:t>.</a:t>
            </a:r>
          </a:p>
          <a:p>
            <a:pPr>
              <a:lnSpc>
                <a:spcPct val="150000"/>
              </a:lnSpc>
            </a:pPr>
            <a:r>
              <a:rPr lang="vi-VN" sz="2800" b="1" i="1" dirty="0"/>
              <a:t>- </a:t>
            </a:r>
            <a:r>
              <a:rPr lang="vi-VN" sz="2800" b="1" dirty="0" err="1"/>
              <a:t>Sáng</a:t>
            </a:r>
            <a:r>
              <a:rPr lang="vi-VN" sz="2800" b="1" dirty="0"/>
              <a:t> </a:t>
            </a:r>
            <a:r>
              <a:rPr lang="vi-VN" sz="2800" b="1" dirty="0" err="1"/>
              <a:t>tác</a:t>
            </a:r>
            <a:r>
              <a:rPr lang="vi-VN" sz="2800" b="1" dirty="0"/>
              <a:t> năm 2017</a:t>
            </a:r>
          </a:p>
          <a:p>
            <a:pPr>
              <a:lnSpc>
                <a:spcPct val="150000"/>
              </a:lnSpc>
            </a:pPr>
            <a:r>
              <a:rPr lang="vi-VN" sz="2800" b="1" dirty="0"/>
              <a:t>- </a:t>
            </a:r>
            <a:r>
              <a:rPr lang="vi-VN" sz="2800" b="1" dirty="0" err="1"/>
              <a:t>Thể</a:t>
            </a:r>
            <a:r>
              <a:rPr lang="vi-VN" sz="2800" b="1" dirty="0"/>
              <a:t> </a:t>
            </a:r>
            <a:r>
              <a:rPr lang="vi-VN" sz="2800" b="1" dirty="0" err="1"/>
              <a:t>loại</a:t>
            </a:r>
            <a:r>
              <a:rPr lang="vi-VN" sz="2800" b="1" dirty="0"/>
              <a:t>: thơ 5 </a:t>
            </a:r>
            <a:r>
              <a:rPr lang="vi-VN" sz="2800" b="1" dirty="0" err="1"/>
              <a:t>chữ</a:t>
            </a:r>
            <a:r>
              <a:rPr lang="vi-VN" sz="2800" b="1" dirty="0"/>
              <a:t>.</a:t>
            </a:r>
          </a:p>
        </p:txBody>
      </p:sp>
      <p:sp>
        <p:nvSpPr>
          <p:cNvPr id="5" name="Google Shape;185;p5"/>
          <p:cNvSpPr txBox="1">
            <a:spLocks/>
          </p:cNvSpPr>
          <p:nvPr/>
        </p:nvSpPr>
        <p:spPr>
          <a:xfrm>
            <a:off x="7772400" y="554779"/>
            <a:ext cx="3639600" cy="641100"/>
          </a:xfrm>
          <a:prstGeom prst="rect">
            <a:avLst/>
          </a:prstGeom>
          <a:noFill/>
          <a:ln>
            <a:noFill/>
          </a:ln>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1800"/>
            </a:pPr>
            <a:r>
              <a:rPr lang="vi-VN" sz="3200" b="1" dirty="0" smtClean="0">
                <a:solidFill>
                  <a:srgbClr val="C00000"/>
                </a:solidFill>
                <a:latin typeface="Arial"/>
                <a:ea typeface="Arial"/>
                <a:cs typeface="Arial"/>
                <a:sym typeface="Arial"/>
              </a:rPr>
              <a:t>2. Tác phẩm</a:t>
            </a:r>
            <a:endParaRPr lang="vi-VN" sz="3200" b="1" dirty="0">
              <a:solidFill>
                <a:srgbClr val="C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circle(in)">
                                      <p:cBhvr>
                                        <p:cTn id="17"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1167" name="图片 1166"/>
          <p:cNvPicPr>
            <a:picLocks noChangeAspect="1"/>
          </p:cNvPicPr>
          <p:nvPr/>
        </p:nvPicPr>
        <p:blipFill>
          <a:blip r:embed="rId5"/>
          <a:stretch>
            <a:fillRect/>
          </a:stretch>
        </p:blipFill>
        <p:spPr>
          <a:xfrm>
            <a:off x="219418" y="3064617"/>
            <a:ext cx="1737567" cy="2758388"/>
          </a:xfrm>
          <a:prstGeom prst="rect">
            <a:avLst/>
          </a:prstGeom>
        </p:spPr>
      </p:pic>
      <p:sp>
        <p:nvSpPr>
          <p:cNvPr id="5" name="文本框 4"/>
          <p:cNvSpPr txBox="1"/>
          <p:nvPr/>
        </p:nvSpPr>
        <p:spPr>
          <a:xfrm>
            <a:off x="551342" y="33244"/>
            <a:ext cx="8245816" cy="92333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algn="just">
              <a:lnSpc>
                <a:spcPct val="150000"/>
              </a:lnSpc>
              <a:spcBef>
                <a:spcPts val="0"/>
              </a:spcBef>
              <a:spcAft>
                <a:spcPts val="0"/>
              </a:spcAft>
            </a:pPr>
            <a:r>
              <a:rPr lang="en-US" sz="3600" b="1" kern="100" dirty="0" err="1">
                <a:solidFill>
                  <a:srgbClr val="000000"/>
                </a:solidFill>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H</a:t>
            </a:r>
            <a:r>
              <a:rPr lang="en-US" sz="3600" b="1" kern="100" dirty="0" err="1" smtClean="0">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ướng</a:t>
            </a:r>
            <a:r>
              <a:rPr lang="en-US" sz="3600" b="1" kern="100" dirty="0" smtClean="0">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3600" b="1" kern="100" dirty="0" err="1">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dẫn</a:t>
            </a:r>
            <a:r>
              <a:rPr lang="en-US" sz="3600" b="1" kern="10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3600" b="1" kern="100" dirty="0" err="1">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cách</a:t>
            </a:r>
            <a:r>
              <a:rPr lang="en-US" sz="3600" b="1" kern="10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r>
              <a:rPr lang="en-US" sz="3600" b="1" kern="100" dirty="0" err="1" smtClean="0">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đọc</a:t>
            </a:r>
            <a:r>
              <a:rPr lang="en-US" sz="3600" b="1" kern="100" dirty="0" smtClean="0">
                <a:solidFill>
                  <a:srgbClr val="000000"/>
                </a:solidFill>
                <a:effectLst/>
                <a:latin typeface="Arial" panose="020B0604020202020204" pitchFamily="34" charset="0"/>
                <a:ea typeface="SimSun" panose="02010600030101010101" pitchFamily="2" charset="-122"/>
                <a:cs typeface="Arial" panose="020B0604020202020204" pitchFamily="34" charset="0"/>
                <a:sym typeface="Arial" panose="020B0604020202020204" pitchFamily="34" charset="0"/>
              </a:rPr>
              <a:t> </a:t>
            </a:r>
            <a:endParaRPr lang="vi-VN" sz="36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
        <p:nvSpPr>
          <p:cNvPr id="9" name="文本框 8"/>
          <p:cNvSpPr txBox="1"/>
          <p:nvPr/>
        </p:nvSpPr>
        <p:spPr>
          <a:xfrm>
            <a:off x="2963917" y="2063243"/>
            <a:ext cx="6905297" cy="1305165"/>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1   </a:t>
            </a:r>
            <a:r>
              <a:rPr kumimoji="0" lang="en-US" altLang="zh-CN" sz="2800" b="1" i="0" u="none" strike="noStrike" kern="1200" cap="none" spc="0" normalizeH="0" baseline="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Đọc</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rõ</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ràng</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đúng</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ngữ</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điệu</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những</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câu</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hỏi</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câu</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cầu</a:t>
            </a:r>
            <a:r>
              <a:rPr kumimoji="0" lang="en-US" altLang="zh-CN" sz="2800" b="1" i="0" u="none" strike="noStrike" kern="1200" cap="none" spc="0" normalizeH="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kumimoji="0" lang="en-US" altLang="zh-CN" sz="2800" b="1" i="0" u="none" strike="noStrike" kern="1200" cap="none" spc="0" normalizeH="0" noProof="0" dirty="0" err="1">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khiến</a:t>
            </a:r>
            <a:endParaRPr kumimoji="0" lang="zh-CN" altLang="en-US" sz="2800" b="1" i="0" u="none" strike="noStrike" kern="1200" cap="none" spc="0" normalizeH="0" baseline="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endParaRPr>
          </a:p>
        </p:txBody>
      </p:sp>
      <p:pic>
        <p:nvPicPr>
          <p:cNvPr id="17" name="Picture 5">
            <a:extLst>
              <a:ext uri="{FF2B5EF4-FFF2-40B4-BE49-F238E27FC236}">
                <a16:creationId xmlns:a16="http://schemas.microsoft.com/office/drawing/2014/main" xmlns="" id="{8D5FFFD1-0BDB-4D4E-A2A3-DE645324BA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9449" y="4391365"/>
            <a:ext cx="2833121" cy="2303092"/>
          </a:xfrm>
          <a:prstGeom prst="rect">
            <a:avLst/>
          </a:prstGeom>
        </p:spPr>
      </p:pic>
      <p:sp>
        <p:nvSpPr>
          <p:cNvPr id="18" name="文本框 8">
            <a:extLst>
              <a:ext uri="{FF2B5EF4-FFF2-40B4-BE49-F238E27FC236}">
                <a16:creationId xmlns:a16="http://schemas.microsoft.com/office/drawing/2014/main" xmlns="" id="{B4EFEBDC-8F3C-4C29-9B1B-8D5C13695E84}"/>
              </a:ext>
            </a:extLst>
          </p:cNvPr>
          <p:cNvSpPr txBox="1"/>
          <p:nvPr/>
        </p:nvSpPr>
        <p:spPr>
          <a:xfrm>
            <a:off x="2963917" y="3553533"/>
            <a:ext cx="6905297" cy="1305165"/>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2.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Giọng</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điệu</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ân</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cần</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hài</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hước</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và</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nghiêm</a:t>
            </a:r>
            <a:r>
              <a:rPr lang="en-US" altLang="zh-CN" sz="2800" b="1" dirty="0">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 </a:t>
            </a:r>
            <a:r>
              <a:rPr lang="en-US" altLang="zh-CN" sz="2800" b="1" dirty="0" err="1">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rPr>
              <a:t>khắc</a:t>
            </a:r>
            <a:endParaRPr kumimoji="0" lang="zh-CN" altLang="en-US" sz="2800" b="1" i="0" u="none" strike="noStrike" kern="1200" cap="none" spc="0" normalizeH="0" baseline="0" noProof="0" dirty="0">
              <a:ln>
                <a:noFill/>
              </a:ln>
              <a:effectLst/>
              <a:uLnTx/>
              <a:uFillTx/>
              <a:latin typeface="Arial" panose="020B0604020202020204" pitchFamily="34" charset="0"/>
              <a:ea typeface="汉仪小麦体简" panose="00020600040101010101" pitchFamily="18" charset="-122"/>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9">
            <a:extLst>
              <a:ext uri="{FF2B5EF4-FFF2-40B4-BE49-F238E27FC236}">
                <a16:creationId xmlns:a16="http://schemas.microsoft.com/office/drawing/2014/main" xmlns="" id="{721B658C-2F14-43F5-9EAF-088E0438EB2A}"/>
              </a:ext>
            </a:extLst>
          </p:cNvPr>
          <p:cNvSpPr/>
          <p:nvPr/>
        </p:nvSpPr>
        <p:spPr>
          <a:xfrm>
            <a:off x="1" y="-273471"/>
            <a:ext cx="12192000" cy="2087604"/>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4792717" cy="230309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4303986" cy="2217634"/>
          </a:xfrm>
          <a:prstGeom prst="rect">
            <a:avLst/>
          </a:prstGeom>
        </p:spPr>
      </p:pic>
      <p:pic>
        <p:nvPicPr>
          <p:cNvPr id="1166" name="图片 1165"/>
          <p:cNvPicPr>
            <a:picLocks noChangeAspect="1"/>
          </p:cNvPicPr>
          <p:nvPr/>
        </p:nvPicPr>
        <p:blipFill>
          <a:blip r:embed="rId5"/>
          <a:stretch>
            <a:fillRect/>
          </a:stretch>
        </p:blipFill>
        <p:spPr>
          <a:xfrm>
            <a:off x="1750335" y="5209407"/>
            <a:ext cx="1970765" cy="1550395"/>
          </a:xfrm>
          <a:prstGeom prst="rect">
            <a:avLst/>
          </a:prstGeom>
        </p:spPr>
      </p:pic>
      <p:pic>
        <p:nvPicPr>
          <p:cNvPr id="1167" name="图片 1166"/>
          <p:cNvPicPr>
            <a:picLocks noChangeAspect="1"/>
          </p:cNvPicPr>
          <p:nvPr/>
        </p:nvPicPr>
        <p:blipFill>
          <a:blip r:embed="rId6"/>
          <a:stretch>
            <a:fillRect/>
          </a:stretch>
        </p:blipFill>
        <p:spPr>
          <a:xfrm>
            <a:off x="219418" y="3064617"/>
            <a:ext cx="1737567" cy="2758388"/>
          </a:xfrm>
          <a:prstGeom prst="rect">
            <a:avLst/>
          </a:prstGeom>
        </p:spPr>
      </p:pic>
      <p:sp>
        <p:nvSpPr>
          <p:cNvPr id="5" name="文本框 4"/>
          <p:cNvSpPr txBox="1"/>
          <p:nvPr/>
        </p:nvSpPr>
        <p:spPr>
          <a:xfrm>
            <a:off x="551342" y="33244"/>
            <a:ext cx="8245816" cy="923330"/>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algn="just">
              <a:lnSpc>
                <a:spcPct val="150000"/>
              </a:lnSpc>
              <a:spcBef>
                <a:spcPts val="0"/>
              </a:spcBef>
              <a:spcAft>
                <a:spcPts val="0"/>
              </a:spcAft>
            </a:pPr>
            <a:r>
              <a:rPr lang="en-US" sz="3600" b="1" kern="100" dirty="0">
                <a:solidFill>
                  <a:srgbClr val="000000"/>
                </a:solidFill>
                <a:latin typeface="Arial" pitchFamily="34" charset="0"/>
                <a:ea typeface="SimSun" panose="02010600030101010101" pitchFamily="2" charset="-122"/>
                <a:cs typeface="Arial" pitchFamily="34" charset="0"/>
                <a:sym typeface="Arial" panose="020B0604020202020204" pitchFamily="34" charset="0"/>
              </a:rPr>
              <a:t>BẮT NẠT</a:t>
            </a:r>
            <a:endParaRPr lang="vi-VN" sz="3600" b="1" dirty="0">
              <a:effectLst/>
              <a:latin typeface="Arial" panose="020B0604020202020204" pitchFamily="34" charset="0"/>
              <a:ea typeface="Times New Roman" panose="02020603050405020304" pitchFamily="18" charset="0"/>
              <a:cs typeface="Arial" panose="020B0604020202020204" pitchFamily="34" charset="0"/>
              <a:sym typeface="Arial" panose="020B0604020202020204" pitchFamily="34" charset="0"/>
            </a:endParaRPr>
          </a:p>
        </p:txBody>
      </p:sp>
      <p:sp>
        <p:nvSpPr>
          <p:cNvPr id="18" name="Hộp Văn bản 17">
            <a:extLst>
              <a:ext uri="{FF2B5EF4-FFF2-40B4-BE49-F238E27FC236}">
                <a16:creationId xmlns:a16="http://schemas.microsoft.com/office/drawing/2014/main" xmlns="" id="{BD7BC56C-05F8-4217-B86C-0127F6E1FB1D}"/>
              </a:ext>
            </a:extLst>
          </p:cNvPr>
          <p:cNvSpPr txBox="1"/>
          <p:nvPr/>
        </p:nvSpPr>
        <p:spPr>
          <a:xfrm>
            <a:off x="2735717" y="770331"/>
            <a:ext cx="7250154" cy="4955203"/>
          </a:xfrm>
          <a:prstGeom prst="rect">
            <a:avLst/>
          </a:prstGeom>
          <a:noFill/>
        </p:spPr>
        <p:txBody>
          <a:bodyPr wrap="square">
            <a:spAutoFit/>
          </a:bodyPr>
          <a:lstStyle/>
          <a:p>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là</a:t>
            </a:r>
            <a:r>
              <a:rPr lang="vi-VN" sz="2800" b="1" dirty="0">
                <a:latin typeface="Arial" pitchFamily="34" charset="0"/>
                <a:cs typeface="Arial" pitchFamily="34" charset="0"/>
              </a:rPr>
              <a:t> </a:t>
            </a:r>
            <a:r>
              <a:rPr lang="vi-VN" sz="2800" b="1" dirty="0" err="1">
                <a:latin typeface="Arial" pitchFamily="34" charset="0"/>
                <a:cs typeface="Arial" pitchFamily="34" charset="0"/>
              </a:rPr>
              <a:t>xấu</a:t>
            </a:r>
            <a:r>
              <a:rPr lang="vi-VN" sz="2800" b="1" dirty="0">
                <a:latin typeface="Arial" pitchFamily="34" charset="0"/>
                <a:cs typeface="Arial" pitchFamily="34" charset="0"/>
              </a:rPr>
              <a:t> </a:t>
            </a:r>
            <a:r>
              <a:rPr lang="vi-VN" sz="2800" b="1" dirty="0" err="1">
                <a:latin typeface="Arial" pitchFamily="34" charset="0"/>
                <a:cs typeface="Arial" pitchFamily="34" charset="0"/>
              </a:rPr>
              <a:t>lắm</a:t>
            </a:r>
            <a:endParaRPr lang="vi-VN" sz="2800" b="1" dirty="0">
              <a:latin typeface="Arial" pitchFamily="34" charset="0"/>
              <a:cs typeface="Arial" pitchFamily="34" charset="0"/>
            </a:endParaRPr>
          </a:p>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bạn</a:t>
            </a:r>
            <a:r>
              <a:rPr lang="vi-VN" sz="2800" b="1" dirty="0">
                <a:latin typeface="Arial" pitchFamily="34" charset="0"/>
                <a:cs typeface="Arial" pitchFamily="34" charset="0"/>
              </a:rPr>
              <a:t> ơi</a:t>
            </a:r>
          </a:p>
          <a:p>
            <a:r>
              <a:rPr lang="vi-VN" sz="2800" b="1" dirty="0" err="1">
                <a:latin typeface="Arial" pitchFamily="34" charset="0"/>
                <a:cs typeface="Arial" pitchFamily="34" charset="0"/>
              </a:rPr>
              <a:t>Bất</a:t>
            </a:r>
            <a:r>
              <a:rPr lang="vi-VN" sz="2800" b="1" dirty="0">
                <a:latin typeface="Arial" pitchFamily="34" charset="0"/>
                <a:cs typeface="Arial" pitchFamily="34" charset="0"/>
              </a:rPr>
              <a:t> </a:t>
            </a:r>
            <a:r>
              <a:rPr lang="vi-VN" sz="2800" b="1" dirty="0" err="1">
                <a:latin typeface="Arial" pitchFamily="34" charset="0"/>
                <a:cs typeface="Arial" pitchFamily="34" charset="0"/>
              </a:rPr>
              <a:t>cứ</a:t>
            </a:r>
            <a:r>
              <a:rPr lang="vi-VN" sz="2800" b="1" dirty="0">
                <a:latin typeface="Arial" pitchFamily="34" charset="0"/>
                <a:cs typeface="Arial" pitchFamily="34" charset="0"/>
              </a:rPr>
              <a:t> ai trên </a:t>
            </a:r>
            <a:r>
              <a:rPr lang="vi-VN" sz="2800" b="1" dirty="0" err="1">
                <a:latin typeface="Arial" pitchFamily="34" charset="0"/>
                <a:cs typeface="Arial" pitchFamily="34" charset="0"/>
              </a:rPr>
              <a:t>đời</a:t>
            </a:r>
            <a:endParaRPr lang="vi-VN" sz="2800" b="1" dirty="0">
              <a:latin typeface="Arial" pitchFamily="34" charset="0"/>
              <a:cs typeface="Arial" pitchFamily="34" charset="0"/>
            </a:endParaRPr>
          </a:p>
          <a:p>
            <a:r>
              <a:rPr lang="vi-VN" sz="2800" b="1" dirty="0" err="1">
                <a:latin typeface="Arial" pitchFamily="34" charset="0"/>
                <a:cs typeface="Arial" pitchFamily="34" charset="0"/>
              </a:rPr>
              <a:t>Đều</a:t>
            </a:r>
            <a:r>
              <a:rPr lang="vi-VN" sz="2800" b="1" dirty="0">
                <a:latin typeface="Arial" pitchFamily="34" charset="0"/>
                <a:cs typeface="Arial" pitchFamily="34" charset="0"/>
              </a:rPr>
              <a:t> không </a:t>
            </a:r>
            <a:r>
              <a:rPr lang="vi-VN" sz="2800" b="1" dirty="0" err="1">
                <a:latin typeface="Arial" pitchFamily="34" charset="0"/>
                <a:cs typeface="Arial" pitchFamily="34" charset="0"/>
              </a:rPr>
              <a:t>cần</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endParaRPr lang="vi-VN" sz="2800" b="1" dirty="0">
              <a:latin typeface="Arial" pitchFamily="34" charset="0"/>
              <a:cs typeface="Arial" pitchFamily="34" charset="0"/>
            </a:endParaRPr>
          </a:p>
          <a:p>
            <a:endParaRPr lang="vi-VN" sz="2800" b="1" dirty="0">
              <a:latin typeface="Arial" pitchFamily="34" charset="0"/>
              <a:cs typeface="Arial" pitchFamily="34" charset="0"/>
            </a:endParaRPr>
          </a:p>
          <a:p>
            <a:r>
              <a:rPr lang="vi-VN" sz="2800" b="1" dirty="0" err="1">
                <a:latin typeface="Arial" pitchFamily="34" charset="0"/>
                <a:cs typeface="Arial" pitchFamily="34" charset="0"/>
              </a:rPr>
              <a:t>Tại</a:t>
            </a:r>
            <a:r>
              <a:rPr lang="vi-VN" sz="2800" b="1" dirty="0">
                <a:latin typeface="Arial" pitchFamily="34" charset="0"/>
                <a:cs typeface="Arial" pitchFamily="34" charset="0"/>
              </a:rPr>
              <a:t> sao không </a:t>
            </a:r>
            <a:r>
              <a:rPr lang="vi-VN" sz="2800" b="1" dirty="0" err="1">
                <a:latin typeface="Arial" pitchFamily="34" charset="0"/>
                <a:cs typeface="Arial" pitchFamily="34" charset="0"/>
              </a:rPr>
              <a:t>học</a:t>
            </a:r>
            <a:r>
              <a:rPr lang="vi-VN" sz="2800" b="1" dirty="0">
                <a:latin typeface="Arial" pitchFamily="34" charset="0"/>
                <a:cs typeface="Arial" pitchFamily="34" charset="0"/>
              </a:rPr>
              <a:t> </a:t>
            </a:r>
            <a:r>
              <a:rPr lang="vi-VN" sz="2800" b="1" dirty="0" err="1">
                <a:latin typeface="Arial" pitchFamily="34" charset="0"/>
                <a:cs typeface="Arial" pitchFamily="34" charset="0"/>
              </a:rPr>
              <a:t>hát</a:t>
            </a:r>
            <a:r>
              <a:rPr lang="vi-VN" sz="2800" b="1" dirty="0">
                <a:latin typeface="Arial" pitchFamily="34" charset="0"/>
                <a:cs typeface="Arial" pitchFamily="34" charset="0"/>
              </a:rPr>
              <a:t> </a:t>
            </a:r>
          </a:p>
          <a:p>
            <a:r>
              <a:rPr lang="vi-VN" sz="2800" b="1" dirty="0" err="1">
                <a:latin typeface="Arial" pitchFamily="34" charset="0"/>
                <a:cs typeface="Arial" pitchFamily="34" charset="0"/>
              </a:rPr>
              <a:t>Nhảy</a:t>
            </a:r>
            <a:r>
              <a:rPr lang="vi-VN" sz="2800" b="1" dirty="0">
                <a:latin typeface="Arial" pitchFamily="34" charset="0"/>
                <a:cs typeface="Arial" pitchFamily="34" charset="0"/>
              </a:rPr>
              <a:t> </a:t>
            </a:r>
            <a:r>
              <a:rPr lang="vi-VN" sz="2800" b="1" dirty="0" err="1">
                <a:latin typeface="Arial" pitchFamily="34" charset="0"/>
                <a:cs typeface="Arial" pitchFamily="34" charset="0"/>
              </a:rPr>
              <a:t>híp-hóp</a:t>
            </a:r>
            <a:r>
              <a:rPr lang="vi-VN" sz="2800" b="1" dirty="0">
                <a:latin typeface="Arial" pitchFamily="34" charset="0"/>
                <a:cs typeface="Arial" pitchFamily="34" charset="0"/>
              </a:rPr>
              <a:t> cho hay?</a:t>
            </a:r>
          </a:p>
          <a:p>
            <a:r>
              <a:rPr lang="vi-VN" sz="2800" b="1" dirty="0" err="1">
                <a:latin typeface="Arial" pitchFamily="34" charset="0"/>
                <a:cs typeface="Arial" pitchFamily="34" charset="0"/>
              </a:rPr>
              <a:t>Thời</a:t>
            </a:r>
            <a:r>
              <a:rPr lang="vi-VN" sz="2800" b="1" dirty="0">
                <a:latin typeface="Arial" pitchFamily="34" charset="0"/>
                <a:cs typeface="Arial" pitchFamily="34" charset="0"/>
              </a:rPr>
              <a:t> gian trong </a:t>
            </a:r>
            <a:r>
              <a:rPr lang="vi-VN" sz="2800" b="1" dirty="0" err="1">
                <a:latin typeface="Arial" pitchFamily="34" charset="0"/>
                <a:cs typeface="Arial" pitchFamily="34" charset="0"/>
              </a:rPr>
              <a:t>một</a:t>
            </a:r>
            <a:r>
              <a:rPr lang="vi-VN" sz="2800" b="1" dirty="0">
                <a:latin typeface="Arial" pitchFamily="34" charset="0"/>
                <a:cs typeface="Arial" pitchFamily="34" charset="0"/>
              </a:rPr>
              <a:t> </a:t>
            </a:r>
            <a:r>
              <a:rPr lang="vi-VN" sz="2800" b="1" dirty="0" err="1">
                <a:latin typeface="Arial" pitchFamily="34" charset="0"/>
                <a:cs typeface="Arial" pitchFamily="34" charset="0"/>
              </a:rPr>
              <a:t>ngày</a:t>
            </a:r>
            <a:r>
              <a:rPr lang="vi-VN" sz="2800" b="1" dirty="0">
                <a:latin typeface="Arial" pitchFamily="34" charset="0"/>
                <a:cs typeface="Arial" pitchFamily="34" charset="0"/>
              </a:rPr>
              <a:t> </a:t>
            </a:r>
          </a:p>
          <a:p>
            <a:r>
              <a:rPr lang="vi-VN" sz="2800" b="1" dirty="0">
                <a:latin typeface="Arial" pitchFamily="34" charset="0"/>
                <a:cs typeface="Arial" pitchFamily="34" charset="0"/>
              </a:rPr>
              <a:t>Đâu </a:t>
            </a:r>
            <a:r>
              <a:rPr lang="vi-VN" sz="2800" b="1" dirty="0" err="1">
                <a:latin typeface="Arial" pitchFamily="34" charset="0"/>
                <a:cs typeface="Arial" pitchFamily="34" charset="0"/>
              </a:rPr>
              <a:t>để</a:t>
            </a:r>
            <a:r>
              <a:rPr lang="vi-VN" sz="2800" b="1" dirty="0">
                <a:latin typeface="Arial" pitchFamily="34" charset="0"/>
                <a:cs typeface="Arial" pitchFamily="34" charset="0"/>
              </a:rPr>
              <a:t> </a:t>
            </a:r>
            <a:r>
              <a:rPr lang="vi-VN" sz="2800" b="1" dirty="0" err="1">
                <a:latin typeface="Arial" pitchFamily="34" charset="0"/>
                <a:cs typeface="Arial" pitchFamily="34" charset="0"/>
              </a:rPr>
              <a:t>dành</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endParaRPr lang="vi-VN" sz="2800" b="1" dirty="0">
              <a:latin typeface="Arial" pitchFamily="34" charset="0"/>
              <a:cs typeface="Arial" pitchFamily="34" charset="0"/>
            </a:endParaRPr>
          </a:p>
          <a:p>
            <a:endParaRPr lang="vi-VN" sz="3200" b="1" dirty="0">
              <a:latin typeface="#9Slide05 Fourth" panose="00000500000000000000" pitchFamily="2" charset="0"/>
            </a:endParaRPr>
          </a:p>
          <a:p>
            <a:endParaRPr lang="vi-VN" sz="3200" b="1" dirty="0">
              <a:latin typeface="#9Slide05 Fourth" panose="00000500000000000000" pitchFamily="2" charset="0"/>
            </a:endParaRPr>
          </a:p>
        </p:txBody>
      </p:sp>
      <p:sp>
        <p:nvSpPr>
          <p:cNvPr id="21" name="Hộp Văn bản 20">
            <a:extLst>
              <a:ext uri="{FF2B5EF4-FFF2-40B4-BE49-F238E27FC236}">
                <a16:creationId xmlns:a16="http://schemas.microsoft.com/office/drawing/2014/main" xmlns="" id="{F79F8A57-702B-4C36-B206-68C2E3ECBFD0}"/>
              </a:ext>
            </a:extLst>
          </p:cNvPr>
          <p:cNvSpPr txBox="1"/>
          <p:nvPr/>
        </p:nvSpPr>
        <p:spPr>
          <a:xfrm>
            <a:off x="7559841" y="742638"/>
            <a:ext cx="624314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Sao không ăn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mù</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tạt</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Đối</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diện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thử</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thách</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Thử</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kẻ</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yếu</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làm</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gì</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Sao không trêu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mù</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Những</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bạn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nào</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nhút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nhát</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Thì</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là</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giống</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thỏ</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Trông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đáng</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yêu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đấy</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chứ</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Sao không yêu,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lại</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còn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a:t>
            </a:r>
            <a:endParaRPr lang="vi-VN" sz="1600" dirty="0">
              <a:latin typeface="Arial" pitchFamily="34" charset="0"/>
              <a:cs typeface="Arial" pitchFamily="34" charset="0"/>
            </a:endParaRPr>
          </a:p>
        </p:txBody>
      </p:sp>
    </p:spTree>
    <p:extLst>
      <p:ext uri="{BB962C8B-B14F-4D97-AF65-F5344CB8AC3E}">
        <p14:creationId xmlns:p14="http://schemas.microsoft.com/office/powerpoint/2010/main" val="562345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9">
            <a:extLst>
              <a:ext uri="{FF2B5EF4-FFF2-40B4-BE49-F238E27FC236}">
                <a16:creationId xmlns:a16="http://schemas.microsoft.com/office/drawing/2014/main" xmlns="" id="{721B658C-2F14-43F5-9EAF-088E0438EB2A}"/>
              </a:ext>
            </a:extLst>
          </p:cNvPr>
          <p:cNvSpPr/>
          <p:nvPr/>
        </p:nvSpPr>
        <p:spPr>
          <a:xfrm>
            <a:off x="0" y="-273471"/>
            <a:ext cx="12438993" cy="2087604"/>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4272455" cy="2303093"/>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3547241" cy="2217634"/>
          </a:xfrm>
          <a:prstGeom prst="rect">
            <a:avLst/>
          </a:prstGeom>
        </p:spPr>
      </p:pic>
      <p:pic>
        <p:nvPicPr>
          <p:cNvPr id="1166" name="图片 1165"/>
          <p:cNvPicPr>
            <a:picLocks noChangeAspect="1"/>
          </p:cNvPicPr>
          <p:nvPr/>
        </p:nvPicPr>
        <p:blipFill>
          <a:blip r:embed="rId5"/>
          <a:stretch>
            <a:fillRect/>
          </a:stretch>
        </p:blipFill>
        <p:spPr>
          <a:xfrm>
            <a:off x="1229635" y="5052318"/>
            <a:ext cx="2049593" cy="1612409"/>
          </a:xfrm>
          <a:prstGeom prst="rect">
            <a:avLst/>
          </a:prstGeom>
        </p:spPr>
      </p:pic>
      <p:pic>
        <p:nvPicPr>
          <p:cNvPr id="1167" name="图片 1166"/>
          <p:cNvPicPr>
            <a:picLocks noChangeAspect="1"/>
          </p:cNvPicPr>
          <p:nvPr/>
        </p:nvPicPr>
        <p:blipFill>
          <a:blip r:embed="rId6"/>
          <a:stretch>
            <a:fillRect/>
          </a:stretch>
        </p:blipFill>
        <p:spPr>
          <a:xfrm>
            <a:off x="219418" y="3064617"/>
            <a:ext cx="1737567" cy="2758388"/>
          </a:xfrm>
          <a:prstGeom prst="rect">
            <a:avLst/>
          </a:prstGeom>
        </p:spPr>
      </p:pic>
      <p:sp>
        <p:nvSpPr>
          <p:cNvPr id="11" name="Hộp Văn bản 10">
            <a:extLst>
              <a:ext uri="{FF2B5EF4-FFF2-40B4-BE49-F238E27FC236}">
                <a16:creationId xmlns:a16="http://schemas.microsoft.com/office/drawing/2014/main" xmlns="" id="{C70B0883-6777-4250-A57F-BFF5E1C701CA}"/>
              </a:ext>
            </a:extLst>
          </p:cNvPr>
          <p:cNvSpPr txBox="1"/>
          <p:nvPr/>
        </p:nvSpPr>
        <p:spPr>
          <a:xfrm>
            <a:off x="3097924" y="864014"/>
            <a:ext cx="6243144" cy="4401205"/>
          </a:xfrm>
          <a:prstGeom prst="rect">
            <a:avLst/>
          </a:prstGeom>
          <a:noFill/>
        </p:spPr>
        <p:txBody>
          <a:bodyPr wrap="square">
            <a:spAutoFit/>
          </a:bodyPr>
          <a:lstStyle/>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người</a:t>
            </a:r>
            <a:r>
              <a:rPr lang="vi-VN" sz="2800" b="1" dirty="0">
                <a:latin typeface="Arial" pitchFamily="34" charset="0"/>
                <a:cs typeface="Arial" pitchFamily="34" charset="0"/>
              </a:rPr>
              <a:t> </a:t>
            </a:r>
            <a:r>
              <a:rPr lang="vi-VN" sz="2800" b="1" dirty="0" err="1">
                <a:latin typeface="Arial" pitchFamily="34" charset="0"/>
                <a:cs typeface="Arial" pitchFamily="34" charset="0"/>
              </a:rPr>
              <a:t>lớn</a:t>
            </a:r>
            <a:endParaRPr lang="vi-VN" sz="2800" b="1" dirty="0">
              <a:latin typeface="Arial" pitchFamily="34" charset="0"/>
              <a:cs typeface="Arial" pitchFamily="34" charset="0"/>
            </a:endParaRPr>
          </a:p>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trẻ</a:t>
            </a:r>
            <a:r>
              <a:rPr lang="vi-VN" sz="2800" b="1" dirty="0">
                <a:latin typeface="Arial" pitchFamily="34" charset="0"/>
                <a:cs typeface="Arial" pitchFamily="34" charset="0"/>
              </a:rPr>
              <a:t> con</a:t>
            </a:r>
          </a:p>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nước</a:t>
            </a:r>
            <a:r>
              <a:rPr lang="vi-VN" sz="2800" b="1" dirty="0">
                <a:latin typeface="Arial" pitchFamily="34" charset="0"/>
                <a:cs typeface="Arial" pitchFamily="34" charset="0"/>
              </a:rPr>
              <a:t> </a:t>
            </a:r>
            <a:r>
              <a:rPr lang="vi-VN" sz="2800" b="1" dirty="0" err="1">
                <a:latin typeface="Arial" pitchFamily="34" charset="0"/>
                <a:cs typeface="Arial" pitchFamily="34" charset="0"/>
              </a:rPr>
              <a:t>khác</a:t>
            </a:r>
            <a:r>
              <a:rPr lang="vi-VN" sz="2800" b="1" dirty="0">
                <a:latin typeface="Arial" pitchFamily="34" charset="0"/>
                <a:cs typeface="Arial" pitchFamily="34" charset="0"/>
              </a:rPr>
              <a:t> </a:t>
            </a:r>
          </a:p>
          <a:p>
            <a:r>
              <a:rPr lang="vi-VN" sz="2800" b="1" dirty="0">
                <a:latin typeface="Arial" pitchFamily="34" charset="0"/>
                <a:cs typeface="Arial" pitchFamily="34" charset="0"/>
              </a:rPr>
              <a:t>Trên </a:t>
            </a:r>
            <a:r>
              <a:rPr lang="vi-VN" sz="2800" b="1" dirty="0" err="1">
                <a:latin typeface="Arial" pitchFamily="34" charset="0"/>
                <a:cs typeface="Arial" pitchFamily="34" charset="0"/>
              </a:rPr>
              <a:t>khắp</a:t>
            </a:r>
            <a:r>
              <a:rPr lang="vi-VN" sz="2800" b="1" dirty="0">
                <a:latin typeface="Arial" pitchFamily="34" charset="0"/>
                <a:cs typeface="Arial" pitchFamily="34" charset="0"/>
              </a:rPr>
              <a:t> </a:t>
            </a:r>
            <a:r>
              <a:rPr lang="vi-VN" sz="2800" b="1" dirty="0" err="1">
                <a:latin typeface="Arial" pitchFamily="34" charset="0"/>
                <a:cs typeface="Arial" pitchFamily="34" charset="0"/>
              </a:rPr>
              <a:t>trái</a:t>
            </a:r>
            <a:r>
              <a:rPr lang="vi-VN" sz="2800" b="1" dirty="0">
                <a:latin typeface="Arial" pitchFamily="34" charset="0"/>
                <a:cs typeface="Arial" pitchFamily="34" charset="0"/>
              </a:rPr>
              <a:t> </a:t>
            </a:r>
            <a:r>
              <a:rPr lang="vi-VN" sz="2800" b="1" dirty="0" err="1">
                <a:latin typeface="Arial" pitchFamily="34" charset="0"/>
                <a:cs typeface="Arial" pitchFamily="34" charset="0"/>
              </a:rPr>
              <a:t>đất</a:t>
            </a:r>
            <a:r>
              <a:rPr lang="vi-VN" sz="2800" b="1" dirty="0">
                <a:latin typeface="Arial" pitchFamily="34" charset="0"/>
                <a:cs typeface="Arial" pitchFamily="34" charset="0"/>
              </a:rPr>
              <a:t> </a:t>
            </a:r>
            <a:r>
              <a:rPr lang="vi-VN" sz="2800" b="1" dirty="0" err="1">
                <a:latin typeface="Arial" pitchFamily="34" charset="0"/>
                <a:cs typeface="Arial" pitchFamily="34" charset="0"/>
              </a:rPr>
              <a:t>tròn</a:t>
            </a:r>
            <a:endParaRPr lang="vi-VN" sz="2800" b="1" dirty="0">
              <a:latin typeface="Arial" pitchFamily="34" charset="0"/>
              <a:cs typeface="Arial" pitchFamily="34" charset="0"/>
            </a:endParaRPr>
          </a:p>
          <a:p>
            <a:endParaRPr lang="vi-VN" sz="2800" b="1" dirty="0">
              <a:latin typeface="Arial" pitchFamily="34" charset="0"/>
              <a:cs typeface="Arial" pitchFamily="34" charset="0"/>
            </a:endParaRPr>
          </a:p>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mèo</a:t>
            </a:r>
            <a:r>
              <a:rPr lang="vi-VN" sz="2800" b="1" dirty="0">
                <a:latin typeface="Arial" pitchFamily="34" charset="0"/>
                <a:cs typeface="Arial" pitchFamily="34" charset="0"/>
              </a:rPr>
              <a:t>, </a:t>
            </a:r>
            <a:r>
              <a:rPr lang="vi-VN" sz="2800" b="1" dirty="0" err="1">
                <a:latin typeface="Arial" pitchFamily="34" charset="0"/>
                <a:cs typeface="Arial" pitchFamily="34" charset="0"/>
              </a:rPr>
              <a:t>chó</a:t>
            </a:r>
            <a:r>
              <a:rPr lang="vi-VN" sz="2800" b="1" dirty="0">
                <a:latin typeface="Arial" pitchFamily="34" charset="0"/>
                <a:cs typeface="Arial" pitchFamily="34" charset="0"/>
              </a:rPr>
              <a:t> </a:t>
            </a:r>
          </a:p>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cái</a:t>
            </a:r>
            <a:r>
              <a:rPr lang="vi-VN" sz="2800" b="1" dirty="0">
                <a:latin typeface="Arial" pitchFamily="34" charset="0"/>
                <a:cs typeface="Arial" pitchFamily="34" charset="0"/>
              </a:rPr>
              <a:t> cây </a:t>
            </a:r>
          </a:p>
          <a:p>
            <a:r>
              <a:rPr lang="vi-VN" sz="2800" b="1" dirty="0" err="1">
                <a:latin typeface="Arial" pitchFamily="34" charset="0"/>
                <a:cs typeface="Arial" pitchFamily="34" charset="0"/>
              </a:rPr>
              <a:t>Đừng</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ai </a:t>
            </a:r>
            <a:r>
              <a:rPr lang="vi-VN" sz="2800" b="1" dirty="0" err="1">
                <a:latin typeface="Arial" pitchFamily="34" charset="0"/>
                <a:cs typeface="Arial" pitchFamily="34" charset="0"/>
              </a:rPr>
              <a:t>cả</a:t>
            </a:r>
            <a:r>
              <a:rPr lang="vi-VN" sz="2800" b="1" dirty="0">
                <a:latin typeface="Arial" pitchFamily="34" charset="0"/>
                <a:cs typeface="Arial" pitchFamily="34" charset="0"/>
              </a:rPr>
              <a:t> </a:t>
            </a:r>
          </a:p>
          <a:p>
            <a:r>
              <a:rPr lang="vi-VN" sz="2800" b="1" dirty="0" err="1">
                <a:latin typeface="Arial" pitchFamily="34" charset="0"/>
                <a:cs typeface="Arial" pitchFamily="34" charset="0"/>
              </a:rPr>
              <a:t>Vì</a:t>
            </a:r>
            <a:r>
              <a:rPr lang="vi-VN" sz="2800" b="1" dirty="0">
                <a:latin typeface="Arial" pitchFamily="34" charset="0"/>
                <a:cs typeface="Arial" pitchFamily="34" charset="0"/>
              </a:rPr>
              <a:t> </a:t>
            </a:r>
            <a:r>
              <a:rPr lang="vi-VN" sz="2800" b="1" dirty="0" err="1">
                <a:latin typeface="Arial" pitchFamily="34" charset="0"/>
                <a:cs typeface="Arial" pitchFamily="34" charset="0"/>
              </a:rPr>
              <a:t>bắt</a:t>
            </a:r>
            <a:r>
              <a:rPr lang="vi-VN" sz="2800" b="1" dirty="0">
                <a:latin typeface="Arial" pitchFamily="34" charset="0"/>
                <a:cs typeface="Arial" pitchFamily="34" charset="0"/>
              </a:rPr>
              <a:t> </a:t>
            </a:r>
            <a:r>
              <a:rPr lang="vi-VN" sz="2800" b="1" dirty="0" err="1">
                <a:latin typeface="Arial" pitchFamily="34" charset="0"/>
                <a:cs typeface="Arial" pitchFamily="34" charset="0"/>
              </a:rPr>
              <a:t>nạt</a:t>
            </a:r>
            <a:r>
              <a:rPr lang="vi-VN" sz="2800" b="1" dirty="0">
                <a:latin typeface="Arial" pitchFamily="34" charset="0"/>
                <a:cs typeface="Arial" pitchFamily="34" charset="0"/>
              </a:rPr>
              <a:t> </a:t>
            </a:r>
            <a:r>
              <a:rPr lang="vi-VN" sz="2800" b="1" dirty="0" err="1">
                <a:latin typeface="Arial" pitchFamily="34" charset="0"/>
                <a:cs typeface="Arial" pitchFamily="34" charset="0"/>
              </a:rPr>
              <a:t>dễ</a:t>
            </a:r>
            <a:r>
              <a:rPr lang="vi-VN" sz="2800" b="1" dirty="0">
                <a:latin typeface="Arial" pitchFamily="34" charset="0"/>
                <a:cs typeface="Arial" pitchFamily="34" charset="0"/>
              </a:rPr>
              <a:t> lây</a:t>
            </a:r>
          </a:p>
          <a:p>
            <a:endParaRPr lang="vi-VN" sz="2800" b="1" dirty="0">
              <a:latin typeface="Arial" pitchFamily="34" charset="0"/>
              <a:cs typeface="Arial" pitchFamily="34" charset="0"/>
            </a:endParaRPr>
          </a:p>
        </p:txBody>
      </p:sp>
      <p:sp>
        <p:nvSpPr>
          <p:cNvPr id="12" name="Hộp Văn bản 11">
            <a:extLst>
              <a:ext uri="{FF2B5EF4-FFF2-40B4-BE49-F238E27FC236}">
                <a16:creationId xmlns:a16="http://schemas.microsoft.com/office/drawing/2014/main" xmlns="" id="{A2810523-BEB0-488A-B615-CA628363DC72}"/>
              </a:ext>
            </a:extLst>
          </p:cNvPr>
          <p:cNvSpPr txBox="1"/>
          <p:nvPr/>
        </p:nvSpPr>
        <p:spPr>
          <a:xfrm>
            <a:off x="8128440" y="875141"/>
            <a:ext cx="624314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Bạn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nào</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bạn</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Cứ</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đưa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bài</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thơ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này</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Bảo</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nếu</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cần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Thì</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đến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gặp</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tớ</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ngay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Cứ</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đến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tớ</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Bị</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quen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rồi</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b="1" dirty="0">
                <a:solidFill>
                  <a:prstClr val="black"/>
                </a:solidFill>
                <a:latin typeface="Arial" pitchFamily="34" charset="0"/>
                <a:cs typeface="Arial" pitchFamily="34" charset="0"/>
              </a:rPr>
              <a:t>V</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ẫn</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không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thích</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endPar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Vì</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bắt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nạt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a:t>
            </a:r>
            <a:r>
              <a:rPr kumimoji="0" lang="vi-VN" sz="2800" b="1" i="0" u="none" strike="noStrike" kern="1200" cap="none" spc="0" normalizeH="0" baseline="0" noProof="0" dirty="0" err="1">
                <a:ln>
                  <a:noFill/>
                </a:ln>
                <a:solidFill>
                  <a:prstClr val="black"/>
                </a:solidFill>
                <a:effectLst/>
                <a:uLnTx/>
                <a:uFillTx/>
                <a:latin typeface="Arial" pitchFamily="34" charset="0"/>
                <a:cs typeface="Arial" pitchFamily="34" charset="0"/>
              </a:rPr>
              <a:t>rất</a:t>
            </a:r>
            <a:r>
              <a:rPr kumimoji="0" lang="vi-VN" sz="2800" b="1" i="0" u="none" strike="noStrike" kern="1200" cap="none" spc="0" normalizeH="0" baseline="0" noProof="0" dirty="0">
                <a:ln>
                  <a:noFill/>
                </a:ln>
                <a:solidFill>
                  <a:prstClr val="black"/>
                </a:solidFill>
                <a:effectLst/>
                <a:uLnTx/>
                <a:uFillTx/>
                <a:latin typeface="Arial" pitchFamily="34" charset="0"/>
                <a:cs typeface="Arial" pitchFamily="34" charset="0"/>
              </a:rPr>
              <a:t> hôi!</a:t>
            </a:r>
          </a:p>
        </p:txBody>
      </p:sp>
    </p:spTree>
    <p:extLst>
      <p:ext uri="{BB962C8B-B14F-4D97-AF65-F5344CB8AC3E}">
        <p14:creationId xmlns:p14="http://schemas.microsoft.com/office/powerpoint/2010/main" val="2349817352"/>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816</TotalTime>
  <Words>1328</Words>
  <PresentationFormat>Custom</PresentationFormat>
  <Paragraphs>171</Paragraphs>
  <Slides>28</Slides>
  <Notes>15</Notes>
  <HiddenSlides>0</HiddenSlides>
  <MMClips>2</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Chủ đề Office</vt:lpstr>
      <vt:lpstr>Office 主题</vt:lpstr>
      <vt:lpstr>PowerPoint Presentation</vt:lpstr>
      <vt:lpstr>Tiết 8 – 9:                BẮT NẠT</vt:lpstr>
      <vt:lpstr>KHỞI ĐỘNG Hãy chia sẻ suy nghĩ của em về hiện tượng bắt nạt trong môi trường học đường.</vt:lpstr>
      <vt:lpstr>Nội dung bài học</vt:lpstr>
      <vt:lpstr>I. Tìm hiểu chung 1. Tác giả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Thảo luận và nêu ý kiến của mình trong các tình huống: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dcterms:created xsi:type="dcterms:W3CDTF">2021-06-25T15:08:20Z</dcterms:created>
  <dcterms:modified xsi:type="dcterms:W3CDTF">2021-09-24T08:16:18Z</dcterms:modified>
</cp:coreProperties>
</file>