
<file path=[Content_Types].xml><?xml version="1.0" encoding="utf-8"?>
<Types xmlns="http://schemas.openxmlformats.org/package/2006/content-types">
  <Default Extension="bin" ContentType="application/vnd.ms-office.vbaPro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"/>
  </p:notesMasterIdLst>
  <p:sldIdLst>
    <p:sldId id="257" r:id="rId4"/>
    <p:sldId id="258" r:id="rId5"/>
    <p:sldId id="42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" initials="M" lastIdx="1" clrIdx="0">
    <p:extLst>
      <p:ext uri="{19B8F6BF-5375-455C-9EA6-DF929625EA0E}">
        <p15:presenceInfo xmlns:p15="http://schemas.microsoft.com/office/powerpoint/2012/main" userId="M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00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06/relationships/vbaProject" Target="vbaProject.bin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C3FAF-F178-492C-A1B4-3C7AB47AE2F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B6B45-7755-445B-A162-14D8B5ED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2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6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6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8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66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5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83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0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49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77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6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66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63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9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31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049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385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2284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779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6541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3191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650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02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5507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5596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95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1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4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F2C2-9684-44F4-9807-E4FAFA57692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6782-42FB-416E-A0E8-AD30692B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4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57AF8-E24A-4D3D-BE06-0BDB2E469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42EF-468B-4999-8C7F-95D9CD166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4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21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rusnakcreative.com/" TargetMode="External"/><Relationship Id="rId4" Type="http://schemas.openxmlformats.org/officeDocument/2006/relationships/hyperlink" Target="http://creativecommons.org/licenses/by-nc-sa/4.0/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Picture 4" descr="https://s-media-cache-ak0.pinimg.com/originals/62/90/56/629056853bef11502b0208e83aab3fb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5" b="3155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85000"/>
                </a:schemeClr>
              </a:gs>
              <a:gs pos="0">
                <a:schemeClr val="bg1">
                  <a:alpha val="0"/>
                </a:schemeClr>
              </a:gs>
              <a:gs pos="59000">
                <a:schemeClr val="bg1">
                  <a:alpha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Explosion 2 643"/>
          <p:cNvSpPr/>
          <p:nvPr/>
        </p:nvSpPr>
        <p:spPr>
          <a:xfrm rot="1084494">
            <a:off x="4436392" y="-275733"/>
            <a:ext cx="3391143" cy="2679484"/>
          </a:xfrm>
          <a:prstGeom prst="irregularSeal2">
            <a:avLst/>
          </a:prstGeom>
          <a:gradFill flip="none" rotWithShape="1">
            <a:gsLst>
              <a:gs pos="41000">
                <a:schemeClr val="accent1">
                  <a:lumMod val="5000"/>
                  <a:lumOff val="95000"/>
                </a:schemeClr>
              </a:gs>
              <a:gs pos="81000">
                <a:srgbClr val="FFFF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0" name="Group 339"/>
          <p:cNvGrpSpPr/>
          <p:nvPr/>
        </p:nvGrpSpPr>
        <p:grpSpPr>
          <a:xfrm>
            <a:off x="3579" y="1987442"/>
            <a:ext cx="12188421" cy="4140834"/>
            <a:chOff x="3579" y="1987442"/>
            <a:chExt cx="12188421" cy="4140834"/>
          </a:xfrm>
        </p:grpSpPr>
        <p:sp>
          <p:nvSpPr>
            <p:cNvPr id="529" name="BBall46">
              <a:hlinkClick r:id="" action="ppaction://macro?name=SelectBall"/>
            </p:cNvPr>
            <p:cNvSpPr/>
            <p:nvPr/>
          </p:nvSpPr>
          <p:spPr>
            <a:xfrm>
              <a:off x="3579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0" name="WhiteSpace46">
              <a:hlinkClick r:id="" action="ppaction://macro?name=SelectBall"/>
            </p:cNvPr>
            <p:cNvSpPr/>
            <p:nvPr/>
          </p:nvSpPr>
          <p:spPr>
            <a:xfrm>
              <a:off x="141051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46</a:t>
              </a:r>
            </a:p>
          </p:txBody>
        </p:sp>
        <p:sp>
          <p:nvSpPr>
            <p:cNvPr id="531" name="Letter46">
              <a:hlinkClick r:id="" action="ppaction://macro?name=SelectBall"/>
            </p:cNvPr>
            <p:cNvSpPr txBox="1"/>
            <p:nvPr/>
          </p:nvSpPr>
          <p:spPr>
            <a:xfrm>
              <a:off x="327045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32" name="BBall60">
              <a:hlinkClick r:id="" action="ppaction://macro?name=SelectBall"/>
            </p:cNvPr>
            <p:cNvSpPr/>
            <p:nvPr/>
          </p:nvSpPr>
          <p:spPr>
            <a:xfrm>
              <a:off x="11391426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3" name="WhiteSpace60">
              <a:hlinkClick r:id="" action="ppaction://macro?name=SelectBall"/>
            </p:cNvPr>
            <p:cNvSpPr/>
            <p:nvPr/>
          </p:nvSpPr>
          <p:spPr>
            <a:xfrm>
              <a:off x="11528898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60</a:t>
              </a:r>
            </a:p>
          </p:txBody>
        </p:sp>
        <p:sp>
          <p:nvSpPr>
            <p:cNvPr id="534" name="Letter60">
              <a:hlinkClick r:id="" action="ppaction://macro?name=SelectBall"/>
            </p:cNvPr>
            <p:cNvSpPr txBox="1"/>
            <p:nvPr/>
          </p:nvSpPr>
          <p:spPr>
            <a:xfrm>
              <a:off x="11714891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35" name="BBall59">
              <a:hlinkClick r:id="" action="ppaction://macro?name=SelectBall"/>
            </p:cNvPr>
            <p:cNvSpPr/>
            <p:nvPr/>
          </p:nvSpPr>
          <p:spPr>
            <a:xfrm>
              <a:off x="10578013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6" name="WhiteSpace59">
              <a:hlinkClick r:id="" action="ppaction://macro?name=SelectBall"/>
            </p:cNvPr>
            <p:cNvSpPr/>
            <p:nvPr/>
          </p:nvSpPr>
          <p:spPr>
            <a:xfrm>
              <a:off x="10715485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59</a:t>
              </a:r>
            </a:p>
          </p:txBody>
        </p:sp>
        <p:sp>
          <p:nvSpPr>
            <p:cNvPr id="537" name="Letter59">
              <a:hlinkClick r:id="" action="ppaction://macro?name=SelectBall"/>
            </p:cNvPr>
            <p:cNvSpPr txBox="1"/>
            <p:nvPr/>
          </p:nvSpPr>
          <p:spPr>
            <a:xfrm>
              <a:off x="10901478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38" name="BBall47">
              <a:hlinkClick r:id="" action="ppaction://macro?name=SelectBall"/>
            </p:cNvPr>
            <p:cNvSpPr/>
            <p:nvPr/>
          </p:nvSpPr>
          <p:spPr>
            <a:xfrm>
              <a:off x="816997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9" name="WhiteSpace47">
              <a:hlinkClick r:id="" action="ppaction://macro?name=SelectBall"/>
            </p:cNvPr>
            <p:cNvSpPr/>
            <p:nvPr/>
          </p:nvSpPr>
          <p:spPr>
            <a:xfrm>
              <a:off x="954469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47</a:t>
              </a:r>
            </a:p>
          </p:txBody>
        </p:sp>
        <p:sp>
          <p:nvSpPr>
            <p:cNvPr id="540" name="Letter47">
              <a:hlinkClick r:id="" action="ppaction://macro?name=SelectBall"/>
            </p:cNvPr>
            <p:cNvSpPr txBox="1"/>
            <p:nvPr/>
          </p:nvSpPr>
          <p:spPr>
            <a:xfrm>
              <a:off x="1140462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41" name="BBall48">
              <a:hlinkClick r:id="" action="ppaction://macro?name=SelectBall"/>
            </p:cNvPr>
            <p:cNvSpPr/>
            <p:nvPr/>
          </p:nvSpPr>
          <p:spPr>
            <a:xfrm>
              <a:off x="1630415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2" name="WhiteSpace48">
              <a:hlinkClick r:id="" action="ppaction://macro?name=SelectBall"/>
            </p:cNvPr>
            <p:cNvSpPr/>
            <p:nvPr/>
          </p:nvSpPr>
          <p:spPr>
            <a:xfrm>
              <a:off x="1767887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48</a:t>
              </a:r>
            </a:p>
          </p:txBody>
        </p:sp>
        <p:sp>
          <p:nvSpPr>
            <p:cNvPr id="543" name="Letter48">
              <a:hlinkClick r:id="" action="ppaction://macro?name=SelectBall"/>
            </p:cNvPr>
            <p:cNvSpPr txBox="1"/>
            <p:nvPr/>
          </p:nvSpPr>
          <p:spPr>
            <a:xfrm>
              <a:off x="1953879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44" name="BBall49">
              <a:hlinkClick r:id="" action="ppaction://macro?name=SelectBall"/>
            </p:cNvPr>
            <p:cNvSpPr/>
            <p:nvPr/>
          </p:nvSpPr>
          <p:spPr>
            <a:xfrm>
              <a:off x="2443833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5" name="WhiteSpace49">
              <a:hlinkClick r:id="" action="ppaction://macro?name=SelectBall"/>
            </p:cNvPr>
            <p:cNvSpPr/>
            <p:nvPr/>
          </p:nvSpPr>
          <p:spPr>
            <a:xfrm>
              <a:off x="2581305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49</a:t>
              </a:r>
            </a:p>
          </p:txBody>
        </p:sp>
        <p:sp>
          <p:nvSpPr>
            <p:cNvPr id="546" name="Letter49">
              <a:hlinkClick r:id="" action="ppaction://macro?name=SelectBall"/>
            </p:cNvPr>
            <p:cNvSpPr txBox="1"/>
            <p:nvPr/>
          </p:nvSpPr>
          <p:spPr>
            <a:xfrm>
              <a:off x="2767299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47" name="BBall50">
              <a:hlinkClick r:id="" action="ppaction://macro?name=SelectBall"/>
            </p:cNvPr>
            <p:cNvSpPr/>
            <p:nvPr/>
          </p:nvSpPr>
          <p:spPr>
            <a:xfrm>
              <a:off x="3257251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8" name="WhiteSpace50">
              <a:hlinkClick r:id="" action="ppaction://macro?name=SelectBall"/>
            </p:cNvPr>
            <p:cNvSpPr/>
            <p:nvPr/>
          </p:nvSpPr>
          <p:spPr>
            <a:xfrm>
              <a:off x="3394723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50</a:t>
              </a:r>
            </a:p>
          </p:txBody>
        </p:sp>
        <p:sp>
          <p:nvSpPr>
            <p:cNvPr id="549" name="Letter50">
              <a:hlinkClick r:id="" action="ppaction://macro?name=SelectBall"/>
            </p:cNvPr>
            <p:cNvSpPr txBox="1"/>
            <p:nvPr/>
          </p:nvSpPr>
          <p:spPr>
            <a:xfrm>
              <a:off x="3580717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50" name="BBall51">
              <a:hlinkClick r:id="" action="ppaction://macro?name=SelectBall"/>
            </p:cNvPr>
            <p:cNvSpPr/>
            <p:nvPr/>
          </p:nvSpPr>
          <p:spPr>
            <a:xfrm>
              <a:off x="4070669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1" name="WhiteSpace51">
              <a:hlinkClick r:id="" action="ppaction://macro?name=SelectBall"/>
            </p:cNvPr>
            <p:cNvSpPr/>
            <p:nvPr/>
          </p:nvSpPr>
          <p:spPr>
            <a:xfrm>
              <a:off x="4208141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51</a:t>
              </a:r>
            </a:p>
          </p:txBody>
        </p:sp>
        <p:sp>
          <p:nvSpPr>
            <p:cNvPr id="552" name="Letter51">
              <a:hlinkClick r:id="" action="ppaction://macro?name=SelectBall"/>
            </p:cNvPr>
            <p:cNvSpPr txBox="1"/>
            <p:nvPr/>
          </p:nvSpPr>
          <p:spPr>
            <a:xfrm>
              <a:off x="4394134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53" name="BBall52">
              <a:hlinkClick r:id="" action="ppaction://macro?name=SelectBall"/>
            </p:cNvPr>
            <p:cNvSpPr/>
            <p:nvPr/>
          </p:nvSpPr>
          <p:spPr>
            <a:xfrm>
              <a:off x="4884087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4" name="WhiteSpace52">
              <a:hlinkClick r:id="" action="ppaction://macro?name=SelectBall"/>
            </p:cNvPr>
            <p:cNvSpPr/>
            <p:nvPr/>
          </p:nvSpPr>
          <p:spPr>
            <a:xfrm>
              <a:off x="5021559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52</a:t>
              </a:r>
            </a:p>
          </p:txBody>
        </p:sp>
        <p:sp>
          <p:nvSpPr>
            <p:cNvPr id="555" name="Letter52">
              <a:hlinkClick r:id="" action="ppaction://macro?name=SelectBall"/>
            </p:cNvPr>
            <p:cNvSpPr txBox="1"/>
            <p:nvPr/>
          </p:nvSpPr>
          <p:spPr>
            <a:xfrm>
              <a:off x="5207551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56" name="BBall53">
              <a:hlinkClick r:id="" action="ppaction://macro?name=SelectBall"/>
            </p:cNvPr>
            <p:cNvSpPr/>
            <p:nvPr/>
          </p:nvSpPr>
          <p:spPr>
            <a:xfrm>
              <a:off x="5697505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7" name="WhiteSpace53">
              <a:hlinkClick r:id="" action="ppaction://macro?name=SelectBall"/>
            </p:cNvPr>
            <p:cNvSpPr/>
            <p:nvPr/>
          </p:nvSpPr>
          <p:spPr>
            <a:xfrm>
              <a:off x="5834977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53</a:t>
              </a:r>
            </a:p>
          </p:txBody>
        </p:sp>
        <p:sp>
          <p:nvSpPr>
            <p:cNvPr id="558" name="Letter53">
              <a:hlinkClick r:id="" action="ppaction://macro?name=SelectBall"/>
            </p:cNvPr>
            <p:cNvSpPr txBox="1"/>
            <p:nvPr/>
          </p:nvSpPr>
          <p:spPr>
            <a:xfrm>
              <a:off x="6020971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59" name="BBall54">
              <a:hlinkClick r:id="" action="ppaction://macro?name=SelectBall"/>
            </p:cNvPr>
            <p:cNvSpPr/>
            <p:nvPr/>
          </p:nvSpPr>
          <p:spPr>
            <a:xfrm>
              <a:off x="6510923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0" name="WhiteSpace54">
              <a:hlinkClick r:id="" action="ppaction://macro?name=SelectBall"/>
            </p:cNvPr>
            <p:cNvSpPr/>
            <p:nvPr/>
          </p:nvSpPr>
          <p:spPr>
            <a:xfrm>
              <a:off x="6648395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54</a:t>
              </a:r>
            </a:p>
          </p:txBody>
        </p:sp>
        <p:sp>
          <p:nvSpPr>
            <p:cNvPr id="561" name="Letter54">
              <a:hlinkClick r:id="" action="ppaction://macro?name=SelectBall"/>
            </p:cNvPr>
            <p:cNvSpPr txBox="1"/>
            <p:nvPr/>
          </p:nvSpPr>
          <p:spPr>
            <a:xfrm>
              <a:off x="6834389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62" name="BBall55">
              <a:hlinkClick r:id="" action="ppaction://macro?name=SelectBall"/>
            </p:cNvPr>
            <p:cNvSpPr/>
            <p:nvPr/>
          </p:nvSpPr>
          <p:spPr>
            <a:xfrm>
              <a:off x="7324341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3" name="WhiteSpace55">
              <a:hlinkClick r:id="" action="ppaction://macro?name=SelectBall"/>
            </p:cNvPr>
            <p:cNvSpPr/>
            <p:nvPr/>
          </p:nvSpPr>
          <p:spPr>
            <a:xfrm>
              <a:off x="7461813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55</a:t>
              </a:r>
            </a:p>
          </p:txBody>
        </p:sp>
        <p:sp>
          <p:nvSpPr>
            <p:cNvPr id="564" name="Letter55">
              <a:hlinkClick r:id="" action="ppaction://macro?name=SelectBall"/>
            </p:cNvPr>
            <p:cNvSpPr txBox="1"/>
            <p:nvPr/>
          </p:nvSpPr>
          <p:spPr>
            <a:xfrm>
              <a:off x="7647806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65" name="BBall56">
              <a:hlinkClick r:id="" action="ppaction://macro?name=SelectBall"/>
            </p:cNvPr>
            <p:cNvSpPr/>
            <p:nvPr/>
          </p:nvSpPr>
          <p:spPr>
            <a:xfrm>
              <a:off x="8137759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6" name="WhiteSpace56">
              <a:hlinkClick r:id="" action="ppaction://macro?name=SelectBall"/>
            </p:cNvPr>
            <p:cNvSpPr/>
            <p:nvPr/>
          </p:nvSpPr>
          <p:spPr>
            <a:xfrm>
              <a:off x="8275231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56</a:t>
              </a:r>
            </a:p>
          </p:txBody>
        </p:sp>
        <p:sp>
          <p:nvSpPr>
            <p:cNvPr id="567" name="Letter56">
              <a:hlinkClick r:id="" action="ppaction://macro?name=SelectBall"/>
            </p:cNvPr>
            <p:cNvSpPr txBox="1"/>
            <p:nvPr/>
          </p:nvSpPr>
          <p:spPr>
            <a:xfrm>
              <a:off x="8461223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68" name="BBall57">
              <a:hlinkClick r:id="" action="ppaction://macro?name=SelectBall"/>
            </p:cNvPr>
            <p:cNvSpPr/>
            <p:nvPr/>
          </p:nvSpPr>
          <p:spPr>
            <a:xfrm>
              <a:off x="8951177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9" name="WhiteSpace57">
              <a:hlinkClick r:id="" action="ppaction://macro?name=SelectBall"/>
            </p:cNvPr>
            <p:cNvSpPr/>
            <p:nvPr/>
          </p:nvSpPr>
          <p:spPr>
            <a:xfrm>
              <a:off x="9088649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57</a:t>
              </a:r>
            </a:p>
          </p:txBody>
        </p:sp>
        <p:sp>
          <p:nvSpPr>
            <p:cNvPr id="570" name="Letter57">
              <a:hlinkClick r:id="" action="ppaction://macro?name=SelectBall"/>
            </p:cNvPr>
            <p:cNvSpPr txBox="1"/>
            <p:nvPr/>
          </p:nvSpPr>
          <p:spPr>
            <a:xfrm>
              <a:off x="9274643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571" name="BBall58">
              <a:hlinkClick r:id="" action="ppaction://macro?name=SelectBall"/>
            </p:cNvPr>
            <p:cNvSpPr/>
            <p:nvPr/>
          </p:nvSpPr>
          <p:spPr>
            <a:xfrm>
              <a:off x="9764595" y="449263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2" name="WhiteSpace58">
              <a:hlinkClick r:id="" action="ppaction://macro?name=SelectBall"/>
            </p:cNvPr>
            <p:cNvSpPr/>
            <p:nvPr/>
          </p:nvSpPr>
          <p:spPr>
            <a:xfrm>
              <a:off x="9902067" y="4630111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58</a:t>
              </a:r>
            </a:p>
          </p:txBody>
        </p:sp>
        <p:sp>
          <p:nvSpPr>
            <p:cNvPr id="573" name="Letter58">
              <a:hlinkClick r:id="" action="ppaction://macro?name=SelectBall"/>
            </p:cNvPr>
            <p:cNvSpPr txBox="1"/>
            <p:nvPr/>
          </p:nvSpPr>
          <p:spPr>
            <a:xfrm>
              <a:off x="10088061" y="465676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G</a:t>
              </a:r>
            </a:p>
          </p:txBody>
        </p:sp>
        <p:sp>
          <p:nvSpPr>
            <p:cNvPr id="484" name="BBall31">
              <a:hlinkClick r:id="" action="ppaction://macro?name=SelectBall"/>
            </p:cNvPr>
            <p:cNvSpPr/>
            <p:nvPr/>
          </p:nvSpPr>
          <p:spPr>
            <a:xfrm>
              <a:off x="3579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5" name="WhiteSpace31">
              <a:hlinkClick r:id="" action="ppaction://macro?name=SelectBall"/>
            </p:cNvPr>
            <p:cNvSpPr/>
            <p:nvPr/>
          </p:nvSpPr>
          <p:spPr>
            <a:xfrm>
              <a:off x="141051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31</a:t>
              </a:r>
            </a:p>
          </p:txBody>
        </p:sp>
        <p:sp>
          <p:nvSpPr>
            <p:cNvPr id="486" name="Letter31">
              <a:hlinkClick r:id="" action="ppaction://macro?name=SelectBall"/>
            </p:cNvPr>
            <p:cNvSpPr txBox="1"/>
            <p:nvPr/>
          </p:nvSpPr>
          <p:spPr>
            <a:xfrm>
              <a:off x="327045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487" name="BBall45">
              <a:hlinkClick r:id="" action="ppaction://macro?name=SelectBall"/>
            </p:cNvPr>
            <p:cNvSpPr/>
            <p:nvPr/>
          </p:nvSpPr>
          <p:spPr>
            <a:xfrm>
              <a:off x="11391426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8" name="WhiteSpace45">
              <a:hlinkClick r:id="" action="ppaction://macro?name=SelectBall"/>
            </p:cNvPr>
            <p:cNvSpPr/>
            <p:nvPr/>
          </p:nvSpPr>
          <p:spPr>
            <a:xfrm>
              <a:off x="11528898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45</a:t>
              </a:r>
            </a:p>
          </p:txBody>
        </p:sp>
        <p:sp>
          <p:nvSpPr>
            <p:cNvPr id="489" name="Letter45">
              <a:hlinkClick r:id="" action="ppaction://macro?name=SelectBall"/>
            </p:cNvPr>
            <p:cNvSpPr txBox="1"/>
            <p:nvPr/>
          </p:nvSpPr>
          <p:spPr>
            <a:xfrm>
              <a:off x="11714891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490" name="BBall44">
              <a:hlinkClick r:id="" action="ppaction://macro?name=SelectBall"/>
            </p:cNvPr>
            <p:cNvSpPr/>
            <p:nvPr/>
          </p:nvSpPr>
          <p:spPr>
            <a:xfrm>
              <a:off x="10578013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1" name="WhiteSpace44">
              <a:hlinkClick r:id="" action="ppaction://macro?name=SelectBall"/>
            </p:cNvPr>
            <p:cNvSpPr/>
            <p:nvPr/>
          </p:nvSpPr>
          <p:spPr>
            <a:xfrm>
              <a:off x="10715485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44</a:t>
              </a:r>
            </a:p>
          </p:txBody>
        </p:sp>
        <p:sp>
          <p:nvSpPr>
            <p:cNvPr id="492" name="Letter44">
              <a:hlinkClick r:id="" action="ppaction://macro?name=SelectBall"/>
            </p:cNvPr>
            <p:cNvSpPr txBox="1"/>
            <p:nvPr/>
          </p:nvSpPr>
          <p:spPr>
            <a:xfrm>
              <a:off x="10901478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493" name="BBall32">
              <a:hlinkClick r:id="" action="ppaction://macro?name=SelectBall"/>
            </p:cNvPr>
            <p:cNvSpPr/>
            <p:nvPr/>
          </p:nvSpPr>
          <p:spPr>
            <a:xfrm>
              <a:off x="816997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4" name="WhiteSpace32">
              <a:hlinkClick r:id="" action="ppaction://macro?name=SelectBall"/>
            </p:cNvPr>
            <p:cNvSpPr/>
            <p:nvPr/>
          </p:nvSpPr>
          <p:spPr>
            <a:xfrm>
              <a:off x="954469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32</a:t>
              </a:r>
            </a:p>
          </p:txBody>
        </p:sp>
        <p:sp>
          <p:nvSpPr>
            <p:cNvPr id="495" name="Letter32">
              <a:hlinkClick r:id="" action="ppaction://macro?name=SelectBall"/>
            </p:cNvPr>
            <p:cNvSpPr txBox="1"/>
            <p:nvPr/>
          </p:nvSpPr>
          <p:spPr>
            <a:xfrm>
              <a:off x="1140462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496" name="BBall33">
              <a:hlinkClick r:id="" action="ppaction://macro?name=SelectBall"/>
            </p:cNvPr>
            <p:cNvSpPr/>
            <p:nvPr/>
          </p:nvSpPr>
          <p:spPr>
            <a:xfrm>
              <a:off x="1630415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7" name="WhiteSpace33">
              <a:hlinkClick r:id="" action="ppaction://macro?name=SelectBall"/>
            </p:cNvPr>
            <p:cNvSpPr/>
            <p:nvPr/>
          </p:nvSpPr>
          <p:spPr>
            <a:xfrm>
              <a:off x="1767887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33</a:t>
              </a:r>
            </a:p>
          </p:txBody>
        </p:sp>
        <p:sp>
          <p:nvSpPr>
            <p:cNvPr id="498" name="Letter33">
              <a:hlinkClick r:id="" action="ppaction://macro?name=SelectBall"/>
            </p:cNvPr>
            <p:cNvSpPr txBox="1"/>
            <p:nvPr/>
          </p:nvSpPr>
          <p:spPr>
            <a:xfrm>
              <a:off x="1953879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499" name="BBall34">
              <a:hlinkClick r:id="" action="ppaction://macro?name=SelectBall"/>
            </p:cNvPr>
            <p:cNvSpPr/>
            <p:nvPr/>
          </p:nvSpPr>
          <p:spPr>
            <a:xfrm>
              <a:off x="2443833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0" name="WhiteSpace34">
              <a:hlinkClick r:id="" action="ppaction://macro?name=SelectBall"/>
            </p:cNvPr>
            <p:cNvSpPr/>
            <p:nvPr/>
          </p:nvSpPr>
          <p:spPr>
            <a:xfrm>
              <a:off x="2581305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34</a:t>
              </a:r>
            </a:p>
          </p:txBody>
        </p:sp>
        <p:sp>
          <p:nvSpPr>
            <p:cNvPr id="501" name="Letter34">
              <a:hlinkClick r:id="" action="ppaction://macro?name=SelectBall"/>
            </p:cNvPr>
            <p:cNvSpPr txBox="1"/>
            <p:nvPr/>
          </p:nvSpPr>
          <p:spPr>
            <a:xfrm>
              <a:off x="2767299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02" name="BBall35">
              <a:hlinkClick r:id="" action="ppaction://macro?name=SelectBall"/>
            </p:cNvPr>
            <p:cNvSpPr/>
            <p:nvPr/>
          </p:nvSpPr>
          <p:spPr>
            <a:xfrm>
              <a:off x="3257251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3" name="WhiteSpace35">
              <a:hlinkClick r:id="" action="ppaction://macro?name=SelectBall"/>
            </p:cNvPr>
            <p:cNvSpPr/>
            <p:nvPr/>
          </p:nvSpPr>
          <p:spPr>
            <a:xfrm>
              <a:off x="3394723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35</a:t>
              </a:r>
            </a:p>
          </p:txBody>
        </p:sp>
        <p:sp>
          <p:nvSpPr>
            <p:cNvPr id="504" name="Letter35">
              <a:hlinkClick r:id="" action="ppaction://macro?name=SelectBall"/>
            </p:cNvPr>
            <p:cNvSpPr txBox="1"/>
            <p:nvPr/>
          </p:nvSpPr>
          <p:spPr>
            <a:xfrm>
              <a:off x="3580717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05" name="BBall36">
              <a:hlinkClick r:id="" action="ppaction://macro?name=SelectBall"/>
            </p:cNvPr>
            <p:cNvSpPr/>
            <p:nvPr/>
          </p:nvSpPr>
          <p:spPr>
            <a:xfrm>
              <a:off x="4070669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6" name="WhiteSpace36">
              <a:hlinkClick r:id="" action="ppaction://macro?name=SelectBall"/>
            </p:cNvPr>
            <p:cNvSpPr/>
            <p:nvPr/>
          </p:nvSpPr>
          <p:spPr>
            <a:xfrm>
              <a:off x="4208141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36</a:t>
              </a:r>
            </a:p>
          </p:txBody>
        </p:sp>
        <p:sp>
          <p:nvSpPr>
            <p:cNvPr id="507" name="Letter36">
              <a:hlinkClick r:id="" action="ppaction://macro?name=SelectBall"/>
            </p:cNvPr>
            <p:cNvSpPr txBox="1"/>
            <p:nvPr/>
          </p:nvSpPr>
          <p:spPr>
            <a:xfrm>
              <a:off x="4394134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08" name="BBall37">
              <a:hlinkClick r:id="" action="ppaction://macro?name=SelectBall"/>
            </p:cNvPr>
            <p:cNvSpPr/>
            <p:nvPr/>
          </p:nvSpPr>
          <p:spPr>
            <a:xfrm>
              <a:off x="4884087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9" name="WhiteSpace37">
              <a:hlinkClick r:id="" action="ppaction://macro?name=SelectBall"/>
            </p:cNvPr>
            <p:cNvSpPr/>
            <p:nvPr/>
          </p:nvSpPr>
          <p:spPr>
            <a:xfrm>
              <a:off x="5021559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37</a:t>
              </a:r>
            </a:p>
          </p:txBody>
        </p:sp>
        <p:sp>
          <p:nvSpPr>
            <p:cNvPr id="510" name="Letter37">
              <a:hlinkClick r:id="" action="ppaction://macro?name=SelectBall"/>
            </p:cNvPr>
            <p:cNvSpPr txBox="1"/>
            <p:nvPr/>
          </p:nvSpPr>
          <p:spPr>
            <a:xfrm>
              <a:off x="5207551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11" name="BBall38">
              <a:hlinkClick r:id="" action="ppaction://macro?name=SelectBall"/>
            </p:cNvPr>
            <p:cNvSpPr/>
            <p:nvPr/>
          </p:nvSpPr>
          <p:spPr>
            <a:xfrm>
              <a:off x="5697505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2" name="WhiteSpace38">
              <a:hlinkClick r:id="" action="ppaction://macro?name=SelectBall"/>
            </p:cNvPr>
            <p:cNvSpPr/>
            <p:nvPr/>
          </p:nvSpPr>
          <p:spPr>
            <a:xfrm>
              <a:off x="5834977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38</a:t>
              </a:r>
            </a:p>
          </p:txBody>
        </p:sp>
        <p:sp>
          <p:nvSpPr>
            <p:cNvPr id="513" name="Letter38">
              <a:hlinkClick r:id="" action="ppaction://macro?name=SelectBall"/>
            </p:cNvPr>
            <p:cNvSpPr txBox="1"/>
            <p:nvPr/>
          </p:nvSpPr>
          <p:spPr>
            <a:xfrm>
              <a:off x="6020971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14" name="BBall39">
              <a:hlinkClick r:id="" action="ppaction://macro?name=SelectBall"/>
            </p:cNvPr>
            <p:cNvSpPr/>
            <p:nvPr/>
          </p:nvSpPr>
          <p:spPr>
            <a:xfrm>
              <a:off x="6510923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5" name="WhiteSpace39">
              <a:hlinkClick r:id="" action="ppaction://macro?name=SelectBall"/>
            </p:cNvPr>
            <p:cNvSpPr/>
            <p:nvPr/>
          </p:nvSpPr>
          <p:spPr>
            <a:xfrm>
              <a:off x="6648395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39</a:t>
              </a:r>
            </a:p>
          </p:txBody>
        </p:sp>
        <p:sp>
          <p:nvSpPr>
            <p:cNvPr id="516" name="Letter39">
              <a:hlinkClick r:id="" action="ppaction://macro?name=SelectBall"/>
            </p:cNvPr>
            <p:cNvSpPr txBox="1"/>
            <p:nvPr/>
          </p:nvSpPr>
          <p:spPr>
            <a:xfrm>
              <a:off x="6834389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17" name="BBall40">
              <a:hlinkClick r:id="" action="ppaction://macro?name=SelectBall"/>
            </p:cNvPr>
            <p:cNvSpPr/>
            <p:nvPr/>
          </p:nvSpPr>
          <p:spPr>
            <a:xfrm>
              <a:off x="7324341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8" name="WhiteSpace40">
              <a:hlinkClick r:id="" action="ppaction://macro?name=SelectBall"/>
            </p:cNvPr>
            <p:cNvSpPr/>
            <p:nvPr/>
          </p:nvSpPr>
          <p:spPr>
            <a:xfrm>
              <a:off x="7461813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40</a:t>
              </a:r>
            </a:p>
          </p:txBody>
        </p:sp>
        <p:sp>
          <p:nvSpPr>
            <p:cNvPr id="519" name="Letter40">
              <a:hlinkClick r:id="" action="ppaction://macro?name=SelectBall"/>
            </p:cNvPr>
            <p:cNvSpPr txBox="1"/>
            <p:nvPr/>
          </p:nvSpPr>
          <p:spPr>
            <a:xfrm>
              <a:off x="7647806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20" name="BBall41">
              <a:hlinkClick r:id="" action="ppaction://macro?name=SelectBall"/>
            </p:cNvPr>
            <p:cNvSpPr/>
            <p:nvPr/>
          </p:nvSpPr>
          <p:spPr>
            <a:xfrm>
              <a:off x="8137759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1" name="WhiteSpace41">
              <a:hlinkClick r:id="" action="ppaction://macro?name=SelectBall"/>
            </p:cNvPr>
            <p:cNvSpPr/>
            <p:nvPr/>
          </p:nvSpPr>
          <p:spPr>
            <a:xfrm>
              <a:off x="8275231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41</a:t>
              </a:r>
            </a:p>
          </p:txBody>
        </p:sp>
        <p:sp>
          <p:nvSpPr>
            <p:cNvPr id="522" name="Letter41">
              <a:hlinkClick r:id="" action="ppaction://macro?name=SelectBall"/>
            </p:cNvPr>
            <p:cNvSpPr txBox="1"/>
            <p:nvPr/>
          </p:nvSpPr>
          <p:spPr>
            <a:xfrm>
              <a:off x="8461223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23" name="BBall42">
              <a:hlinkClick r:id="" action="ppaction://macro?name=SelectBall"/>
            </p:cNvPr>
            <p:cNvSpPr/>
            <p:nvPr/>
          </p:nvSpPr>
          <p:spPr>
            <a:xfrm>
              <a:off x="8951177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4" name="WhiteSpace42">
              <a:hlinkClick r:id="" action="ppaction://macro?name=SelectBall"/>
            </p:cNvPr>
            <p:cNvSpPr/>
            <p:nvPr/>
          </p:nvSpPr>
          <p:spPr>
            <a:xfrm>
              <a:off x="9088649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42</a:t>
              </a:r>
            </a:p>
          </p:txBody>
        </p:sp>
        <p:sp>
          <p:nvSpPr>
            <p:cNvPr id="525" name="Letter42">
              <a:hlinkClick r:id="" action="ppaction://macro?name=SelectBall"/>
            </p:cNvPr>
            <p:cNvSpPr txBox="1"/>
            <p:nvPr/>
          </p:nvSpPr>
          <p:spPr>
            <a:xfrm>
              <a:off x="9274643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526" name="BBall43">
              <a:hlinkClick r:id="" action="ppaction://macro?name=SelectBall"/>
            </p:cNvPr>
            <p:cNvSpPr/>
            <p:nvPr/>
          </p:nvSpPr>
          <p:spPr>
            <a:xfrm>
              <a:off x="9764595" y="365757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7" name="WhiteSpace43">
              <a:hlinkClick r:id="" action="ppaction://macro?name=SelectBall"/>
            </p:cNvPr>
            <p:cNvSpPr/>
            <p:nvPr/>
          </p:nvSpPr>
          <p:spPr>
            <a:xfrm>
              <a:off x="9902067" y="379504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43</a:t>
              </a:r>
            </a:p>
          </p:txBody>
        </p:sp>
        <p:sp>
          <p:nvSpPr>
            <p:cNvPr id="528" name="Letter43">
              <a:hlinkClick r:id="" action="ppaction://macro?name=SelectBall"/>
            </p:cNvPr>
            <p:cNvSpPr txBox="1"/>
            <p:nvPr/>
          </p:nvSpPr>
          <p:spPr>
            <a:xfrm>
              <a:off x="10088061" y="382170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N</a:t>
              </a:r>
            </a:p>
          </p:txBody>
        </p:sp>
        <p:sp>
          <p:nvSpPr>
            <p:cNvPr id="439" name="BBall16">
              <a:hlinkClick r:id="" action="ppaction://macro?name=SelectBall"/>
            </p:cNvPr>
            <p:cNvSpPr/>
            <p:nvPr/>
          </p:nvSpPr>
          <p:spPr>
            <a:xfrm>
              <a:off x="3579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0" name="WhiteSpace16">
              <a:hlinkClick r:id="" action="ppaction://macro?name=SelectBall"/>
            </p:cNvPr>
            <p:cNvSpPr/>
            <p:nvPr/>
          </p:nvSpPr>
          <p:spPr>
            <a:xfrm>
              <a:off x="141051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16</a:t>
              </a:r>
            </a:p>
          </p:txBody>
        </p:sp>
        <p:sp>
          <p:nvSpPr>
            <p:cNvPr id="441" name="Letter16">
              <a:hlinkClick r:id="" action="ppaction://macro?name=SelectBall"/>
            </p:cNvPr>
            <p:cNvSpPr txBox="1"/>
            <p:nvPr/>
          </p:nvSpPr>
          <p:spPr>
            <a:xfrm>
              <a:off x="327045" y="2972991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42" name="BBall30">
              <a:hlinkClick r:id="" action="ppaction://macro?name=SelectBall"/>
            </p:cNvPr>
            <p:cNvSpPr/>
            <p:nvPr/>
          </p:nvSpPr>
          <p:spPr>
            <a:xfrm>
              <a:off x="11391426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3" name="WhiteSpace30">
              <a:hlinkClick r:id="" action="ppaction://macro?name=SelectBall"/>
            </p:cNvPr>
            <p:cNvSpPr/>
            <p:nvPr/>
          </p:nvSpPr>
          <p:spPr>
            <a:xfrm>
              <a:off x="11528898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30</a:t>
              </a:r>
            </a:p>
          </p:txBody>
        </p:sp>
        <p:sp>
          <p:nvSpPr>
            <p:cNvPr id="444" name="Letter30">
              <a:hlinkClick r:id="" action="ppaction://macro?name=SelectBall"/>
            </p:cNvPr>
            <p:cNvSpPr txBox="1"/>
            <p:nvPr/>
          </p:nvSpPr>
          <p:spPr>
            <a:xfrm>
              <a:off x="11714891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45" name="BBall29">
              <a:hlinkClick r:id="" action="ppaction://macro?name=SelectBall"/>
            </p:cNvPr>
            <p:cNvSpPr/>
            <p:nvPr/>
          </p:nvSpPr>
          <p:spPr>
            <a:xfrm>
              <a:off x="10578013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6" name="WhiteSpace29">
              <a:hlinkClick r:id="" action="ppaction://macro?name=SelectBall"/>
            </p:cNvPr>
            <p:cNvSpPr/>
            <p:nvPr/>
          </p:nvSpPr>
          <p:spPr>
            <a:xfrm>
              <a:off x="10715485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29</a:t>
              </a:r>
            </a:p>
          </p:txBody>
        </p:sp>
        <p:sp>
          <p:nvSpPr>
            <p:cNvPr id="447" name="Letter29">
              <a:hlinkClick r:id="" action="ppaction://macro?name=SelectBall"/>
            </p:cNvPr>
            <p:cNvSpPr txBox="1"/>
            <p:nvPr/>
          </p:nvSpPr>
          <p:spPr>
            <a:xfrm>
              <a:off x="10901478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48" name="BBall17">
              <a:hlinkClick r:id="" action="ppaction://macro?name=SelectBall"/>
            </p:cNvPr>
            <p:cNvSpPr/>
            <p:nvPr/>
          </p:nvSpPr>
          <p:spPr>
            <a:xfrm>
              <a:off x="816997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9" name="WhiteSpace17">
              <a:hlinkClick r:id="" action="ppaction://macro?name=SelectBall"/>
            </p:cNvPr>
            <p:cNvSpPr/>
            <p:nvPr/>
          </p:nvSpPr>
          <p:spPr>
            <a:xfrm>
              <a:off x="954469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17</a:t>
              </a:r>
            </a:p>
          </p:txBody>
        </p:sp>
        <p:sp>
          <p:nvSpPr>
            <p:cNvPr id="450" name="Letter17">
              <a:hlinkClick r:id="" action="ppaction://macro?name=SelectBall"/>
            </p:cNvPr>
            <p:cNvSpPr txBox="1"/>
            <p:nvPr/>
          </p:nvSpPr>
          <p:spPr>
            <a:xfrm>
              <a:off x="1140462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51" name="BBall18">
              <a:hlinkClick r:id="" action="ppaction://macro?name=SelectBall"/>
            </p:cNvPr>
            <p:cNvSpPr/>
            <p:nvPr/>
          </p:nvSpPr>
          <p:spPr>
            <a:xfrm>
              <a:off x="1630415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2" name="WhiteSpace18">
              <a:hlinkClick r:id="" action="ppaction://macro?name=SelectBall"/>
            </p:cNvPr>
            <p:cNvSpPr/>
            <p:nvPr/>
          </p:nvSpPr>
          <p:spPr>
            <a:xfrm>
              <a:off x="1767887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18</a:t>
              </a:r>
            </a:p>
          </p:txBody>
        </p:sp>
        <p:sp>
          <p:nvSpPr>
            <p:cNvPr id="453" name="Letter18">
              <a:hlinkClick r:id="" action="ppaction://macro?name=SelectBall"/>
            </p:cNvPr>
            <p:cNvSpPr txBox="1"/>
            <p:nvPr/>
          </p:nvSpPr>
          <p:spPr>
            <a:xfrm>
              <a:off x="1953879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54" name="BBall19">
              <a:hlinkClick r:id="" action="ppaction://macro?name=SelectBall"/>
            </p:cNvPr>
            <p:cNvSpPr/>
            <p:nvPr/>
          </p:nvSpPr>
          <p:spPr>
            <a:xfrm>
              <a:off x="2443833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5" name="WhiteSpace19">
              <a:hlinkClick r:id="" action="ppaction://macro?name=SelectBall"/>
            </p:cNvPr>
            <p:cNvSpPr/>
            <p:nvPr/>
          </p:nvSpPr>
          <p:spPr>
            <a:xfrm>
              <a:off x="2581305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19</a:t>
              </a:r>
            </a:p>
          </p:txBody>
        </p:sp>
        <p:sp>
          <p:nvSpPr>
            <p:cNvPr id="456" name="Letter19">
              <a:hlinkClick r:id="" action="ppaction://macro?name=SelectBall"/>
            </p:cNvPr>
            <p:cNvSpPr txBox="1"/>
            <p:nvPr/>
          </p:nvSpPr>
          <p:spPr>
            <a:xfrm>
              <a:off x="2767299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57" name="BBall20">
              <a:hlinkClick r:id="" action="ppaction://macro?name=SelectBall"/>
            </p:cNvPr>
            <p:cNvSpPr/>
            <p:nvPr/>
          </p:nvSpPr>
          <p:spPr>
            <a:xfrm>
              <a:off x="3257251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8" name="WhiteSpace20">
              <a:hlinkClick r:id="" action="ppaction://macro?name=SelectBall"/>
            </p:cNvPr>
            <p:cNvSpPr/>
            <p:nvPr/>
          </p:nvSpPr>
          <p:spPr>
            <a:xfrm>
              <a:off x="3394723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20</a:t>
              </a:r>
            </a:p>
          </p:txBody>
        </p:sp>
        <p:sp>
          <p:nvSpPr>
            <p:cNvPr id="459" name="Letter20">
              <a:hlinkClick r:id="" action="ppaction://macro?name=SelectBall"/>
            </p:cNvPr>
            <p:cNvSpPr txBox="1"/>
            <p:nvPr/>
          </p:nvSpPr>
          <p:spPr>
            <a:xfrm>
              <a:off x="3580717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60" name="BBall21">
              <a:hlinkClick r:id="" action="ppaction://macro?name=SelectBall"/>
            </p:cNvPr>
            <p:cNvSpPr/>
            <p:nvPr/>
          </p:nvSpPr>
          <p:spPr>
            <a:xfrm>
              <a:off x="4070669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1" name="WhiteSpace21">
              <a:hlinkClick r:id="" action="ppaction://macro?name=SelectBall"/>
            </p:cNvPr>
            <p:cNvSpPr/>
            <p:nvPr/>
          </p:nvSpPr>
          <p:spPr>
            <a:xfrm>
              <a:off x="4208141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21</a:t>
              </a:r>
            </a:p>
          </p:txBody>
        </p:sp>
        <p:sp>
          <p:nvSpPr>
            <p:cNvPr id="462" name="Letter21">
              <a:hlinkClick r:id="" action="ppaction://macro?name=SelectBall"/>
            </p:cNvPr>
            <p:cNvSpPr txBox="1"/>
            <p:nvPr/>
          </p:nvSpPr>
          <p:spPr>
            <a:xfrm>
              <a:off x="4394134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63" name="BBall22">
              <a:hlinkClick r:id="" action="ppaction://macro?name=SelectBall"/>
            </p:cNvPr>
            <p:cNvSpPr/>
            <p:nvPr/>
          </p:nvSpPr>
          <p:spPr>
            <a:xfrm>
              <a:off x="4884087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4" name="WhiteSpace22">
              <a:hlinkClick r:id="" action="ppaction://macro?name=SelectBall"/>
            </p:cNvPr>
            <p:cNvSpPr/>
            <p:nvPr/>
          </p:nvSpPr>
          <p:spPr>
            <a:xfrm>
              <a:off x="5021559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22</a:t>
              </a:r>
            </a:p>
          </p:txBody>
        </p:sp>
        <p:sp>
          <p:nvSpPr>
            <p:cNvPr id="465" name="Letter22">
              <a:hlinkClick r:id="" action="ppaction://macro?name=SelectBall"/>
            </p:cNvPr>
            <p:cNvSpPr txBox="1"/>
            <p:nvPr/>
          </p:nvSpPr>
          <p:spPr>
            <a:xfrm>
              <a:off x="5207551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66" name="BBall23">
              <a:hlinkClick r:id="" action="ppaction://macro?name=SelectBall"/>
            </p:cNvPr>
            <p:cNvSpPr/>
            <p:nvPr/>
          </p:nvSpPr>
          <p:spPr>
            <a:xfrm>
              <a:off x="5697505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7" name="WhiteSpace23">
              <a:hlinkClick r:id="" action="ppaction://macro?name=SelectBall"/>
            </p:cNvPr>
            <p:cNvSpPr/>
            <p:nvPr/>
          </p:nvSpPr>
          <p:spPr>
            <a:xfrm>
              <a:off x="5834977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23</a:t>
              </a:r>
            </a:p>
          </p:txBody>
        </p:sp>
        <p:sp>
          <p:nvSpPr>
            <p:cNvPr id="468" name="Letter23">
              <a:hlinkClick r:id="" action="ppaction://macro?name=SelectBall"/>
            </p:cNvPr>
            <p:cNvSpPr txBox="1"/>
            <p:nvPr/>
          </p:nvSpPr>
          <p:spPr>
            <a:xfrm>
              <a:off x="6020971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69" name="BBall24">
              <a:hlinkClick r:id="" action="ppaction://macro?name=SelectBall"/>
            </p:cNvPr>
            <p:cNvSpPr/>
            <p:nvPr/>
          </p:nvSpPr>
          <p:spPr>
            <a:xfrm>
              <a:off x="6510923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0" name="WhiteSpace24">
              <a:hlinkClick r:id="" action="ppaction://macro?name=SelectBall"/>
            </p:cNvPr>
            <p:cNvSpPr/>
            <p:nvPr/>
          </p:nvSpPr>
          <p:spPr>
            <a:xfrm>
              <a:off x="6648395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24</a:t>
              </a:r>
            </a:p>
          </p:txBody>
        </p:sp>
        <p:sp>
          <p:nvSpPr>
            <p:cNvPr id="471" name="Letter24">
              <a:hlinkClick r:id="" action="ppaction://macro?name=SelectBall"/>
            </p:cNvPr>
            <p:cNvSpPr txBox="1"/>
            <p:nvPr/>
          </p:nvSpPr>
          <p:spPr>
            <a:xfrm>
              <a:off x="6834389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72" name="BBall25">
              <a:hlinkClick r:id="" action="ppaction://macro?name=SelectBall"/>
            </p:cNvPr>
            <p:cNvSpPr/>
            <p:nvPr/>
          </p:nvSpPr>
          <p:spPr>
            <a:xfrm>
              <a:off x="7324341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3" name="WhiteSpace25">
              <a:hlinkClick r:id="" action="ppaction://macro?name=SelectBall"/>
            </p:cNvPr>
            <p:cNvSpPr/>
            <p:nvPr/>
          </p:nvSpPr>
          <p:spPr>
            <a:xfrm>
              <a:off x="7461813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25</a:t>
              </a:r>
            </a:p>
          </p:txBody>
        </p:sp>
        <p:sp>
          <p:nvSpPr>
            <p:cNvPr id="474" name="Letter25">
              <a:hlinkClick r:id="" action="ppaction://macro?name=SelectBall"/>
            </p:cNvPr>
            <p:cNvSpPr txBox="1"/>
            <p:nvPr/>
          </p:nvSpPr>
          <p:spPr>
            <a:xfrm>
              <a:off x="7647806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75" name="BBall26">
              <a:hlinkClick r:id="" action="ppaction://macro?name=SelectBall"/>
            </p:cNvPr>
            <p:cNvSpPr/>
            <p:nvPr/>
          </p:nvSpPr>
          <p:spPr>
            <a:xfrm>
              <a:off x="8137759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6" name="WhiteSpace26">
              <a:hlinkClick r:id="" action="ppaction://macro?name=SelectBall"/>
            </p:cNvPr>
            <p:cNvSpPr/>
            <p:nvPr/>
          </p:nvSpPr>
          <p:spPr>
            <a:xfrm>
              <a:off x="8275231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26</a:t>
              </a:r>
            </a:p>
          </p:txBody>
        </p:sp>
        <p:sp>
          <p:nvSpPr>
            <p:cNvPr id="477" name="Letter26">
              <a:hlinkClick r:id="" action="ppaction://macro?name=SelectBall"/>
            </p:cNvPr>
            <p:cNvSpPr txBox="1"/>
            <p:nvPr/>
          </p:nvSpPr>
          <p:spPr>
            <a:xfrm>
              <a:off x="8461223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78" name="BBall27">
              <a:hlinkClick r:id="" action="ppaction://macro?name=SelectBall"/>
            </p:cNvPr>
            <p:cNvSpPr/>
            <p:nvPr/>
          </p:nvSpPr>
          <p:spPr>
            <a:xfrm>
              <a:off x="8951177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9" name="WhiteSpace27">
              <a:hlinkClick r:id="" action="ppaction://macro?name=SelectBall"/>
            </p:cNvPr>
            <p:cNvSpPr/>
            <p:nvPr/>
          </p:nvSpPr>
          <p:spPr>
            <a:xfrm>
              <a:off x="9088649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27</a:t>
              </a:r>
            </a:p>
          </p:txBody>
        </p:sp>
        <p:sp>
          <p:nvSpPr>
            <p:cNvPr id="480" name="Letter27">
              <a:hlinkClick r:id="" action="ppaction://macro?name=SelectBall"/>
            </p:cNvPr>
            <p:cNvSpPr txBox="1"/>
            <p:nvPr/>
          </p:nvSpPr>
          <p:spPr>
            <a:xfrm>
              <a:off x="9274643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481" name="BBall28">
              <a:hlinkClick r:id="" action="ppaction://macro?name=SelectBall"/>
            </p:cNvPr>
            <p:cNvSpPr/>
            <p:nvPr/>
          </p:nvSpPr>
          <p:spPr>
            <a:xfrm>
              <a:off x="9764595" y="2822507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2" name="WhiteSpace28">
              <a:hlinkClick r:id="" action="ppaction://macro?name=SelectBall"/>
            </p:cNvPr>
            <p:cNvSpPr/>
            <p:nvPr/>
          </p:nvSpPr>
          <p:spPr>
            <a:xfrm>
              <a:off x="9902067" y="2959982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28</a:t>
              </a:r>
            </a:p>
          </p:txBody>
        </p:sp>
        <p:sp>
          <p:nvSpPr>
            <p:cNvPr id="483" name="Letter28">
              <a:hlinkClick r:id="" action="ppaction://macro?name=SelectBall"/>
            </p:cNvPr>
            <p:cNvSpPr txBox="1"/>
            <p:nvPr/>
          </p:nvSpPr>
          <p:spPr>
            <a:xfrm>
              <a:off x="10088061" y="2986639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</a:p>
          </p:txBody>
        </p:sp>
        <p:sp>
          <p:nvSpPr>
            <p:cNvPr id="394" name="BBall01">
              <a:hlinkClick r:id="" action="ppaction://macro?name=SelectBall"/>
            </p:cNvPr>
            <p:cNvSpPr/>
            <p:nvPr/>
          </p:nvSpPr>
          <p:spPr>
            <a:xfrm>
              <a:off x="3579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5" name="WhiteSpace01">
              <a:hlinkClick r:id="" action="ppaction://macro?name=SelectBall"/>
            </p:cNvPr>
            <p:cNvSpPr/>
            <p:nvPr/>
          </p:nvSpPr>
          <p:spPr>
            <a:xfrm>
              <a:off x="141051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sp>
          <p:nvSpPr>
            <p:cNvPr id="396" name="Letter01">
              <a:hlinkClick r:id="" action="ppaction://macro?name=SelectBall"/>
            </p:cNvPr>
            <p:cNvSpPr txBox="1"/>
            <p:nvPr/>
          </p:nvSpPr>
          <p:spPr>
            <a:xfrm>
              <a:off x="327045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397" name="BBall15">
              <a:hlinkClick r:id="" action="ppaction://macro?name=SelectBall"/>
            </p:cNvPr>
            <p:cNvSpPr/>
            <p:nvPr/>
          </p:nvSpPr>
          <p:spPr>
            <a:xfrm>
              <a:off x="11391426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8" name="WhiteSpace15">
              <a:hlinkClick r:id="" action="ppaction://macro?name=SelectBall"/>
            </p:cNvPr>
            <p:cNvSpPr/>
            <p:nvPr/>
          </p:nvSpPr>
          <p:spPr>
            <a:xfrm>
              <a:off x="11528898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15</a:t>
              </a:r>
            </a:p>
          </p:txBody>
        </p:sp>
        <p:sp>
          <p:nvSpPr>
            <p:cNvPr id="399" name="Letter15">
              <a:hlinkClick r:id="" action="ppaction://macro?name=SelectBall"/>
            </p:cNvPr>
            <p:cNvSpPr txBox="1"/>
            <p:nvPr/>
          </p:nvSpPr>
          <p:spPr>
            <a:xfrm>
              <a:off x="11714891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00" name="BBall14">
              <a:hlinkClick r:id="" action="ppaction://macro?name=SelectBall"/>
            </p:cNvPr>
            <p:cNvSpPr/>
            <p:nvPr/>
          </p:nvSpPr>
          <p:spPr>
            <a:xfrm>
              <a:off x="10578013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1" name="WhiteSpace14">
              <a:hlinkClick r:id="" action="ppaction://macro?name=SelectBall"/>
            </p:cNvPr>
            <p:cNvSpPr/>
            <p:nvPr/>
          </p:nvSpPr>
          <p:spPr>
            <a:xfrm>
              <a:off x="10715485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14</a:t>
              </a:r>
            </a:p>
          </p:txBody>
        </p:sp>
        <p:sp>
          <p:nvSpPr>
            <p:cNvPr id="402" name="Letter14">
              <a:hlinkClick r:id="" action="ppaction://macro?name=SelectBall"/>
            </p:cNvPr>
            <p:cNvSpPr txBox="1"/>
            <p:nvPr/>
          </p:nvSpPr>
          <p:spPr>
            <a:xfrm>
              <a:off x="10901478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03" name="BBall02">
              <a:hlinkClick r:id="" action="ppaction://macro?name=SelectBall"/>
            </p:cNvPr>
            <p:cNvSpPr/>
            <p:nvPr/>
          </p:nvSpPr>
          <p:spPr>
            <a:xfrm>
              <a:off x="816997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4" name="WhiteSpace02">
              <a:hlinkClick r:id="" action="ppaction://macro?name=SelectBall"/>
            </p:cNvPr>
            <p:cNvSpPr/>
            <p:nvPr/>
          </p:nvSpPr>
          <p:spPr>
            <a:xfrm>
              <a:off x="954469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2</a:t>
              </a:r>
            </a:p>
          </p:txBody>
        </p:sp>
        <p:sp>
          <p:nvSpPr>
            <p:cNvPr id="405" name="Letter02">
              <a:hlinkClick r:id="" action="ppaction://macro?name=SelectBall"/>
            </p:cNvPr>
            <p:cNvSpPr txBox="1"/>
            <p:nvPr/>
          </p:nvSpPr>
          <p:spPr>
            <a:xfrm>
              <a:off x="1140462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06" name="BBall03">
              <a:hlinkClick r:id="" action="ppaction://macro?name=SelectBall"/>
            </p:cNvPr>
            <p:cNvSpPr/>
            <p:nvPr/>
          </p:nvSpPr>
          <p:spPr>
            <a:xfrm>
              <a:off x="1630415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7" name="WhiteSpace03">
              <a:hlinkClick r:id="" action="ppaction://macro?name=SelectBall"/>
            </p:cNvPr>
            <p:cNvSpPr/>
            <p:nvPr/>
          </p:nvSpPr>
          <p:spPr>
            <a:xfrm>
              <a:off x="1767887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3</a:t>
              </a:r>
            </a:p>
          </p:txBody>
        </p:sp>
        <p:sp>
          <p:nvSpPr>
            <p:cNvPr id="408" name="Letter03">
              <a:hlinkClick r:id="" action="ppaction://macro?name=SelectBall"/>
            </p:cNvPr>
            <p:cNvSpPr txBox="1"/>
            <p:nvPr/>
          </p:nvSpPr>
          <p:spPr>
            <a:xfrm>
              <a:off x="1953879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09" name="BBall04">
              <a:hlinkClick r:id="" action="ppaction://macro?name=SelectBall"/>
            </p:cNvPr>
            <p:cNvSpPr/>
            <p:nvPr/>
          </p:nvSpPr>
          <p:spPr>
            <a:xfrm>
              <a:off x="2443833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0" name="WhiteSpace04">
              <a:hlinkClick r:id="" action="ppaction://macro?name=SelectBall"/>
            </p:cNvPr>
            <p:cNvSpPr/>
            <p:nvPr/>
          </p:nvSpPr>
          <p:spPr>
            <a:xfrm>
              <a:off x="2581305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4</a:t>
              </a:r>
            </a:p>
          </p:txBody>
        </p:sp>
        <p:sp>
          <p:nvSpPr>
            <p:cNvPr id="411" name="Letter04">
              <a:hlinkClick r:id="" action="ppaction://macro?name=SelectBall"/>
            </p:cNvPr>
            <p:cNvSpPr txBox="1"/>
            <p:nvPr/>
          </p:nvSpPr>
          <p:spPr>
            <a:xfrm>
              <a:off x="2767299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12" name="BBall05">
              <a:hlinkClick r:id="" action="ppaction://macro?name=SelectBall"/>
            </p:cNvPr>
            <p:cNvSpPr/>
            <p:nvPr/>
          </p:nvSpPr>
          <p:spPr>
            <a:xfrm>
              <a:off x="3257251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3" name="WhiteSpace05">
              <a:hlinkClick r:id="" action="ppaction://macro?name=SelectBall"/>
            </p:cNvPr>
            <p:cNvSpPr/>
            <p:nvPr/>
          </p:nvSpPr>
          <p:spPr>
            <a:xfrm>
              <a:off x="3394723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5</a:t>
              </a:r>
            </a:p>
          </p:txBody>
        </p:sp>
        <p:sp>
          <p:nvSpPr>
            <p:cNvPr id="414" name="Letter05">
              <a:hlinkClick r:id="" action="ppaction://macro?name=SelectBall"/>
            </p:cNvPr>
            <p:cNvSpPr txBox="1"/>
            <p:nvPr/>
          </p:nvSpPr>
          <p:spPr>
            <a:xfrm>
              <a:off x="3580717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15" name="BBall06">
              <a:hlinkClick r:id="" action="ppaction://macro?name=SelectBall"/>
            </p:cNvPr>
            <p:cNvSpPr/>
            <p:nvPr/>
          </p:nvSpPr>
          <p:spPr>
            <a:xfrm>
              <a:off x="4070669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6" name="WhiteSpace06">
              <a:hlinkClick r:id="" action="ppaction://macro?name=SelectBall"/>
            </p:cNvPr>
            <p:cNvSpPr/>
            <p:nvPr/>
          </p:nvSpPr>
          <p:spPr>
            <a:xfrm>
              <a:off x="4208141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</a:t>
              </a:r>
            </a:p>
          </p:txBody>
        </p:sp>
        <p:sp>
          <p:nvSpPr>
            <p:cNvPr id="417" name="Letter06">
              <a:hlinkClick r:id="" action="ppaction://macro?name=SelectBall"/>
            </p:cNvPr>
            <p:cNvSpPr txBox="1"/>
            <p:nvPr/>
          </p:nvSpPr>
          <p:spPr>
            <a:xfrm>
              <a:off x="4394134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18" name="BBall07">
              <a:hlinkClick r:id="" action="ppaction://macro?name=SelectBall"/>
            </p:cNvPr>
            <p:cNvSpPr/>
            <p:nvPr/>
          </p:nvSpPr>
          <p:spPr>
            <a:xfrm>
              <a:off x="4884087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9" name="WhiteSpace07">
              <a:hlinkClick r:id="" action="ppaction://macro?name=SelectBall"/>
            </p:cNvPr>
            <p:cNvSpPr/>
            <p:nvPr/>
          </p:nvSpPr>
          <p:spPr>
            <a:xfrm>
              <a:off x="5021559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</a:t>
              </a:r>
            </a:p>
          </p:txBody>
        </p:sp>
        <p:sp>
          <p:nvSpPr>
            <p:cNvPr id="420" name="Letter07">
              <a:hlinkClick r:id="" action="ppaction://macro?name=SelectBall"/>
            </p:cNvPr>
            <p:cNvSpPr txBox="1"/>
            <p:nvPr/>
          </p:nvSpPr>
          <p:spPr>
            <a:xfrm>
              <a:off x="5207551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21" name="BBall08">
              <a:hlinkClick r:id="" action="ppaction://macro?name=SelectBall"/>
            </p:cNvPr>
            <p:cNvSpPr/>
            <p:nvPr/>
          </p:nvSpPr>
          <p:spPr>
            <a:xfrm>
              <a:off x="5697505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2" name="WhiteSpace08">
              <a:hlinkClick r:id="" action="ppaction://macro?name=SelectBall"/>
            </p:cNvPr>
            <p:cNvSpPr/>
            <p:nvPr/>
          </p:nvSpPr>
          <p:spPr>
            <a:xfrm>
              <a:off x="5834977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8</a:t>
              </a:r>
            </a:p>
          </p:txBody>
        </p:sp>
        <p:sp>
          <p:nvSpPr>
            <p:cNvPr id="423" name="Letter08">
              <a:hlinkClick r:id="" action="ppaction://macro?name=SelectBall"/>
            </p:cNvPr>
            <p:cNvSpPr txBox="1"/>
            <p:nvPr/>
          </p:nvSpPr>
          <p:spPr>
            <a:xfrm>
              <a:off x="6020971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24" name="BBall09">
              <a:hlinkClick r:id="" action="ppaction://macro?name=SelectBall"/>
            </p:cNvPr>
            <p:cNvSpPr/>
            <p:nvPr/>
          </p:nvSpPr>
          <p:spPr>
            <a:xfrm>
              <a:off x="6510923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5" name="WhiteSpace09">
              <a:hlinkClick r:id="" action="ppaction://macro?name=SelectBall"/>
            </p:cNvPr>
            <p:cNvSpPr/>
            <p:nvPr/>
          </p:nvSpPr>
          <p:spPr>
            <a:xfrm>
              <a:off x="6648395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>
                  <a:solidFill>
                    <a:schemeClr val="bg1">
                      <a:lumMod val="85000"/>
                    </a:schemeClr>
                  </a:solidFill>
                </a:rPr>
                <a:t>9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6" name="Letter09">
              <a:hlinkClick r:id="" action="ppaction://macro?name=SelectBall"/>
            </p:cNvPr>
            <p:cNvSpPr txBox="1"/>
            <p:nvPr/>
          </p:nvSpPr>
          <p:spPr>
            <a:xfrm>
              <a:off x="6834389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27" name="BBall10">
              <a:hlinkClick r:id="" action="ppaction://macro?name=SelectBall"/>
            </p:cNvPr>
            <p:cNvSpPr/>
            <p:nvPr/>
          </p:nvSpPr>
          <p:spPr>
            <a:xfrm>
              <a:off x="7324341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8" name="WhiteSpace10">
              <a:hlinkClick r:id="" action="ppaction://macro?name=SelectBall"/>
            </p:cNvPr>
            <p:cNvSpPr/>
            <p:nvPr/>
          </p:nvSpPr>
          <p:spPr>
            <a:xfrm>
              <a:off x="7461813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10</a:t>
              </a:r>
            </a:p>
          </p:txBody>
        </p:sp>
        <p:sp>
          <p:nvSpPr>
            <p:cNvPr id="429" name="Letter10">
              <a:hlinkClick r:id="" action="ppaction://macro?name=SelectBall"/>
            </p:cNvPr>
            <p:cNvSpPr txBox="1"/>
            <p:nvPr/>
          </p:nvSpPr>
          <p:spPr>
            <a:xfrm>
              <a:off x="7647806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30" name="BBall11">
              <a:hlinkClick r:id="" action="ppaction://macro?name=SelectBall"/>
            </p:cNvPr>
            <p:cNvSpPr/>
            <p:nvPr/>
          </p:nvSpPr>
          <p:spPr>
            <a:xfrm>
              <a:off x="8137759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1" name="WhiteSpace11">
              <a:hlinkClick r:id="" action="ppaction://macro?name=SelectBall"/>
            </p:cNvPr>
            <p:cNvSpPr/>
            <p:nvPr/>
          </p:nvSpPr>
          <p:spPr>
            <a:xfrm>
              <a:off x="8275231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11</a:t>
              </a:r>
            </a:p>
          </p:txBody>
        </p:sp>
        <p:sp>
          <p:nvSpPr>
            <p:cNvPr id="432" name="Letter11">
              <a:hlinkClick r:id="" action="ppaction://macro?name=SelectBall"/>
            </p:cNvPr>
            <p:cNvSpPr txBox="1"/>
            <p:nvPr/>
          </p:nvSpPr>
          <p:spPr>
            <a:xfrm>
              <a:off x="8461223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33" name="BBall12">
              <a:hlinkClick r:id="" action="ppaction://macro?name=SelectBall"/>
            </p:cNvPr>
            <p:cNvSpPr/>
            <p:nvPr/>
          </p:nvSpPr>
          <p:spPr>
            <a:xfrm>
              <a:off x="8951177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4" name="WhiteSpace12">
              <a:hlinkClick r:id="" action="ppaction://macro?name=SelectBall"/>
            </p:cNvPr>
            <p:cNvSpPr/>
            <p:nvPr/>
          </p:nvSpPr>
          <p:spPr>
            <a:xfrm>
              <a:off x="9088649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12</a:t>
              </a:r>
            </a:p>
          </p:txBody>
        </p:sp>
        <p:sp>
          <p:nvSpPr>
            <p:cNvPr id="435" name="Letter12">
              <a:hlinkClick r:id="" action="ppaction://macro?name=SelectBall"/>
            </p:cNvPr>
            <p:cNvSpPr txBox="1"/>
            <p:nvPr/>
          </p:nvSpPr>
          <p:spPr>
            <a:xfrm>
              <a:off x="9274643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436" name="BBall13">
              <a:hlinkClick r:id="" action="ppaction://macro?name=SelectBall"/>
            </p:cNvPr>
            <p:cNvSpPr/>
            <p:nvPr/>
          </p:nvSpPr>
          <p:spPr>
            <a:xfrm>
              <a:off x="9764595" y="198744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7" name="WhiteSpace13">
              <a:hlinkClick r:id="" action="ppaction://macro?name=SelectBall"/>
            </p:cNvPr>
            <p:cNvSpPr/>
            <p:nvPr/>
          </p:nvSpPr>
          <p:spPr>
            <a:xfrm>
              <a:off x="9902067" y="2124917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13</a:t>
              </a:r>
            </a:p>
          </p:txBody>
        </p:sp>
        <p:sp>
          <p:nvSpPr>
            <p:cNvPr id="438" name="Letter13">
              <a:hlinkClick r:id="" action="ppaction://macro?name=SelectBall"/>
            </p:cNvPr>
            <p:cNvSpPr txBox="1"/>
            <p:nvPr/>
          </p:nvSpPr>
          <p:spPr>
            <a:xfrm>
              <a:off x="10088061" y="215157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B</a:t>
              </a:r>
            </a:p>
          </p:txBody>
        </p:sp>
        <p:sp>
          <p:nvSpPr>
            <p:cNvPr id="574" name="BBall61">
              <a:hlinkClick r:id="" action="ppaction://macro?name=SelectBall"/>
            </p:cNvPr>
            <p:cNvSpPr/>
            <p:nvPr/>
          </p:nvSpPr>
          <p:spPr>
            <a:xfrm>
              <a:off x="3579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5" name="WhiteSpace61">
              <a:hlinkClick r:id="" action="ppaction://macro?name=SelectBall"/>
            </p:cNvPr>
            <p:cNvSpPr/>
            <p:nvPr/>
          </p:nvSpPr>
          <p:spPr>
            <a:xfrm>
              <a:off x="141051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61</a:t>
              </a:r>
            </a:p>
          </p:txBody>
        </p:sp>
        <p:sp>
          <p:nvSpPr>
            <p:cNvPr id="576" name="Letter61">
              <a:hlinkClick r:id="" action="ppaction://macro?name=SelectBall"/>
            </p:cNvPr>
            <p:cNvSpPr txBox="1"/>
            <p:nvPr/>
          </p:nvSpPr>
          <p:spPr>
            <a:xfrm>
              <a:off x="327045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77" name="BBall75">
              <a:hlinkClick r:id="" action="ppaction://macro?name=SelectBall"/>
            </p:cNvPr>
            <p:cNvSpPr/>
            <p:nvPr/>
          </p:nvSpPr>
          <p:spPr>
            <a:xfrm>
              <a:off x="11391426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8" name="WhiteSpace75">
              <a:hlinkClick r:id="" action="ppaction://macro?name=SelectBall"/>
            </p:cNvPr>
            <p:cNvSpPr/>
            <p:nvPr/>
          </p:nvSpPr>
          <p:spPr>
            <a:xfrm>
              <a:off x="11528898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75</a:t>
              </a:r>
            </a:p>
          </p:txBody>
        </p:sp>
        <p:sp>
          <p:nvSpPr>
            <p:cNvPr id="579" name="Letter75">
              <a:hlinkClick r:id="" action="ppaction://macro?name=SelectBall"/>
            </p:cNvPr>
            <p:cNvSpPr txBox="1"/>
            <p:nvPr/>
          </p:nvSpPr>
          <p:spPr>
            <a:xfrm>
              <a:off x="11714891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80" name="BBall74">
              <a:hlinkClick r:id="" action="ppaction://macro?name=SelectBall"/>
            </p:cNvPr>
            <p:cNvSpPr/>
            <p:nvPr/>
          </p:nvSpPr>
          <p:spPr>
            <a:xfrm>
              <a:off x="10578013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1" name="WhiteSpace74">
              <a:hlinkClick r:id="" action="ppaction://macro?name=SelectBall"/>
            </p:cNvPr>
            <p:cNvSpPr/>
            <p:nvPr/>
          </p:nvSpPr>
          <p:spPr>
            <a:xfrm>
              <a:off x="10715485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74</a:t>
              </a:r>
            </a:p>
          </p:txBody>
        </p:sp>
        <p:sp>
          <p:nvSpPr>
            <p:cNvPr id="582" name="Letter74">
              <a:hlinkClick r:id="" action="ppaction://macro?name=SelectBall"/>
            </p:cNvPr>
            <p:cNvSpPr txBox="1"/>
            <p:nvPr/>
          </p:nvSpPr>
          <p:spPr>
            <a:xfrm>
              <a:off x="10901478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83" name="BBall62">
              <a:hlinkClick r:id="" action="ppaction://macro?name=SelectBall"/>
            </p:cNvPr>
            <p:cNvSpPr/>
            <p:nvPr/>
          </p:nvSpPr>
          <p:spPr>
            <a:xfrm>
              <a:off x="816997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4" name="WhiteSpace62">
              <a:hlinkClick r:id="" action="ppaction://macro?name=SelectBall"/>
            </p:cNvPr>
            <p:cNvSpPr/>
            <p:nvPr/>
          </p:nvSpPr>
          <p:spPr>
            <a:xfrm>
              <a:off x="954469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62</a:t>
              </a:r>
            </a:p>
          </p:txBody>
        </p:sp>
        <p:sp>
          <p:nvSpPr>
            <p:cNvPr id="585" name="Letter62">
              <a:hlinkClick r:id="" action="ppaction://macro?name=SelectBall"/>
            </p:cNvPr>
            <p:cNvSpPr txBox="1"/>
            <p:nvPr/>
          </p:nvSpPr>
          <p:spPr>
            <a:xfrm>
              <a:off x="1140462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86" name="BBall63">
              <a:hlinkClick r:id="" action="ppaction://macro?name=SelectBall"/>
            </p:cNvPr>
            <p:cNvSpPr/>
            <p:nvPr/>
          </p:nvSpPr>
          <p:spPr>
            <a:xfrm>
              <a:off x="1630415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7" name="WhiteSpace63">
              <a:hlinkClick r:id="" action="ppaction://macro?name=SelectBall"/>
            </p:cNvPr>
            <p:cNvSpPr/>
            <p:nvPr/>
          </p:nvSpPr>
          <p:spPr>
            <a:xfrm>
              <a:off x="1767887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63</a:t>
              </a:r>
            </a:p>
          </p:txBody>
        </p:sp>
        <p:sp>
          <p:nvSpPr>
            <p:cNvPr id="588" name="Letter63">
              <a:hlinkClick r:id="" action="ppaction://macro?name=SelectBall"/>
            </p:cNvPr>
            <p:cNvSpPr txBox="1"/>
            <p:nvPr/>
          </p:nvSpPr>
          <p:spPr>
            <a:xfrm>
              <a:off x="1953879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89" name="BBall64">
              <a:hlinkClick r:id="" action="ppaction://macro?name=SelectBall"/>
            </p:cNvPr>
            <p:cNvSpPr/>
            <p:nvPr/>
          </p:nvSpPr>
          <p:spPr>
            <a:xfrm>
              <a:off x="2443833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0" name="WhiteSpace64">
              <a:hlinkClick r:id="" action="ppaction://macro?name=SelectBall"/>
            </p:cNvPr>
            <p:cNvSpPr/>
            <p:nvPr/>
          </p:nvSpPr>
          <p:spPr>
            <a:xfrm>
              <a:off x="2581305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64</a:t>
              </a:r>
            </a:p>
          </p:txBody>
        </p:sp>
        <p:sp>
          <p:nvSpPr>
            <p:cNvPr id="591" name="Letter64">
              <a:hlinkClick r:id="" action="ppaction://macro?name=SelectBall"/>
            </p:cNvPr>
            <p:cNvSpPr txBox="1"/>
            <p:nvPr/>
          </p:nvSpPr>
          <p:spPr>
            <a:xfrm>
              <a:off x="2767299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92" name="BBall65">
              <a:hlinkClick r:id="" action="ppaction://macro?name=SelectBall"/>
            </p:cNvPr>
            <p:cNvSpPr/>
            <p:nvPr/>
          </p:nvSpPr>
          <p:spPr>
            <a:xfrm>
              <a:off x="3257251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3" name="WhiteSpace65">
              <a:hlinkClick r:id="" action="ppaction://macro?name=SelectBall"/>
            </p:cNvPr>
            <p:cNvSpPr/>
            <p:nvPr/>
          </p:nvSpPr>
          <p:spPr>
            <a:xfrm>
              <a:off x="3394723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65</a:t>
              </a:r>
            </a:p>
          </p:txBody>
        </p:sp>
        <p:sp>
          <p:nvSpPr>
            <p:cNvPr id="594" name="Letter65">
              <a:hlinkClick r:id="" action="ppaction://macro?name=SelectBall"/>
            </p:cNvPr>
            <p:cNvSpPr txBox="1"/>
            <p:nvPr/>
          </p:nvSpPr>
          <p:spPr>
            <a:xfrm>
              <a:off x="3580717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95" name="BBall66">
              <a:hlinkClick r:id="" action="ppaction://macro?name=SelectBall"/>
            </p:cNvPr>
            <p:cNvSpPr/>
            <p:nvPr/>
          </p:nvSpPr>
          <p:spPr>
            <a:xfrm>
              <a:off x="4070669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6" name="WhiteSpace66">
              <a:hlinkClick r:id="" action="ppaction://macro?name=SelectBall"/>
            </p:cNvPr>
            <p:cNvSpPr/>
            <p:nvPr/>
          </p:nvSpPr>
          <p:spPr>
            <a:xfrm>
              <a:off x="4208141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66</a:t>
              </a:r>
            </a:p>
          </p:txBody>
        </p:sp>
        <p:sp>
          <p:nvSpPr>
            <p:cNvPr id="597" name="Letter66">
              <a:hlinkClick r:id="" action="ppaction://macro?name=SelectBall"/>
            </p:cNvPr>
            <p:cNvSpPr txBox="1"/>
            <p:nvPr/>
          </p:nvSpPr>
          <p:spPr>
            <a:xfrm>
              <a:off x="4394134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598" name="BBall67">
              <a:hlinkClick r:id="" action="ppaction://macro?name=SelectBall"/>
            </p:cNvPr>
            <p:cNvSpPr/>
            <p:nvPr/>
          </p:nvSpPr>
          <p:spPr>
            <a:xfrm>
              <a:off x="4884087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9" name="WhiteSpace67">
              <a:hlinkClick r:id="" action="ppaction://macro?name=SelectBall"/>
            </p:cNvPr>
            <p:cNvSpPr/>
            <p:nvPr/>
          </p:nvSpPr>
          <p:spPr>
            <a:xfrm>
              <a:off x="5021559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67</a:t>
              </a:r>
            </a:p>
          </p:txBody>
        </p:sp>
        <p:sp>
          <p:nvSpPr>
            <p:cNvPr id="600" name="Letter67">
              <a:hlinkClick r:id="" action="ppaction://macro?name=SelectBall"/>
            </p:cNvPr>
            <p:cNvSpPr txBox="1"/>
            <p:nvPr/>
          </p:nvSpPr>
          <p:spPr>
            <a:xfrm>
              <a:off x="5207551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01" name="BBall68">
              <a:hlinkClick r:id="" action="ppaction://macro?name=SelectBall"/>
            </p:cNvPr>
            <p:cNvSpPr/>
            <p:nvPr/>
          </p:nvSpPr>
          <p:spPr>
            <a:xfrm>
              <a:off x="5697505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2" name="WhiteSpace68">
              <a:hlinkClick r:id="" action="ppaction://macro?name=SelectBall"/>
            </p:cNvPr>
            <p:cNvSpPr/>
            <p:nvPr/>
          </p:nvSpPr>
          <p:spPr>
            <a:xfrm>
              <a:off x="5834977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68</a:t>
              </a:r>
            </a:p>
          </p:txBody>
        </p:sp>
        <p:sp>
          <p:nvSpPr>
            <p:cNvPr id="603" name="Letter68">
              <a:hlinkClick r:id="" action="ppaction://macro?name=SelectBall"/>
            </p:cNvPr>
            <p:cNvSpPr txBox="1"/>
            <p:nvPr/>
          </p:nvSpPr>
          <p:spPr>
            <a:xfrm>
              <a:off x="6020971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04" name="BBall69">
              <a:hlinkClick r:id="" action="ppaction://macro?name=SelectBall"/>
            </p:cNvPr>
            <p:cNvSpPr/>
            <p:nvPr/>
          </p:nvSpPr>
          <p:spPr>
            <a:xfrm>
              <a:off x="6510923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5" name="WhiteSpace69">
              <a:hlinkClick r:id="" action="ppaction://macro?name=SelectBall"/>
            </p:cNvPr>
            <p:cNvSpPr/>
            <p:nvPr/>
          </p:nvSpPr>
          <p:spPr>
            <a:xfrm>
              <a:off x="6648395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69</a:t>
              </a:r>
            </a:p>
          </p:txBody>
        </p:sp>
        <p:sp>
          <p:nvSpPr>
            <p:cNvPr id="606" name="Letter69">
              <a:hlinkClick r:id="" action="ppaction://macro?name=SelectBall"/>
            </p:cNvPr>
            <p:cNvSpPr txBox="1"/>
            <p:nvPr/>
          </p:nvSpPr>
          <p:spPr>
            <a:xfrm>
              <a:off x="6834389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07" name="BBall70">
              <a:hlinkClick r:id="" action="ppaction://macro?name=SelectBall"/>
            </p:cNvPr>
            <p:cNvSpPr/>
            <p:nvPr/>
          </p:nvSpPr>
          <p:spPr>
            <a:xfrm>
              <a:off x="7324341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8" name="WhiteSpace70">
              <a:hlinkClick r:id="" action="ppaction://macro?name=SelectBall"/>
            </p:cNvPr>
            <p:cNvSpPr/>
            <p:nvPr/>
          </p:nvSpPr>
          <p:spPr>
            <a:xfrm>
              <a:off x="7461813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70</a:t>
              </a:r>
            </a:p>
          </p:txBody>
        </p:sp>
        <p:sp>
          <p:nvSpPr>
            <p:cNvPr id="609" name="Letter70">
              <a:hlinkClick r:id="" action="ppaction://macro?name=SelectBall"/>
            </p:cNvPr>
            <p:cNvSpPr txBox="1"/>
            <p:nvPr/>
          </p:nvSpPr>
          <p:spPr>
            <a:xfrm>
              <a:off x="7647806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10" name="BBall71">
              <a:hlinkClick r:id="" action="ppaction://macro?name=SelectBall"/>
            </p:cNvPr>
            <p:cNvSpPr/>
            <p:nvPr/>
          </p:nvSpPr>
          <p:spPr>
            <a:xfrm>
              <a:off x="8137759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11" name="WhiteSpace71">
              <a:hlinkClick r:id="" action="ppaction://macro?name=SelectBall"/>
            </p:cNvPr>
            <p:cNvSpPr/>
            <p:nvPr/>
          </p:nvSpPr>
          <p:spPr>
            <a:xfrm>
              <a:off x="8275231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71</a:t>
              </a:r>
            </a:p>
          </p:txBody>
        </p:sp>
        <p:sp>
          <p:nvSpPr>
            <p:cNvPr id="612" name="Letter71">
              <a:hlinkClick r:id="" action="ppaction://macro?name=SelectBall"/>
            </p:cNvPr>
            <p:cNvSpPr txBox="1"/>
            <p:nvPr/>
          </p:nvSpPr>
          <p:spPr>
            <a:xfrm>
              <a:off x="8461223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13" name="BBall72">
              <a:hlinkClick r:id="" action="ppaction://macro?name=SelectBall"/>
            </p:cNvPr>
            <p:cNvSpPr/>
            <p:nvPr/>
          </p:nvSpPr>
          <p:spPr>
            <a:xfrm>
              <a:off x="8951177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14" name="WhiteSpace72">
              <a:hlinkClick r:id="" action="ppaction://macro?name=SelectBall"/>
            </p:cNvPr>
            <p:cNvSpPr/>
            <p:nvPr/>
          </p:nvSpPr>
          <p:spPr>
            <a:xfrm>
              <a:off x="9088649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72</a:t>
              </a:r>
            </a:p>
          </p:txBody>
        </p:sp>
        <p:sp>
          <p:nvSpPr>
            <p:cNvPr id="615" name="Letter72">
              <a:hlinkClick r:id="" action="ppaction://macro?name=SelectBall"/>
            </p:cNvPr>
            <p:cNvSpPr txBox="1"/>
            <p:nvPr/>
          </p:nvSpPr>
          <p:spPr>
            <a:xfrm>
              <a:off x="9274643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  <p:sp>
          <p:nvSpPr>
            <p:cNvPr id="616" name="BBall73">
              <a:hlinkClick r:id="" action="ppaction://macro?name=SelectBall"/>
            </p:cNvPr>
            <p:cNvSpPr/>
            <p:nvPr/>
          </p:nvSpPr>
          <p:spPr>
            <a:xfrm>
              <a:off x="9764595" y="5327702"/>
              <a:ext cx="800574" cy="80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17" name="WhiteSpace73">
              <a:hlinkClick r:id="" action="ppaction://macro?name=SelectBall"/>
            </p:cNvPr>
            <p:cNvSpPr/>
            <p:nvPr/>
          </p:nvSpPr>
          <p:spPr>
            <a:xfrm>
              <a:off x="9902067" y="5465176"/>
              <a:ext cx="525630" cy="525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73</a:t>
              </a:r>
            </a:p>
          </p:txBody>
        </p:sp>
        <p:sp>
          <p:nvSpPr>
            <p:cNvPr id="618" name="Letter73">
              <a:hlinkClick r:id="" action="ppaction://macro?name=SelectBall"/>
            </p:cNvPr>
            <p:cNvSpPr txBox="1"/>
            <p:nvPr/>
          </p:nvSpPr>
          <p:spPr>
            <a:xfrm>
              <a:off x="10088061" y="5491834"/>
              <a:ext cx="153646" cy="1932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O</a:t>
              </a:r>
            </a:p>
          </p:txBody>
        </p:sp>
      </p:grpSp>
      <p:grpSp>
        <p:nvGrpSpPr>
          <p:cNvPr id="74" name="B1" hidden="1"/>
          <p:cNvGrpSpPr/>
          <p:nvPr/>
        </p:nvGrpSpPr>
        <p:grpSpPr>
          <a:xfrm>
            <a:off x="3579" y="1991523"/>
            <a:ext cx="800574" cy="800574"/>
            <a:chOff x="83912" y="1686037"/>
            <a:chExt cx="784366" cy="784366"/>
          </a:xfrm>
        </p:grpSpPr>
        <p:sp>
          <p:nvSpPr>
            <p:cNvPr id="71" name="BBall" hidden="1"/>
            <p:cNvSpPr/>
            <p:nvPr/>
          </p:nvSpPr>
          <p:spPr>
            <a:xfrm>
              <a:off x="83912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72" name="WhiteSpace" hidden="1"/>
            <p:cNvSpPr/>
            <p:nvPr/>
          </p:nvSpPr>
          <p:spPr>
            <a:xfrm>
              <a:off x="218601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3" name="Letter" hidden="1"/>
            <p:cNvSpPr txBox="1"/>
            <p:nvPr/>
          </p:nvSpPr>
          <p:spPr>
            <a:xfrm>
              <a:off x="400827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6" name="B2" hidden="1"/>
          <p:cNvGrpSpPr/>
          <p:nvPr/>
        </p:nvGrpSpPr>
        <p:grpSpPr>
          <a:xfrm>
            <a:off x="816997" y="1991523"/>
            <a:ext cx="800574" cy="800574"/>
            <a:chOff x="889309" y="1686037"/>
            <a:chExt cx="784366" cy="784366"/>
          </a:xfrm>
        </p:grpSpPr>
        <p:sp>
          <p:nvSpPr>
            <p:cNvPr id="23" name="BBall" hidden="1"/>
            <p:cNvSpPr/>
            <p:nvPr/>
          </p:nvSpPr>
          <p:spPr>
            <a:xfrm>
              <a:off x="889309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4" name="WhiteSpace" hidden="1"/>
            <p:cNvSpPr/>
            <p:nvPr/>
          </p:nvSpPr>
          <p:spPr>
            <a:xfrm>
              <a:off x="1023998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Letter" hidden="1"/>
            <p:cNvSpPr txBox="1"/>
            <p:nvPr/>
          </p:nvSpPr>
          <p:spPr>
            <a:xfrm>
              <a:off x="1206224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5" name="B3" hidden="1"/>
          <p:cNvGrpSpPr/>
          <p:nvPr/>
        </p:nvGrpSpPr>
        <p:grpSpPr>
          <a:xfrm>
            <a:off x="1630415" y="1991523"/>
            <a:ext cx="800574" cy="800574"/>
            <a:chOff x="1694706" y="1686037"/>
            <a:chExt cx="784366" cy="784366"/>
          </a:xfrm>
        </p:grpSpPr>
        <p:sp>
          <p:nvSpPr>
            <p:cNvPr id="27" name="BBall" hidden="1"/>
            <p:cNvSpPr/>
            <p:nvPr/>
          </p:nvSpPr>
          <p:spPr>
            <a:xfrm>
              <a:off x="1694706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8" name="WhiteSpace" hidden="1"/>
            <p:cNvSpPr/>
            <p:nvPr/>
          </p:nvSpPr>
          <p:spPr>
            <a:xfrm>
              <a:off x="1829395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9" name="Letter" hidden="1"/>
            <p:cNvSpPr txBox="1"/>
            <p:nvPr/>
          </p:nvSpPr>
          <p:spPr>
            <a:xfrm>
              <a:off x="2011621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4" name="B4" hidden="1"/>
          <p:cNvGrpSpPr/>
          <p:nvPr/>
        </p:nvGrpSpPr>
        <p:grpSpPr>
          <a:xfrm>
            <a:off x="2443833" y="1991523"/>
            <a:ext cx="800574" cy="800574"/>
            <a:chOff x="2500103" y="1686037"/>
            <a:chExt cx="784366" cy="784366"/>
          </a:xfrm>
        </p:grpSpPr>
        <p:sp>
          <p:nvSpPr>
            <p:cNvPr id="31" name="BBall" hidden="1"/>
            <p:cNvSpPr/>
            <p:nvPr/>
          </p:nvSpPr>
          <p:spPr>
            <a:xfrm>
              <a:off x="2500103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2" name="WhiteSpace" hidden="1"/>
            <p:cNvSpPr/>
            <p:nvPr/>
          </p:nvSpPr>
          <p:spPr>
            <a:xfrm>
              <a:off x="2634792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3" name="Letter" hidden="1"/>
            <p:cNvSpPr txBox="1"/>
            <p:nvPr/>
          </p:nvSpPr>
          <p:spPr>
            <a:xfrm>
              <a:off x="2817018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3" name="B5" hidden="1"/>
          <p:cNvGrpSpPr/>
          <p:nvPr/>
        </p:nvGrpSpPr>
        <p:grpSpPr>
          <a:xfrm>
            <a:off x="3257251" y="1991523"/>
            <a:ext cx="800574" cy="800574"/>
            <a:chOff x="3305500" y="1686037"/>
            <a:chExt cx="784366" cy="784366"/>
          </a:xfrm>
        </p:grpSpPr>
        <p:sp>
          <p:nvSpPr>
            <p:cNvPr id="35" name="BBall" hidden="1"/>
            <p:cNvSpPr/>
            <p:nvPr/>
          </p:nvSpPr>
          <p:spPr>
            <a:xfrm>
              <a:off x="3305500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6" name="WhiteSpace" hidden="1"/>
            <p:cNvSpPr/>
            <p:nvPr/>
          </p:nvSpPr>
          <p:spPr>
            <a:xfrm>
              <a:off x="3440189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7" name="Letter" hidden="1"/>
            <p:cNvSpPr txBox="1"/>
            <p:nvPr/>
          </p:nvSpPr>
          <p:spPr>
            <a:xfrm>
              <a:off x="3622415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2" name="B6" hidden="1"/>
          <p:cNvGrpSpPr/>
          <p:nvPr/>
        </p:nvGrpSpPr>
        <p:grpSpPr>
          <a:xfrm>
            <a:off x="4070669" y="1991523"/>
            <a:ext cx="800574" cy="800574"/>
            <a:chOff x="4110897" y="1686037"/>
            <a:chExt cx="784366" cy="784366"/>
          </a:xfrm>
        </p:grpSpPr>
        <p:sp>
          <p:nvSpPr>
            <p:cNvPr id="39" name="BBall" hidden="1"/>
            <p:cNvSpPr/>
            <p:nvPr/>
          </p:nvSpPr>
          <p:spPr>
            <a:xfrm>
              <a:off x="4110897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0" name="WhiteSpace" hidden="1"/>
            <p:cNvSpPr/>
            <p:nvPr/>
          </p:nvSpPr>
          <p:spPr>
            <a:xfrm>
              <a:off x="4245586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Letter" hidden="1"/>
            <p:cNvSpPr txBox="1"/>
            <p:nvPr/>
          </p:nvSpPr>
          <p:spPr>
            <a:xfrm>
              <a:off x="4427812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1" name="B7" hidden="1"/>
          <p:cNvGrpSpPr/>
          <p:nvPr/>
        </p:nvGrpSpPr>
        <p:grpSpPr>
          <a:xfrm>
            <a:off x="4884087" y="1991523"/>
            <a:ext cx="800574" cy="800574"/>
            <a:chOff x="4916294" y="1686037"/>
            <a:chExt cx="784366" cy="784366"/>
          </a:xfrm>
        </p:grpSpPr>
        <p:sp>
          <p:nvSpPr>
            <p:cNvPr id="43" name="BBall" hidden="1"/>
            <p:cNvSpPr/>
            <p:nvPr/>
          </p:nvSpPr>
          <p:spPr>
            <a:xfrm>
              <a:off x="4916294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4" name="WhiteSpace" hidden="1"/>
            <p:cNvSpPr/>
            <p:nvPr/>
          </p:nvSpPr>
          <p:spPr>
            <a:xfrm>
              <a:off x="5050983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Letter" hidden="1"/>
            <p:cNvSpPr txBox="1"/>
            <p:nvPr/>
          </p:nvSpPr>
          <p:spPr>
            <a:xfrm>
              <a:off x="5233209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0" name="B8" hidden="1"/>
          <p:cNvGrpSpPr/>
          <p:nvPr/>
        </p:nvGrpSpPr>
        <p:grpSpPr>
          <a:xfrm>
            <a:off x="5697505" y="1991523"/>
            <a:ext cx="800574" cy="800574"/>
            <a:chOff x="5721691" y="1686037"/>
            <a:chExt cx="784366" cy="784366"/>
          </a:xfrm>
        </p:grpSpPr>
        <p:sp>
          <p:nvSpPr>
            <p:cNvPr id="47" name="BBall" hidden="1"/>
            <p:cNvSpPr/>
            <p:nvPr/>
          </p:nvSpPr>
          <p:spPr>
            <a:xfrm>
              <a:off x="5721691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8" name="WhiteSpace" hidden="1"/>
            <p:cNvSpPr/>
            <p:nvPr/>
          </p:nvSpPr>
          <p:spPr>
            <a:xfrm>
              <a:off x="5856380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9" name="Letter" hidden="1"/>
            <p:cNvSpPr txBox="1"/>
            <p:nvPr/>
          </p:nvSpPr>
          <p:spPr>
            <a:xfrm>
              <a:off x="6038606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79" name="B9" hidden="1"/>
          <p:cNvGrpSpPr/>
          <p:nvPr/>
        </p:nvGrpSpPr>
        <p:grpSpPr>
          <a:xfrm>
            <a:off x="6510923" y="1991523"/>
            <a:ext cx="800574" cy="800574"/>
            <a:chOff x="6527088" y="1686037"/>
            <a:chExt cx="784366" cy="784366"/>
          </a:xfrm>
        </p:grpSpPr>
        <p:sp>
          <p:nvSpPr>
            <p:cNvPr id="51" name="BBall" hidden="1"/>
            <p:cNvSpPr/>
            <p:nvPr/>
          </p:nvSpPr>
          <p:spPr>
            <a:xfrm>
              <a:off x="6527088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2" name="WhiteSpace" hidden="1"/>
            <p:cNvSpPr/>
            <p:nvPr/>
          </p:nvSpPr>
          <p:spPr>
            <a:xfrm>
              <a:off x="6661777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9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Letter" hidden="1"/>
            <p:cNvSpPr txBox="1"/>
            <p:nvPr/>
          </p:nvSpPr>
          <p:spPr>
            <a:xfrm>
              <a:off x="6844003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78" name="B10" hidden="1"/>
          <p:cNvGrpSpPr/>
          <p:nvPr/>
        </p:nvGrpSpPr>
        <p:grpSpPr>
          <a:xfrm>
            <a:off x="7324341" y="1991523"/>
            <a:ext cx="800574" cy="800574"/>
            <a:chOff x="7332485" y="1686037"/>
            <a:chExt cx="784366" cy="784366"/>
          </a:xfrm>
        </p:grpSpPr>
        <p:sp>
          <p:nvSpPr>
            <p:cNvPr id="55" name="BBall" hidden="1"/>
            <p:cNvSpPr/>
            <p:nvPr/>
          </p:nvSpPr>
          <p:spPr>
            <a:xfrm>
              <a:off x="7332485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6" name="WhiteSpace" hidden="1"/>
            <p:cNvSpPr/>
            <p:nvPr/>
          </p:nvSpPr>
          <p:spPr>
            <a:xfrm>
              <a:off x="7467174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7" name="Letter" hidden="1"/>
            <p:cNvSpPr txBox="1"/>
            <p:nvPr/>
          </p:nvSpPr>
          <p:spPr>
            <a:xfrm>
              <a:off x="7649400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77" name="B11" hidden="1"/>
          <p:cNvGrpSpPr/>
          <p:nvPr/>
        </p:nvGrpSpPr>
        <p:grpSpPr>
          <a:xfrm>
            <a:off x="8137759" y="1991523"/>
            <a:ext cx="800574" cy="800574"/>
            <a:chOff x="8137882" y="1686037"/>
            <a:chExt cx="784366" cy="784366"/>
          </a:xfrm>
        </p:grpSpPr>
        <p:sp>
          <p:nvSpPr>
            <p:cNvPr id="59" name="BBall" hidden="1"/>
            <p:cNvSpPr/>
            <p:nvPr/>
          </p:nvSpPr>
          <p:spPr>
            <a:xfrm>
              <a:off x="8137882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60" name="WhiteSpace" hidden="1"/>
            <p:cNvSpPr/>
            <p:nvPr/>
          </p:nvSpPr>
          <p:spPr>
            <a:xfrm>
              <a:off x="8272571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61" name="Letter" hidden="1"/>
            <p:cNvSpPr txBox="1"/>
            <p:nvPr/>
          </p:nvSpPr>
          <p:spPr>
            <a:xfrm>
              <a:off x="8454797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76" name="B12" hidden="1"/>
          <p:cNvGrpSpPr/>
          <p:nvPr/>
        </p:nvGrpSpPr>
        <p:grpSpPr>
          <a:xfrm>
            <a:off x="8951177" y="1991523"/>
            <a:ext cx="800574" cy="800574"/>
            <a:chOff x="8943279" y="1686037"/>
            <a:chExt cx="784366" cy="784366"/>
          </a:xfrm>
        </p:grpSpPr>
        <p:sp>
          <p:nvSpPr>
            <p:cNvPr id="63" name="BBall" hidden="1"/>
            <p:cNvSpPr/>
            <p:nvPr/>
          </p:nvSpPr>
          <p:spPr>
            <a:xfrm>
              <a:off x="8943279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WhiteSpace" hidden="1"/>
            <p:cNvSpPr/>
            <p:nvPr/>
          </p:nvSpPr>
          <p:spPr>
            <a:xfrm>
              <a:off x="9077968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65" name="Letter" hidden="1"/>
            <p:cNvSpPr txBox="1"/>
            <p:nvPr/>
          </p:nvSpPr>
          <p:spPr>
            <a:xfrm>
              <a:off x="9260194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75" name="B13" hidden="1"/>
          <p:cNvGrpSpPr/>
          <p:nvPr/>
        </p:nvGrpSpPr>
        <p:grpSpPr>
          <a:xfrm>
            <a:off x="9764595" y="1991523"/>
            <a:ext cx="800574" cy="800574"/>
            <a:chOff x="9748676" y="1686037"/>
            <a:chExt cx="784366" cy="784366"/>
          </a:xfrm>
        </p:grpSpPr>
        <p:sp>
          <p:nvSpPr>
            <p:cNvPr id="67" name="BBall" hidden="1"/>
            <p:cNvSpPr/>
            <p:nvPr/>
          </p:nvSpPr>
          <p:spPr>
            <a:xfrm>
              <a:off x="9748676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WhiteSpace" hidden="1"/>
            <p:cNvSpPr/>
            <p:nvPr/>
          </p:nvSpPr>
          <p:spPr>
            <a:xfrm>
              <a:off x="9883365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69" name="Letter" hidden="1"/>
            <p:cNvSpPr txBox="1"/>
            <p:nvPr/>
          </p:nvSpPr>
          <p:spPr>
            <a:xfrm>
              <a:off x="10065591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7" name="B14" hidden="1"/>
          <p:cNvGrpSpPr/>
          <p:nvPr/>
        </p:nvGrpSpPr>
        <p:grpSpPr>
          <a:xfrm>
            <a:off x="10578013" y="1991523"/>
            <a:ext cx="800574" cy="800574"/>
            <a:chOff x="10554073" y="1686037"/>
            <a:chExt cx="784366" cy="784366"/>
          </a:xfrm>
        </p:grpSpPr>
        <p:sp>
          <p:nvSpPr>
            <p:cNvPr id="19" name="BBall" hidden="1"/>
            <p:cNvSpPr/>
            <p:nvPr/>
          </p:nvSpPr>
          <p:spPr>
            <a:xfrm>
              <a:off x="10554073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" name="WhiteSpace" hidden="1"/>
            <p:cNvSpPr/>
            <p:nvPr/>
          </p:nvSpPr>
          <p:spPr>
            <a:xfrm>
              <a:off x="10688762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1" name="Letter" hidden="1"/>
            <p:cNvSpPr txBox="1"/>
            <p:nvPr/>
          </p:nvSpPr>
          <p:spPr>
            <a:xfrm>
              <a:off x="10870988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88" name="B15" hidden="1"/>
          <p:cNvGrpSpPr/>
          <p:nvPr/>
        </p:nvGrpSpPr>
        <p:grpSpPr>
          <a:xfrm>
            <a:off x="11391426" y="1991523"/>
            <a:ext cx="800574" cy="800574"/>
            <a:chOff x="11359465" y="1686037"/>
            <a:chExt cx="784366" cy="784366"/>
          </a:xfrm>
        </p:grpSpPr>
        <p:sp>
          <p:nvSpPr>
            <p:cNvPr id="14" name="BBall" hidden="1"/>
            <p:cNvSpPr/>
            <p:nvPr/>
          </p:nvSpPr>
          <p:spPr>
            <a:xfrm>
              <a:off x="11359465" y="1686037"/>
              <a:ext cx="784366" cy="784366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WhiteSpace" hidden="1"/>
            <p:cNvSpPr/>
            <p:nvPr/>
          </p:nvSpPr>
          <p:spPr>
            <a:xfrm>
              <a:off x="11494154" y="1820726"/>
              <a:ext cx="514988" cy="514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6" name="Letter" hidden="1"/>
            <p:cNvSpPr txBox="1"/>
            <p:nvPr/>
          </p:nvSpPr>
          <p:spPr>
            <a:xfrm>
              <a:off x="11676380" y="1820726"/>
              <a:ext cx="150535" cy="1893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163" name="I16" hidden="1"/>
          <p:cNvGrpSpPr/>
          <p:nvPr/>
        </p:nvGrpSpPr>
        <p:grpSpPr>
          <a:xfrm>
            <a:off x="3579" y="2826588"/>
            <a:ext cx="800574" cy="800574"/>
            <a:chOff x="180084" y="2473609"/>
            <a:chExt cx="672152" cy="672152"/>
          </a:xfrm>
        </p:grpSpPr>
        <p:sp>
          <p:nvSpPr>
            <p:cNvPr id="90" name="IBall" hidden="1"/>
            <p:cNvSpPr/>
            <p:nvPr/>
          </p:nvSpPr>
          <p:spPr>
            <a:xfrm>
              <a:off x="180084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1" name="WhiteSpace" hidden="1"/>
            <p:cNvSpPr/>
            <p:nvPr/>
          </p:nvSpPr>
          <p:spPr>
            <a:xfrm>
              <a:off x="295504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92" name="Letter" hidden="1"/>
            <p:cNvSpPr txBox="1"/>
            <p:nvPr/>
          </p:nvSpPr>
          <p:spPr>
            <a:xfrm>
              <a:off x="451660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60" name="I17" hidden="1"/>
          <p:cNvGrpSpPr/>
          <p:nvPr/>
        </p:nvGrpSpPr>
        <p:grpSpPr>
          <a:xfrm>
            <a:off x="816997" y="2826588"/>
            <a:ext cx="800574" cy="800574"/>
            <a:chOff x="985481" y="2473609"/>
            <a:chExt cx="672152" cy="672152"/>
          </a:xfrm>
        </p:grpSpPr>
        <p:sp>
          <p:nvSpPr>
            <p:cNvPr id="102" name="IBall" hidden="1"/>
            <p:cNvSpPr/>
            <p:nvPr/>
          </p:nvSpPr>
          <p:spPr>
            <a:xfrm>
              <a:off x="985481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3" name="WhiteSpace" hidden="1"/>
            <p:cNvSpPr/>
            <p:nvPr/>
          </p:nvSpPr>
          <p:spPr>
            <a:xfrm>
              <a:off x="1100901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104" name="Letter" hidden="1"/>
            <p:cNvSpPr txBox="1"/>
            <p:nvPr/>
          </p:nvSpPr>
          <p:spPr>
            <a:xfrm>
              <a:off x="1257057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9" name="I18" hidden="1"/>
          <p:cNvGrpSpPr/>
          <p:nvPr/>
        </p:nvGrpSpPr>
        <p:grpSpPr>
          <a:xfrm>
            <a:off x="1630415" y="2826588"/>
            <a:ext cx="800574" cy="800574"/>
            <a:chOff x="1790878" y="2473609"/>
            <a:chExt cx="672152" cy="672152"/>
          </a:xfrm>
        </p:grpSpPr>
        <p:sp>
          <p:nvSpPr>
            <p:cNvPr id="106" name="IBall" hidden="1"/>
            <p:cNvSpPr/>
            <p:nvPr/>
          </p:nvSpPr>
          <p:spPr>
            <a:xfrm>
              <a:off x="1790878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7" name="WhiteSpace" hidden="1"/>
            <p:cNvSpPr/>
            <p:nvPr/>
          </p:nvSpPr>
          <p:spPr>
            <a:xfrm>
              <a:off x="1906298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08" name="Letter" hidden="1"/>
            <p:cNvSpPr txBox="1"/>
            <p:nvPr/>
          </p:nvSpPr>
          <p:spPr>
            <a:xfrm>
              <a:off x="2062454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8" name="I19" hidden="1"/>
          <p:cNvGrpSpPr/>
          <p:nvPr/>
        </p:nvGrpSpPr>
        <p:grpSpPr>
          <a:xfrm>
            <a:off x="2443833" y="2826588"/>
            <a:ext cx="800574" cy="800574"/>
            <a:chOff x="2596275" y="2473609"/>
            <a:chExt cx="672152" cy="672152"/>
          </a:xfrm>
        </p:grpSpPr>
        <p:sp>
          <p:nvSpPr>
            <p:cNvPr id="110" name="IBall" hidden="1"/>
            <p:cNvSpPr/>
            <p:nvPr/>
          </p:nvSpPr>
          <p:spPr>
            <a:xfrm>
              <a:off x="2596275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1" name="WhiteSpace" hidden="1"/>
            <p:cNvSpPr/>
            <p:nvPr/>
          </p:nvSpPr>
          <p:spPr>
            <a:xfrm>
              <a:off x="2711695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112" name="Letter" hidden="1"/>
            <p:cNvSpPr txBox="1"/>
            <p:nvPr/>
          </p:nvSpPr>
          <p:spPr>
            <a:xfrm>
              <a:off x="2867851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7" name="I20" hidden="1"/>
          <p:cNvGrpSpPr/>
          <p:nvPr/>
        </p:nvGrpSpPr>
        <p:grpSpPr>
          <a:xfrm>
            <a:off x="3257251" y="2826588"/>
            <a:ext cx="800574" cy="800574"/>
            <a:chOff x="3401672" y="2473609"/>
            <a:chExt cx="672152" cy="672152"/>
          </a:xfrm>
        </p:grpSpPr>
        <p:sp>
          <p:nvSpPr>
            <p:cNvPr id="114" name="IBall" hidden="1"/>
            <p:cNvSpPr/>
            <p:nvPr/>
          </p:nvSpPr>
          <p:spPr>
            <a:xfrm>
              <a:off x="3401672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5" name="WhiteSpace" hidden="1"/>
            <p:cNvSpPr/>
            <p:nvPr/>
          </p:nvSpPr>
          <p:spPr>
            <a:xfrm>
              <a:off x="3517092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16" name="Letter" hidden="1"/>
            <p:cNvSpPr txBox="1"/>
            <p:nvPr/>
          </p:nvSpPr>
          <p:spPr>
            <a:xfrm>
              <a:off x="3673248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6" name="I21" hidden="1"/>
          <p:cNvGrpSpPr/>
          <p:nvPr/>
        </p:nvGrpSpPr>
        <p:grpSpPr>
          <a:xfrm>
            <a:off x="4070669" y="2826588"/>
            <a:ext cx="800574" cy="800574"/>
            <a:chOff x="4207069" y="2473609"/>
            <a:chExt cx="672152" cy="672152"/>
          </a:xfrm>
        </p:grpSpPr>
        <p:sp>
          <p:nvSpPr>
            <p:cNvPr id="118" name="IBall" hidden="1"/>
            <p:cNvSpPr/>
            <p:nvPr/>
          </p:nvSpPr>
          <p:spPr>
            <a:xfrm>
              <a:off x="4207069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9" name="WhiteSpace" hidden="1"/>
            <p:cNvSpPr/>
            <p:nvPr/>
          </p:nvSpPr>
          <p:spPr>
            <a:xfrm>
              <a:off x="4322489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20" name="Letter" hidden="1"/>
            <p:cNvSpPr txBox="1"/>
            <p:nvPr/>
          </p:nvSpPr>
          <p:spPr>
            <a:xfrm>
              <a:off x="4478645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5" name="I22" hidden="1"/>
          <p:cNvGrpSpPr/>
          <p:nvPr/>
        </p:nvGrpSpPr>
        <p:grpSpPr>
          <a:xfrm>
            <a:off x="4884087" y="2826588"/>
            <a:ext cx="800574" cy="800574"/>
            <a:chOff x="5012466" y="2473609"/>
            <a:chExt cx="672152" cy="672152"/>
          </a:xfrm>
        </p:grpSpPr>
        <p:sp>
          <p:nvSpPr>
            <p:cNvPr id="122" name="IBall" hidden="1"/>
            <p:cNvSpPr/>
            <p:nvPr/>
          </p:nvSpPr>
          <p:spPr>
            <a:xfrm>
              <a:off x="5012466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3" name="WhiteSpace" hidden="1"/>
            <p:cNvSpPr/>
            <p:nvPr/>
          </p:nvSpPr>
          <p:spPr>
            <a:xfrm>
              <a:off x="5127886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124" name="Letter" hidden="1"/>
            <p:cNvSpPr txBox="1"/>
            <p:nvPr/>
          </p:nvSpPr>
          <p:spPr>
            <a:xfrm>
              <a:off x="5284042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4" name="I23" hidden="1"/>
          <p:cNvGrpSpPr/>
          <p:nvPr/>
        </p:nvGrpSpPr>
        <p:grpSpPr>
          <a:xfrm>
            <a:off x="5697505" y="2826588"/>
            <a:ext cx="800574" cy="800574"/>
            <a:chOff x="5817863" y="2473609"/>
            <a:chExt cx="672152" cy="672152"/>
          </a:xfrm>
        </p:grpSpPr>
        <p:sp>
          <p:nvSpPr>
            <p:cNvPr id="126" name="BBall" hidden="1"/>
            <p:cNvSpPr/>
            <p:nvPr/>
          </p:nvSpPr>
          <p:spPr>
            <a:xfrm>
              <a:off x="5817863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7" name="WhiteSpace" hidden="1"/>
            <p:cNvSpPr/>
            <p:nvPr/>
          </p:nvSpPr>
          <p:spPr>
            <a:xfrm>
              <a:off x="5933283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128" name="Letter" hidden="1"/>
            <p:cNvSpPr txBox="1"/>
            <p:nvPr/>
          </p:nvSpPr>
          <p:spPr>
            <a:xfrm>
              <a:off x="6089439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3" name="I24" hidden="1"/>
          <p:cNvGrpSpPr/>
          <p:nvPr/>
        </p:nvGrpSpPr>
        <p:grpSpPr>
          <a:xfrm>
            <a:off x="6510923" y="2826588"/>
            <a:ext cx="800574" cy="800574"/>
            <a:chOff x="6623260" y="2473609"/>
            <a:chExt cx="672152" cy="672152"/>
          </a:xfrm>
        </p:grpSpPr>
        <p:sp>
          <p:nvSpPr>
            <p:cNvPr id="130" name="IBall" hidden="1"/>
            <p:cNvSpPr/>
            <p:nvPr/>
          </p:nvSpPr>
          <p:spPr>
            <a:xfrm>
              <a:off x="6623260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31" name="WhiteSpace" hidden="1"/>
            <p:cNvSpPr/>
            <p:nvPr/>
          </p:nvSpPr>
          <p:spPr>
            <a:xfrm>
              <a:off x="6738680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132" name="Letter" hidden="1"/>
            <p:cNvSpPr txBox="1"/>
            <p:nvPr/>
          </p:nvSpPr>
          <p:spPr>
            <a:xfrm>
              <a:off x="6894836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2" name="I25" hidden="1"/>
          <p:cNvGrpSpPr/>
          <p:nvPr/>
        </p:nvGrpSpPr>
        <p:grpSpPr>
          <a:xfrm>
            <a:off x="7324341" y="2826588"/>
            <a:ext cx="800574" cy="800574"/>
            <a:chOff x="7428657" y="2473609"/>
            <a:chExt cx="672152" cy="672152"/>
          </a:xfrm>
        </p:grpSpPr>
        <p:sp>
          <p:nvSpPr>
            <p:cNvPr id="134" name="IBall" hidden="1"/>
            <p:cNvSpPr/>
            <p:nvPr/>
          </p:nvSpPr>
          <p:spPr>
            <a:xfrm>
              <a:off x="7428657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35" name="WhiteSpace" hidden="1"/>
            <p:cNvSpPr/>
            <p:nvPr/>
          </p:nvSpPr>
          <p:spPr>
            <a:xfrm>
              <a:off x="7544077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136" name="Letter" hidden="1"/>
            <p:cNvSpPr txBox="1"/>
            <p:nvPr/>
          </p:nvSpPr>
          <p:spPr>
            <a:xfrm>
              <a:off x="7700233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1" name="I26" hidden="1"/>
          <p:cNvGrpSpPr/>
          <p:nvPr/>
        </p:nvGrpSpPr>
        <p:grpSpPr>
          <a:xfrm>
            <a:off x="8137759" y="2826588"/>
            <a:ext cx="800574" cy="800574"/>
            <a:chOff x="8234054" y="2473609"/>
            <a:chExt cx="672152" cy="672152"/>
          </a:xfrm>
        </p:grpSpPr>
        <p:sp>
          <p:nvSpPr>
            <p:cNvPr id="138" name="IBall" hidden="1"/>
            <p:cNvSpPr/>
            <p:nvPr/>
          </p:nvSpPr>
          <p:spPr>
            <a:xfrm>
              <a:off x="8234054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39" name="WhiteSpace" hidden="1"/>
            <p:cNvSpPr/>
            <p:nvPr/>
          </p:nvSpPr>
          <p:spPr>
            <a:xfrm>
              <a:off x="8349474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140" name="Letter" hidden="1"/>
            <p:cNvSpPr txBox="1"/>
            <p:nvPr/>
          </p:nvSpPr>
          <p:spPr>
            <a:xfrm>
              <a:off x="8505630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50" name="I27" hidden="1"/>
          <p:cNvGrpSpPr/>
          <p:nvPr/>
        </p:nvGrpSpPr>
        <p:grpSpPr>
          <a:xfrm>
            <a:off x="8951177" y="2826588"/>
            <a:ext cx="800574" cy="800574"/>
            <a:chOff x="9039451" y="2473609"/>
            <a:chExt cx="672152" cy="672152"/>
          </a:xfrm>
        </p:grpSpPr>
        <p:sp>
          <p:nvSpPr>
            <p:cNvPr id="142" name="IBall" hidden="1"/>
            <p:cNvSpPr/>
            <p:nvPr/>
          </p:nvSpPr>
          <p:spPr>
            <a:xfrm>
              <a:off x="9039451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43" name="WhiteSpace" hidden="1"/>
            <p:cNvSpPr/>
            <p:nvPr/>
          </p:nvSpPr>
          <p:spPr>
            <a:xfrm>
              <a:off x="9154871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27</a:t>
              </a:r>
            </a:p>
          </p:txBody>
        </p:sp>
        <p:sp>
          <p:nvSpPr>
            <p:cNvPr id="144" name="Letter" hidden="1"/>
            <p:cNvSpPr txBox="1"/>
            <p:nvPr/>
          </p:nvSpPr>
          <p:spPr>
            <a:xfrm>
              <a:off x="9311027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49" name="I28" hidden="1"/>
          <p:cNvGrpSpPr/>
          <p:nvPr/>
        </p:nvGrpSpPr>
        <p:grpSpPr>
          <a:xfrm>
            <a:off x="9764595" y="2826588"/>
            <a:ext cx="800574" cy="800574"/>
            <a:chOff x="9844848" y="2473609"/>
            <a:chExt cx="672152" cy="672152"/>
          </a:xfrm>
        </p:grpSpPr>
        <p:sp>
          <p:nvSpPr>
            <p:cNvPr id="146" name="IBall" hidden="1"/>
            <p:cNvSpPr/>
            <p:nvPr/>
          </p:nvSpPr>
          <p:spPr>
            <a:xfrm>
              <a:off x="9844848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47" name="WhiteSpace" hidden="1"/>
            <p:cNvSpPr/>
            <p:nvPr/>
          </p:nvSpPr>
          <p:spPr>
            <a:xfrm>
              <a:off x="9960268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28</a:t>
              </a:r>
            </a:p>
          </p:txBody>
        </p:sp>
        <p:sp>
          <p:nvSpPr>
            <p:cNvPr id="148" name="Letter" hidden="1"/>
            <p:cNvSpPr txBox="1"/>
            <p:nvPr/>
          </p:nvSpPr>
          <p:spPr>
            <a:xfrm>
              <a:off x="10116424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61" name="I29" hidden="1"/>
          <p:cNvGrpSpPr/>
          <p:nvPr/>
        </p:nvGrpSpPr>
        <p:grpSpPr>
          <a:xfrm>
            <a:off x="10578013" y="2826588"/>
            <a:ext cx="800574" cy="800574"/>
            <a:chOff x="10650245" y="2473609"/>
            <a:chExt cx="672152" cy="672152"/>
          </a:xfrm>
        </p:grpSpPr>
        <p:sp>
          <p:nvSpPr>
            <p:cNvPr id="98" name="IBall" hidden="1"/>
            <p:cNvSpPr/>
            <p:nvPr/>
          </p:nvSpPr>
          <p:spPr>
            <a:xfrm>
              <a:off x="10650245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9" name="WhiteSpace" hidden="1"/>
            <p:cNvSpPr/>
            <p:nvPr/>
          </p:nvSpPr>
          <p:spPr>
            <a:xfrm>
              <a:off x="10765665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00" name="Letter" hidden="1"/>
            <p:cNvSpPr txBox="1"/>
            <p:nvPr/>
          </p:nvSpPr>
          <p:spPr>
            <a:xfrm>
              <a:off x="10921821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162" name="I30" hidden="1"/>
          <p:cNvGrpSpPr/>
          <p:nvPr/>
        </p:nvGrpSpPr>
        <p:grpSpPr>
          <a:xfrm>
            <a:off x="11391426" y="2826588"/>
            <a:ext cx="800574" cy="800574"/>
            <a:chOff x="11455637" y="2473609"/>
            <a:chExt cx="672152" cy="672152"/>
          </a:xfrm>
        </p:grpSpPr>
        <p:sp>
          <p:nvSpPr>
            <p:cNvPr id="94" name="IBall" hidden="1"/>
            <p:cNvSpPr/>
            <p:nvPr/>
          </p:nvSpPr>
          <p:spPr>
            <a:xfrm>
              <a:off x="11455637" y="2473609"/>
              <a:ext cx="672152" cy="6721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5" name="WhiteSpace" hidden="1"/>
            <p:cNvSpPr/>
            <p:nvPr/>
          </p:nvSpPr>
          <p:spPr>
            <a:xfrm>
              <a:off x="11571057" y="2589029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96" name="Letter" hidden="1"/>
            <p:cNvSpPr txBox="1"/>
            <p:nvPr/>
          </p:nvSpPr>
          <p:spPr>
            <a:xfrm>
              <a:off x="11727213" y="2589029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392" name="N31" hidden="1"/>
          <p:cNvGrpSpPr/>
          <p:nvPr/>
        </p:nvGrpSpPr>
        <p:grpSpPr>
          <a:xfrm>
            <a:off x="3579" y="3661653"/>
            <a:ext cx="800574" cy="800574"/>
            <a:chOff x="180084" y="3290732"/>
            <a:chExt cx="672152" cy="672152"/>
          </a:xfrm>
        </p:grpSpPr>
        <p:sp>
          <p:nvSpPr>
            <p:cNvPr id="165" name="NBall" hidden="1"/>
            <p:cNvSpPr/>
            <p:nvPr/>
          </p:nvSpPr>
          <p:spPr>
            <a:xfrm>
              <a:off x="180084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66" name="WhiteSpace" hidden="1"/>
            <p:cNvSpPr/>
            <p:nvPr/>
          </p:nvSpPr>
          <p:spPr>
            <a:xfrm>
              <a:off x="295504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167" name="Letter" hidden="1"/>
            <p:cNvSpPr txBox="1"/>
            <p:nvPr/>
          </p:nvSpPr>
          <p:spPr>
            <a:xfrm>
              <a:off x="451660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9" name="N32" hidden="1"/>
          <p:cNvGrpSpPr/>
          <p:nvPr/>
        </p:nvGrpSpPr>
        <p:grpSpPr>
          <a:xfrm>
            <a:off x="816997" y="3661653"/>
            <a:ext cx="800574" cy="800574"/>
            <a:chOff x="985481" y="3290732"/>
            <a:chExt cx="672152" cy="672152"/>
          </a:xfrm>
        </p:grpSpPr>
        <p:sp>
          <p:nvSpPr>
            <p:cNvPr id="177" name="NBall" hidden="1"/>
            <p:cNvSpPr/>
            <p:nvPr/>
          </p:nvSpPr>
          <p:spPr>
            <a:xfrm>
              <a:off x="985481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8" name="WhiteSpace" hidden="1"/>
            <p:cNvSpPr/>
            <p:nvPr/>
          </p:nvSpPr>
          <p:spPr>
            <a:xfrm>
              <a:off x="1100901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179" name="Letter" hidden="1"/>
            <p:cNvSpPr txBox="1"/>
            <p:nvPr/>
          </p:nvSpPr>
          <p:spPr>
            <a:xfrm>
              <a:off x="1257057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8" name="N33" hidden="1"/>
          <p:cNvGrpSpPr/>
          <p:nvPr/>
        </p:nvGrpSpPr>
        <p:grpSpPr>
          <a:xfrm>
            <a:off x="1630415" y="3661653"/>
            <a:ext cx="800574" cy="800574"/>
            <a:chOff x="1790878" y="3290732"/>
            <a:chExt cx="672152" cy="672152"/>
          </a:xfrm>
        </p:grpSpPr>
        <p:sp>
          <p:nvSpPr>
            <p:cNvPr id="181" name="NBall" hidden="1"/>
            <p:cNvSpPr/>
            <p:nvPr/>
          </p:nvSpPr>
          <p:spPr>
            <a:xfrm>
              <a:off x="1790878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82" name="WhiteSpace" hidden="1"/>
            <p:cNvSpPr/>
            <p:nvPr/>
          </p:nvSpPr>
          <p:spPr>
            <a:xfrm>
              <a:off x="1906298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183" name="Letter" hidden="1"/>
            <p:cNvSpPr txBox="1"/>
            <p:nvPr/>
          </p:nvSpPr>
          <p:spPr>
            <a:xfrm>
              <a:off x="2062454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7" name="N34" hidden="1"/>
          <p:cNvGrpSpPr/>
          <p:nvPr/>
        </p:nvGrpSpPr>
        <p:grpSpPr>
          <a:xfrm>
            <a:off x="2443833" y="3661653"/>
            <a:ext cx="800574" cy="800574"/>
            <a:chOff x="2596275" y="3290732"/>
            <a:chExt cx="672152" cy="672152"/>
          </a:xfrm>
        </p:grpSpPr>
        <p:sp>
          <p:nvSpPr>
            <p:cNvPr id="185" name="NBall" hidden="1"/>
            <p:cNvSpPr/>
            <p:nvPr/>
          </p:nvSpPr>
          <p:spPr>
            <a:xfrm>
              <a:off x="2596275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86" name="WhiteSpace" hidden="1"/>
            <p:cNvSpPr/>
            <p:nvPr/>
          </p:nvSpPr>
          <p:spPr>
            <a:xfrm>
              <a:off x="2711695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187" name="Letter" hidden="1"/>
            <p:cNvSpPr txBox="1"/>
            <p:nvPr/>
          </p:nvSpPr>
          <p:spPr>
            <a:xfrm>
              <a:off x="2867851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6" name="N35" hidden="1"/>
          <p:cNvGrpSpPr/>
          <p:nvPr/>
        </p:nvGrpSpPr>
        <p:grpSpPr>
          <a:xfrm>
            <a:off x="3257251" y="3661653"/>
            <a:ext cx="800574" cy="800574"/>
            <a:chOff x="3401672" y="3290732"/>
            <a:chExt cx="672152" cy="672152"/>
          </a:xfrm>
        </p:grpSpPr>
        <p:sp>
          <p:nvSpPr>
            <p:cNvPr id="189" name="NBall" hidden="1"/>
            <p:cNvSpPr/>
            <p:nvPr/>
          </p:nvSpPr>
          <p:spPr>
            <a:xfrm>
              <a:off x="3401672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90" name="WhiteSpace" hidden="1"/>
            <p:cNvSpPr/>
            <p:nvPr/>
          </p:nvSpPr>
          <p:spPr>
            <a:xfrm>
              <a:off x="3517092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191" name="Letter" hidden="1"/>
            <p:cNvSpPr txBox="1"/>
            <p:nvPr/>
          </p:nvSpPr>
          <p:spPr>
            <a:xfrm>
              <a:off x="3673248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5" name="N36" hidden="1"/>
          <p:cNvGrpSpPr/>
          <p:nvPr/>
        </p:nvGrpSpPr>
        <p:grpSpPr>
          <a:xfrm>
            <a:off x="4070669" y="3661653"/>
            <a:ext cx="800574" cy="800574"/>
            <a:chOff x="4207069" y="3290732"/>
            <a:chExt cx="672152" cy="672152"/>
          </a:xfrm>
        </p:grpSpPr>
        <p:sp>
          <p:nvSpPr>
            <p:cNvPr id="193" name="NBall" hidden="1"/>
            <p:cNvSpPr/>
            <p:nvPr/>
          </p:nvSpPr>
          <p:spPr>
            <a:xfrm>
              <a:off x="4207069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94" name="WhiteSpace" hidden="1"/>
            <p:cNvSpPr/>
            <p:nvPr/>
          </p:nvSpPr>
          <p:spPr>
            <a:xfrm>
              <a:off x="4322489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195" name="Letter" hidden="1"/>
            <p:cNvSpPr txBox="1"/>
            <p:nvPr/>
          </p:nvSpPr>
          <p:spPr>
            <a:xfrm>
              <a:off x="4478645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4" name="N37" hidden="1"/>
          <p:cNvGrpSpPr/>
          <p:nvPr/>
        </p:nvGrpSpPr>
        <p:grpSpPr>
          <a:xfrm>
            <a:off x="4884087" y="3661653"/>
            <a:ext cx="800574" cy="800574"/>
            <a:chOff x="5012466" y="3290732"/>
            <a:chExt cx="672152" cy="672152"/>
          </a:xfrm>
        </p:grpSpPr>
        <p:sp>
          <p:nvSpPr>
            <p:cNvPr id="197" name="NBall" hidden="1"/>
            <p:cNvSpPr/>
            <p:nvPr/>
          </p:nvSpPr>
          <p:spPr>
            <a:xfrm>
              <a:off x="5012466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98" name="WhiteSpace" hidden="1"/>
            <p:cNvSpPr/>
            <p:nvPr/>
          </p:nvSpPr>
          <p:spPr>
            <a:xfrm>
              <a:off x="5127886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37</a:t>
              </a:r>
            </a:p>
          </p:txBody>
        </p:sp>
        <p:sp>
          <p:nvSpPr>
            <p:cNvPr id="199" name="Letter" hidden="1"/>
            <p:cNvSpPr txBox="1"/>
            <p:nvPr/>
          </p:nvSpPr>
          <p:spPr>
            <a:xfrm>
              <a:off x="5284042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3" name="N38" hidden="1"/>
          <p:cNvGrpSpPr/>
          <p:nvPr/>
        </p:nvGrpSpPr>
        <p:grpSpPr>
          <a:xfrm>
            <a:off x="5697505" y="3661653"/>
            <a:ext cx="800574" cy="800574"/>
            <a:chOff x="5817863" y="3290732"/>
            <a:chExt cx="672152" cy="672152"/>
          </a:xfrm>
        </p:grpSpPr>
        <p:sp>
          <p:nvSpPr>
            <p:cNvPr id="201" name="NBall" hidden="1"/>
            <p:cNvSpPr/>
            <p:nvPr/>
          </p:nvSpPr>
          <p:spPr>
            <a:xfrm>
              <a:off x="5817863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2" name="WhiteSpace" hidden="1"/>
            <p:cNvSpPr/>
            <p:nvPr/>
          </p:nvSpPr>
          <p:spPr>
            <a:xfrm>
              <a:off x="5933283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203" name="Letter" hidden="1"/>
            <p:cNvSpPr txBox="1"/>
            <p:nvPr/>
          </p:nvSpPr>
          <p:spPr>
            <a:xfrm>
              <a:off x="6089439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2" name="N39" hidden="1"/>
          <p:cNvGrpSpPr/>
          <p:nvPr/>
        </p:nvGrpSpPr>
        <p:grpSpPr>
          <a:xfrm>
            <a:off x="6510923" y="3661653"/>
            <a:ext cx="800574" cy="800574"/>
            <a:chOff x="6623260" y="3290732"/>
            <a:chExt cx="672152" cy="672152"/>
          </a:xfrm>
        </p:grpSpPr>
        <p:sp>
          <p:nvSpPr>
            <p:cNvPr id="205" name="NBall" hidden="1"/>
            <p:cNvSpPr/>
            <p:nvPr/>
          </p:nvSpPr>
          <p:spPr>
            <a:xfrm>
              <a:off x="6623260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6" name="WhiteSpace" hidden="1"/>
            <p:cNvSpPr/>
            <p:nvPr/>
          </p:nvSpPr>
          <p:spPr>
            <a:xfrm>
              <a:off x="6738680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39</a:t>
              </a:r>
            </a:p>
          </p:txBody>
        </p:sp>
        <p:sp>
          <p:nvSpPr>
            <p:cNvPr id="207" name="Letter" hidden="1"/>
            <p:cNvSpPr txBox="1"/>
            <p:nvPr/>
          </p:nvSpPr>
          <p:spPr>
            <a:xfrm>
              <a:off x="6894836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1" name="N40" hidden="1"/>
          <p:cNvGrpSpPr/>
          <p:nvPr/>
        </p:nvGrpSpPr>
        <p:grpSpPr>
          <a:xfrm>
            <a:off x="7324341" y="3661653"/>
            <a:ext cx="800574" cy="800574"/>
            <a:chOff x="7428657" y="3290732"/>
            <a:chExt cx="672152" cy="672152"/>
          </a:xfrm>
        </p:grpSpPr>
        <p:sp>
          <p:nvSpPr>
            <p:cNvPr id="209" name="NBall" hidden="1"/>
            <p:cNvSpPr/>
            <p:nvPr/>
          </p:nvSpPr>
          <p:spPr>
            <a:xfrm>
              <a:off x="7428657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0" name="WhiteSpace" hidden="1"/>
            <p:cNvSpPr/>
            <p:nvPr/>
          </p:nvSpPr>
          <p:spPr>
            <a:xfrm>
              <a:off x="7544077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11" name="Letter" hidden="1"/>
            <p:cNvSpPr txBox="1"/>
            <p:nvPr/>
          </p:nvSpPr>
          <p:spPr>
            <a:xfrm>
              <a:off x="7700233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80" name="N41" hidden="1"/>
          <p:cNvGrpSpPr/>
          <p:nvPr/>
        </p:nvGrpSpPr>
        <p:grpSpPr>
          <a:xfrm>
            <a:off x="8137759" y="3661653"/>
            <a:ext cx="800574" cy="800574"/>
            <a:chOff x="8234054" y="3290732"/>
            <a:chExt cx="672152" cy="672152"/>
          </a:xfrm>
        </p:grpSpPr>
        <p:sp>
          <p:nvSpPr>
            <p:cNvPr id="213" name="NBall" hidden="1"/>
            <p:cNvSpPr/>
            <p:nvPr/>
          </p:nvSpPr>
          <p:spPr>
            <a:xfrm>
              <a:off x="8234054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4" name="WhiteSpace" hidden="1"/>
            <p:cNvSpPr/>
            <p:nvPr/>
          </p:nvSpPr>
          <p:spPr>
            <a:xfrm>
              <a:off x="8349474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215" name="Letter" hidden="1"/>
            <p:cNvSpPr txBox="1"/>
            <p:nvPr/>
          </p:nvSpPr>
          <p:spPr>
            <a:xfrm>
              <a:off x="8505630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79" name="N42" hidden="1"/>
          <p:cNvGrpSpPr/>
          <p:nvPr/>
        </p:nvGrpSpPr>
        <p:grpSpPr>
          <a:xfrm>
            <a:off x="8951177" y="3661653"/>
            <a:ext cx="800574" cy="800574"/>
            <a:chOff x="9039451" y="3290732"/>
            <a:chExt cx="672152" cy="672152"/>
          </a:xfrm>
        </p:grpSpPr>
        <p:sp>
          <p:nvSpPr>
            <p:cNvPr id="217" name="NBall" hidden="1"/>
            <p:cNvSpPr/>
            <p:nvPr/>
          </p:nvSpPr>
          <p:spPr>
            <a:xfrm>
              <a:off x="9039451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8" name="WhiteSpace" hidden="1"/>
            <p:cNvSpPr/>
            <p:nvPr/>
          </p:nvSpPr>
          <p:spPr>
            <a:xfrm>
              <a:off x="9154871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219" name="Letter" hidden="1"/>
            <p:cNvSpPr txBox="1"/>
            <p:nvPr/>
          </p:nvSpPr>
          <p:spPr>
            <a:xfrm>
              <a:off x="9311027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78" name="N43" hidden="1"/>
          <p:cNvGrpSpPr/>
          <p:nvPr/>
        </p:nvGrpSpPr>
        <p:grpSpPr>
          <a:xfrm>
            <a:off x="9764595" y="3661653"/>
            <a:ext cx="800574" cy="800574"/>
            <a:chOff x="9844848" y="3290732"/>
            <a:chExt cx="672152" cy="672152"/>
          </a:xfrm>
        </p:grpSpPr>
        <p:sp>
          <p:nvSpPr>
            <p:cNvPr id="221" name="NBall" hidden="1"/>
            <p:cNvSpPr/>
            <p:nvPr/>
          </p:nvSpPr>
          <p:spPr>
            <a:xfrm>
              <a:off x="9844848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22" name="WhiteSpace" hidden="1"/>
            <p:cNvSpPr/>
            <p:nvPr/>
          </p:nvSpPr>
          <p:spPr>
            <a:xfrm>
              <a:off x="9960268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43</a:t>
              </a:r>
            </a:p>
          </p:txBody>
        </p:sp>
        <p:sp>
          <p:nvSpPr>
            <p:cNvPr id="223" name="Letter" hidden="1"/>
            <p:cNvSpPr txBox="1"/>
            <p:nvPr/>
          </p:nvSpPr>
          <p:spPr>
            <a:xfrm>
              <a:off x="10116424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90" name="N44" hidden="1"/>
          <p:cNvGrpSpPr/>
          <p:nvPr/>
        </p:nvGrpSpPr>
        <p:grpSpPr>
          <a:xfrm>
            <a:off x="10578013" y="3661653"/>
            <a:ext cx="800574" cy="800574"/>
            <a:chOff x="10650245" y="3290732"/>
            <a:chExt cx="672152" cy="672152"/>
          </a:xfrm>
        </p:grpSpPr>
        <p:sp>
          <p:nvSpPr>
            <p:cNvPr id="173" name="NBall" hidden="1"/>
            <p:cNvSpPr/>
            <p:nvPr/>
          </p:nvSpPr>
          <p:spPr>
            <a:xfrm>
              <a:off x="10650245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4" name="WhiteSpace" hidden="1"/>
            <p:cNvSpPr/>
            <p:nvPr/>
          </p:nvSpPr>
          <p:spPr>
            <a:xfrm>
              <a:off x="10765665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44</a:t>
              </a:r>
            </a:p>
          </p:txBody>
        </p:sp>
        <p:sp>
          <p:nvSpPr>
            <p:cNvPr id="175" name="Letter" hidden="1"/>
            <p:cNvSpPr txBox="1"/>
            <p:nvPr/>
          </p:nvSpPr>
          <p:spPr>
            <a:xfrm>
              <a:off x="10921821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91" name="N45" hidden="1"/>
          <p:cNvGrpSpPr/>
          <p:nvPr/>
        </p:nvGrpSpPr>
        <p:grpSpPr>
          <a:xfrm>
            <a:off x="11391426" y="3661653"/>
            <a:ext cx="800574" cy="800574"/>
            <a:chOff x="11455637" y="3290732"/>
            <a:chExt cx="672152" cy="672152"/>
          </a:xfrm>
        </p:grpSpPr>
        <p:sp>
          <p:nvSpPr>
            <p:cNvPr id="169" name="NBall" hidden="1"/>
            <p:cNvSpPr/>
            <p:nvPr/>
          </p:nvSpPr>
          <p:spPr>
            <a:xfrm>
              <a:off x="11455637" y="3290732"/>
              <a:ext cx="672152" cy="67215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0" name="WhiteSpace" hidden="1"/>
            <p:cNvSpPr/>
            <p:nvPr/>
          </p:nvSpPr>
          <p:spPr>
            <a:xfrm>
              <a:off x="11571057" y="3406152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171" name="Letter" hidden="1"/>
            <p:cNvSpPr txBox="1"/>
            <p:nvPr/>
          </p:nvSpPr>
          <p:spPr>
            <a:xfrm>
              <a:off x="11727213" y="3406152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grpSp>
        <p:nvGrpSpPr>
          <p:cNvPr id="377" name="G46" hidden="1"/>
          <p:cNvGrpSpPr/>
          <p:nvPr/>
        </p:nvGrpSpPr>
        <p:grpSpPr>
          <a:xfrm>
            <a:off x="3579" y="4496718"/>
            <a:ext cx="800574" cy="800574"/>
            <a:chOff x="180084" y="4078304"/>
            <a:chExt cx="672152" cy="672152"/>
          </a:xfrm>
        </p:grpSpPr>
        <p:sp>
          <p:nvSpPr>
            <p:cNvPr id="225" name="GBall" hidden="1"/>
            <p:cNvSpPr/>
            <p:nvPr/>
          </p:nvSpPr>
          <p:spPr>
            <a:xfrm>
              <a:off x="180084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26" name="WhiteSpace" hidden="1"/>
            <p:cNvSpPr/>
            <p:nvPr/>
          </p:nvSpPr>
          <p:spPr>
            <a:xfrm>
              <a:off x="295504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46</a:t>
              </a:r>
            </a:p>
          </p:txBody>
        </p:sp>
        <p:sp>
          <p:nvSpPr>
            <p:cNvPr id="227" name="Letter" hidden="1"/>
            <p:cNvSpPr txBox="1"/>
            <p:nvPr/>
          </p:nvSpPr>
          <p:spPr>
            <a:xfrm>
              <a:off x="451660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4" name="G47" hidden="1"/>
          <p:cNvGrpSpPr/>
          <p:nvPr/>
        </p:nvGrpSpPr>
        <p:grpSpPr>
          <a:xfrm>
            <a:off x="816997" y="4496718"/>
            <a:ext cx="800574" cy="800574"/>
            <a:chOff x="985481" y="4078304"/>
            <a:chExt cx="672152" cy="672152"/>
          </a:xfrm>
        </p:grpSpPr>
        <p:sp>
          <p:nvSpPr>
            <p:cNvPr id="237" name="GBall" hidden="1"/>
            <p:cNvSpPr/>
            <p:nvPr/>
          </p:nvSpPr>
          <p:spPr>
            <a:xfrm>
              <a:off x="985481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38" name="WhiteSpace" hidden="1"/>
            <p:cNvSpPr/>
            <p:nvPr/>
          </p:nvSpPr>
          <p:spPr>
            <a:xfrm>
              <a:off x="1100901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47</a:t>
              </a:r>
            </a:p>
          </p:txBody>
        </p:sp>
        <p:sp>
          <p:nvSpPr>
            <p:cNvPr id="239" name="Letter" hidden="1"/>
            <p:cNvSpPr txBox="1"/>
            <p:nvPr/>
          </p:nvSpPr>
          <p:spPr>
            <a:xfrm>
              <a:off x="1257057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3" name="G48" hidden="1"/>
          <p:cNvGrpSpPr/>
          <p:nvPr/>
        </p:nvGrpSpPr>
        <p:grpSpPr>
          <a:xfrm>
            <a:off x="1630415" y="4496718"/>
            <a:ext cx="800574" cy="800574"/>
            <a:chOff x="1790878" y="4078304"/>
            <a:chExt cx="672152" cy="672152"/>
          </a:xfrm>
        </p:grpSpPr>
        <p:sp>
          <p:nvSpPr>
            <p:cNvPr id="241" name="GBall" hidden="1"/>
            <p:cNvSpPr/>
            <p:nvPr/>
          </p:nvSpPr>
          <p:spPr>
            <a:xfrm>
              <a:off x="1790878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42" name="WhiteSpace" hidden="1"/>
            <p:cNvSpPr/>
            <p:nvPr/>
          </p:nvSpPr>
          <p:spPr>
            <a:xfrm>
              <a:off x="1906298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48</a:t>
              </a:r>
            </a:p>
          </p:txBody>
        </p:sp>
        <p:sp>
          <p:nvSpPr>
            <p:cNvPr id="243" name="Letter" hidden="1"/>
            <p:cNvSpPr txBox="1"/>
            <p:nvPr/>
          </p:nvSpPr>
          <p:spPr>
            <a:xfrm>
              <a:off x="2062454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2" name="G49" hidden="1"/>
          <p:cNvGrpSpPr/>
          <p:nvPr/>
        </p:nvGrpSpPr>
        <p:grpSpPr>
          <a:xfrm>
            <a:off x="2443833" y="4496718"/>
            <a:ext cx="800574" cy="800574"/>
            <a:chOff x="2596275" y="4078304"/>
            <a:chExt cx="672152" cy="672152"/>
          </a:xfrm>
        </p:grpSpPr>
        <p:sp>
          <p:nvSpPr>
            <p:cNvPr id="245" name="GBall" hidden="1"/>
            <p:cNvSpPr/>
            <p:nvPr/>
          </p:nvSpPr>
          <p:spPr>
            <a:xfrm>
              <a:off x="2596275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46" name="WhiteSpace" hidden="1"/>
            <p:cNvSpPr/>
            <p:nvPr/>
          </p:nvSpPr>
          <p:spPr>
            <a:xfrm>
              <a:off x="2711695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49</a:t>
              </a:r>
            </a:p>
          </p:txBody>
        </p:sp>
        <p:sp>
          <p:nvSpPr>
            <p:cNvPr id="247" name="Letter" hidden="1"/>
            <p:cNvSpPr txBox="1"/>
            <p:nvPr/>
          </p:nvSpPr>
          <p:spPr>
            <a:xfrm>
              <a:off x="2867851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1" name="G50" hidden="1"/>
          <p:cNvGrpSpPr/>
          <p:nvPr/>
        </p:nvGrpSpPr>
        <p:grpSpPr>
          <a:xfrm>
            <a:off x="3257251" y="4496718"/>
            <a:ext cx="800574" cy="800574"/>
            <a:chOff x="3401672" y="4078304"/>
            <a:chExt cx="672152" cy="672152"/>
          </a:xfrm>
        </p:grpSpPr>
        <p:sp>
          <p:nvSpPr>
            <p:cNvPr id="249" name="GBall" hidden="1"/>
            <p:cNvSpPr/>
            <p:nvPr/>
          </p:nvSpPr>
          <p:spPr>
            <a:xfrm>
              <a:off x="3401672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50" name="WhiteSpace" hidden="1"/>
            <p:cNvSpPr/>
            <p:nvPr/>
          </p:nvSpPr>
          <p:spPr>
            <a:xfrm>
              <a:off x="3517092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51" name="Letter" hidden="1"/>
            <p:cNvSpPr txBox="1"/>
            <p:nvPr/>
          </p:nvSpPr>
          <p:spPr>
            <a:xfrm>
              <a:off x="3673248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0" name="G51" hidden="1"/>
          <p:cNvGrpSpPr/>
          <p:nvPr/>
        </p:nvGrpSpPr>
        <p:grpSpPr>
          <a:xfrm>
            <a:off x="4070669" y="4496718"/>
            <a:ext cx="800574" cy="800574"/>
            <a:chOff x="4207069" y="4078304"/>
            <a:chExt cx="672152" cy="672152"/>
          </a:xfrm>
        </p:grpSpPr>
        <p:sp>
          <p:nvSpPr>
            <p:cNvPr id="253" name="GBall" hidden="1"/>
            <p:cNvSpPr/>
            <p:nvPr/>
          </p:nvSpPr>
          <p:spPr>
            <a:xfrm>
              <a:off x="4207069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54" name="WhiteSpace" hidden="1"/>
            <p:cNvSpPr/>
            <p:nvPr/>
          </p:nvSpPr>
          <p:spPr>
            <a:xfrm>
              <a:off x="4322489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51</a:t>
              </a:r>
            </a:p>
          </p:txBody>
        </p:sp>
        <p:sp>
          <p:nvSpPr>
            <p:cNvPr id="255" name="Letter" hidden="1"/>
            <p:cNvSpPr txBox="1"/>
            <p:nvPr/>
          </p:nvSpPr>
          <p:spPr>
            <a:xfrm>
              <a:off x="4478645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9" name="G52" hidden="1"/>
          <p:cNvGrpSpPr/>
          <p:nvPr/>
        </p:nvGrpSpPr>
        <p:grpSpPr>
          <a:xfrm>
            <a:off x="4884087" y="4496718"/>
            <a:ext cx="800574" cy="800574"/>
            <a:chOff x="5012466" y="4078304"/>
            <a:chExt cx="672152" cy="672152"/>
          </a:xfrm>
        </p:grpSpPr>
        <p:sp>
          <p:nvSpPr>
            <p:cNvPr id="257" name="GBall" hidden="1"/>
            <p:cNvSpPr/>
            <p:nvPr/>
          </p:nvSpPr>
          <p:spPr>
            <a:xfrm>
              <a:off x="5012466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58" name="WhiteSpace" hidden="1"/>
            <p:cNvSpPr/>
            <p:nvPr/>
          </p:nvSpPr>
          <p:spPr>
            <a:xfrm>
              <a:off x="5127886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52</a:t>
              </a:r>
            </a:p>
          </p:txBody>
        </p:sp>
        <p:sp>
          <p:nvSpPr>
            <p:cNvPr id="259" name="Letter" hidden="1"/>
            <p:cNvSpPr txBox="1"/>
            <p:nvPr/>
          </p:nvSpPr>
          <p:spPr>
            <a:xfrm>
              <a:off x="5284042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8" name="G53" hidden="1"/>
          <p:cNvGrpSpPr/>
          <p:nvPr/>
        </p:nvGrpSpPr>
        <p:grpSpPr>
          <a:xfrm>
            <a:off x="5697505" y="4496718"/>
            <a:ext cx="800574" cy="800574"/>
            <a:chOff x="5817863" y="4078304"/>
            <a:chExt cx="672152" cy="672152"/>
          </a:xfrm>
        </p:grpSpPr>
        <p:sp>
          <p:nvSpPr>
            <p:cNvPr id="261" name="GBall" hidden="1"/>
            <p:cNvSpPr/>
            <p:nvPr/>
          </p:nvSpPr>
          <p:spPr>
            <a:xfrm>
              <a:off x="5817863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62" name="WhiteSpace" hidden="1"/>
            <p:cNvSpPr/>
            <p:nvPr/>
          </p:nvSpPr>
          <p:spPr>
            <a:xfrm>
              <a:off x="5933283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53</a:t>
              </a:r>
            </a:p>
          </p:txBody>
        </p:sp>
        <p:sp>
          <p:nvSpPr>
            <p:cNvPr id="263" name="Letter" hidden="1"/>
            <p:cNvSpPr txBox="1"/>
            <p:nvPr/>
          </p:nvSpPr>
          <p:spPr>
            <a:xfrm>
              <a:off x="6089439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7" name="G54" hidden="1"/>
          <p:cNvGrpSpPr/>
          <p:nvPr/>
        </p:nvGrpSpPr>
        <p:grpSpPr>
          <a:xfrm>
            <a:off x="6510923" y="4496718"/>
            <a:ext cx="800574" cy="800574"/>
            <a:chOff x="6623260" y="4078304"/>
            <a:chExt cx="672152" cy="672152"/>
          </a:xfrm>
        </p:grpSpPr>
        <p:sp>
          <p:nvSpPr>
            <p:cNvPr id="265" name="GBall" hidden="1"/>
            <p:cNvSpPr/>
            <p:nvPr/>
          </p:nvSpPr>
          <p:spPr>
            <a:xfrm>
              <a:off x="6623260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66" name="WhiteSpace" hidden="1"/>
            <p:cNvSpPr/>
            <p:nvPr/>
          </p:nvSpPr>
          <p:spPr>
            <a:xfrm>
              <a:off x="6738680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54</a:t>
              </a:r>
            </a:p>
          </p:txBody>
        </p:sp>
        <p:sp>
          <p:nvSpPr>
            <p:cNvPr id="267" name="Letter" hidden="1"/>
            <p:cNvSpPr txBox="1"/>
            <p:nvPr/>
          </p:nvSpPr>
          <p:spPr>
            <a:xfrm>
              <a:off x="6894836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6" name="G55" hidden="1"/>
          <p:cNvGrpSpPr/>
          <p:nvPr/>
        </p:nvGrpSpPr>
        <p:grpSpPr>
          <a:xfrm>
            <a:off x="7324341" y="4496718"/>
            <a:ext cx="800574" cy="800574"/>
            <a:chOff x="7428657" y="4078304"/>
            <a:chExt cx="672152" cy="672152"/>
          </a:xfrm>
        </p:grpSpPr>
        <p:sp>
          <p:nvSpPr>
            <p:cNvPr id="269" name="GBall" hidden="1"/>
            <p:cNvSpPr/>
            <p:nvPr/>
          </p:nvSpPr>
          <p:spPr>
            <a:xfrm>
              <a:off x="7428657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70" name="WhiteSpace" hidden="1"/>
            <p:cNvSpPr/>
            <p:nvPr/>
          </p:nvSpPr>
          <p:spPr>
            <a:xfrm>
              <a:off x="7544077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55</a:t>
              </a:r>
            </a:p>
          </p:txBody>
        </p:sp>
        <p:sp>
          <p:nvSpPr>
            <p:cNvPr id="271" name="Letter" hidden="1"/>
            <p:cNvSpPr txBox="1"/>
            <p:nvPr/>
          </p:nvSpPr>
          <p:spPr>
            <a:xfrm>
              <a:off x="7700233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5" name="G56" hidden="1"/>
          <p:cNvGrpSpPr/>
          <p:nvPr/>
        </p:nvGrpSpPr>
        <p:grpSpPr>
          <a:xfrm>
            <a:off x="8137759" y="4496718"/>
            <a:ext cx="800574" cy="800574"/>
            <a:chOff x="8234054" y="4078304"/>
            <a:chExt cx="672152" cy="672152"/>
          </a:xfrm>
        </p:grpSpPr>
        <p:sp>
          <p:nvSpPr>
            <p:cNvPr id="273" name="GBall" hidden="1"/>
            <p:cNvSpPr/>
            <p:nvPr/>
          </p:nvSpPr>
          <p:spPr>
            <a:xfrm>
              <a:off x="8234054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74" name="WhiteSpace" hidden="1"/>
            <p:cNvSpPr/>
            <p:nvPr/>
          </p:nvSpPr>
          <p:spPr>
            <a:xfrm>
              <a:off x="8349474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275" name="Letter" hidden="1"/>
            <p:cNvSpPr txBox="1"/>
            <p:nvPr/>
          </p:nvSpPr>
          <p:spPr>
            <a:xfrm>
              <a:off x="8505630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4" name="G57" hidden="1"/>
          <p:cNvGrpSpPr/>
          <p:nvPr/>
        </p:nvGrpSpPr>
        <p:grpSpPr>
          <a:xfrm>
            <a:off x="8951177" y="4496718"/>
            <a:ext cx="800574" cy="800574"/>
            <a:chOff x="9039451" y="4078304"/>
            <a:chExt cx="672152" cy="672152"/>
          </a:xfrm>
        </p:grpSpPr>
        <p:sp>
          <p:nvSpPr>
            <p:cNvPr id="277" name="GBall" hidden="1"/>
            <p:cNvSpPr/>
            <p:nvPr/>
          </p:nvSpPr>
          <p:spPr>
            <a:xfrm>
              <a:off x="9039451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78" name="WhiteSpace" hidden="1"/>
            <p:cNvSpPr/>
            <p:nvPr/>
          </p:nvSpPr>
          <p:spPr>
            <a:xfrm>
              <a:off x="9154871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57</a:t>
              </a:r>
            </a:p>
          </p:txBody>
        </p:sp>
        <p:sp>
          <p:nvSpPr>
            <p:cNvPr id="279" name="Letter" hidden="1"/>
            <p:cNvSpPr txBox="1"/>
            <p:nvPr/>
          </p:nvSpPr>
          <p:spPr>
            <a:xfrm>
              <a:off x="9311027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3" name="G58" hidden="1"/>
          <p:cNvGrpSpPr/>
          <p:nvPr/>
        </p:nvGrpSpPr>
        <p:grpSpPr>
          <a:xfrm>
            <a:off x="9764595" y="4496718"/>
            <a:ext cx="800574" cy="800574"/>
            <a:chOff x="9844848" y="4078304"/>
            <a:chExt cx="672152" cy="672152"/>
          </a:xfrm>
        </p:grpSpPr>
        <p:sp>
          <p:nvSpPr>
            <p:cNvPr id="281" name="GBall" hidden="1"/>
            <p:cNvSpPr/>
            <p:nvPr/>
          </p:nvSpPr>
          <p:spPr>
            <a:xfrm>
              <a:off x="9844848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82" name="WhiteSpace" hidden="1"/>
            <p:cNvSpPr/>
            <p:nvPr/>
          </p:nvSpPr>
          <p:spPr>
            <a:xfrm>
              <a:off x="9960268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58</a:t>
              </a:r>
            </a:p>
          </p:txBody>
        </p:sp>
        <p:sp>
          <p:nvSpPr>
            <p:cNvPr id="283" name="Letter" hidden="1"/>
            <p:cNvSpPr txBox="1"/>
            <p:nvPr/>
          </p:nvSpPr>
          <p:spPr>
            <a:xfrm>
              <a:off x="10116424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5" name="G59" hidden="1"/>
          <p:cNvGrpSpPr/>
          <p:nvPr/>
        </p:nvGrpSpPr>
        <p:grpSpPr>
          <a:xfrm>
            <a:off x="10578013" y="4496718"/>
            <a:ext cx="800574" cy="800574"/>
            <a:chOff x="10650245" y="4078304"/>
            <a:chExt cx="672152" cy="672152"/>
          </a:xfrm>
        </p:grpSpPr>
        <p:sp>
          <p:nvSpPr>
            <p:cNvPr id="233" name="GBall" hidden="1"/>
            <p:cNvSpPr/>
            <p:nvPr/>
          </p:nvSpPr>
          <p:spPr>
            <a:xfrm>
              <a:off x="10650245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34" name="WhiteSpace" hidden="1"/>
            <p:cNvSpPr/>
            <p:nvPr/>
          </p:nvSpPr>
          <p:spPr>
            <a:xfrm>
              <a:off x="10765665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59</a:t>
              </a:r>
            </a:p>
          </p:txBody>
        </p:sp>
        <p:sp>
          <p:nvSpPr>
            <p:cNvPr id="235" name="Letter" hidden="1"/>
            <p:cNvSpPr txBox="1"/>
            <p:nvPr/>
          </p:nvSpPr>
          <p:spPr>
            <a:xfrm>
              <a:off x="10921821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76" name="G60" hidden="1"/>
          <p:cNvGrpSpPr/>
          <p:nvPr/>
        </p:nvGrpSpPr>
        <p:grpSpPr>
          <a:xfrm>
            <a:off x="11391426" y="4496718"/>
            <a:ext cx="800574" cy="800574"/>
            <a:chOff x="11455637" y="4078304"/>
            <a:chExt cx="672152" cy="672152"/>
          </a:xfrm>
        </p:grpSpPr>
        <p:sp>
          <p:nvSpPr>
            <p:cNvPr id="229" name="GBall" hidden="1"/>
            <p:cNvSpPr/>
            <p:nvPr/>
          </p:nvSpPr>
          <p:spPr>
            <a:xfrm>
              <a:off x="11455637" y="4078304"/>
              <a:ext cx="672152" cy="6721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30" name="WhiteSpace" hidden="1"/>
            <p:cNvSpPr/>
            <p:nvPr/>
          </p:nvSpPr>
          <p:spPr>
            <a:xfrm>
              <a:off x="11571057" y="4193724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31" name="Letter" hidden="1"/>
            <p:cNvSpPr txBox="1"/>
            <p:nvPr/>
          </p:nvSpPr>
          <p:spPr>
            <a:xfrm>
              <a:off x="11727213" y="4193724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62" name="O61" hidden="1"/>
          <p:cNvGrpSpPr/>
          <p:nvPr/>
        </p:nvGrpSpPr>
        <p:grpSpPr>
          <a:xfrm>
            <a:off x="3579" y="5331782"/>
            <a:ext cx="800574" cy="800574"/>
            <a:chOff x="180084" y="4865876"/>
            <a:chExt cx="672152" cy="672152"/>
          </a:xfrm>
        </p:grpSpPr>
        <p:sp>
          <p:nvSpPr>
            <p:cNvPr id="285" name="OBall" hidden="1"/>
            <p:cNvSpPr/>
            <p:nvPr/>
          </p:nvSpPr>
          <p:spPr>
            <a:xfrm>
              <a:off x="180084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86" name="WhiteSpace" hidden="1"/>
            <p:cNvSpPr/>
            <p:nvPr/>
          </p:nvSpPr>
          <p:spPr>
            <a:xfrm>
              <a:off x="295504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61</a:t>
              </a:r>
            </a:p>
          </p:txBody>
        </p:sp>
        <p:sp>
          <p:nvSpPr>
            <p:cNvPr id="287" name="Letter" hidden="1"/>
            <p:cNvSpPr txBox="1"/>
            <p:nvPr/>
          </p:nvSpPr>
          <p:spPr>
            <a:xfrm>
              <a:off x="451660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9" name="O62" hidden="1"/>
          <p:cNvGrpSpPr/>
          <p:nvPr/>
        </p:nvGrpSpPr>
        <p:grpSpPr>
          <a:xfrm>
            <a:off x="816997" y="5331782"/>
            <a:ext cx="800574" cy="800574"/>
            <a:chOff x="985481" y="4865876"/>
            <a:chExt cx="672152" cy="672152"/>
          </a:xfrm>
        </p:grpSpPr>
        <p:sp>
          <p:nvSpPr>
            <p:cNvPr id="297" name="OBall" hidden="1"/>
            <p:cNvSpPr/>
            <p:nvPr/>
          </p:nvSpPr>
          <p:spPr>
            <a:xfrm>
              <a:off x="985481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98" name="WhiteSpace" hidden="1"/>
            <p:cNvSpPr/>
            <p:nvPr/>
          </p:nvSpPr>
          <p:spPr>
            <a:xfrm>
              <a:off x="1100901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62</a:t>
              </a:r>
            </a:p>
          </p:txBody>
        </p:sp>
        <p:sp>
          <p:nvSpPr>
            <p:cNvPr id="299" name="Letter" hidden="1"/>
            <p:cNvSpPr txBox="1"/>
            <p:nvPr/>
          </p:nvSpPr>
          <p:spPr>
            <a:xfrm>
              <a:off x="1257057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8" name="O63" hidden="1"/>
          <p:cNvGrpSpPr/>
          <p:nvPr/>
        </p:nvGrpSpPr>
        <p:grpSpPr>
          <a:xfrm>
            <a:off x="1630415" y="5331782"/>
            <a:ext cx="800574" cy="800574"/>
            <a:chOff x="1790878" y="4865876"/>
            <a:chExt cx="672152" cy="672152"/>
          </a:xfrm>
        </p:grpSpPr>
        <p:sp>
          <p:nvSpPr>
            <p:cNvPr id="301" name="OBall" hidden="1"/>
            <p:cNvSpPr/>
            <p:nvPr/>
          </p:nvSpPr>
          <p:spPr>
            <a:xfrm>
              <a:off x="1790878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02" name="WhiteSpace" hidden="1"/>
            <p:cNvSpPr/>
            <p:nvPr/>
          </p:nvSpPr>
          <p:spPr>
            <a:xfrm>
              <a:off x="1906298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63</a:t>
              </a:r>
            </a:p>
          </p:txBody>
        </p:sp>
        <p:sp>
          <p:nvSpPr>
            <p:cNvPr id="303" name="Letter" hidden="1"/>
            <p:cNvSpPr txBox="1"/>
            <p:nvPr/>
          </p:nvSpPr>
          <p:spPr>
            <a:xfrm>
              <a:off x="2062454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7" name="O64" hidden="1"/>
          <p:cNvGrpSpPr/>
          <p:nvPr/>
        </p:nvGrpSpPr>
        <p:grpSpPr>
          <a:xfrm>
            <a:off x="2443833" y="5331782"/>
            <a:ext cx="800574" cy="800574"/>
            <a:chOff x="2596275" y="4865876"/>
            <a:chExt cx="672152" cy="672152"/>
          </a:xfrm>
        </p:grpSpPr>
        <p:sp>
          <p:nvSpPr>
            <p:cNvPr id="305" name="OBall" hidden="1"/>
            <p:cNvSpPr/>
            <p:nvPr/>
          </p:nvSpPr>
          <p:spPr>
            <a:xfrm>
              <a:off x="2596275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06" name="WhiteSpace" hidden="1"/>
            <p:cNvSpPr/>
            <p:nvPr/>
          </p:nvSpPr>
          <p:spPr>
            <a:xfrm>
              <a:off x="2711695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307" name="Letter" hidden="1"/>
            <p:cNvSpPr txBox="1"/>
            <p:nvPr/>
          </p:nvSpPr>
          <p:spPr>
            <a:xfrm>
              <a:off x="2867851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6" name="O65" hidden="1"/>
          <p:cNvGrpSpPr/>
          <p:nvPr/>
        </p:nvGrpSpPr>
        <p:grpSpPr>
          <a:xfrm>
            <a:off x="3257251" y="5331782"/>
            <a:ext cx="800574" cy="800574"/>
            <a:chOff x="3401672" y="4865876"/>
            <a:chExt cx="672152" cy="672152"/>
          </a:xfrm>
        </p:grpSpPr>
        <p:sp>
          <p:nvSpPr>
            <p:cNvPr id="309" name="OBall" hidden="1"/>
            <p:cNvSpPr/>
            <p:nvPr/>
          </p:nvSpPr>
          <p:spPr>
            <a:xfrm>
              <a:off x="3401672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10" name="WhiteSpace" hidden="1"/>
            <p:cNvSpPr/>
            <p:nvPr/>
          </p:nvSpPr>
          <p:spPr>
            <a:xfrm>
              <a:off x="3517092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65</a:t>
              </a:r>
            </a:p>
          </p:txBody>
        </p:sp>
        <p:sp>
          <p:nvSpPr>
            <p:cNvPr id="311" name="Letter" hidden="1"/>
            <p:cNvSpPr txBox="1"/>
            <p:nvPr/>
          </p:nvSpPr>
          <p:spPr>
            <a:xfrm>
              <a:off x="3673248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5" name="O66" hidden="1"/>
          <p:cNvGrpSpPr/>
          <p:nvPr/>
        </p:nvGrpSpPr>
        <p:grpSpPr>
          <a:xfrm>
            <a:off x="4070669" y="5331782"/>
            <a:ext cx="800574" cy="800574"/>
            <a:chOff x="4207069" y="4865876"/>
            <a:chExt cx="672152" cy="672152"/>
          </a:xfrm>
        </p:grpSpPr>
        <p:sp>
          <p:nvSpPr>
            <p:cNvPr id="313" name="OBall" hidden="1"/>
            <p:cNvSpPr/>
            <p:nvPr/>
          </p:nvSpPr>
          <p:spPr>
            <a:xfrm>
              <a:off x="4207069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14" name="WhiteSpace" hidden="1"/>
            <p:cNvSpPr/>
            <p:nvPr/>
          </p:nvSpPr>
          <p:spPr>
            <a:xfrm>
              <a:off x="4322489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66</a:t>
              </a:r>
            </a:p>
          </p:txBody>
        </p:sp>
        <p:sp>
          <p:nvSpPr>
            <p:cNvPr id="315" name="Letter" hidden="1"/>
            <p:cNvSpPr txBox="1"/>
            <p:nvPr/>
          </p:nvSpPr>
          <p:spPr>
            <a:xfrm>
              <a:off x="4478645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4" name="O67" hidden="1"/>
          <p:cNvGrpSpPr/>
          <p:nvPr/>
        </p:nvGrpSpPr>
        <p:grpSpPr>
          <a:xfrm>
            <a:off x="4884087" y="5331782"/>
            <a:ext cx="800574" cy="800574"/>
            <a:chOff x="5012466" y="4865876"/>
            <a:chExt cx="672152" cy="672152"/>
          </a:xfrm>
        </p:grpSpPr>
        <p:sp>
          <p:nvSpPr>
            <p:cNvPr id="317" name="OBall" hidden="1"/>
            <p:cNvSpPr/>
            <p:nvPr/>
          </p:nvSpPr>
          <p:spPr>
            <a:xfrm>
              <a:off x="5012466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18" name="WhiteSpace" hidden="1"/>
            <p:cNvSpPr/>
            <p:nvPr/>
          </p:nvSpPr>
          <p:spPr>
            <a:xfrm>
              <a:off x="5127886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67</a:t>
              </a:r>
            </a:p>
          </p:txBody>
        </p:sp>
        <p:sp>
          <p:nvSpPr>
            <p:cNvPr id="319" name="Letter" hidden="1"/>
            <p:cNvSpPr txBox="1"/>
            <p:nvPr/>
          </p:nvSpPr>
          <p:spPr>
            <a:xfrm>
              <a:off x="5284042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3" name="O68" hidden="1"/>
          <p:cNvGrpSpPr/>
          <p:nvPr/>
        </p:nvGrpSpPr>
        <p:grpSpPr>
          <a:xfrm>
            <a:off x="5697505" y="5331782"/>
            <a:ext cx="800574" cy="800574"/>
            <a:chOff x="5817863" y="4865876"/>
            <a:chExt cx="672152" cy="672152"/>
          </a:xfrm>
        </p:grpSpPr>
        <p:sp>
          <p:nvSpPr>
            <p:cNvPr id="321" name="OBall" hidden="1"/>
            <p:cNvSpPr/>
            <p:nvPr/>
          </p:nvSpPr>
          <p:spPr>
            <a:xfrm>
              <a:off x="5817863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22" name="WhiteSpace" hidden="1"/>
            <p:cNvSpPr/>
            <p:nvPr/>
          </p:nvSpPr>
          <p:spPr>
            <a:xfrm>
              <a:off x="5933283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68</a:t>
              </a:r>
            </a:p>
          </p:txBody>
        </p:sp>
        <p:sp>
          <p:nvSpPr>
            <p:cNvPr id="323" name="Letter" hidden="1"/>
            <p:cNvSpPr txBox="1"/>
            <p:nvPr/>
          </p:nvSpPr>
          <p:spPr>
            <a:xfrm>
              <a:off x="6089439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2" name="O69" hidden="1"/>
          <p:cNvGrpSpPr/>
          <p:nvPr/>
        </p:nvGrpSpPr>
        <p:grpSpPr>
          <a:xfrm>
            <a:off x="6510923" y="5331782"/>
            <a:ext cx="800574" cy="800574"/>
            <a:chOff x="6623260" y="4865876"/>
            <a:chExt cx="672152" cy="672152"/>
          </a:xfrm>
        </p:grpSpPr>
        <p:sp>
          <p:nvSpPr>
            <p:cNvPr id="325" name="OBall" hidden="1"/>
            <p:cNvSpPr/>
            <p:nvPr/>
          </p:nvSpPr>
          <p:spPr>
            <a:xfrm>
              <a:off x="6623260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26" name="WhiteSpace" hidden="1"/>
            <p:cNvSpPr/>
            <p:nvPr/>
          </p:nvSpPr>
          <p:spPr>
            <a:xfrm>
              <a:off x="6738680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69</a:t>
              </a:r>
            </a:p>
          </p:txBody>
        </p:sp>
        <p:sp>
          <p:nvSpPr>
            <p:cNvPr id="327" name="Letter" hidden="1"/>
            <p:cNvSpPr txBox="1"/>
            <p:nvPr/>
          </p:nvSpPr>
          <p:spPr>
            <a:xfrm>
              <a:off x="6894836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1" name="O70" hidden="1"/>
          <p:cNvGrpSpPr/>
          <p:nvPr/>
        </p:nvGrpSpPr>
        <p:grpSpPr>
          <a:xfrm>
            <a:off x="7324341" y="5331782"/>
            <a:ext cx="800574" cy="800574"/>
            <a:chOff x="7428657" y="4865876"/>
            <a:chExt cx="672152" cy="672152"/>
          </a:xfrm>
        </p:grpSpPr>
        <p:sp>
          <p:nvSpPr>
            <p:cNvPr id="329" name="OBall" hidden="1"/>
            <p:cNvSpPr/>
            <p:nvPr/>
          </p:nvSpPr>
          <p:spPr>
            <a:xfrm>
              <a:off x="7428657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0" name="WhiteSpace" hidden="1"/>
            <p:cNvSpPr/>
            <p:nvPr/>
          </p:nvSpPr>
          <p:spPr>
            <a:xfrm>
              <a:off x="7544077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331" name="Letter" hidden="1"/>
            <p:cNvSpPr txBox="1"/>
            <p:nvPr/>
          </p:nvSpPr>
          <p:spPr>
            <a:xfrm>
              <a:off x="7700233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50" name="O71" hidden="1"/>
          <p:cNvGrpSpPr/>
          <p:nvPr/>
        </p:nvGrpSpPr>
        <p:grpSpPr>
          <a:xfrm>
            <a:off x="8137759" y="5331782"/>
            <a:ext cx="800574" cy="800574"/>
            <a:chOff x="8234054" y="4865876"/>
            <a:chExt cx="672152" cy="672152"/>
          </a:xfrm>
        </p:grpSpPr>
        <p:sp>
          <p:nvSpPr>
            <p:cNvPr id="333" name="OBall" hidden="1"/>
            <p:cNvSpPr/>
            <p:nvPr/>
          </p:nvSpPr>
          <p:spPr>
            <a:xfrm>
              <a:off x="8234054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4" name="WhiteSpace" hidden="1"/>
            <p:cNvSpPr/>
            <p:nvPr/>
          </p:nvSpPr>
          <p:spPr>
            <a:xfrm>
              <a:off x="8349474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71</a:t>
              </a:r>
            </a:p>
          </p:txBody>
        </p:sp>
        <p:sp>
          <p:nvSpPr>
            <p:cNvPr id="335" name="Letter" hidden="1"/>
            <p:cNvSpPr txBox="1"/>
            <p:nvPr/>
          </p:nvSpPr>
          <p:spPr>
            <a:xfrm>
              <a:off x="8505630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49" name="O72" hidden="1"/>
          <p:cNvGrpSpPr/>
          <p:nvPr/>
        </p:nvGrpSpPr>
        <p:grpSpPr>
          <a:xfrm>
            <a:off x="8951177" y="5331782"/>
            <a:ext cx="800574" cy="800574"/>
            <a:chOff x="9039451" y="4865876"/>
            <a:chExt cx="672152" cy="672152"/>
          </a:xfrm>
        </p:grpSpPr>
        <p:sp>
          <p:nvSpPr>
            <p:cNvPr id="337" name="OBall" hidden="1"/>
            <p:cNvSpPr/>
            <p:nvPr/>
          </p:nvSpPr>
          <p:spPr>
            <a:xfrm>
              <a:off x="9039451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8" name="WhiteSpace" hidden="1"/>
            <p:cNvSpPr/>
            <p:nvPr/>
          </p:nvSpPr>
          <p:spPr>
            <a:xfrm>
              <a:off x="9154871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72</a:t>
              </a:r>
            </a:p>
          </p:txBody>
        </p:sp>
        <p:sp>
          <p:nvSpPr>
            <p:cNvPr id="339" name="Letter" hidden="1"/>
            <p:cNvSpPr txBox="1"/>
            <p:nvPr/>
          </p:nvSpPr>
          <p:spPr>
            <a:xfrm>
              <a:off x="9311027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48" name="O73" hidden="1"/>
          <p:cNvGrpSpPr/>
          <p:nvPr/>
        </p:nvGrpSpPr>
        <p:grpSpPr>
          <a:xfrm>
            <a:off x="9764595" y="5331782"/>
            <a:ext cx="800574" cy="800574"/>
            <a:chOff x="9844848" y="4865876"/>
            <a:chExt cx="672152" cy="672152"/>
          </a:xfrm>
        </p:grpSpPr>
        <p:sp>
          <p:nvSpPr>
            <p:cNvPr id="341" name="OBall" hidden="1"/>
            <p:cNvSpPr/>
            <p:nvPr/>
          </p:nvSpPr>
          <p:spPr>
            <a:xfrm>
              <a:off x="9844848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42" name="WhiteSpace" hidden="1"/>
            <p:cNvSpPr/>
            <p:nvPr/>
          </p:nvSpPr>
          <p:spPr>
            <a:xfrm>
              <a:off x="9960268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73</a:t>
              </a:r>
            </a:p>
          </p:txBody>
        </p:sp>
        <p:sp>
          <p:nvSpPr>
            <p:cNvPr id="343" name="Letter" hidden="1"/>
            <p:cNvSpPr txBox="1"/>
            <p:nvPr/>
          </p:nvSpPr>
          <p:spPr>
            <a:xfrm>
              <a:off x="10116424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60" name="O74" hidden="1"/>
          <p:cNvGrpSpPr/>
          <p:nvPr/>
        </p:nvGrpSpPr>
        <p:grpSpPr>
          <a:xfrm>
            <a:off x="10578013" y="5331782"/>
            <a:ext cx="800574" cy="800574"/>
            <a:chOff x="10650245" y="4865876"/>
            <a:chExt cx="672152" cy="672152"/>
          </a:xfrm>
        </p:grpSpPr>
        <p:sp>
          <p:nvSpPr>
            <p:cNvPr id="293" name="OBall" hidden="1"/>
            <p:cNvSpPr/>
            <p:nvPr/>
          </p:nvSpPr>
          <p:spPr>
            <a:xfrm>
              <a:off x="10650245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94" name="WhiteSpace" hidden="1"/>
            <p:cNvSpPr/>
            <p:nvPr/>
          </p:nvSpPr>
          <p:spPr>
            <a:xfrm>
              <a:off x="10765665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74</a:t>
              </a:r>
            </a:p>
          </p:txBody>
        </p:sp>
        <p:sp>
          <p:nvSpPr>
            <p:cNvPr id="295" name="Letter" hidden="1"/>
            <p:cNvSpPr txBox="1"/>
            <p:nvPr/>
          </p:nvSpPr>
          <p:spPr>
            <a:xfrm>
              <a:off x="10921821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361" name="O75" hidden="1"/>
          <p:cNvGrpSpPr/>
          <p:nvPr/>
        </p:nvGrpSpPr>
        <p:grpSpPr>
          <a:xfrm>
            <a:off x="11391426" y="5331782"/>
            <a:ext cx="800574" cy="800574"/>
            <a:chOff x="11455637" y="4865876"/>
            <a:chExt cx="672152" cy="672152"/>
          </a:xfrm>
        </p:grpSpPr>
        <p:sp>
          <p:nvSpPr>
            <p:cNvPr id="289" name="OBall" hidden="1"/>
            <p:cNvSpPr/>
            <p:nvPr/>
          </p:nvSpPr>
          <p:spPr>
            <a:xfrm>
              <a:off x="11455637" y="4865876"/>
              <a:ext cx="672152" cy="67215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90" name="WhiteSpace" hidden="1"/>
            <p:cNvSpPr/>
            <p:nvPr/>
          </p:nvSpPr>
          <p:spPr>
            <a:xfrm>
              <a:off x="11571057" y="4981296"/>
              <a:ext cx="441312" cy="441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75</a:t>
              </a:r>
            </a:p>
          </p:txBody>
        </p:sp>
        <p:sp>
          <p:nvSpPr>
            <p:cNvPr id="291" name="Letter" hidden="1"/>
            <p:cNvSpPr txBox="1"/>
            <p:nvPr/>
          </p:nvSpPr>
          <p:spPr>
            <a:xfrm>
              <a:off x="11727213" y="4981296"/>
              <a:ext cx="128999" cy="1622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623" name="DRAWBALL"/>
          <p:cNvGrpSpPr/>
          <p:nvPr/>
        </p:nvGrpSpPr>
        <p:grpSpPr>
          <a:xfrm>
            <a:off x="5215903" y="46091"/>
            <a:ext cx="1760193" cy="1760193"/>
            <a:chOff x="4018209" y="1931832"/>
            <a:chExt cx="3825025" cy="3825025"/>
          </a:xfrm>
        </p:grpSpPr>
        <p:sp>
          <p:nvSpPr>
            <p:cNvPr id="624" name="Ball"/>
            <p:cNvSpPr/>
            <p:nvPr/>
          </p:nvSpPr>
          <p:spPr>
            <a:xfrm>
              <a:off x="4018209" y="1931832"/>
              <a:ext cx="3825025" cy="3825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>
              <a:bevelT w="444500" h="444500"/>
              <a:bevelB w="444500" h="444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tx1"/>
                </a:solidFill>
              </a:endParaRPr>
            </a:p>
          </p:txBody>
        </p:sp>
        <p:sp>
          <p:nvSpPr>
            <p:cNvPr id="625" name="BallNumber"/>
            <p:cNvSpPr/>
            <p:nvPr/>
          </p:nvSpPr>
          <p:spPr>
            <a:xfrm>
              <a:off x="4675031" y="2588653"/>
              <a:ext cx="2511380" cy="251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</a:rPr>
                <a:t>?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  <p:sp>
          <p:nvSpPr>
            <p:cNvPr id="626" name="BallLetter"/>
            <p:cNvSpPr txBox="1"/>
            <p:nvPr/>
          </p:nvSpPr>
          <p:spPr>
            <a:xfrm>
              <a:off x="5563673" y="2588653"/>
              <a:ext cx="734096" cy="9233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13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21" name="RESET">
            <a:hlinkClick r:id="" action="ppaction://macro?name=empty_the_balls"/>
          </p:cNvPr>
          <p:cNvSpPr/>
          <p:nvPr/>
        </p:nvSpPr>
        <p:spPr>
          <a:xfrm>
            <a:off x="8674670" y="451437"/>
            <a:ext cx="3074066" cy="457200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CLEAR BOARD</a:t>
            </a:r>
          </a:p>
        </p:txBody>
      </p:sp>
      <p:pic>
        <p:nvPicPr>
          <p:cNvPr id="642" name="Picture 2" descr="Creative Commons Lice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2" y="640768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" name="Rectangle 642"/>
          <p:cNvSpPr/>
          <p:nvPr/>
        </p:nvSpPr>
        <p:spPr>
          <a:xfrm>
            <a:off x="1138656" y="6439045"/>
            <a:ext cx="108992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 dirty="0">
                <a:latin typeface="+mn-lt"/>
              </a:rPr>
              <a:t>This work is licensed under a </a:t>
            </a:r>
            <a:r>
              <a:rPr lang="en-US" sz="1400" dirty="0">
                <a:latin typeface="+mn-lt"/>
                <a:hlinkClick r:id="rId4"/>
              </a:rPr>
              <a:t>Creative Commons Attribution-</a:t>
            </a:r>
            <a:r>
              <a:rPr lang="en-US" sz="1400" dirty="0" err="1">
                <a:latin typeface="+mn-lt"/>
                <a:hlinkClick r:id="rId4"/>
              </a:rPr>
              <a:t>NonCommercial</a:t>
            </a:r>
            <a:r>
              <a:rPr lang="en-US" sz="1400" dirty="0">
                <a:latin typeface="+mn-lt"/>
                <a:hlinkClick r:id="rId4"/>
              </a:rPr>
              <a:t>-</a:t>
            </a:r>
            <a:r>
              <a:rPr lang="en-US" sz="1400" dirty="0" err="1">
                <a:latin typeface="+mn-lt"/>
                <a:hlinkClick r:id="rId4"/>
              </a:rPr>
              <a:t>ShareAlike</a:t>
            </a:r>
            <a:r>
              <a:rPr lang="en-US" sz="1400" dirty="0">
                <a:latin typeface="+mn-lt"/>
                <a:hlinkClick r:id="rId4"/>
              </a:rPr>
              <a:t> 4.0 International License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/>
              <a:t>By               rusnakcreative.com</a:t>
            </a:r>
            <a:endParaRPr lang="en-US" sz="1400" dirty="0">
              <a:latin typeface="+mn-lt"/>
            </a:endParaRPr>
          </a:p>
        </p:txBody>
      </p:sp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41" y="6317940"/>
            <a:ext cx="477110" cy="474218"/>
          </a:xfrm>
          <a:prstGeom prst="rect">
            <a:avLst/>
          </a:prstGeom>
        </p:spPr>
      </p:pic>
      <p:sp>
        <p:nvSpPr>
          <p:cNvPr id="645" name="TextBox 644">
            <a:hlinkClick r:id="" action="ppaction://noaction">
              <a:snd r:embed="rId7" name="Ball+Hit+Cheer.wav"/>
            </a:hlinkClick>
          </p:cNvPr>
          <p:cNvSpPr txBox="1"/>
          <p:nvPr/>
        </p:nvSpPr>
        <p:spPr>
          <a:xfrm rot="247619">
            <a:off x="5103576" y="1231948"/>
            <a:ext cx="2056776" cy="747150"/>
          </a:xfrm>
          <a:prstGeom prst="rect">
            <a:avLst/>
          </a:prstGeom>
          <a:noFill/>
        </p:spPr>
        <p:txBody>
          <a:bodyPr wrap="none" rtlCol="0">
            <a:prstTxWarp prst="textCurveUp">
              <a:avLst>
                <a:gd name="adj" fmla="val 38017"/>
              </a:avLst>
            </a:prstTxWarp>
            <a:spAutoFit/>
          </a:bodyPr>
          <a:lstStyle/>
          <a:p>
            <a:r>
              <a:rPr lang="en-US" sz="13800" b="1" spc="-300" dirty="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latin typeface="Showcard Gothic" panose="04020904020102020604" pitchFamily="82" charset="0"/>
              </a:rPr>
              <a:t>BINGO!</a:t>
            </a:r>
          </a:p>
        </p:txBody>
      </p:sp>
      <p:sp>
        <p:nvSpPr>
          <p:cNvPr id="619" name="Parallelogram 618">
            <a:hlinkClick r:id="rId8" action="ppaction://hlinksldjump"/>
          </p:cNvPr>
          <p:cNvSpPr/>
          <p:nvPr/>
        </p:nvSpPr>
        <p:spPr>
          <a:xfrm>
            <a:off x="8687513" y="1125305"/>
            <a:ext cx="3061223" cy="457200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EDIT CARD PATTERN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53989" y="114428"/>
            <a:ext cx="1501991" cy="1850361"/>
            <a:chOff x="791526" y="181124"/>
            <a:chExt cx="2087082" cy="2571157"/>
          </a:xfrm>
        </p:grpSpPr>
        <p:pic>
          <p:nvPicPr>
            <p:cNvPr id="620" name="Picture 2" descr="http://www.illustrationinfo.com/tutorial_images/burst_dot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" t="34739" r="-268" b="10521"/>
            <a:stretch/>
          </p:blipFill>
          <p:spPr bwMode="auto">
            <a:xfrm>
              <a:off x="791526" y="181124"/>
              <a:ext cx="2087082" cy="5883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622" name="Bspace1"/>
            <p:cNvSpPr/>
            <p:nvPr/>
          </p:nvSpPr>
          <p:spPr>
            <a:xfrm>
              <a:off x="791526" y="655315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27" name="Ispace1"/>
            <p:cNvSpPr/>
            <p:nvPr/>
          </p:nvSpPr>
          <p:spPr>
            <a:xfrm>
              <a:off x="1208448" y="655315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28" name="Nspace1"/>
            <p:cNvSpPr/>
            <p:nvPr/>
          </p:nvSpPr>
          <p:spPr>
            <a:xfrm>
              <a:off x="1625370" y="655315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29" name="Gspace1"/>
            <p:cNvSpPr/>
            <p:nvPr/>
          </p:nvSpPr>
          <p:spPr>
            <a:xfrm>
              <a:off x="2042292" y="655315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30" name="Ospace1"/>
            <p:cNvSpPr/>
            <p:nvPr/>
          </p:nvSpPr>
          <p:spPr>
            <a:xfrm>
              <a:off x="2459214" y="655315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31" name="Bspace2"/>
            <p:cNvSpPr/>
            <p:nvPr/>
          </p:nvSpPr>
          <p:spPr>
            <a:xfrm>
              <a:off x="791526" y="1074707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32" name="Ispace2"/>
            <p:cNvSpPr/>
            <p:nvPr/>
          </p:nvSpPr>
          <p:spPr>
            <a:xfrm>
              <a:off x="1208448" y="1074708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33" name="Nspace2"/>
            <p:cNvSpPr/>
            <p:nvPr/>
          </p:nvSpPr>
          <p:spPr>
            <a:xfrm>
              <a:off x="1625370" y="1074708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34" name="Gspace2"/>
            <p:cNvSpPr/>
            <p:nvPr/>
          </p:nvSpPr>
          <p:spPr>
            <a:xfrm>
              <a:off x="2042292" y="1074708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35" name="Ospace2"/>
            <p:cNvSpPr/>
            <p:nvPr/>
          </p:nvSpPr>
          <p:spPr>
            <a:xfrm>
              <a:off x="2459214" y="1074708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36" name="BSpace3"/>
            <p:cNvSpPr/>
            <p:nvPr/>
          </p:nvSpPr>
          <p:spPr>
            <a:xfrm>
              <a:off x="791526" y="1494099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37" name="Ispace3"/>
            <p:cNvSpPr/>
            <p:nvPr/>
          </p:nvSpPr>
          <p:spPr>
            <a:xfrm>
              <a:off x="1208448" y="1494101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39" name="Nspace3"/>
            <p:cNvSpPr/>
            <p:nvPr/>
          </p:nvSpPr>
          <p:spPr>
            <a:xfrm>
              <a:off x="1625370" y="1494101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40" name="Gspace3"/>
            <p:cNvSpPr/>
            <p:nvPr/>
          </p:nvSpPr>
          <p:spPr>
            <a:xfrm>
              <a:off x="2042292" y="1494101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41" name="Ospace3"/>
            <p:cNvSpPr/>
            <p:nvPr/>
          </p:nvSpPr>
          <p:spPr>
            <a:xfrm>
              <a:off x="2459214" y="1494101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46" name="Bspace4"/>
            <p:cNvSpPr/>
            <p:nvPr/>
          </p:nvSpPr>
          <p:spPr>
            <a:xfrm>
              <a:off x="791526" y="1913491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47" name="Ispace4"/>
            <p:cNvSpPr/>
            <p:nvPr/>
          </p:nvSpPr>
          <p:spPr>
            <a:xfrm>
              <a:off x="1208448" y="1913494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48" name="Nspace4"/>
            <p:cNvSpPr/>
            <p:nvPr/>
          </p:nvSpPr>
          <p:spPr>
            <a:xfrm>
              <a:off x="1625370" y="1913494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49" name="Gspace4"/>
            <p:cNvSpPr/>
            <p:nvPr/>
          </p:nvSpPr>
          <p:spPr>
            <a:xfrm>
              <a:off x="2042292" y="1913494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50" name="Ospace4"/>
            <p:cNvSpPr/>
            <p:nvPr/>
          </p:nvSpPr>
          <p:spPr>
            <a:xfrm>
              <a:off x="2459214" y="1913494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51" name="Bspace5"/>
            <p:cNvSpPr/>
            <p:nvPr/>
          </p:nvSpPr>
          <p:spPr>
            <a:xfrm>
              <a:off x="791526" y="2332885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52" name="Ispace5"/>
            <p:cNvSpPr/>
            <p:nvPr/>
          </p:nvSpPr>
          <p:spPr>
            <a:xfrm>
              <a:off x="1208448" y="2332886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53" name="Nspace5"/>
            <p:cNvSpPr/>
            <p:nvPr/>
          </p:nvSpPr>
          <p:spPr>
            <a:xfrm>
              <a:off x="1625370" y="2332887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54" name="Gspace5"/>
            <p:cNvSpPr/>
            <p:nvPr/>
          </p:nvSpPr>
          <p:spPr>
            <a:xfrm>
              <a:off x="2042292" y="2332887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55" name="Ospace5"/>
            <p:cNvSpPr/>
            <p:nvPr/>
          </p:nvSpPr>
          <p:spPr>
            <a:xfrm>
              <a:off x="2459214" y="2332888"/>
              <a:ext cx="419393" cy="4193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prstClr val="white">
                    <a:lumMod val="75000"/>
                  </a:prstClr>
                </a:solidFill>
                <a:latin typeface="Franklin Gothic Demi Cond" panose="020B0706030402020204" pitchFamily="34" charset="0"/>
              </a:endParaRPr>
            </a:p>
          </p:txBody>
        </p:sp>
        <p:grpSp>
          <p:nvGrpSpPr>
            <p:cNvPr id="656" name="Group 655"/>
            <p:cNvGrpSpPr/>
            <p:nvPr/>
          </p:nvGrpSpPr>
          <p:grpSpPr>
            <a:xfrm>
              <a:off x="837279" y="266422"/>
              <a:ext cx="2002035" cy="324460"/>
              <a:chOff x="223692" y="516852"/>
              <a:chExt cx="6472132" cy="1048906"/>
            </a:xfrm>
            <a:solidFill>
              <a:schemeClr val="bg1"/>
            </a:solidFill>
          </p:grpSpPr>
          <p:sp>
            <p:nvSpPr>
              <p:cNvPr id="657" name="Oval 656"/>
              <p:cNvSpPr/>
              <p:nvPr/>
            </p:nvSpPr>
            <p:spPr>
              <a:xfrm>
                <a:off x="223692" y="516852"/>
                <a:ext cx="1048908" cy="1048906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contourW="12700">
                <a:bevelT w="381000" h="63500"/>
                <a:bevelB w="190500" h="190500"/>
                <a:contourClr>
                  <a:schemeClr val="bg1">
                    <a:lumMod val="9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  <a:latin typeface="Franklin Gothic Heavy" panose="020B0903020102020204" pitchFamily="34" charset="0"/>
                  </a:rPr>
                  <a:t>B</a:t>
                </a:r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1579498" y="516852"/>
                <a:ext cx="1048908" cy="1048906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contourW="12700">
                <a:bevelT w="381000" h="63500"/>
                <a:bevelB w="190500" h="190500"/>
                <a:contourClr>
                  <a:schemeClr val="bg1">
                    <a:lumMod val="9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7030A0"/>
                    </a:solidFill>
                    <a:latin typeface="Franklin Gothic Heavy" panose="020B0903020102020204" pitchFamily="34" charset="0"/>
                  </a:rPr>
                  <a:t>I</a:t>
                </a:r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2935303" y="516852"/>
                <a:ext cx="1048908" cy="1048906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contourW="12700">
                <a:bevelT w="381000" h="63500"/>
                <a:bevelB w="190500" h="190500"/>
                <a:contourClr>
                  <a:schemeClr val="bg1">
                    <a:lumMod val="9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  <a:latin typeface="Franklin Gothic Heavy" panose="020B0903020102020204" pitchFamily="34" charset="0"/>
                  </a:rPr>
                  <a:t>N</a:t>
                </a:r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4291109" y="516852"/>
                <a:ext cx="1048908" cy="1048906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contourW="12700">
                <a:bevelT w="381000" h="63500"/>
                <a:bevelB w="190500" h="190500"/>
                <a:contourClr>
                  <a:schemeClr val="bg1">
                    <a:lumMod val="9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C000"/>
                    </a:solidFill>
                    <a:latin typeface="Franklin Gothic Heavy" panose="020B0903020102020204" pitchFamily="34" charset="0"/>
                  </a:rPr>
                  <a:t>G</a:t>
                </a:r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5646916" y="516852"/>
                <a:ext cx="1048908" cy="1048906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contourW="12700">
                <a:bevelT w="381000" h="63500"/>
                <a:bevelB w="190500" h="190500"/>
                <a:contourClr>
                  <a:schemeClr val="bg1">
                    <a:lumMod val="9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B050"/>
                    </a:solidFill>
                    <a:latin typeface="Franklin Gothic Heavy" panose="020B0903020102020204" pitchFamily="34" charset="0"/>
                  </a:rPr>
                  <a:t>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1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https://s-media-cache-ak0.pinimg.com/originals/62/90/56/629056853bef11502b0208e83aab3fb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5" b="3155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85000"/>
                </a:schemeClr>
              </a:gs>
              <a:gs pos="0">
                <a:schemeClr val="bg1">
                  <a:alpha val="0"/>
                </a:schemeClr>
              </a:gs>
              <a:gs pos="93000">
                <a:schemeClr val="bg1">
                  <a:alpha val="9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www.illustrationinfo.com/tutorial_images/burst_dots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34739" r="-268" b="10521"/>
          <a:stretch/>
        </p:blipFill>
        <p:spPr bwMode="auto">
          <a:xfrm>
            <a:off x="7031587" y="81927"/>
            <a:ext cx="5074748" cy="14264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5" name="Wave 34" hidden="1"/>
          <p:cNvSpPr/>
          <p:nvPr/>
        </p:nvSpPr>
        <p:spPr>
          <a:xfrm>
            <a:off x="3607187" y="372455"/>
            <a:ext cx="5046453" cy="763439"/>
          </a:xfrm>
          <a:prstGeom prst="wave">
            <a:avLst>
              <a:gd name="adj1" fmla="val 20000"/>
              <a:gd name="adj2" fmla="val -7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Wave 1" hidden="1"/>
          <p:cNvSpPr/>
          <p:nvPr/>
        </p:nvSpPr>
        <p:spPr>
          <a:xfrm rot="21420329">
            <a:off x="3563693" y="387639"/>
            <a:ext cx="5046453" cy="763439"/>
          </a:xfrm>
          <a:prstGeom prst="wave">
            <a:avLst>
              <a:gd name="adj1" fmla="val 18305"/>
              <a:gd name="adj2" fmla="val -769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25000">
                <a:srgbClr val="CFAFE7"/>
              </a:gs>
              <a:gs pos="50000">
                <a:srgbClr val="FFB9B9"/>
              </a:gs>
              <a:gs pos="100000">
                <a:schemeClr val="accent6">
                  <a:lumMod val="40000"/>
                  <a:lumOff val="60000"/>
                </a:schemeClr>
              </a:gs>
              <a:gs pos="75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Bspace1">
            <a:hlinkClick r:id="" action="ppaction://macro?name=TileToggle"/>
          </p:cNvPr>
          <p:cNvSpPr/>
          <p:nvPr/>
        </p:nvSpPr>
        <p:spPr>
          <a:xfrm>
            <a:off x="7022061" y="1476646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Ispace1">
            <a:hlinkClick r:id="" action="ppaction://macro?name=TileToggle"/>
          </p:cNvPr>
          <p:cNvSpPr/>
          <p:nvPr/>
        </p:nvSpPr>
        <p:spPr>
          <a:xfrm>
            <a:off x="8038916" y="1476646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Nspace1">
            <a:hlinkClick r:id="" action="ppaction://macro?name=TileToggle"/>
          </p:cNvPr>
          <p:cNvSpPr/>
          <p:nvPr/>
        </p:nvSpPr>
        <p:spPr>
          <a:xfrm>
            <a:off x="9055770" y="1476646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Gspace1">
            <a:hlinkClick r:id="" action="ppaction://macro?name=TileToggle"/>
          </p:cNvPr>
          <p:cNvSpPr/>
          <p:nvPr/>
        </p:nvSpPr>
        <p:spPr>
          <a:xfrm>
            <a:off x="10072624" y="1476646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Ospace1">
            <a:hlinkClick r:id="" action="ppaction://macro?name=TileToggle"/>
          </p:cNvPr>
          <p:cNvSpPr/>
          <p:nvPr/>
        </p:nvSpPr>
        <p:spPr>
          <a:xfrm>
            <a:off x="11089479" y="1476646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Bspace2">
            <a:hlinkClick r:id="" action="ppaction://macro?name=TileToggle"/>
          </p:cNvPr>
          <p:cNvSpPr/>
          <p:nvPr/>
        </p:nvSpPr>
        <p:spPr>
          <a:xfrm>
            <a:off x="7022061" y="2493500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Ispace2">
            <a:hlinkClick r:id="" action="ppaction://macro?name=TileToggle"/>
          </p:cNvPr>
          <p:cNvSpPr/>
          <p:nvPr/>
        </p:nvSpPr>
        <p:spPr>
          <a:xfrm>
            <a:off x="8038916" y="2493500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Nspace2">
            <a:hlinkClick r:id="" action="ppaction://macro?name=TileToggle"/>
          </p:cNvPr>
          <p:cNvSpPr/>
          <p:nvPr/>
        </p:nvSpPr>
        <p:spPr>
          <a:xfrm>
            <a:off x="9055770" y="2493500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Gspace2">
            <a:hlinkClick r:id="" action="ppaction://macro?name=TileToggle"/>
          </p:cNvPr>
          <p:cNvSpPr/>
          <p:nvPr/>
        </p:nvSpPr>
        <p:spPr>
          <a:xfrm>
            <a:off x="10072624" y="2493500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Ospace2">
            <a:hlinkClick r:id="" action="ppaction://macro?name=TileToggle"/>
          </p:cNvPr>
          <p:cNvSpPr/>
          <p:nvPr/>
        </p:nvSpPr>
        <p:spPr>
          <a:xfrm>
            <a:off x="11089479" y="2493500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Bspace3">
            <a:hlinkClick r:id="" action="ppaction://macro?name=TileToggle"/>
          </p:cNvPr>
          <p:cNvSpPr/>
          <p:nvPr/>
        </p:nvSpPr>
        <p:spPr>
          <a:xfrm>
            <a:off x="7022061" y="3510353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6" name="Ispace3">
            <a:hlinkClick r:id="" action="ppaction://macro?name=TileToggle"/>
          </p:cNvPr>
          <p:cNvSpPr/>
          <p:nvPr/>
        </p:nvSpPr>
        <p:spPr>
          <a:xfrm>
            <a:off x="8038916" y="3510353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7" name="Nspace3">
            <a:hlinkClick r:id="" action="ppaction://macro?name=TileToggle"/>
          </p:cNvPr>
          <p:cNvSpPr/>
          <p:nvPr/>
        </p:nvSpPr>
        <p:spPr>
          <a:xfrm>
            <a:off x="9055770" y="3510353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Gspace3">
            <a:hlinkClick r:id="" action="ppaction://macro?name=TileToggle"/>
          </p:cNvPr>
          <p:cNvSpPr/>
          <p:nvPr/>
        </p:nvSpPr>
        <p:spPr>
          <a:xfrm>
            <a:off x="10072624" y="3510353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9" name="Ospace3">
            <a:hlinkClick r:id="" action="ppaction://macro?name=TileToggle"/>
          </p:cNvPr>
          <p:cNvSpPr/>
          <p:nvPr/>
        </p:nvSpPr>
        <p:spPr>
          <a:xfrm>
            <a:off x="11089479" y="3510353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0" name="Bspace4">
            <a:hlinkClick r:id="" action="ppaction://macro?name=TileToggle"/>
          </p:cNvPr>
          <p:cNvSpPr/>
          <p:nvPr/>
        </p:nvSpPr>
        <p:spPr>
          <a:xfrm>
            <a:off x="7022061" y="4527207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Ispace4">
            <a:hlinkClick r:id="" action="ppaction://macro?name=TileToggle"/>
          </p:cNvPr>
          <p:cNvSpPr/>
          <p:nvPr/>
        </p:nvSpPr>
        <p:spPr>
          <a:xfrm>
            <a:off x="8038916" y="4527207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2" name="Nspace4">
            <a:hlinkClick r:id="" action="ppaction://macro?name=TileToggle"/>
          </p:cNvPr>
          <p:cNvSpPr/>
          <p:nvPr/>
        </p:nvSpPr>
        <p:spPr>
          <a:xfrm>
            <a:off x="9055770" y="4527207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3" name="Gspace4">
            <a:hlinkClick r:id="" action="ppaction://macro?name=TileToggle"/>
          </p:cNvPr>
          <p:cNvSpPr/>
          <p:nvPr/>
        </p:nvSpPr>
        <p:spPr>
          <a:xfrm>
            <a:off x="10072624" y="4527207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4" name="Ospace4">
            <a:hlinkClick r:id="" action="ppaction://macro?name=TileToggle"/>
          </p:cNvPr>
          <p:cNvSpPr/>
          <p:nvPr/>
        </p:nvSpPr>
        <p:spPr>
          <a:xfrm>
            <a:off x="11089479" y="4527207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5" name="Bspace5">
            <a:hlinkClick r:id="" action="ppaction://macro?name=TileToggle"/>
          </p:cNvPr>
          <p:cNvSpPr/>
          <p:nvPr/>
        </p:nvSpPr>
        <p:spPr>
          <a:xfrm>
            <a:off x="7022061" y="5544061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6" name="Ispace5">
            <a:hlinkClick r:id="" action="ppaction://macro?name=TileToggle"/>
          </p:cNvPr>
          <p:cNvSpPr/>
          <p:nvPr/>
        </p:nvSpPr>
        <p:spPr>
          <a:xfrm>
            <a:off x="8038916" y="5544061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7" name="Nspace5">
            <a:hlinkClick r:id="" action="ppaction://macro?name=TileToggle"/>
          </p:cNvPr>
          <p:cNvSpPr/>
          <p:nvPr/>
        </p:nvSpPr>
        <p:spPr>
          <a:xfrm>
            <a:off x="9055770" y="5544061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8" name="Gspace5">
            <a:hlinkClick r:id="" action="ppaction://macro?name=TileToggle"/>
          </p:cNvPr>
          <p:cNvSpPr/>
          <p:nvPr/>
        </p:nvSpPr>
        <p:spPr>
          <a:xfrm>
            <a:off x="10072624" y="5544061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9" name="Ospace5">
            <a:hlinkClick r:id="" action="ppaction://macro?name=TileToggle"/>
          </p:cNvPr>
          <p:cNvSpPr/>
          <p:nvPr/>
        </p:nvSpPr>
        <p:spPr>
          <a:xfrm>
            <a:off x="11089479" y="5544061"/>
            <a:ext cx="1016855" cy="101685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>
                  <a:lumMod val="75000"/>
                </a:prst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160216" y="430031"/>
            <a:ext cx="4854099" cy="786680"/>
            <a:chOff x="223692" y="516852"/>
            <a:chExt cx="6472132" cy="1048906"/>
          </a:xfrm>
          <a:solidFill>
            <a:schemeClr val="bg1"/>
          </a:solidFill>
        </p:grpSpPr>
        <p:sp>
          <p:nvSpPr>
            <p:cNvPr id="30" name="Oval 29"/>
            <p:cNvSpPr/>
            <p:nvPr/>
          </p:nvSpPr>
          <p:spPr>
            <a:xfrm>
              <a:off x="223692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75" dirty="0">
                  <a:solidFill>
                    <a:srgbClr val="0070C0"/>
                  </a:solidFill>
                  <a:latin typeface="Franklin Gothic Heavy" panose="020B0903020102020204" pitchFamily="34" charset="0"/>
                </a:rPr>
                <a:t>B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579498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75" dirty="0">
                  <a:solidFill>
                    <a:srgbClr val="7030A0"/>
                  </a:solidFill>
                  <a:latin typeface="Franklin Gothic Heavy" panose="020B0903020102020204" pitchFamily="34" charset="0"/>
                </a:rPr>
                <a:t>I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935303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75" dirty="0">
                  <a:solidFill>
                    <a:srgbClr val="FF0000"/>
                  </a:solidFill>
                  <a:latin typeface="Franklin Gothic Heavy" panose="020B0903020102020204" pitchFamily="34" charset="0"/>
                </a:rPr>
                <a:t>N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291109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75" dirty="0">
                  <a:solidFill>
                    <a:srgbClr val="FFC000"/>
                  </a:solidFill>
                  <a:latin typeface="Franklin Gothic Heavy" panose="020B0903020102020204" pitchFamily="34" charset="0"/>
                </a:rPr>
                <a:t>G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5646916" y="516852"/>
              <a:ext cx="1048908" cy="1048906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75" dirty="0">
                  <a:solidFill>
                    <a:srgbClr val="00B050"/>
                  </a:solidFill>
                  <a:latin typeface="Franklin Gothic Heavy" panose="020B0903020102020204" pitchFamily="34" charset="0"/>
                </a:rPr>
                <a:t>O</a:t>
              </a:r>
            </a:p>
          </p:txBody>
        </p:sp>
      </p:grpSp>
      <p:sp>
        <p:nvSpPr>
          <p:cNvPr id="36" name="CardNo"/>
          <p:cNvSpPr/>
          <p:nvPr/>
        </p:nvSpPr>
        <p:spPr>
          <a:xfrm>
            <a:off x="10072625" y="6545417"/>
            <a:ext cx="2049212" cy="33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00">
                <a:solidFill>
                  <a:prstClr val="white">
                    <a:lumMod val="50000"/>
                  </a:prstClr>
                </a:solidFill>
              </a:rPr>
              <a:t>100</a:t>
            </a:r>
            <a:endParaRPr lang="en-US" sz="15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Parallelogram 37">
            <a:hlinkClick r:id="rId4" action="ppaction://hlinksldjump"/>
          </p:cNvPr>
          <p:cNvSpPr/>
          <p:nvPr/>
        </p:nvSpPr>
        <p:spPr>
          <a:xfrm>
            <a:off x="211368" y="6261228"/>
            <a:ext cx="1612189" cy="465049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BACK</a:t>
            </a:r>
          </a:p>
        </p:txBody>
      </p:sp>
      <p:sp>
        <p:nvSpPr>
          <p:cNvPr id="39" name="Parallelogram 38">
            <a:hlinkClick r:id="" action="ppaction://macro?name='Card_Patterns'.OnSlideShowTerminate"/>
          </p:cNvPr>
          <p:cNvSpPr/>
          <p:nvPr/>
        </p:nvSpPr>
        <p:spPr>
          <a:xfrm>
            <a:off x="2063540" y="6261228"/>
            <a:ext cx="3319965" cy="465049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CLEAR  PATTERN</a:t>
            </a:r>
          </a:p>
        </p:txBody>
      </p:sp>
      <p:sp>
        <p:nvSpPr>
          <p:cNvPr id="42" name="Parallelogram 41"/>
          <p:cNvSpPr/>
          <p:nvPr/>
        </p:nvSpPr>
        <p:spPr>
          <a:xfrm>
            <a:off x="628225" y="197506"/>
            <a:ext cx="4572000" cy="457200"/>
          </a:xfrm>
          <a:prstGeom prst="parallelogram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CHOOSE YOUR PATTERN</a:t>
            </a:r>
          </a:p>
        </p:txBody>
      </p:sp>
      <p:sp>
        <p:nvSpPr>
          <p:cNvPr id="67" name="Rounded Rectangle 66">
            <a:hlinkClick r:id="" action="ppaction://macro?name=Big_X"/>
          </p:cNvPr>
          <p:cNvSpPr/>
          <p:nvPr/>
        </p:nvSpPr>
        <p:spPr>
          <a:xfrm>
            <a:off x="3870921" y="1686335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Big X</a:t>
            </a:r>
          </a:p>
        </p:txBody>
      </p:sp>
      <p:sp>
        <p:nvSpPr>
          <p:cNvPr id="68" name="Rounded Rectangle 67">
            <a:hlinkClick r:id="" action="ppaction://macro?name=Little_X"/>
          </p:cNvPr>
          <p:cNvSpPr/>
          <p:nvPr/>
        </p:nvSpPr>
        <p:spPr>
          <a:xfrm>
            <a:off x="2108543" y="1686335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Little X</a:t>
            </a:r>
          </a:p>
        </p:txBody>
      </p:sp>
      <p:sp>
        <p:nvSpPr>
          <p:cNvPr id="69" name="Rounded Rectangle 68">
            <a:hlinkClick r:id="" action="ppaction://macro?name=Corner"/>
          </p:cNvPr>
          <p:cNvSpPr/>
          <p:nvPr/>
        </p:nvSpPr>
        <p:spPr>
          <a:xfrm>
            <a:off x="3870921" y="2278198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3x3 Corner</a:t>
            </a:r>
          </a:p>
        </p:txBody>
      </p:sp>
      <p:sp>
        <p:nvSpPr>
          <p:cNvPr id="70" name="Rounded Rectangle 69">
            <a:hlinkClick r:id="" action="ppaction://macro?name=Four_corners"/>
          </p:cNvPr>
          <p:cNvSpPr/>
          <p:nvPr/>
        </p:nvSpPr>
        <p:spPr>
          <a:xfrm>
            <a:off x="2108543" y="2278198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4 corners</a:t>
            </a:r>
          </a:p>
        </p:txBody>
      </p:sp>
      <p:sp>
        <p:nvSpPr>
          <p:cNvPr id="71" name="Rounded Rectangle 70">
            <a:hlinkClick r:id="" action="ppaction://macro?name=Blackout"/>
          </p:cNvPr>
          <p:cNvSpPr/>
          <p:nvPr/>
        </p:nvSpPr>
        <p:spPr>
          <a:xfrm>
            <a:off x="346166" y="4645650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Blackout</a:t>
            </a:r>
          </a:p>
        </p:txBody>
      </p:sp>
      <p:sp>
        <p:nvSpPr>
          <p:cNvPr id="72" name="Rounded Rectangle 71">
            <a:hlinkClick r:id="" action="ppaction://macro?name=Straight_Line"/>
          </p:cNvPr>
          <p:cNvSpPr/>
          <p:nvPr/>
        </p:nvSpPr>
        <p:spPr>
          <a:xfrm>
            <a:off x="346166" y="1094472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Straight Line</a:t>
            </a:r>
          </a:p>
        </p:txBody>
      </p:sp>
      <p:sp>
        <p:nvSpPr>
          <p:cNvPr id="73" name="Rounded Rectangle 72">
            <a:hlinkClick r:id="" action="ppaction://macro?name=Big_Frame"/>
          </p:cNvPr>
          <p:cNvSpPr/>
          <p:nvPr/>
        </p:nvSpPr>
        <p:spPr>
          <a:xfrm>
            <a:off x="3870921" y="2870061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Big Frame</a:t>
            </a:r>
          </a:p>
        </p:txBody>
      </p:sp>
      <p:sp>
        <p:nvSpPr>
          <p:cNvPr id="74" name="Rounded Rectangle 73">
            <a:hlinkClick r:id="" action="ppaction://macro?name=Little_Frame"/>
          </p:cNvPr>
          <p:cNvSpPr/>
          <p:nvPr/>
        </p:nvSpPr>
        <p:spPr>
          <a:xfrm>
            <a:off x="2108543" y="2870061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Little Frame</a:t>
            </a:r>
          </a:p>
        </p:txBody>
      </p:sp>
      <p:sp>
        <p:nvSpPr>
          <p:cNvPr id="75" name="Rounded Rectangle 74">
            <a:hlinkClick r:id="" action="ppaction://macro?name=Big_Cross"/>
          </p:cNvPr>
          <p:cNvSpPr/>
          <p:nvPr/>
        </p:nvSpPr>
        <p:spPr>
          <a:xfrm>
            <a:off x="3870921" y="1094472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Big Cross</a:t>
            </a:r>
          </a:p>
        </p:txBody>
      </p:sp>
      <p:sp>
        <p:nvSpPr>
          <p:cNvPr id="76" name="Rounded Rectangle 75">
            <a:hlinkClick r:id="" action="ppaction://macro?name=Little_cross"/>
          </p:cNvPr>
          <p:cNvSpPr/>
          <p:nvPr/>
        </p:nvSpPr>
        <p:spPr>
          <a:xfrm>
            <a:off x="2108543" y="1094472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Little Cross</a:t>
            </a:r>
          </a:p>
        </p:txBody>
      </p:sp>
      <p:sp>
        <p:nvSpPr>
          <p:cNvPr id="77" name="Rounded Rectangle 76">
            <a:hlinkClick r:id="" action="ppaction://macro?name=square"/>
          </p:cNvPr>
          <p:cNvSpPr/>
          <p:nvPr/>
        </p:nvSpPr>
        <p:spPr>
          <a:xfrm>
            <a:off x="3870921" y="3461924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3x3 square</a:t>
            </a:r>
          </a:p>
        </p:txBody>
      </p:sp>
      <p:sp>
        <p:nvSpPr>
          <p:cNvPr id="78" name="Rounded Rectangle 77">
            <a:hlinkClick r:id="" action="ppaction://macro?name=Postage_Stamp"/>
          </p:cNvPr>
          <p:cNvSpPr/>
          <p:nvPr/>
        </p:nvSpPr>
        <p:spPr>
          <a:xfrm>
            <a:off x="346166" y="3461924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Postage Stamp (2x2)</a:t>
            </a:r>
          </a:p>
        </p:txBody>
      </p:sp>
      <p:sp>
        <p:nvSpPr>
          <p:cNvPr id="79" name="Rounded Rectangle 78">
            <a:hlinkClick r:id="" action="ppaction://macro?name=T"/>
          </p:cNvPr>
          <p:cNvSpPr/>
          <p:nvPr/>
        </p:nvSpPr>
        <p:spPr>
          <a:xfrm>
            <a:off x="2108543" y="4053787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“T”</a:t>
            </a:r>
          </a:p>
        </p:txBody>
      </p:sp>
      <p:sp>
        <p:nvSpPr>
          <p:cNvPr id="80" name="Rounded Rectangle 79">
            <a:hlinkClick r:id="" action="ppaction://macro?name=Goal_Post"/>
          </p:cNvPr>
          <p:cNvSpPr/>
          <p:nvPr/>
        </p:nvSpPr>
        <p:spPr>
          <a:xfrm>
            <a:off x="3870921" y="4053787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Goal Post</a:t>
            </a:r>
          </a:p>
        </p:txBody>
      </p:sp>
      <p:sp>
        <p:nvSpPr>
          <p:cNvPr id="81" name="Rounded Rectangle 80">
            <a:hlinkClick r:id="" action="ppaction://macro?name=HI"/>
          </p:cNvPr>
          <p:cNvSpPr/>
          <p:nvPr/>
        </p:nvSpPr>
        <p:spPr>
          <a:xfrm>
            <a:off x="2108543" y="4645650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“HI”</a:t>
            </a:r>
          </a:p>
        </p:txBody>
      </p:sp>
      <p:sp>
        <p:nvSpPr>
          <p:cNvPr id="82" name="Rounded Rectangle 81">
            <a:hlinkClick r:id="" action="ppaction://macro?name=Ten"/>
          </p:cNvPr>
          <p:cNvSpPr/>
          <p:nvPr/>
        </p:nvSpPr>
        <p:spPr>
          <a:xfrm>
            <a:off x="3870921" y="4645650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“10”</a:t>
            </a:r>
          </a:p>
        </p:txBody>
      </p:sp>
      <p:sp>
        <p:nvSpPr>
          <p:cNvPr id="83" name="Rounded Rectangle 82">
            <a:hlinkClick r:id="" action="ppaction://macro?name=Big_Diamond"/>
          </p:cNvPr>
          <p:cNvSpPr/>
          <p:nvPr/>
        </p:nvSpPr>
        <p:spPr>
          <a:xfrm>
            <a:off x="346166" y="2870061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Diamond</a:t>
            </a:r>
          </a:p>
        </p:txBody>
      </p:sp>
      <p:sp>
        <p:nvSpPr>
          <p:cNvPr id="84" name="Rounded Rectangle 83">
            <a:hlinkClick r:id="" action="ppaction://macro?name=Six_pack"/>
          </p:cNvPr>
          <p:cNvSpPr/>
          <p:nvPr/>
        </p:nvSpPr>
        <p:spPr>
          <a:xfrm>
            <a:off x="2108543" y="3461924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6 pack (2x3)</a:t>
            </a:r>
          </a:p>
        </p:txBody>
      </p:sp>
      <p:sp>
        <p:nvSpPr>
          <p:cNvPr id="85" name="Rounded Rectangle 84">
            <a:hlinkClick r:id="" action="ppaction://macro?name=Equal_sign"/>
          </p:cNvPr>
          <p:cNvSpPr/>
          <p:nvPr/>
        </p:nvSpPr>
        <p:spPr>
          <a:xfrm>
            <a:off x="346166" y="1686335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Equal sign</a:t>
            </a:r>
          </a:p>
        </p:txBody>
      </p:sp>
      <p:sp>
        <p:nvSpPr>
          <p:cNvPr id="86" name="Rounded Rectangle 85">
            <a:hlinkClick r:id="" action="ppaction://macro?name=Lasagna"/>
          </p:cNvPr>
          <p:cNvSpPr/>
          <p:nvPr/>
        </p:nvSpPr>
        <p:spPr>
          <a:xfrm>
            <a:off x="346166" y="2278198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Layer Cake </a:t>
            </a:r>
          </a:p>
        </p:txBody>
      </p:sp>
      <p:sp>
        <p:nvSpPr>
          <p:cNvPr id="87" name="Rounded Rectangle 86">
            <a:hlinkClick r:id="" action="ppaction://macro?name=two_vert_lines"/>
          </p:cNvPr>
          <p:cNvSpPr/>
          <p:nvPr/>
        </p:nvSpPr>
        <p:spPr>
          <a:xfrm>
            <a:off x="346166" y="4053787"/>
            <a:ext cx="1457525" cy="416859"/>
          </a:xfrm>
          <a:prstGeom prst="round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b="1" dirty="0">
                <a:solidFill>
                  <a:prstClr val="white"/>
                </a:solidFill>
              </a:rPr>
              <a:t>2 Vertical 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165" y="5451010"/>
            <a:ext cx="4982281" cy="467436"/>
          </a:xfrm>
          <a:prstGeom prst="chevron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rtlCol="0" anchor="ctr"/>
          <a:lstStyle>
            <a:defPPr>
              <a:defRPr lang="en-US"/>
            </a:defPPr>
            <a:lvl1pPr algn="ctr">
              <a:lnSpc>
                <a:spcPts val="1400"/>
              </a:lnSpc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>
                <a:solidFill>
                  <a:srgbClr val="FFFF00"/>
                </a:solidFill>
              </a:rPr>
              <a:t>YOU CAN FURTHER CUSTOMIZE YOUR PATTERN BY CLICKING ON EACH OF THE SQUARES TO THE RIGHT</a:t>
            </a:r>
          </a:p>
        </p:txBody>
      </p:sp>
    </p:spTree>
    <p:extLst>
      <p:ext uri="{BB962C8B-B14F-4D97-AF65-F5344CB8AC3E}">
        <p14:creationId xmlns:p14="http://schemas.microsoft.com/office/powerpoint/2010/main" val="51095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824446" y="51816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12864</TotalTime>
  <Words>449</Words>
  <PresentationFormat>Màn hình rộng</PresentationFormat>
  <Paragraphs>344</Paragraphs>
  <Slides>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Franklin Gothic Demi Cond</vt:lpstr>
      <vt:lpstr>Franklin Gothic Heavy</vt:lpstr>
      <vt:lpstr>Showcard Gothic</vt:lpstr>
      <vt:lpstr>Office Theme</vt:lpstr>
      <vt:lpstr>1_Office Theme</vt:lpstr>
      <vt:lpstr>Office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2015-08-20T09:57:38Z</dcterms:created>
  <dcterms:modified xsi:type="dcterms:W3CDTF">2023-09-16T09:54:14Z</dcterms:modified>
</cp:coreProperties>
</file>