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1176" y="-46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767969" y="3870960"/>
            <a:ext cx="67607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Hào hùng: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mạnh mẽ và sôi nổi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VIDEO: Lễ mít tinh, diễu binh, diễu hành kỷ niệm Chiến thắng 30/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319" y="1857254"/>
            <a:ext cx="8534400" cy="602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9677</TotalTime>
  <Words>18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1044</cp:revision>
  <dcterms:created xsi:type="dcterms:W3CDTF">2008-09-09T22:52:10Z</dcterms:created>
  <dcterms:modified xsi:type="dcterms:W3CDTF">2022-07-29T16:19:41Z</dcterms:modified>
</cp:coreProperties>
</file>