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9" r:id="rId4"/>
  </p:sldMasterIdLst>
  <p:notesMasterIdLst>
    <p:notesMasterId r:id="rId16"/>
  </p:notesMasterIdLst>
  <p:sldIdLst>
    <p:sldId id="257" r:id="rId5"/>
    <p:sldId id="285" r:id="rId6"/>
    <p:sldId id="2007577081" r:id="rId7"/>
    <p:sldId id="2007577082" r:id="rId8"/>
    <p:sldId id="2007577083" r:id="rId9"/>
    <p:sldId id="2007577084" r:id="rId10"/>
    <p:sldId id="2007577088" r:id="rId11"/>
    <p:sldId id="264" r:id="rId12"/>
    <p:sldId id="283" r:id="rId13"/>
    <p:sldId id="259" r:id="rId14"/>
    <p:sldId id="20075770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A299-476B-49AC-A062-7D84041E4D1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5044-F10A-4E35-8A9E-181CDB555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5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80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3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84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1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8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79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0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0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94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03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275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45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36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481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953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474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006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0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94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18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6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55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4054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Sinh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hoạt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lớp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Tuần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lang="en-US" altLang="zh-CN" sz="5211" b="1" dirty="0">
                <a:solidFill>
                  <a:srgbClr val="FF0000"/>
                </a:solidFill>
                <a:latin typeface="Arial"/>
                <a:ea typeface="黑体" panose="02010600030101010101" pitchFamily="2" charset="-122"/>
              </a:rPr>
              <a:t>3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59434" y="784854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257055" y="1804173"/>
            <a:ext cx="6108449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cực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rèn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sz="5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Tạm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biệt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các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em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279632" y="941184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23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03822" y="1736466"/>
            <a:ext cx="5024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Luyện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tập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các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hát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về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sao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nhi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đồng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2DA74-C75D-48C1-932A-3DEF2F4A7A9A}"/>
              </a:ext>
            </a:extLst>
          </p:cNvPr>
          <p:cNvSpPr txBox="1"/>
          <p:nvPr/>
        </p:nvSpPr>
        <p:spPr>
          <a:xfrm>
            <a:off x="2166150" y="1020932"/>
            <a:ext cx="9153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4: </a:t>
            </a:r>
          </a:p>
          <a:p>
            <a:pPr algn="just"/>
            <a:r>
              <a:rPr lang="en-US" sz="3200" dirty="0"/>
              <a:t>T</a:t>
            </a:r>
            <a:r>
              <a:rPr lang="vi-VN" sz="3200" dirty="0"/>
              <a:t>ập biểu diễn trong nhóm theo một trong số các bài hát về Sao Nhi đồng như: Sao vui của em, Năm cánh sao vui, Nhanh bước nhanh nhi đồng.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A10D8-10EF-497F-87BC-6007F7A18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73" y="3652038"/>
            <a:ext cx="85629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3884214" y="1982450"/>
            <a:ext cx="374536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Biểu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diễn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trước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" y="335281"/>
            <a:ext cx="12188599" cy="6633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1562" y="2168897"/>
            <a:ext cx="9825727" cy="809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Đọc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to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tên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ngôi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sao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0A98A-DAE1-4638-AC51-D25236A5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78" y="3556339"/>
            <a:ext cx="7600950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209</Words>
  <PresentationFormat>Widescreen</PresentationFormat>
  <Paragraphs>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Karla</vt:lpstr>
      <vt:lpstr>Karla Regular</vt:lpstr>
      <vt:lpstr>Lato Hairline</vt:lpstr>
      <vt:lpstr>Lato Light</vt:lpstr>
      <vt:lpstr>Lato Regular</vt:lpstr>
      <vt:lpstr>Luckiest Guy</vt:lpstr>
      <vt:lpstr>方正黑体简体</vt:lpstr>
      <vt:lpstr>Arial</vt:lpstr>
      <vt:lpstr>Arial Black</vt:lpstr>
      <vt:lpstr>Calibri</vt:lpstr>
      <vt:lpstr>默认设计模板</vt:lpstr>
      <vt:lpstr>2_Office 主题​​</vt:lpstr>
      <vt:lpstr>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2021-09-02T04:05:30Z</dcterms:created>
  <dcterms:modified xsi:type="dcterms:W3CDTF">2021-09-02T04:12:20Z</dcterms:modified>
</cp:coreProperties>
</file>