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06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3" r:id="rId49"/>
    <p:sldId id="301" r:id="rId50"/>
    <p:sldId id="302" r:id="rId51"/>
    <p:sldId id="305" r:id="rId52"/>
    <p:sldId id="42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E0000"/>
    <a:srgbClr val="CCFFCC"/>
    <a:srgbClr val="00FF00"/>
    <a:srgbClr val="66FF99"/>
    <a:srgbClr val="FF99FF"/>
    <a:srgbClr val="D6009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4" autoAdjust="0"/>
    <p:restoredTop sz="94660"/>
  </p:normalViewPr>
  <p:slideViewPr>
    <p:cSldViewPr>
      <p:cViewPr varScale="1">
        <p:scale>
          <a:sx n="62" d="100"/>
          <a:sy n="62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324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Smita_haldankar10@yahoo.com</a:t>
            </a:r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0303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7696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944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048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001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1971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0273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346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1808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047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701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sndAc>
      <p:stSnd>
        <p:snd r:embed="rId1" name="soundcard15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>
                <a:alpha val="0"/>
              </a:srgbClr>
            </a:gs>
            <a:gs pos="64999">
              <a:srgbClr val="FF99FF"/>
            </a:gs>
            <a:gs pos="100000">
              <a:srgbClr val="FF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033AD-44A3-4578-9DCE-E7AA53FE01BE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E2DAB-DF40-479F-81C1-35D0FC1B78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sndAc>
      <p:stSnd>
        <p:snd r:embed="rId13" name="soundcard15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63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slide" Target="slide13.xml"/><Relationship Id="rId26" Type="http://schemas.openxmlformats.org/officeDocument/2006/relationships/slide" Target="slide21.xml"/><Relationship Id="rId39" Type="http://schemas.openxmlformats.org/officeDocument/2006/relationships/slide" Target="slide44.xml"/><Relationship Id="rId3" Type="http://schemas.openxmlformats.org/officeDocument/2006/relationships/slide" Target="slide36.xml"/><Relationship Id="rId21" Type="http://schemas.openxmlformats.org/officeDocument/2006/relationships/slide" Target="slide22.xml"/><Relationship Id="rId34" Type="http://schemas.openxmlformats.org/officeDocument/2006/relationships/slide" Target="slide34.xml"/><Relationship Id="rId42" Type="http://schemas.openxmlformats.org/officeDocument/2006/relationships/slide" Target="slide46.xml"/><Relationship Id="rId47" Type="http://schemas.openxmlformats.org/officeDocument/2006/relationships/slide" Target="slide42.xml"/><Relationship Id="rId50" Type="http://schemas.openxmlformats.org/officeDocument/2006/relationships/slide" Target="slide16.xml"/><Relationship Id="rId7" Type="http://schemas.openxmlformats.org/officeDocument/2006/relationships/slide" Target="slide3.xml"/><Relationship Id="rId12" Type="http://schemas.openxmlformats.org/officeDocument/2006/relationships/slide" Target="slide6.xml"/><Relationship Id="rId17" Type="http://schemas.openxmlformats.org/officeDocument/2006/relationships/slide" Target="slide12.xml"/><Relationship Id="rId25" Type="http://schemas.openxmlformats.org/officeDocument/2006/relationships/slide" Target="slide26.xml"/><Relationship Id="rId33" Type="http://schemas.openxmlformats.org/officeDocument/2006/relationships/slide" Target="slide30.xml"/><Relationship Id="rId38" Type="http://schemas.openxmlformats.org/officeDocument/2006/relationships/slide" Target="slide40.xml"/><Relationship Id="rId46" Type="http://schemas.openxmlformats.org/officeDocument/2006/relationships/slide" Target="slide41.xml"/><Relationship Id="rId2" Type="http://schemas.openxmlformats.org/officeDocument/2006/relationships/image" Target="../media/image1.png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29" Type="http://schemas.openxmlformats.org/officeDocument/2006/relationships/slide" Target="slide19.xml"/><Relationship Id="rId41" Type="http://schemas.openxmlformats.org/officeDocument/2006/relationships/slide" Target="slide45.xml"/><Relationship Id="rId54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24" Type="http://schemas.openxmlformats.org/officeDocument/2006/relationships/slide" Target="slide25.xml"/><Relationship Id="rId32" Type="http://schemas.openxmlformats.org/officeDocument/2006/relationships/slide" Target="slide27.xml"/><Relationship Id="rId37" Type="http://schemas.openxmlformats.org/officeDocument/2006/relationships/slide" Target="slide39.xml"/><Relationship Id="rId40" Type="http://schemas.openxmlformats.org/officeDocument/2006/relationships/slide" Target="slide43.xml"/><Relationship Id="rId45" Type="http://schemas.openxmlformats.org/officeDocument/2006/relationships/slide" Target="slide9.xml"/><Relationship Id="rId53" Type="http://schemas.openxmlformats.org/officeDocument/2006/relationships/slide" Target="slide33.xml"/><Relationship Id="rId5" Type="http://schemas.openxmlformats.org/officeDocument/2006/relationships/slide" Target="slide2.xml"/><Relationship Id="rId15" Type="http://schemas.openxmlformats.org/officeDocument/2006/relationships/slide" Target="slide50.xml"/><Relationship Id="rId23" Type="http://schemas.openxmlformats.org/officeDocument/2006/relationships/slide" Target="slide24.xml"/><Relationship Id="rId28" Type="http://schemas.openxmlformats.org/officeDocument/2006/relationships/slide" Target="slide18.xml"/><Relationship Id="rId36" Type="http://schemas.openxmlformats.org/officeDocument/2006/relationships/slide" Target="slide37.xml"/><Relationship Id="rId49" Type="http://schemas.openxmlformats.org/officeDocument/2006/relationships/slide" Target="slide32.xml"/><Relationship Id="rId10" Type="http://schemas.openxmlformats.org/officeDocument/2006/relationships/image" Target="../media/image5.png"/><Relationship Id="rId19" Type="http://schemas.openxmlformats.org/officeDocument/2006/relationships/slide" Target="slide14.xml"/><Relationship Id="rId31" Type="http://schemas.openxmlformats.org/officeDocument/2006/relationships/slide" Target="slide28.xml"/><Relationship Id="rId44" Type="http://schemas.openxmlformats.org/officeDocument/2006/relationships/slide" Target="slide49.xml"/><Relationship Id="rId52" Type="http://schemas.openxmlformats.org/officeDocument/2006/relationships/slide" Target="slide10.xml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openxmlformats.org/officeDocument/2006/relationships/slide" Target="slide23.xml"/><Relationship Id="rId27" Type="http://schemas.openxmlformats.org/officeDocument/2006/relationships/slide" Target="slide17.xml"/><Relationship Id="rId30" Type="http://schemas.openxmlformats.org/officeDocument/2006/relationships/slide" Target="slide29.xml"/><Relationship Id="rId35" Type="http://schemas.openxmlformats.org/officeDocument/2006/relationships/slide" Target="slide35.xml"/><Relationship Id="rId43" Type="http://schemas.openxmlformats.org/officeDocument/2006/relationships/slide" Target="slide48.xml"/><Relationship Id="rId48" Type="http://schemas.openxmlformats.org/officeDocument/2006/relationships/slide" Target="slide31.xml"/><Relationship Id="rId8" Type="http://schemas.openxmlformats.org/officeDocument/2006/relationships/image" Target="../media/image4.png"/><Relationship Id="rId51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2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9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4267200" y="1457325"/>
            <a:ext cx="1123950" cy="1057275"/>
            <a:chOff x="6858000" y="1143000"/>
            <a:chExt cx="1123950" cy="1057275"/>
          </a:xfrm>
          <a:noFill/>
        </p:grpSpPr>
        <p:pic>
          <p:nvPicPr>
            <p:cNvPr id="117" name="Picture 116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18" name="TextBox 117">
              <a:hlinkClick r:id="rId3" action="ppaction://hlinksldjump"/>
            </p:cNvPr>
            <p:cNvSpPr txBox="1"/>
            <p:nvPr/>
          </p:nvSpPr>
          <p:spPr>
            <a:xfrm>
              <a:off x="7010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sleep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4000" y="4794588"/>
            <a:ext cx="6172200" cy="1987212"/>
            <a:chOff x="1511968" y="4038600"/>
            <a:chExt cx="6497053" cy="2220302"/>
          </a:xfrm>
        </p:grpSpPr>
        <p:sp>
          <p:nvSpPr>
            <p:cNvPr id="43" name="Trapezoid 42"/>
            <p:cNvSpPr/>
            <p:nvPr/>
          </p:nvSpPr>
          <p:spPr>
            <a:xfrm flipV="1">
              <a:off x="1511968" y="4038600"/>
              <a:ext cx="6497053" cy="2133600"/>
            </a:xfrm>
            <a:prstGeom prst="trapezoid">
              <a:avLst>
                <a:gd name="adj" fmla="val 47811"/>
              </a:avLst>
            </a:prstGeom>
            <a:solidFill>
              <a:srgbClr val="9E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33863" y="4092476"/>
              <a:ext cx="4892842" cy="216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ction Is JL" pitchFamily="2" charset="0"/>
                </a:rPr>
                <a:t>Action  Verbs</a:t>
              </a:r>
            </a:p>
            <a:p>
              <a:pPr algn="ctr"/>
              <a:r>
                <a:rPr lang="en-US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ction Is JL" pitchFamily="2" charset="0"/>
                </a:rPr>
                <a:t>Pictionary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3400" y="4933796"/>
            <a:ext cx="1143000" cy="1075195"/>
            <a:chOff x="76200" y="152400"/>
            <a:chExt cx="1143000" cy="1075195"/>
          </a:xfrm>
          <a:noFill/>
        </p:grpSpPr>
        <p:pic>
          <p:nvPicPr>
            <p:cNvPr id="24" name="Picture 23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build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819400" y="3940782"/>
            <a:ext cx="1145566" cy="1077609"/>
            <a:chOff x="1216634" y="152400"/>
            <a:chExt cx="1145566" cy="1077609"/>
          </a:xfrm>
          <a:noFill/>
        </p:grpSpPr>
        <p:pic>
          <p:nvPicPr>
            <p:cNvPr id="23" name="Picture 22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5" name="TextBox 4">
              <a:hlinkClick r:id="rId7" action="ppaction://hlinksldjump"/>
            </p:cNvPr>
            <p:cNvSpPr txBox="1"/>
            <p:nvPr/>
          </p:nvSpPr>
          <p:spPr>
            <a:xfrm>
              <a:off x="1447800" y="533400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caress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71600" y="4561191"/>
            <a:ext cx="1052550" cy="985651"/>
            <a:chOff x="2300250" y="152400"/>
            <a:chExt cx="1052550" cy="985651"/>
          </a:xfrm>
          <a:noFill/>
        </p:grpSpPr>
        <p:pic>
          <p:nvPicPr>
            <p:cNvPr id="22" name="Picture 21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02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6" name="TextBox 5">
              <a:hlinkClick r:id="rId9" action="ppaction://hlinksldjump"/>
            </p:cNvPr>
            <p:cNvSpPr txBox="1"/>
            <p:nvPr/>
          </p:nvSpPr>
          <p:spPr>
            <a:xfrm>
              <a:off x="245265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clap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23729" y="4038599"/>
            <a:ext cx="1053071" cy="990601"/>
            <a:chOff x="3962400" y="3733800"/>
            <a:chExt cx="1053071" cy="990601"/>
          </a:xfrm>
          <a:noFill/>
        </p:grpSpPr>
        <p:pic>
          <p:nvPicPr>
            <p:cNvPr id="21" name="Picture 20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2400" y="3733800"/>
              <a:ext cx="1053071" cy="990601"/>
            </a:xfrm>
            <a:prstGeom prst="rect">
              <a:avLst/>
            </a:prstGeom>
            <a:grpFill/>
          </p:spPr>
        </p:pic>
        <p:sp>
          <p:nvSpPr>
            <p:cNvPr id="7" name="TextBox 6">
              <a:hlinkClick r:id="rId11" action="ppaction://hlinksldjump"/>
            </p:cNvPr>
            <p:cNvSpPr txBox="1"/>
            <p:nvPr/>
          </p:nvSpPr>
          <p:spPr>
            <a:xfrm>
              <a:off x="4191000" y="4038600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climb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24400" y="4027791"/>
            <a:ext cx="990600" cy="931836"/>
            <a:chOff x="4648200" y="152401"/>
            <a:chExt cx="990600" cy="931836"/>
          </a:xfrm>
          <a:noFill/>
        </p:grpSpPr>
        <p:pic>
          <p:nvPicPr>
            <p:cNvPr id="20" name="Picture 19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152401"/>
              <a:ext cx="990600" cy="931836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800600" y="499647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close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38800" y="3951591"/>
            <a:ext cx="1143000" cy="1075195"/>
            <a:chOff x="5638800" y="152400"/>
            <a:chExt cx="1143000" cy="1075195"/>
          </a:xfrm>
          <a:noFill/>
        </p:grpSpPr>
        <p:pic>
          <p:nvPicPr>
            <p:cNvPr id="29" name="Picture 28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8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0" name="TextBox 9">
              <a:hlinkClick r:id="rId13" action="ppaction://hlinksldjump"/>
            </p:cNvPr>
            <p:cNvSpPr txBox="1"/>
            <p:nvPr/>
          </p:nvSpPr>
          <p:spPr>
            <a:xfrm>
              <a:off x="58674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cook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010400" y="4489940"/>
            <a:ext cx="1052550" cy="985651"/>
            <a:chOff x="7939050" y="152400"/>
            <a:chExt cx="1052550" cy="985651"/>
          </a:xfrm>
          <a:noFill/>
        </p:grpSpPr>
        <p:pic>
          <p:nvPicPr>
            <p:cNvPr id="27" name="Picture 26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1" name="TextBox 10">
              <a:hlinkClick r:id="rId14" action="ppaction://hlinksldjump"/>
            </p:cNvPr>
            <p:cNvSpPr txBox="1"/>
            <p:nvPr/>
          </p:nvSpPr>
          <p:spPr>
            <a:xfrm>
              <a:off x="807720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crawl</a:t>
              </a:r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381000" y="4256391"/>
            <a:ext cx="1143000" cy="1075195"/>
            <a:chOff x="1752600" y="3352800"/>
            <a:chExt cx="1143000" cy="1075195"/>
          </a:xfrm>
          <a:noFill/>
        </p:grpSpPr>
        <p:pic>
          <p:nvPicPr>
            <p:cNvPr id="26" name="Picture 25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2600" y="33528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2" name="TextBox 11">
              <a:hlinkClick r:id="rId15" action="ppaction://hlinksldjump"/>
            </p:cNvPr>
            <p:cNvSpPr txBox="1"/>
            <p:nvPr/>
          </p:nvSpPr>
          <p:spPr>
            <a:xfrm>
              <a:off x="1905000" y="37454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write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676400" y="3028796"/>
            <a:ext cx="1143000" cy="1075195"/>
            <a:chOff x="2286000" y="982205"/>
            <a:chExt cx="1143000" cy="1075195"/>
          </a:xfrm>
          <a:noFill/>
        </p:grpSpPr>
        <p:pic>
          <p:nvPicPr>
            <p:cNvPr id="34" name="Picture 33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0" y="982205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4" name="TextBox 13">
              <a:hlinkClick r:id="rId16" action="ppaction://hlinksldjump"/>
            </p:cNvPr>
            <p:cNvSpPr txBox="1"/>
            <p:nvPr/>
          </p:nvSpPr>
          <p:spPr>
            <a:xfrm>
              <a:off x="2514600" y="13070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cut</a:t>
              </a: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3505200" y="3138245"/>
            <a:ext cx="1200150" cy="1128955"/>
            <a:chOff x="3352800" y="1219200"/>
            <a:chExt cx="1200150" cy="1128955"/>
          </a:xfrm>
          <a:noFill/>
        </p:grpSpPr>
        <p:pic>
          <p:nvPicPr>
            <p:cNvPr id="25" name="Picture 24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1219200"/>
              <a:ext cx="1200150" cy="1128955"/>
            </a:xfrm>
            <a:prstGeom prst="rect">
              <a:avLst/>
            </a:prstGeom>
            <a:grpFill/>
          </p:spPr>
        </p:pic>
        <p:sp>
          <p:nvSpPr>
            <p:cNvPr id="15" name="TextBox 14">
              <a:hlinkClick r:id="rId17" action="ppaction://hlinksldjump"/>
            </p:cNvPr>
            <p:cNvSpPr txBox="1"/>
            <p:nvPr/>
          </p:nvSpPr>
          <p:spPr>
            <a:xfrm>
              <a:off x="3581400" y="16118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dance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14400" y="3646791"/>
            <a:ext cx="1145566" cy="1077609"/>
            <a:chOff x="4495800" y="1143000"/>
            <a:chExt cx="1145566" cy="1077609"/>
          </a:xfrm>
          <a:noFill/>
        </p:grpSpPr>
        <p:pic>
          <p:nvPicPr>
            <p:cNvPr id="33" name="Picture 32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11430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6" name="TextBox 15">
              <a:hlinkClick r:id="rId18" action="ppaction://hlinksldjump"/>
            </p:cNvPr>
            <p:cNvSpPr txBox="1"/>
            <p:nvPr/>
          </p:nvSpPr>
          <p:spPr>
            <a:xfrm>
              <a:off x="4724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dig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638800" y="3113391"/>
            <a:ext cx="1066800" cy="1003515"/>
            <a:chOff x="5638800" y="1143000"/>
            <a:chExt cx="1066800" cy="1003515"/>
          </a:xfrm>
          <a:noFill/>
        </p:grpSpPr>
        <p:pic>
          <p:nvPicPr>
            <p:cNvPr id="31" name="Picture 30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8800" y="1143000"/>
              <a:ext cx="1066800" cy="1003515"/>
            </a:xfrm>
            <a:prstGeom prst="rect">
              <a:avLst/>
            </a:prstGeom>
            <a:grpFill/>
          </p:spPr>
        </p:pic>
        <p:sp>
          <p:nvSpPr>
            <p:cNvPr id="17" name="TextBox 16">
              <a:hlinkClick r:id="rId19" action="ppaction://hlinksldjump"/>
            </p:cNvPr>
            <p:cNvSpPr txBox="1"/>
            <p:nvPr/>
          </p:nvSpPr>
          <p:spPr>
            <a:xfrm>
              <a:off x="5715000" y="1535668"/>
              <a:ext cx="9144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dream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419850" y="3884916"/>
            <a:ext cx="1123950" cy="1057275"/>
            <a:chOff x="6858000" y="1143000"/>
            <a:chExt cx="1123950" cy="1057275"/>
          </a:xfrm>
          <a:noFill/>
        </p:grpSpPr>
        <p:pic>
          <p:nvPicPr>
            <p:cNvPr id="30" name="Picture 29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8" name="TextBox 17">
              <a:hlinkClick r:id="rId20" action="ppaction://hlinksldjump"/>
            </p:cNvPr>
            <p:cNvSpPr txBox="1"/>
            <p:nvPr/>
          </p:nvSpPr>
          <p:spPr>
            <a:xfrm>
              <a:off x="7010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drink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2969234" y="2188182"/>
            <a:ext cx="1145566" cy="1077609"/>
            <a:chOff x="1216634" y="152400"/>
            <a:chExt cx="1145566" cy="1077609"/>
          </a:xfrm>
          <a:noFill/>
        </p:grpSpPr>
        <p:pic>
          <p:nvPicPr>
            <p:cNvPr id="60" name="Picture 59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61" name="TextBox 60">
              <a:hlinkClick r:id="rId21" action="ppaction://hlinksldjump"/>
            </p:cNvPr>
            <p:cNvSpPr txBox="1"/>
            <p:nvPr/>
          </p:nvSpPr>
          <p:spPr>
            <a:xfrm>
              <a:off x="1447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hug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147329" y="2351390"/>
            <a:ext cx="1053071" cy="990601"/>
            <a:chOff x="3962400" y="3733800"/>
            <a:chExt cx="1053071" cy="990601"/>
          </a:xfrm>
          <a:noFill/>
        </p:grpSpPr>
        <p:pic>
          <p:nvPicPr>
            <p:cNvPr id="66" name="Picture 65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2400" y="3733800"/>
              <a:ext cx="1053071" cy="990601"/>
            </a:xfrm>
            <a:prstGeom prst="rect">
              <a:avLst/>
            </a:prstGeom>
            <a:grpFill/>
          </p:spPr>
        </p:pic>
        <p:sp>
          <p:nvSpPr>
            <p:cNvPr id="67" name="TextBox 66">
              <a:hlinkClick r:id="rId22" action="ppaction://hlinksldjump"/>
            </p:cNvPr>
            <p:cNvSpPr txBox="1"/>
            <p:nvPr/>
          </p:nvSpPr>
          <p:spPr>
            <a:xfrm>
              <a:off x="4114800" y="40386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jump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905000" y="3936351"/>
            <a:ext cx="1069271" cy="1005840"/>
            <a:chOff x="4648200" y="152401"/>
            <a:chExt cx="990600" cy="931836"/>
          </a:xfrm>
          <a:noFill/>
        </p:grpSpPr>
        <p:pic>
          <p:nvPicPr>
            <p:cNvPr id="69" name="Picture 68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152401"/>
              <a:ext cx="990600" cy="931836"/>
            </a:xfrm>
            <a:prstGeom prst="rect">
              <a:avLst/>
            </a:prstGeom>
            <a:grpFill/>
          </p:spPr>
        </p:pic>
        <p:sp>
          <p:nvSpPr>
            <p:cNvPr id="70" name="TextBox 69">
              <a:hlinkClick r:id="rId23" action="ppaction://hlinksldjump"/>
            </p:cNvPr>
            <p:cNvSpPr txBox="1"/>
            <p:nvPr/>
          </p:nvSpPr>
          <p:spPr>
            <a:xfrm>
              <a:off x="4662730" y="533400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laugh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7772400" y="4256391"/>
            <a:ext cx="1166478" cy="1097280"/>
            <a:chOff x="5638800" y="152400"/>
            <a:chExt cx="1143000" cy="1075195"/>
          </a:xfrm>
          <a:noFill/>
        </p:grpSpPr>
        <p:pic>
          <p:nvPicPr>
            <p:cNvPr id="72" name="Picture 71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8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73" name="TextBox 72">
              <a:hlinkClick r:id="rId24" action="ppaction://hlinksldjump"/>
            </p:cNvPr>
            <p:cNvSpPr txBox="1"/>
            <p:nvPr/>
          </p:nvSpPr>
          <p:spPr>
            <a:xfrm>
              <a:off x="58674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listen</a:t>
              </a:r>
            </a:p>
          </p:txBody>
        </p:sp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5867400" y="1665591"/>
            <a:ext cx="1052550" cy="985651"/>
            <a:chOff x="7939050" y="152400"/>
            <a:chExt cx="1052550" cy="985651"/>
          </a:xfrm>
          <a:noFill/>
        </p:grpSpPr>
        <p:pic>
          <p:nvPicPr>
            <p:cNvPr id="75" name="Picture 74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76" name="TextBox 75">
              <a:hlinkClick r:id="rId25" action="ppaction://hlinksldjump"/>
            </p:cNvPr>
            <p:cNvSpPr txBox="1"/>
            <p:nvPr/>
          </p:nvSpPr>
          <p:spPr>
            <a:xfrm>
              <a:off x="807720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open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29000" y="1276196"/>
            <a:ext cx="1143000" cy="1075195"/>
            <a:chOff x="1752600" y="3352800"/>
            <a:chExt cx="1143000" cy="1075195"/>
          </a:xfrm>
          <a:noFill/>
        </p:grpSpPr>
        <p:pic>
          <p:nvPicPr>
            <p:cNvPr id="78" name="Picture 77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2600" y="33528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79" name="TextBox 78">
              <a:hlinkClick r:id="rId26" action="ppaction://hlinksldjump"/>
            </p:cNvPr>
            <p:cNvSpPr txBox="1"/>
            <p:nvPr/>
          </p:nvSpPr>
          <p:spPr>
            <a:xfrm>
              <a:off x="1905000" y="36576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0000"/>
                  </a:solidFill>
                </a:rPr>
                <a:t>give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857566" y="3189591"/>
            <a:ext cx="1134034" cy="1061956"/>
            <a:chOff x="1143000" y="1147844"/>
            <a:chExt cx="1134034" cy="1061956"/>
          </a:xfrm>
          <a:noFill/>
        </p:grpSpPr>
        <p:pic>
          <p:nvPicPr>
            <p:cNvPr id="81" name="Picture 80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3000" y="1147844"/>
              <a:ext cx="1134034" cy="1061956"/>
            </a:xfrm>
            <a:prstGeom prst="rect">
              <a:avLst/>
            </a:prstGeom>
            <a:grpFill/>
          </p:spPr>
        </p:pic>
        <p:sp>
          <p:nvSpPr>
            <p:cNvPr id="82" name="TextBox 81">
              <a:hlinkClick r:id="rId27" action="ppaction://hlinksldjump"/>
            </p:cNvPr>
            <p:cNvSpPr txBox="1"/>
            <p:nvPr/>
          </p:nvSpPr>
          <p:spPr>
            <a:xfrm>
              <a:off x="1295400" y="1524000"/>
              <a:ext cx="8382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eat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629400" y="3028796"/>
            <a:ext cx="1143000" cy="1075195"/>
            <a:chOff x="2286000" y="982205"/>
            <a:chExt cx="1143000" cy="1075195"/>
          </a:xfrm>
          <a:noFill/>
        </p:grpSpPr>
        <p:pic>
          <p:nvPicPr>
            <p:cNvPr id="84" name="Picture 83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0" y="982205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85" name="TextBox 84">
              <a:hlinkClick r:id="rId28" action="ppaction://hlinksldjump"/>
            </p:cNvPr>
            <p:cNvSpPr txBox="1"/>
            <p:nvPr/>
          </p:nvSpPr>
          <p:spPr>
            <a:xfrm>
              <a:off x="2514600" y="1307068"/>
              <a:ext cx="762000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feed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562600" y="2351391"/>
            <a:ext cx="1200150" cy="1128955"/>
            <a:chOff x="3352800" y="1219200"/>
            <a:chExt cx="1200150" cy="1128955"/>
          </a:xfrm>
          <a:noFill/>
        </p:grpSpPr>
        <p:pic>
          <p:nvPicPr>
            <p:cNvPr id="87" name="Picture 86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0" y="1219200"/>
              <a:ext cx="1200150" cy="1128955"/>
            </a:xfrm>
            <a:prstGeom prst="rect">
              <a:avLst/>
            </a:prstGeom>
            <a:grpFill/>
          </p:spPr>
        </p:pic>
        <p:sp>
          <p:nvSpPr>
            <p:cNvPr id="88" name="TextBox 87">
              <a:hlinkClick r:id="rId29" action="ppaction://hlinksldjump"/>
            </p:cNvPr>
            <p:cNvSpPr txBox="1"/>
            <p:nvPr/>
          </p:nvSpPr>
          <p:spPr>
            <a:xfrm>
              <a:off x="3581400" y="16118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fight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026634" y="1578582"/>
            <a:ext cx="1145566" cy="1077609"/>
            <a:chOff x="4495800" y="1143000"/>
            <a:chExt cx="1145566" cy="1077609"/>
          </a:xfrm>
          <a:noFill/>
        </p:grpSpPr>
        <p:pic>
          <p:nvPicPr>
            <p:cNvPr id="90" name="Picture 89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11430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91" name="TextBox 90">
              <a:hlinkClick r:id="rId30" action="ppaction://hlinksldjump"/>
            </p:cNvPr>
            <p:cNvSpPr txBox="1"/>
            <p:nvPr/>
          </p:nvSpPr>
          <p:spPr>
            <a:xfrm>
              <a:off x="4724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pull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590800" y="3100476"/>
            <a:ext cx="1066800" cy="1003515"/>
            <a:chOff x="5638800" y="1143000"/>
            <a:chExt cx="1066800" cy="1003515"/>
          </a:xfrm>
          <a:noFill/>
        </p:grpSpPr>
        <p:pic>
          <p:nvPicPr>
            <p:cNvPr id="93" name="Picture 92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8800" y="1143000"/>
              <a:ext cx="1066800" cy="1003515"/>
            </a:xfrm>
            <a:prstGeom prst="rect">
              <a:avLst/>
            </a:prstGeom>
            <a:grpFill/>
          </p:spPr>
        </p:pic>
        <p:sp>
          <p:nvSpPr>
            <p:cNvPr id="94" name="TextBox 93">
              <a:hlinkClick r:id="rId31" action="ppaction://hlinksldjump"/>
            </p:cNvPr>
            <p:cNvSpPr txBox="1"/>
            <p:nvPr/>
          </p:nvSpPr>
          <p:spPr>
            <a:xfrm>
              <a:off x="5715000" y="1535668"/>
              <a:ext cx="9144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play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629400" y="2208516"/>
            <a:ext cx="1123950" cy="1057275"/>
            <a:chOff x="6858000" y="1143000"/>
            <a:chExt cx="1123950" cy="1057275"/>
          </a:xfrm>
          <a:noFill/>
        </p:grpSpPr>
        <p:pic>
          <p:nvPicPr>
            <p:cNvPr id="96" name="Picture 95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97" name="TextBox 96">
              <a:hlinkClick r:id="rId32" action="ppaction://hlinksldjump"/>
            </p:cNvPr>
            <p:cNvSpPr txBox="1"/>
            <p:nvPr/>
          </p:nvSpPr>
          <p:spPr>
            <a:xfrm>
              <a:off x="7010400" y="1535668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pick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28650" y="2960991"/>
            <a:ext cx="1123950" cy="1057275"/>
            <a:chOff x="6858000" y="1143000"/>
            <a:chExt cx="1123950" cy="1057275"/>
          </a:xfrm>
          <a:noFill/>
        </p:grpSpPr>
        <p:pic>
          <p:nvPicPr>
            <p:cNvPr id="99" name="Picture 98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00" name="TextBox 99">
              <a:hlinkClick r:id="rId33" action="ppaction://hlinksldjump"/>
            </p:cNvPr>
            <p:cNvSpPr txBox="1"/>
            <p:nvPr/>
          </p:nvSpPr>
          <p:spPr>
            <a:xfrm>
              <a:off x="7010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push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7086600" y="5246991"/>
            <a:ext cx="1145566" cy="1077609"/>
            <a:chOff x="1216634" y="152400"/>
            <a:chExt cx="1145566" cy="1077609"/>
          </a:xfrm>
          <a:noFill/>
        </p:grpSpPr>
        <p:pic>
          <p:nvPicPr>
            <p:cNvPr id="108" name="Picture 107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09" name="TextBox 108">
              <a:hlinkClick r:id="rId34" action="ppaction://hlinksldjump"/>
            </p:cNvPr>
            <p:cNvSpPr txBox="1"/>
            <p:nvPr/>
          </p:nvSpPr>
          <p:spPr>
            <a:xfrm>
              <a:off x="1447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sing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572000" y="3181196"/>
            <a:ext cx="1143000" cy="1075195"/>
            <a:chOff x="76200" y="152400"/>
            <a:chExt cx="1143000" cy="1075195"/>
          </a:xfrm>
          <a:noFill/>
        </p:grpSpPr>
        <p:pic>
          <p:nvPicPr>
            <p:cNvPr id="114" name="Picture 113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15" name="TextBox 114">
              <a:hlinkClick r:id="rId35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sit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7467600" y="2416782"/>
            <a:ext cx="1145566" cy="1077609"/>
            <a:chOff x="1216634" y="152400"/>
            <a:chExt cx="1145566" cy="1077609"/>
          </a:xfrm>
          <a:noFill/>
        </p:grpSpPr>
        <p:pic>
          <p:nvPicPr>
            <p:cNvPr id="120" name="Picture 119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21" name="TextBox 120">
              <a:hlinkClick r:id="rId36" action="ppaction://hlinksldjump"/>
            </p:cNvPr>
            <p:cNvSpPr txBox="1"/>
            <p:nvPr/>
          </p:nvSpPr>
          <p:spPr>
            <a:xfrm>
              <a:off x="1447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stand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2819400" y="437996"/>
            <a:ext cx="1143000" cy="1075195"/>
            <a:chOff x="1752600" y="3352800"/>
            <a:chExt cx="1143000" cy="1075195"/>
          </a:xfrm>
          <a:noFill/>
        </p:grpSpPr>
        <p:pic>
          <p:nvPicPr>
            <p:cNvPr id="126" name="Picture 125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2600" y="33528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27" name="TextBox 126">
              <a:hlinkClick r:id="rId37" action="ppaction://hlinksldjump"/>
            </p:cNvPr>
            <p:cNvSpPr txBox="1"/>
            <p:nvPr/>
          </p:nvSpPr>
          <p:spPr>
            <a:xfrm>
              <a:off x="1905000" y="36576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talk</a:t>
              </a:r>
            </a:p>
          </p:txBody>
        </p:sp>
      </p:grpSp>
      <p:grpSp>
        <p:nvGrpSpPr>
          <p:cNvPr id="128" name="Group 127"/>
          <p:cNvGrpSpPr>
            <a:grpSpLocks noChangeAspect="1"/>
          </p:cNvGrpSpPr>
          <p:nvPr/>
        </p:nvGrpSpPr>
        <p:grpSpPr>
          <a:xfrm>
            <a:off x="3807434" y="457200"/>
            <a:ext cx="1145566" cy="1077609"/>
            <a:chOff x="1216634" y="152400"/>
            <a:chExt cx="1145566" cy="1077609"/>
          </a:xfrm>
          <a:noFill/>
        </p:grpSpPr>
        <p:pic>
          <p:nvPicPr>
            <p:cNvPr id="129" name="Picture 128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30" name="TextBox 129">
              <a:hlinkClick r:id="rId38" action="ppaction://hlinksldjump"/>
            </p:cNvPr>
            <p:cNvSpPr txBox="1"/>
            <p:nvPr/>
          </p:nvSpPr>
          <p:spPr>
            <a:xfrm>
              <a:off x="1447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think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495800" y="0"/>
            <a:ext cx="1143000" cy="1075195"/>
            <a:chOff x="76200" y="152400"/>
            <a:chExt cx="1143000" cy="1075195"/>
          </a:xfrm>
          <a:noFill/>
        </p:grpSpPr>
        <p:pic>
          <p:nvPicPr>
            <p:cNvPr id="138" name="Picture 1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39" name="TextBox 138">
              <a:hlinkClick r:id="rId39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walk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0" name="Group 139"/>
          <p:cNvGrpSpPr>
            <a:grpSpLocks noChangeAspect="1"/>
          </p:cNvGrpSpPr>
          <p:nvPr/>
        </p:nvGrpSpPr>
        <p:grpSpPr>
          <a:xfrm>
            <a:off x="5562600" y="76200"/>
            <a:ext cx="1143000" cy="1075195"/>
            <a:chOff x="1752600" y="3352800"/>
            <a:chExt cx="1143000" cy="1075195"/>
          </a:xfrm>
          <a:noFill/>
        </p:grpSpPr>
        <p:pic>
          <p:nvPicPr>
            <p:cNvPr id="141" name="Picture 140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2600" y="33528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42" name="TextBox 141">
              <a:hlinkClick r:id="rId40" action="ppaction://hlinksldjump"/>
            </p:cNvPr>
            <p:cNvSpPr txBox="1"/>
            <p:nvPr/>
          </p:nvSpPr>
          <p:spPr>
            <a:xfrm>
              <a:off x="1905000" y="36576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wake</a:t>
              </a:r>
            </a:p>
          </p:txBody>
        </p:sp>
      </p:grpSp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7010400" y="1360791"/>
            <a:ext cx="1145566" cy="1077609"/>
            <a:chOff x="1216634" y="152400"/>
            <a:chExt cx="1145566" cy="1077609"/>
          </a:xfrm>
          <a:noFill/>
        </p:grpSpPr>
        <p:pic>
          <p:nvPicPr>
            <p:cNvPr id="144" name="Picture 143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45" name="TextBox 144">
              <a:hlinkClick r:id="rId41" action="ppaction://hlinksldjump"/>
            </p:cNvPr>
            <p:cNvSpPr txBox="1"/>
            <p:nvPr/>
          </p:nvSpPr>
          <p:spPr>
            <a:xfrm>
              <a:off x="1447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wash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6" name="Group 145"/>
          <p:cNvGrpSpPr>
            <a:grpSpLocks noChangeAspect="1"/>
          </p:cNvGrpSpPr>
          <p:nvPr/>
        </p:nvGrpSpPr>
        <p:grpSpPr>
          <a:xfrm>
            <a:off x="1143000" y="979791"/>
            <a:ext cx="1052550" cy="985651"/>
            <a:chOff x="7939050" y="152400"/>
            <a:chExt cx="1052550" cy="985651"/>
          </a:xfrm>
          <a:noFill/>
        </p:grpSpPr>
        <p:pic>
          <p:nvPicPr>
            <p:cNvPr id="147" name="Picture 146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48" name="TextBox 147">
              <a:hlinkClick r:id="rId42" action="ppaction://hlinksldjump"/>
            </p:cNvPr>
            <p:cNvSpPr txBox="1"/>
            <p:nvPr/>
          </p:nvSpPr>
          <p:spPr>
            <a:xfrm>
              <a:off x="807720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watch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6877050" y="390525"/>
            <a:ext cx="1123950" cy="1057275"/>
            <a:chOff x="6858000" y="1143000"/>
            <a:chExt cx="1123950" cy="1057275"/>
          </a:xfrm>
          <a:noFill/>
        </p:grpSpPr>
        <p:pic>
          <p:nvPicPr>
            <p:cNvPr id="150" name="Picture 149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51" name="TextBox 150">
              <a:hlinkClick r:id="rId43" action="ppaction://hlinksldjump"/>
            </p:cNvPr>
            <p:cNvSpPr txBox="1"/>
            <p:nvPr/>
          </p:nvSpPr>
          <p:spPr>
            <a:xfrm>
              <a:off x="7010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win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457200" y="1676400"/>
            <a:ext cx="1143000" cy="1075195"/>
            <a:chOff x="76200" y="152400"/>
            <a:chExt cx="1143000" cy="1075195"/>
          </a:xfrm>
          <a:noFill/>
        </p:grpSpPr>
        <p:pic>
          <p:nvPicPr>
            <p:cNvPr id="153" name="Picture 152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54" name="TextBox 153">
              <a:hlinkClick r:id="rId44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work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7162800" y="3570591"/>
            <a:ext cx="1143000" cy="1075195"/>
            <a:chOff x="1752600" y="3352800"/>
            <a:chExt cx="1143000" cy="1075195"/>
          </a:xfrm>
          <a:noFill/>
        </p:grpSpPr>
        <p:pic>
          <p:nvPicPr>
            <p:cNvPr id="156" name="Picture 155" descr="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2600" y="33528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57" name="TextBox 156">
              <a:hlinkClick r:id="rId45" action="ppaction://hlinksldjump"/>
            </p:cNvPr>
            <p:cNvSpPr txBox="1"/>
            <p:nvPr/>
          </p:nvSpPr>
          <p:spPr>
            <a:xfrm>
              <a:off x="1905000" y="37454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cry</a:t>
              </a:r>
            </a:p>
          </p:txBody>
        </p:sp>
      </p:grpSp>
      <p:grpSp>
        <p:nvGrpSpPr>
          <p:cNvPr id="131" name="Group 130"/>
          <p:cNvGrpSpPr>
            <a:grpSpLocks noChangeAspect="1"/>
          </p:cNvGrpSpPr>
          <p:nvPr/>
        </p:nvGrpSpPr>
        <p:grpSpPr>
          <a:xfrm>
            <a:off x="4724400" y="690749"/>
            <a:ext cx="1052550" cy="985651"/>
            <a:chOff x="7939050" y="152400"/>
            <a:chExt cx="1052550" cy="985651"/>
          </a:xfrm>
          <a:noFill/>
        </p:grpSpPr>
        <p:pic>
          <p:nvPicPr>
            <p:cNvPr id="132" name="Picture 131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33" name="TextBox 132">
              <a:hlinkClick r:id="rId46" action="ppaction://hlinksldjump"/>
            </p:cNvPr>
            <p:cNvSpPr txBox="1"/>
            <p:nvPr/>
          </p:nvSpPr>
          <p:spPr>
            <a:xfrm>
              <a:off x="807720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throw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5562600" y="684516"/>
            <a:ext cx="1123950" cy="1057275"/>
            <a:chOff x="6858000" y="1143000"/>
            <a:chExt cx="1123950" cy="1057275"/>
          </a:xfrm>
          <a:noFill/>
        </p:grpSpPr>
        <p:pic>
          <p:nvPicPr>
            <p:cNvPr id="135" name="Picture 134" descr="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36" name="TextBox 135">
              <a:hlinkClick r:id="rId47" action="ppaction://hlinksldjump"/>
            </p:cNvPr>
            <p:cNvSpPr txBox="1"/>
            <p:nvPr/>
          </p:nvSpPr>
          <p:spPr>
            <a:xfrm>
              <a:off x="7010400" y="1535668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wait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248400" y="903591"/>
            <a:ext cx="1143000" cy="1075195"/>
            <a:chOff x="76200" y="152400"/>
            <a:chExt cx="1143000" cy="1075195"/>
          </a:xfrm>
          <a:noFill/>
        </p:grpSpPr>
        <p:pic>
          <p:nvPicPr>
            <p:cNvPr id="111" name="Picture 110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12" name="TextBox 111">
              <a:hlinkClick r:id="rId48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read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1157250" y="2198991"/>
            <a:ext cx="1052550" cy="985651"/>
            <a:chOff x="7939050" y="152400"/>
            <a:chExt cx="1052550" cy="985651"/>
          </a:xfrm>
          <a:noFill/>
        </p:grpSpPr>
        <p:pic>
          <p:nvPicPr>
            <p:cNvPr id="102" name="Picture 101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03" name="TextBox 102">
              <a:hlinkClick r:id="rId49" action="ppaction://hlinksldjump"/>
            </p:cNvPr>
            <p:cNvSpPr txBox="1"/>
            <p:nvPr/>
          </p:nvSpPr>
          <p:spPr>
            <a:xfrm>
              <a:off x="807720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ride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810000" y="2277605"/>
            <a:ext cx="1143000" cy="1075195"/>
            <a:chOff x="76200" y="152400"/>
            <a:chExt cx="1143000" cy="1075195"/>
          </a:xfrm>
          <a:noFill/>
        </p:grpSpPr>
        <p:pic>
          <p:nvPicPr>
            <p:cNvPr id="57" name="Picture 56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58" name="TextBox 57">
              <a:hlinkClick r:id="rId50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drop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648200" y="2432540"/>
            <a:ext cx="1052550" cy="985651"/>
            <a:chOff x="2300250" y="152400"/>
            <a:chExt cx="1052550" cy="985651"/>
          </a:xfrm>
          <a:noFill/>
        </p:grpSpPr>
        <p:pic>
          <p:nvPicPr>
            <p:cNvPr id="63" name="Picture 62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02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64" name="TextBox 63">
              <a:hlinkClick r:id="rId51" action="ppaction://hlinksldjump"/>
            </p:cNvPr>
            <p:cNvSpPr txBox="1"/>
            <p:nvPr/>
          </p:nvSpPr>
          <p:spPr>
            <a:xfrm>
              <a:off x="2452650" y="4572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fly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447366" y="1365635"/>
            <a:ext cx="1134034" cy="1061956"/>
            <a:chOff x="1143000" y="1147844"/>
            <a:chExt cx="1134034" cy="1061956"/>
          </a:xfrm>
          <a:noFill/>
        </p:grpSpPr>
        <p:pic>
          <p:nvPicPr>
            <p:cNvPr id="32" name="Picture 31" descr="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3000" y="1147844"/>
              <a:ext cx="1134034" cy="1061956"/>
            </a:xfrm>
            <a:prstGeom prst="rect">
              <a:avLst/>
            </a:prstGeom>
            <a:grpFill/>
          </p:spPr>
        </p:pic>
        <p:sp>
          <p:nvSpPr>
            <p:cNvPr id="13" name="TextBox 12">
              <a:hlinkClick r:id="rId52" action="ppaction://hlinksldjump"/>
            </p:cNvPr>
            <p:cNvSpPr txBox="1"/>
            <p:nvPr/>
          </p:nvSpPr>
          <p:spPr>
            <a:xfrm>
              <a:off x="1295400" y="1524000"/>
              <a:ext cx="8382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cuddle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597634" y="1502382"/>
            <a:ext cx="1145566" cy="1077609"/>
            <a:chOff x="1216634" y="152400"/>
            <a:chExt cx="1145566" cy="1077609"/>
          </a:xfrm>
          <a:noFill/>
        </p:grpSpPr>
        <p:pic>
          <p:nvPicPr>
            <p:cNvPr id="105" name="Picture 104" descr="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06" name="TextBox 105">
              <a:hlinkClick r:id="rId53" action="ppaction://hlinksldjump"/>
            </p:cNvPr>
            <p:cNvSpPr txBox="1"/>
            <p:nvPr/>
          </p:nvSpPr>
          <p:spPr>
            <a:xfrm>
              <a:off x="1369034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run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981200" y="609600"/>
            <a:ext cx="1143000" cy="1075195"/>
            <a:chOff x="76200" y="152400"/>
            <a:chExt cx="1143000" cy="1075195"/>
          </a:xfrm>
          <a:noFill/>
        </p:grpSpPr>
        <p:pic>
          <p:nvPicPr>
            <p:cNvPr id="123" name="Picture 122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24" name="TextBox 123">
              <a:hlinkClick r:id="rId54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swim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0" y="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Click on each verb to see an action.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1587" t="-21830" r="-1587" b="-13958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49"/>
          <p:cNvGrpSpPr>
            <a:grpSpLocks noChangeAspect="1"/>
          </p:cNvGrpSpPr>
          <p:nvPr/>
        </p:nvGrpSpPr>
        <p:grpSpPr>
          <a:xfrm>
            <a:off x="1280160" y="91440"/>
            <a:ext cx="1952926" cy="1828800"/>
            <a:chOff x="1143000" y="1147844"/>
            <a:chExt cx="1134034" cy="1061956"/>
          </a:xfrm>
          <a:noFill/>
        </p:grpSpPr>
        <p:pic>
          <p:nvPicPr>
            <p:cNvPr id="18" name="Picture 17" descr="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3000" y="1147844"/>
              <a:ext cx="1134034" cy="1061956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1295400" y="1524000"/>
              <a:ext cx="838200" cy="3038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cuddle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28599" b="-24171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95400" y="122049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7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cut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942" r="-1593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51"/>
          <p:cNvGrpSpPr>
            <a:grpSpLocks noChangeAspect="1"/>
          </p:cNvGrpSpPr>
          <p:nvPr/>
        </p:nvGrpSpPr>
        <p:grpSpPr>
          <a:xfrm>
            <a:off x="1280160" y="91440"/>
            <a:ext cx="1944126" cy="1828800"/>
            <a:chOff x="3352800" y="1219200"/>
            <a:chExt cx="1200150" cy="112895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2800" y="1219200"/>
              <a:ext cx="1200150" cy="112895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3581400" y="1611868"/>
              <a:ext cx="762000" cy="3609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dance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6056" r="-16900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52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4495800" y="1143000"/>
            <a:chExt cx="1145566" cy="1077609"/>
          </a:xfrm>
          <a:noFill/>
        </p:grpSpPr>
        <p:pic>
          <p:nvPicPr>
            <p:cNvPr id="18" name="Picture 17" descr="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5800" y="11430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675402" y="1508573"/>
              <a:ext cx="762000" cy="38084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dig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14094" b="-8413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53"/>
          <p:cNvGrpSpPr>
            <a:grpSpLocks noChangeAspect="1"/>
          </p:cNvGrpSpPr>
          <p:nvPr/>
        </p:nvGrpSpPr>
        <p:grpSpPr>
          <a:xfrm>
            <a:off x="1280160" y="91440"/>
            <a:ext cx="1944135" cy="1828800"/>
            <a:chOff x="5638800" y="1143000"/>
            <a:chExt cx="1066800" cy="1003515"/>
          </a:xfrm>
          <a:noFill/>
        </p:grpSpPr>
        <p:pic>
          <p:nvPicPr>
            <p:cNvPr id="18" name="Picture 17" descr="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8800" y="1143000"/>
              <a:ext cx="1066800" cy="100351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5715000" y="1510956"/>
              <a:ext cx="914400" cy="28710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dream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973" r="-4663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54"/>
          <p:cNvGrpSpPr>
            <a:grpSpLocks noChangeAspect="1"/>
          </p:cNvGrpSpPr>
          <p:nvPr/>
        </p:nvGrpSpPr>
        <p:grpSpPr>
          <a:xfrm>
            <a:off x="1280160" y="91440"/>
            <a:ext cx="1944134" cy="1828800"/>
            <a:chOff x="6858000" y="1143000"/>
            <a:chExt cx="1123950" cy="105727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7029924" y="1535668"/>
              <a:ext cx="762000" cy="33807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drink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0875" r="-11653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drop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2283" t="-5217" r="-17217" b="5217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79"/>
          <p:cNvGrpSpPr>
            <a:grpSpLocks noChangeAspect="1"/>
          </p:cNvGrpSpPr>
          <p:nvPr/>
        </p:nvGrpSpPr>
        <p:grpSpPr>
          <a:xfrm>
            <a:off x="1280160" y="91440"/>
            <a:ext cx="1952926" cy="1828800"/>
            <a:chOff x="1143000" y="1147844"/>
            <a:chExt cx="1134034" cy="1061956"/>
          </a:xfrm>
          <a:noFill/>
        </p:grpSpPr>
        <p:pic>
          <p:nvPicPr>
            <p:cNvPr id="18" name="Picture 17" descr="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3000" y="1147844"/>
              <a:ext cx="1134034" cy="1061956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1295400" y="1524000"/>
              <a:ext cx="838200" cy="37531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eat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21686" b="3069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18872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feed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32761" b="-25425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85"/>
          <p:cNvGrpSpPr>
            <a:grpSpLocks noChangeAspect="1"/>
          </p:cNvGrpSpPr>
          <p:nvPr/>
        </p:nvGrpSpPr>
        <p:grpSpPr>
          <a:xfrm>
            <a:off x="1280160" y="91440"/>
            <a:ext cx="1944126" cy="1828800"/>
            <a:chOff x="3352800" y="1219200"/>
            <a:chExt cx="1200150" cy="112895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2800" y="1219200"/>
              <a:ext cx="1200150" cy="112895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3581400" y="1611868"/>
              <a:ext cx="762000" cy="3609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fight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3993" b="4162"/>
          <a:stretch>
            <a:fillRect/>
          </a:stretch>
        </p:blipFill>
        <p:spPr>
          <a:xfrm>
            <a:off x="2194560" y="731520"/>
            <a:ext cx="4804064" cy="5257800"/>
          </a:xfrm>
          <a:prstGeom prst="rect">
            <a:avLst/>
          </a:prstGeom>
          <a:ln cap="rnd">
            <a:solidFill>
              <a:srgbClr val="C00000"/>
            </a:solidFill>
          </a:ln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1295400" y="122049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build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19" name="Action Button: Custom 18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26623" b="-19831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61"/>
          <p:cNvGrpSpPr>
            <a:grpSpLocks noChangeAspect="1"/>
          </p:cNvGrpSpPr>
          <p:nvPr/>
        </p:nvGrpSpPr>
        <p:grpSpPr>
          <a:xfrm>
            <a:off x="1280160" y="91440"/>
            <a:ext cx="1952923" cy="1828800"/>
            <a:chOff x="2300250" y="152400"/>
            <a:chExt cx="1052550" cy="985651"/>
          </a:xfrm>
          <a:noFill/>
        </p:grpSpPr>
        <p:pic>
          <p:nvPicPr>
            <p:cNvPr id="18" name="Picture 17" descr="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2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2452650" y="494009"/>
              <a:ext cx="762000" cy="34834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fly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30525" b="-20871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give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113" t="-11014" r="-525" b="11014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58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1216634" y="152400"/>
            <a:chExt cx="1145566" cy="1077609"/>
          </a:xfrm>
          <a:noFill/>
        </p:grpSpPr>
        <p:pic>
          <p:nvPicPr>
            <p:cNvPr id="18" name="Picture 17" descr="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1397748" y="533400"/>
              <a:ext cx="762000" cy="3445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hug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6089" t="-3767" r="-10532" b="3768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64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3962400" y="3733800"/>
            <a:chExt cx="1053071" cy="990601"/>
          </a:xfrm>
          <a:noFill/>
        </p:grpSpPr>
        <p:pic>
          <p:nvPicPr>
            <p:cNvPr id="18" name="Picture 17" descr="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3733800"/>
              <a:ext cx="1053071" cy="99060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114800" y="4038600"/>
              <a:ext cx="762000" cy="3167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jump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4567" r="1259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67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4648200" y="152401"/>
            <a:chExt cx="990600" cy="931836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152401"/>
              <a:ext cx="990600" cy="931836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662730" y="494074"/>
              <a:ext cx="762000" cy="2979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</a:rPr>
                <a:t>laugh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5159" t="-5218" r="3548" b="5217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95400" y="122049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listen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4074" t="-6667" r="-3392" b="6666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73"/>
          <p:cNvGrpSpPr>
            <a:grpSpLocks noChangeAspect="1"/>
          </p:cNvGrpSpPr>
          <p:nvPr/>
        </p:nvGrpSpPr>
        <p:grpSpPr>
          <a:xfrm>
            <a:off x="1280160" y="91439"/>
            <a:ext cx="1952926" cy="1828800"/>
            <a:chOff x="7939050" y="152400"/>
            <a:chExt cx="1052550" cy="985651"/>
          </a:xfrm>
          <a:noFill/>
        </p:grpSpPr>
        <p:pic>
          <p:nvPicPr>
            <p:cNvPr id="18" name="Picture 17" descr="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90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8077200" y="457200"/>
              <a:ext cx="762000" cy="3151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open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810" t="-13115" r="3492" b="7668"/>
          <a:stretch>
            <a:fillRect/>
          </a:stretch>
        </p:blipFill>
        <p:spPr>
          <a:xfrm flipH="1">
            <a:off x="2194560" y="731520"/>
            <a:ext cx="481584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94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6858000" y="1143000"/>
            <a:chExt cx="1123950" cy="105727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7010400" y="1535668"/>
              <a:ext cx="762000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pick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2650" t="-7246" r="-2317" b="7246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91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5638800" y="1143000"/>
            <a:chExt cx="1066800" cy="1003515"/>
          </a:xfrm>
          <a:noFill/>
        </p:grpSpPr>
        <p:pic>
          <p:nvPicPr>
            <p:cNvPr id="18" name="Picture 17" descr="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8800" y="1143000"/>
              <a:ext cx="1066800" cy="100351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5715000" y="1469142"/>
              <a:ext cx="914400" cy="32088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play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5079" t="-9607" r="5079" b="7041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88"/>
          <p:cNvGrpSpPr>
            <a:grpSpLocks noChangeAspect="1"/>
          </p:cNvGrpSpPr>
          <p:nvPr/>
        </p:nvGrpSpPr>
        <p:grpSpPr>
          <a:xfrm>
            <a:off x="1280160" y="91439"/>
            <a:ext cx="1944129" cy="1828800"/>
            <a:chOff x="4495800" y="1143000"/>
            <a:chExt cx="1145566" cy="1077609"/>
          </a:xfrm>
          <a:noFill/>
        </p:grpSpPr>
        <p:pic>
          <p:nvPicPr>
            <p:cNvPr id="18" name="Picture 17" descr="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5800" y="11430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684382" y="1493224"/>
              <a:ext cx="762000" cy="3445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pull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1526" b="3061"/>
          <a:stretch>
            <a:fillRect/>
          </a:stretch>
        </p:blipFill>
        <p:spPr>
          <a:xfrm>
            <a:off x="2194560" y="731520"/>
            <a:ext cx="4804064" cy="53340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40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1216634" y="152400"/>
            <a:chExt cx="1145566" cy="1077609"/>
          </a:xfrm>
          <a:noFill/>
        </p:grpSpPr>
        <p:pic>
          <p:nvPicPr>
            <p:cNvPr id="18" name="Picture 17" descr="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1405216" y="533400"/>
              <a:ext cx="762000" cy="30830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caress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6216" r="1123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97"/>
          <p:cNvGrpSpPr>
            <a:grpSpLocks noChangeAspect="1"/>
          </p:cNvGrpSpPr>
          <p:nvPr/>
        </p:nvGrpSpPr>
        <p:grpSpPr>
          <a:xfrm>
            <a:off x="1188720" y="91440"/>
            <a:ext cx="1944130" cy="1828800"/>
            <a:chOff x="6858000" y="1143000"/>
            <a:chExt cx="1123950" cy="105727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7038737" y="1535668"/>
              <a:ext cx="762000" cy="33807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push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1303" t="-6666" r="-6804" b="6667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read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109"/>
          <p:cNvGrpSpPr/>
          <p:nvPr/>
        </p:nvGrpSpPr>
        <p:grpSpPr>
          <a:xfrm>
            <a:off x="6248400" y="903591"/>
            <a:ext cx="1143000" cy="1075195"/>
            <a:chOff x="76200" y="152400"/>
            <a:chExt cx="1143000" cy="1075195"/>
          </a:xfrm>
          <a:noFill/>
        </p:grpSpPr>
        <p:pic>
          <p:nvPicPr>
            <p:cNvPr id="18" name="Picture 1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  <a:grpFill/>
          </p:spPr>
        </p:pic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read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26233" r="-19744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0563"/>
            <a:chOff x="76200" y="154822"/>
            <a:chExt cx="1143000" cy="1070352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4822"/>
              <a:ext cx="1143000" cy="1070352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ride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8823" r="3244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run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912" r="-3232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sing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9150" r="-18277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264359" y="501838"/>
              <a:ext cx="762000" cy="4161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sit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13408" b="-4520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115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6858000" y="1143000"/>
            <a:chExt cx="1123950" cy="1057275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8000" y="1143000"/>
              <a:ext cx="1123950" cy="1057275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7010400" y="1535668"/>
              <a:ext cx="762000" cy="33807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sleep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23122" r="-17756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118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1216634" y="152400"/>
            <a:chExt cx="1145566" cy="1077609"/>
          </a:xfrm>
          <a:noFill/>
        </p:grpSpPr>
        <p:pic>
          <p:nvPicPr>
            <p:cNvPr id="18" name="Picture 17" descr="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6634" y="152400"/>
              <a:ext cx="1145566" cy="1077609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1396236" y="533400"/>
              <a:ext cx="762000" cy="3445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stand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50733" b="-47289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swim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7820" t="-8116" b="8116"/>
          <a:stretch>
            <a:fillRect/>
          </a:stretch>
        </p:blipFill>
        <p:spPr>
          <a:xfrm flipH="1">
            <a:off x="2194560" y="731520"/>
            <a:ext cx="4788537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talk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6345" t="-10099" r="-6273" b="-6506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41"/>
          <p:cNvGrpSpPr>
            <a:grpSpLocks noChangeAspect="1"/>
          </p:cNvGrpSpPr>
          <p:nvPr/>
        </p:nvGrpSpPr>
        <p:grpSpPr>
          <a:xfrm>
            <a:off x="1280160" y="91440"/>
            <a:ext cx="1952926" cy="1828800"/>
            <a:chOff x="2300250" y="152400"/>
            <a:chExt cx="1052550" cy="985651"/>
          </a:xfrm>
          <a:noFill/>
        </p:grpSpPr>
        <p:pic>
          <p:nvPicPr>
            <p:cNvPr id="18" name="Picture 17" descr="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250" y="152400"/>
              <a:ext cx="1052550" cy="98565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2452650" y="500156"/>
              <a:ext cx="762000" cy="31517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clap</a:t>
              </a: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21364" t="-6666" r="-8200" b="6667"/>
          <a:stretch>
            <a:fillRect/>
          </a:stretch>
        </p:blipFill>
        <p:spPr>
          <a:xfrm flipH="1">
            <a:off x="2194560" y="731520"/>
            <a:ext cx="481584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think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1" name="Action Button: Custom 20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7888" t="-870" r="6017" b="870"/>
          <a:stretch>
            <a:fillRect/>
          </a:stretch>
        </p:blipFill>
        <p:spPr>
          <a:xfrm flipH="1">
            <a:off x="2194560" y="68580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0563"/>
            <a:chOff x="76200" y="154822"/>
            <a:chExt cx="1143000" cy="1070352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4822"/>
              <a:ext cx="1143000" cy="1070352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07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throw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5606" r="-4904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wait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492" t="-1856" r="3492"/>
          <a:stretch>
            <a:fillRect/>
          </a:stretch>
        </p:blipFill>
        <p:spPr>
          <a:xfrm flipH="1">
            <a:off x="2194560" y="731520"/>
            <a:ext cx="4800600" cy="5253504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wake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3" name="Action Button: Custom 22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11400" r="-6893"/>
          <a:stretch>
            <a:fillRect/>
          </a:stretch>
        </p:blipFill>
        <p:spPr>
          <a:xfrm flipH="1">
            <a:off x="2194560" y="731520"/>
            <a:ext cx="4800600" cy="5253504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walk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6984" t="-45026" r="6984" b="-31840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wash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0111" r="-29100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0563"/>
            <a:chOff x="76200" y="154822"/>
            <a:chExt cx="1143000" cy="1070352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4822"/>
              <a:ext cx="1143000" cy="1070352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07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watch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8571" t="-19066" r="8572" b="-12944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write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3" name="Action Button: Custom 22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1037" r="-25089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255399" y="533400"/>
              <a:ext cx="762000" cy="37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win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12" name="Action Button: Custom 11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8064" t="-6667" r="2644" b="6667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work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12" name="Action Button: Custom 11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9775" r="-9775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45"/>
          <p:cNvGrpSpPr>
            <a:grpSpLocks noChangeAspect="1"/>
          </p:cNvGrpSpPr>
          <p:nvPr/>
        </p:nvGrpSpPr>
        <p:grpSpPr>
          <a:xfrm>
            <a:off x="1280160" y="91439"/>
            <a:ext cx="1944129" cy="1828800"/>
            <a:chOff x="3962400" y="3733800"/>
            <a:chExt cx="1053071" cy="990601"/>
          </a:xfrm>
          <a:noFill/>
        </p:grpSpPr>
        <p:pic>
          <p:nvPicPr>
            <p:cNvPr id="18" name="Picture 17" descr="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2400" y="3733800"/>
              <a:ext cx="1053071" cy="99060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191000" y="4069193"/>
              <a:ext cx="762000" cy="3167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climb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9841" t="-17153" r="9841" b="-14857"/>
          <a:stretch>
            <a:fillRect/>
          </a:stretch>
        </p:blipFill>
        <p:spPr>
          <a:xfrm flipH="1"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write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12" name="Action Button: Custom 11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9088" r="-9088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grpSp>
        <p:nvGrpSpPr>
          <p:cNvPr id="12" name="Group 46"/>
          <p:cNvGrpSpPr>
            <a:grpSpLocks noChangeAspect="1"/>
          </p:cNvGrpSpPr>
          <p:nvPr/>
        </p:nvGrpSpPr>
        <p:grpSpPr>
          <a:xfrm>
            <a:off x="1280160" y="91440"/>
            <a:ext cx="1944129" cy="1828800"/>
            <a:chOff x="4648200" y="152401"/>
            <a:chExt cx="990600" cy="931836"/>
          </a:xfrm>
          <a:noFill/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152401"/>
              <a:ext cx="990600" cy="931836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4772445" y="499647"/>
              <a:ext cx="762000" cy="2979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close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870" t="-4349" r="-870" b="4348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188720" y="91440"/>
            <a:ext cx="1944130" cy="1828800"/>
            <a:chOff x="76200" y="152400"/>
            <a:chExt cx="1143000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3000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304800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cook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3" name="Action Button: Custom 22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t="-26556" b="-15826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280160" y="91440"/>
            <a:ext cx="1944130" cy="1820563"/>
            <a:chOff x="76199" y="154822"/>
            <a:chExt cx="1143000" cy="1070352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99" y="154822"/>
              <a:ext cx="1143000" cy="1070352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272916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crawl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uild.png"/>
          <p:cNvPicPr>
            <a:picLocks noChangeAspect="1"/>
          </p:cNvPicPr>
          <p:nvPr/>
        </p:nvPicPr>
        <p:blipFill>
          <a:blip r:embed="rId3"/>
          <a:srcRect l="-337" t="-19009" r="-3290" b="-6547"/>
          <a:stretch>
            <a:fillRect/>
          </a:stretch>
        </p:blipFill>
        <p:spPr>
          <a:xfrm>
            <a:off x="2194560" y="731520"/>
            <a:ext cx="4800600" cy="52578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36"/>
          <p:cNvGrpSpPr>
            <a:grpSpLocks noChangeAspect="1"/>
          </p:cNvGrpSpPr>
          <p:nvPr/>
        </p:nvGrpSpPr>
        <p:grpSpPr>
          <a:xfrm>
            <a:off x="1188720" y="91440"/>
            <a:ext cx="1944128" cy="1828800"/>
            <a:chOff x="76200" y="152400"/>
            <a:chExt cx="1142999" cy="1075195"/>
          </a:xfrm>
        </p:grpSpPr>
        <p:pic>
          <p:nvPicPr>
            <p:cNvPr id="38" name="Picture 37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52400"/>
              <a:ext cx="1142999" cy="1075195"/>
            </a:xfrm>
            <a:prstGeom prst="rect">
              <a:avLst/>
            </a:prstGeom>
          </p:spPr>
        </p:pic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>
              <a:off x="272916" y="533400"/>
              <a:ext cx="762000" cy="343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cry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6553200" y="762000"/>
            <a:ext cx="972765" cy="5303520"/>
            <a:chOff x="457200" y="1173480"/>
            <a:chExt cx="972765" cy="5303520"/>
          </a:xfrm>
        </p:grpSpPr>
        <p:pic>
          <p:nvPicPr>
            <p:cNvPr id="13" name="Picture 12" descr="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5562600"/>
              <a:ext cx="972765" cy="914400"/>
            </a:xfrm>
            <a:prstGeom prst="rect">
              <a:avLst/>
            </a:prstGeom>
          </p:spPr>
        </p:pic>
        <p:pic>
          <p:nvPicPr>
            <p:cNvPr id="14" name="Picture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4465320"/>
              <a:ext cx="972765" cy="914400"/>
            </a:xfrm>
            <a:prstGeom prst="rect">
              <a:avLst/>
            </a:prstGeom>
          </p:spPr>
        </p:pic>
        <p:pic>
          <p:nvPicPr>
            <p:cNvPr id="15" name="Picture 14" descr="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3368040"/>
              <a:ext cx="972765" cy="914400"/>
            </a:xfrm>
            <a:prstGeom prst="rect">
              <a:avLst/>
            </a:prstGeom>
          </p:spPr>
        </p:pic>
        <p:pic>
          <p:nvPicPr>
            <p:cNvPr id="16" name="Picture 15" descr="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" y="2270760"/>
              <a:ext cx="972765" cy="914400"/>
            </a:xfrm>
            <a:prstGeom prst="rect">
              <a:avLst/>
            </a:prstGeom>
          </p:spPr>
        </p:pic>
        <p:pic>
          <p:nvPicPr>
            <p:cNvPr id="17" name="Picture 16" descr="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200" y="1173480"/>
              <a:ext cx="972765" cy="914400"/>
            </a:xfrm>
            <a:prstGeom prst="rect">
              <a:avLst/>
            </a:prstGeom>
          </p:spPr>
        </p:pic>
      </p:grpSp>
      <p:sp>
        <p:nvSpPr>
          <p:cNvPr id="20" name="Action Button: Custom 19">
            <a:hlinkClick r:id="" action="ppaction://hlinkshowjump?jump=firstslide" highlightClick="1"/>
          </p:cNvPr>
          <p:cNvSpPr/>
          <p:nvPr/>
        </p:nvSpPr>
        <p:spPr>
          <a:xfrm>
            <a:off x="8001000" y="6096000"/>
            <a:ext cx="609600" cy="533400"/>
          </a:xfrm>
          <a:prstGeom prst="actionButtonBlank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sndAc>
      <p:stSnd>
        <p:snd r:embed="rId2" name="soundcard15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151</Words>
  <PresentationFormat>Trình chiếu Trên màn hình (4:3)</PresentationFormat>
  <Paragraphs>104</Paragraphs>
  <Slides>51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51</vt:i4>
      </vt:variant>
    </vt:vector>
  </HeadingPairs>
  <TitlesOfParts>
    <vt:vector size="57" baseType="lpstr">
      <vt:lpstr>Action Is JL</vt:lpstr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2013-01-06T00:17:30Z</dcterms:created>
  <dcterms:modified xsi:type="dcterms:W3CDTF">2023-09-16T12:47:28Z</dcterms:modified>
</cp:coreProperties>
</file>