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276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775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508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163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3724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748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4983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648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6645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4456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81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856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2414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862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569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8003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989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2748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4764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68962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9725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479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9542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06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55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428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12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096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6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635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A9019D-406E-4A1E-B5AA-B64436C79634}"/>
              </a:ext>
            </a:extLst>
          </p:cNvPr>
          <p:cNvSpPr/>
          <p:nvPr/>
        </p:nvSpPr>
        <p:spPr>
          <a:xfrm>
            <a:off x="847725" y="1492489"/>
            <a:ext cx="10496550" cy="2508010"/>
          </a:xfrm>
          <a:prstGeom prst="roundRect">
            <a:avLst>
              <a:gd name="adj" fmla="val 77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83FC70D-1EEE-4574-88AB-8461247C20E3}"/>
              </a:ext>
            </a:extLst>
          </p:cNvPr>
          <p:cNvSpPr/>
          <p:nvPr/>
        </p:nvSpPr>
        <p:spPr>
          <a:xfrm>
            <a:off x="7372349" y="2410640"/>
            <a:ext cx="3484366" cy="3484364"/>
          </a:xfrm>
          <a:custGeom>
            <a:avLst/>
            <a:gdLst>
              <a:gd name="connsiteX0" fmla="*/ 3484366 w 3484366"/>
              <a:gd name="connsiteY0" fmla="*/ 226173 h 3484364"/>
              <a:gd name="connsiteX1" fmla="*/ 3484366 w 3484366"/>
              <a:gd name="connsiteY1" fmla="*/ 1921576 h 3484364"/>
              <a:gd name="connsiteX2" fmla="*/ 3362545 w 3484366"/>
              <a:gd name="connsiteY2" fmla="*/ 2215763 h 3484364"/>
              <a:gd name="connsiteX3" fmla="*/ 2215764 w 3484366"/>
              <a:gd name="connsiteY3" fmla="*/ 3362544 h 3484364"/>
              <a:gd name="connsiteX4" fmla="*/ 1921576 w 3484366"/>
              <a:gd name="connsiteY4" fmla="*/ 3484365 h 3484364"/>
              <a:gd name="connsiteX5" fmla="*/ 226173 w 3484366"/>
              <a:gd name="connsiteY5" fmla="*/ 3484365 h 3484364"/>
              <a:gd name="connsiteX6" fmla="*/ 0 w 3484366"/>
              <a:gd name="connsiteY6" fmla="*/ 3258192 h 3484364"/>
              <a:gd name="connsiteX7" fmla="*/ 0 w 3484366"/>
              <a:gd name="connsiteY7" fmla="*/ 226173 h 3484364"/>
              <a:gd name="connsiteX8" fmla="*/ 226173 w 3484366"/>
              <a:gd name="connsiteY8" fmla="*/ 0 h 3484364"/>
              <a:gd name="connsiteX9" fmla="*/ 3258116 w 3484366"/>
              <a:gd name="connsiteY9" fmla="*/ 0 h 3484364"/>
              <a:gd name="connsiteX10" fmla="*/ 3484366 w 3484366"/>
              <a:gd name="connsiteY10" fmla="*/ 226173 h 3484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3484364">
                <a:moveTo>
                  <a:pt x="3484366" y="226173"/>
                </a:moveTo>
                <a:lnTo>
                  <a:pt x="3484366" y="1921576"/>
                </a:lnTo>
                <a:cubicBezTo>
                  <a:pt x="3484366" y="2031906"/>
                  <a:pt x="3440498" y="2137733"/>
                  <a:pt x="3362545" y="2215763"/>
                </a:cubicBezTo>
                <a:lnTo>
                  <a:pt x="2215764" y="3362544"/>
                </a:lnTo>
                <a:cubicBezTo>
                  <a:pt x="2137733" y="3440574"/>
                  <a:pt x="2031907" y="3484365"/>
                  <a:pt x="1921576" y="3484365"/>
                </a:cubicBezTo>
                <a:lnTo>
                  <a:pt x="226173" y="3484365"/>
                </a:lnTo>
                <a:cubicBezTo>
                  <a:pt x="101246" y="3484365"/>
                  <a:pt x="0" y="3383119"/>
                  <a:pt x="0" y="3258192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lnTo>
                  <a:pt x="3258116" y="0"/>
                </a:lnTo>
                <a:cubicBezTo>
                  <a:pt x="3383121" y="-78"/>
                  <a:pt x="3484366" y="101246"/>
                  <a:pt x="3484366" y="226173"/>
                </a:cubicBezTo>
                <a:close/>
              </a:path>
            </a:pathLst>
          </a:custGeom>
          <a:solidFill>
            <a:schemeClr val="accent6"/>
          </a:solidFill>
          <a:ln w="7764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DC75A9-ED58-4759-A017-4C4ECEC54353}"/>
              </a:ext>
            </a:extLst>
          </p:cNvPr>
          <p:cNvSpPr txBox="1"/>
          <p:nvPr/>
        </p:nvSpPr>
        <p:spPr>
          <a:xfrm>
            <a:off x="1281110" y="2305865"/>
            <a:ext cx="5153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latin typeface="Poppins ExtraBold" panose="00000900000000000000" pitchFamily="2" charset="0"/>
                <a:cs typeface="Poppins ExtraBold" panose="00000900000000000000" pitchFamily="2" charset="0"/>
              </a:rPr>
              <a:t>Hi, We’re HAUA</a:t>
            </a:r>
          </a:p>
          <a:p>
            <a:r>
              <a:rPr lang="en-US" sz="4400">
                <a:latin typeface="Poppins ExtraBold" panose="00000900000000000000" pitchFamily="2" charset="0"/>
                <a:cs typeface="Poppins ExtraBold" panose="00000900000000000000" pitchFamily="2" charset="0"/>
              </a:rPr>
              <a:t>Startup Business</a:t>
            </a:r>
            <a:endParaRPr lang="en-ID" sz="4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19AC6E-8265-46BD-99C3-C0FCE74063B9}"/>
              </a:ext>
            </a:extLst>
          </p:cNvPr>
          <p:cNvSpPr txBox="1"/>
          <p:nvPr/>
        </p:nvSpPr>
        <p:spPr>
          <a:xfrm>
            <a:off x="1281111" y="4322281"/>
            <a:ext cx="5284592" cy="128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Lato" panose="020F0502020204030203" pitchFamily="34" charset="0"/>
                <a:cs typeface="Latha" panose="020B0502040204020203" pitchFamily="34" charset="0"/>
              </a:rPr>
              <a:t>Lorem ipsum dolor sit amet, consectetur adipiscing elit. Praesent accumsan tellus id lorem ullamcorper, et facilisis nibh fermentum. Duis a tempor velit.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32CA32-BC86-4650-83B1-14DED0D20B14}"/>
              </a:ext>
            </a:extLst>
          </p:cNvPr>
          <p:cNvSpPr/>
          <p:nvPr/>
        </p:nvSpPr>
        <p:spPr>
          <a:xfrm rot="10800000">
            <a:off x="11663361" y="536628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3382B1E-03D6-4A27-9F88-84DD934308AB}"/>
              </a:ext>
            </a:extLst>
          </p:cNvPr>
          <p:cNvSpPr/>
          <p:nvPr/>
        </p:nvSpPr>
        <p:spPr>
          <a:xfrm rot="10800000">
            <a:off x="1281111" y="217606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3" name="Picture Placeholder 5" descr="Text&#10;&#10;Description automatically generated">
            <a:extLst>
              <a:ext uri="{FF2B5EF4-FFF2-40B4-BE49-F238E27FC236}">
                <a16:creationId xmlns:a16="http://schemas.microsoft.com/office/drawing/2014/main" id="{D4743CDD-6B43-479E-9326-8ACF1D15D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2" b="2832"/>
          <a:stretch>
            <a:fillRect/>
          </a:stretch>
        </p:blipFill>
        <p:spPr>
          <a:xfrm>
            <a:off x="7372349" y="963849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4148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80FF54-E6DE-4974-88C7-031ACC34D0C7}"/>
              </a:ext>
            </a:extLst>
          </p:cNvPr>
          <p:cNvSpPr/>
          <p:nvPr/>
        </p:nvSpPr>
        <p:spPr>
          <a:xfrm>
            <a:off x="7838183" y="3429001"/>
            <a:ext cx="4353817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EE4219-46FA-49E1-84FE-F4F111445B71}"/>
              </a:ext>
            </a:extLst>
          </p:cNvPr>
          <p:cNvSpPr txBox="1"/>
          <p:nvPr/>
        </p:nvSpPr>
        <p:spPr>
          <a:xfrm>
            <a:off x="985837" y="2505670"/>
            <a:ext cx="4360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Culture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46FB7B9-60D8-4066-837C-B80C8210BF2D}"/>
              </a:ext>
            </a:extLst>
          </p:cNvPr>
          <p:cNvSpPr/>
          <p:nvPr/>
        </p:nvSpPr>
        <p:spPr>
          <a:xfrm rot="10800000">
            <a:off x="10621863" y="963461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1665C1-8DF0-413C-8246-644C8F80094F}"/>
              </a:ext>
            </a:extLst>
          </p:cNvPr>
          <p:cNvSpPr txBox="1"/>
          <p:nvPr/>
        </p:nvSpPr>
        <p:spPr>
          <a:xfrm>
            <a:off x="985838" y="4186636"/>
            <a:ext cx="4510088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DAE3349E-F40F-47B7-93A8-3B12D0466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2" b="2832"/>
          <a:stretch>
            <a:fillRect/>
          </a:stretch>
        </p:blipFill>
        <p:spPr>
          <a:xfrm>
            <a:off x="6096000" y="963461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1326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F89B2-1123-4D2E-827D-1A2727FD7CDF}"/>
              </a:ext>
            </a:extLst>
          </p:cNvPr>
          <p:cNvSpPr/>
          <p:nvPr/>
        </p:nvSpPr>
        <p:spPr>
          <a:xfrm>
            <a:off x="840735" y="4924425"/>
            <a:ext cx="3660498" cy="19335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1B18BA-9668-408E-B060-655DA8C3BCED}"/>
              </a:ext>
            </a:extLst>
          </p:cNvPr>
          <p:cNvSpPr txBox="1"/>
          <p:nvPr/>
        </p:nvSpPr>
        <p:spPr>
          <a:xfrm>
            <a:off x="840735" y="873163"/>
            <a:ext cx="3571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Story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74A81F1-24B0-44B1-A5D9-45ABF3ADE013}"/>
              </a:ext>
            </a:extLst>
          </p:cNvPr>
          <p:cNvGrpSpPr/>
          <p:nvPr/>
        </p:nvGrpSpPr>
        <p:grpSpPr>
          <a:xfrm>
            <a:off x="840735" y="2506143"/>
            <a:ext cx="3189534" cy="1692515"/>
            <a:chOff x="943869" y="3422089"/>
            <a:chExt cx="3189534" cy="169251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67B8E6A-484D-4CFD-9623-65F937B7582C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F5F2FB2-AF6B-4185-8FAB-D550C7B69432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4847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Story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101F66-A7CB-46DD-8CEE-3B7061BAE458}"/>
              </a:ext>
            </a:extLst>
          </p:cNvPr>
          <p:cNvGrpSpPr/>
          <p:nvPr/>
        </p:nvGrpSpPr>
        <p:grpSpPr>
          <a:xfrm>
            <a:off x="4501233" y="2506143"/>
            <a:ext cx="3189534" cy="1692515"/>
            <a:chOff x="4973391" y="3422089"/>
            <a:chExt cx="3189534" cy="169251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A6D9C1-24B5-4B70-99ED-1D4CFD4B1087}"/>
                </a:ext>
              </a:extLst>
            </p:cNvPr>
            <p:cNvSpPr txBox="1"/>
            <p:nvPr userDrawn="1"/>
          </p:nvSpPr>
          <p:spPr>
            <a:xfrm>
              <a:off x="4973392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5D54368-75BE-4943-82AB-4313C8A3AEDB}"/>
                </a:ext>
              </a:extLst>
            </p:cNvPr>
            <p:cNvSpPr txBox="1"/>
            <p:nvPr userDrawn="1"/>
          </p:nvSpPr>
          <p:spPr>
            <a:xfrm>
              <a:off x="4973391" y="3422089"/>
              <a:ext cx="1494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Story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608DF0-905C-464B-931A-05DBAED14AB4}"/>
              </a:ext>
            </a:extLst>
          </p:cNvPr>
          <p:cNvGrpSpPr/>
          <p:nvPr/>
        </p:nvGrpSpPr>
        <p:grpSpPr>
          <a:xfrm>
            <a:off x="8161731" y="2506143"/>
            <a:ext cx="3189534" cy="1692515"/>
            <a:chOff x="943869" y="3422089"/>
            <a:chExt cx="3189534" cy="169251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EB129F-2FAA-4A6A-81E8-26BB7220C788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8DD0B4-FBBC-4F5F-B030-01B5D707F1A1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7123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Story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64C0204-5D6D-4709-B79E-DE349429B9D8}"/>
              </a:ext>
            </a:extLst>
          </p:cNvPr>
          <p:cNvSpPr/>
          <p:nvPr/>
        </p:nvSpPr>
        <p:spPr>
          <a:xfrm rot="10800000">
            <a:off x="840735" y="5362574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9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4236700A-0E84-434A-ADD1-2C2B61185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73" b="21773"/>
          <a:stretch>
            <a:fillRect/>
          </a:stretch>
        </p:blipFill>
        <p:spPr>
          <a:xfrm>
            <a:off x="4501233" y="4924425"/>
            <a:ext cx="6850032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033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7EB2022-0EEC-45BD-874C-C3048DF7DBB2}"/>
              </a:ext>
            </a:extLst>
          </p:cNvPr>
          <p:cNvSpPr/>
          <p:nvPr/>
        </p:nvSpPr>
        <p:spPr>
          <a:xfrm>
            <a:off x="4686300" y="4399355"/>
            <a:ext cx="1295399" cy="1373952"/>
          </a:xfrm>
          <a:prstGeom prst="roundRect">
            <a:avLst>
              <a:gd name="adj" fmla="val 1245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62CE9B-32E6-4F98-82ED-9B0751DB68FF}"/>
              </a:ext>
            </a:extLst>
          </p:cNvPr>
          <p:cNvSpPr txBox="1"/>
          <p:nvPr/>
        </p:nvSpPr>
        <p:spPr>
          <a:xfrm>
            <a:off x="6734175" y="1674674"/>
            <a:ext cx="39629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Partner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with HAUA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7AF8A6-86EA-4653-A87A-CB1ACCE4D7BF}"/>
              </a:ext>
            </a:extLst>
          </p:cNvPr>
          <p:cNvSpPr txBox="1"/>
          <p:nvPr/>
        </p:nvSpPr>
        <p:spPr>
          <a:xfrm>
            <a:off x="6734175" y="4186636"/>
            <a:ext cx="3962944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sit, consectetur adipiscing elit. Aenean eget mauris vel libero iaculis fringilla. Phasellus neque dui, tincidunt in justo id.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6ED5563-8420-4C20-98DA-AD928DCEFB47}"/>
              </a:ext>
            </a:extLst>
          </p:cNvPr>
          <p:cNvSpPr/>
          <p:nvPr/>
        </p:nvSpPr>
        <p:spPr>
          <a:xfrm rot="10800000">
            <a:off x="1494881" y="2900362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50669E6F-015B-46C1-B9F3-44DA85D05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2" b="2832"/>
          <a:stretch>
            <a:fillRect/>
          </a:stretch>
        </p:blipFill>
        <p:spPr>
          <a:xfrm>
            <a:off x="2611634" y="963461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66932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4D5F42-1A65-400C-97D8-9C1FA4CC21E8}"/>
              </a:ext>
            </a:extLst>
          </p:cNvPr>
          <p:cNvSpPr txBox="1"/>
          <p:nvPr/>
        </p:nvSpPr>
        <p:spPr>
          <a:xfrm>
            <a:off x="6096000" y="1674674"/>
            <a:ext cx="34163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Business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Field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08C526-423F-497C-A6A3-3FBCF3315439}"/>
              </a:ext>
            </a:extLst>
          </p:cNvPr>
          <p:cNvSpPr txBox="1"/>
          <p:nvPr/>
        </p:nvSpPr>
        <p:spPr>
          <a:xfrm>
            <a:off x="6096001" y="3857625"/>
            <a:ext cx="4914900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neque, tincidunt in justo id, aliquam consectetur massa. Sed.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54961AC-FF03-4018-89AD-A29ED2DCA5B0}"/>
              </a:ext>
            </a:extLst>
          </p:cNvPr>
          <p:cNvSpPr/>
          <p:nvPr/>
        </p:nvSpPr>
        <p:spPr>
          <a:xfrm rot="10800000">
            <a:off x="11010901" y="202319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A18CCD-7542-48FB-99D6-6B2644AD6A11}"/>
              </a:ext>
            </a:extLst>
          </p:cNvPr>
          <p:cNvSpPr/>
          <p:nvPr/>
        </p:nvSpPr>
        <p:spPr>
          <a:xfrm>
            <a:off x="5000626" y="762000"/>
            <a:ext cx="381000" cy="5334000"/>
          </a:xfrm>
          <a:prstGeom prst="roundRect">
            <a:avLst>
              <a:gd name="adj" fmla="val 2995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5AC44766-42E2-4944-A9A3-15AE0C722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6" b="4286"/>
          <a:stretch>
            <a:fillRect/>
          </a:stretch>
        </p:blipFill>
        <p:spPr>
          <a:xfrm>
            <a:off x="0" y="0"/>
            <a:ext cx="50006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76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8B0B41-6799-46B7-9766-48624D53B3A4}"/>
              </a:ext>
            </a:extLst>
          </p:cNvPr>
          <p:cNvSpPr/>
          <p:nvPr/>
        </p:nvSpPr>
        <p:spPr>
          <a:xfrm>
            <a:off x="6096001" y="0"/>
            <a:ext cx="952500" cy="4629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D51B1-CC47-40E4-A3B9-D0D4DABE115D}"/>
              </a:ext>
            </a:extLst>
          </p:cNvPr>
          <p:cNvSpPr txBox="1"/>
          <p:nvPr/>
        </p:nvSpPr>
        <p:spPr>
          <a:xfrm>
            <a:off x="7623962" y="1029545"/>
            <a:ext cx="37273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Startup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Packages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956EA0C-FA2A-4E88-95D2-C0D571F173C7}"/>
              </a:ext>
            </a:extLst>
          </p:cNvPr>
          <p:cNvGrpSpPr/>
          <p:nvPr/>
        </p:nvGrpSpPr>
        <p:grpSpPr>
          <a:xfrm>
            <a:off x="840735" y="1029545"/>
            <a:ext cx="4512315" cy="1277017"/>
            <a:chOff x="840735" y="734493"/>
            <a:chExt cx="4512315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5633D72-78B9-4F8D-8D33-A4C404BC27A0}"/>
                </a:ext>
              </a:extLst>
            </p:cNvPr>
            <p:cNvSpPr txBox="1"/>
            <p:nvPr userDrawn="1"/>
          </p:nvSpPr>
          <p:spPr>
            <a:xfrm>
              <a:off x="840736" y="1134603"/>
              <a:ext cx="4512314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B5FB2AB-A1F1-4A3C-B3AC-DEFBBA52A575}"/>
                </a:ext>
              </a:extLst>
            </p:cNvPr>
            <p:cNvSpPr txBox="1"/>
            <p:nvPr userDrawn="1"/>
          </p:nvSpPr>
          <p:spPr>
            <a:xfrm>
              <a:off x="840735" y="734493"/>
              <a:ext cx="19399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Package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AD6D19-9339-4EB4-8DA0-40E21B430720}"/>
              </a:ext>
            </a:extLst>
          </p:cNvPr>
          <p:cNvGrpSpPr/>
          <p:nvPr/>
        </p:nvGrpSpPr>
        <p:grpSpPr>
          <a:xfrm>
            <a:off x="840735" y="2790492"/>
            <a:ext cx="4512315" cy="1277017"/>
            <a:chOff x="840735" y="2696643"/>
            <a:chExt cx="4512315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EF066CB-4C7D-44C2-A240-6B2DA79E72FF}"/>
                </a:ext>
              </a:extLst>
            </p:cNvPr>
            <p:cNvSpPr txBox="1"/>
            <p:nvPr userDrawn="1"/>
          </p:nvSpPr>
          <p:spPr>
            <a:xfrm>
              <a:off x="840736" y="3096753"/>
              <a:ext cx="4512314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720FC48-662C-4D69-86C7-2A91A54E63BD}"/>
                </a:ext>
              </a:extLst>
            </p:cNvPr>
            <p:cNvSpPr txBox="1"/>
            <p:nvPr userDrawn="1"/>
          </p:nvSpPr>
          <p:spPr>
            <a:xfrm>
              <a:off x="840735" y="2696643"/>
              <a:ext cx="19495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Package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CC4AA2-EE25-4D6A-A1F1-BC730256BE35}"/>
              </a:ext>
            </a:extLst>
          </p:cNvPr>
          <p:cNvGrpSpPr/>
          <p:nvPr/>
        </p:nvGrpSpPr>
        <p:grpSpPr>
          <a:xfrm>
            <a:off x="840735" y="4554018"/>
            <a:ext cx="4512315" cy="1277017"/>
            <a:chOff x="840735" y="4658793"/>
            <a:chExt cx="4512315" cy="127701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4D169C2-DE52-4CFD-AD69-E7DBDBE6AC14}"/>
                </a:ext>
              </a:extLst>
            </p:cNvPr>
            <p:cNvSpPr txBox="1"/>
            <p:nvPr userDrawn="1"/>
          </p:nvSpPr>
          <p:spPr>
            <a:xfrm>
              <a:off x="840736" y="5058903"/>
              <a:ext cx="4512314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24E6DC3-D048-4708-815F-E2147F9DCBA1}"/>
                </a:ext>
              </a:extLst>
            </p:cNvPr>
            <p:cNvSpPr txBox="1"/>
            <p:nvPr userDrawn="1"/>
          </p:nvSpPr>
          <p:spPr>
            <a:xfrm>
              <a:off x="840735" y="4658793"/>
              <a:ext cx="21675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Package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pic>
        <p:nvPicPr>
          <p:cNvPr id="18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8921F69C-F350-4AB6-805B-1B2A21C0D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0" b="4350"/>
          <a:stretch>
            <a:fillRect/>
          </a:stretch>
        </p:blipFill>
        <p:spPr>
          <a:xfrm>
            <a:off x="6096000" y="3428999"/>
            <a:ext cx="5255264" cy="2399455"/>
          </a:xfrm>
          <a:prstGeom prst="roundRect">
            <a:avLst>
              <a:gd name="adj" fmla="val 10672"/>
            </a:avLst>
          </a:prstGeom>
        </p:spPr>
      </p:pic>
    </p:spTree>
    <p:extLst>
      <p:ext uri="{BB962C8B-B14F-4D97-AF65-F5344CB8AC3E}">
        <p14:creationId xmlns:p14="http://schemas.microsoft.com/office/powerpoint/2010/main" val="3355607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77973BD-510D-4068-ADB2-54F18CC282D6}"/>
              </a:ext>
            </a:extLst>
          </p:cNvPr>
          <p:cNvSpPr/>
          <p:nvPr/>
        </p:nvSpPr>
        <p:spPr>
          <a:xfrm>
            <a:off x="571499" y="1916083"/>
            <a:ext cx="2733675" cy="4198967"/>
          </a:xfrm>
          <a:prstGeom prst="roundRect">
            <a:avLst>
              <a:gd name="adj" fmla="val 725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5B252F-BF98-4E09-AC3E-E816D2C2D787}"/>
              </a:ext>
            </a:extLst>
          </p:cNvPr>
          <p:cNvSpPr txBox="1"/>
          <p:nvPr/>
        </p:nvSpPr>
        <p:spPr>
          <a:xfrm>
            <a:off x="5688575" y="4360724"/>
            <a:ext cx="55964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Organizational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Structure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ED241-CD4C-47A4-AF7D-BB37AC4DCF2F}"/>
              </a:ext>
            </a:extLst>
          </p:cNvPr>
          <p:cNvSpPr txBox="1"/>
          <p:nvPr/>
        </p:nvSpPr>
        <p:spPr>
          <a:xfrm>
            <a:off x="5688575" y="1916084"/>
            <a:ext cx="5596404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sit, consectetur adipiscing elit. Aenean mauris vel libero iaculis fringilla. Phasellus neque, tincidunt in justo id, aliquam consectetur.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pic>
        <p:nvPicPr>
          <p:cNvPr id="10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8AAE0774-2F89-451E-A6CD-5AD095C63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2" b="2832"/>
          <a:stretch>
            <a:fillRect/>
          </a:stretch>
        </p:blipFill>
        <p:spPr>
          <a:xfrm>
            <a:off x="1563884" y="742950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69914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50E44F-4B59-44B1-AEC0-86D6715AC23D}"/>
              </a:ext>
            </a:extLst>
          </p:cNvPr>
          <p:cNvSpPr txBox="1"/>
          <p:nvPr/>
        </p:nvSpPr>
        <p:spPr>
          <a:xfrm>
            <a:off x="6317030" y="1228653"/>
            <a:ext cx="5017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Solutions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85A80-749C-4C5E-B307-331CF7B5A987}"/>
              </a:ext>
            </a:extLst>
          </p:cNvPr>
          <p:cNvSpPr txBox="1"/>
          <p:nvPr/>
        </p:nvSpPr>
        <p:spPr>
          <a:xfrm>
            <a:off x="1904999" y="2990546"/>
            <a:ext cx="9429751" cy="87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neque, tincidunt in justo id, aliquam consectetur massa. Sed.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B4C9B8-7F07-4F33-9E89-386DDB95A906}"/>
              </a:ext>
            </a:extLst>
          </p:cNvPr>
          <p:cNvSpPr txBox="1"/>
          <p:nvPr/>
        </p:nvSpPr>
        <p:spPr>
          <a:xfrm>
            <a:off x="1905000" y="4752440"/>
            <a:ext cx="4512314" cy="87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04FFF9-A5D5-482E-BD4E-79B28B28AE82}"/>
              </a:ext>
            </a:extLst>
          </p:cNvPr>
          <p:cNvSpPr txBox="1"/>
          <p:nvPr/>
        </p:nvSpPr>
        <p:spPr>
          <a:xfrm>
            <a:off x="1904999" y="4352330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ppins ExtraBold" panose="00000900000000000000" pitchFamily="2" charset="0"/>
                <a:cs typeface="Poppins ExtraBold" panose="00000900000000000000" pitchFamily="2" charset="0"/>
              </a:rPr>
              <a:t>Solutions One</a:t>
            </a:r>
            <a:endParaRPr lang="en-ID" sz="20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EB40B-976E-4565-963E-37EDB0E655BB}"/>
              </a:ext>
            </a:extLst>
          </p:cNvPr>
          <p:cNvSpPr txBox="1"/>
          <p:nvPr/>
        </p:nvSpPr>
        <p:spPr>
          <a:xfrm>
            <a:off x="6822436" y="4752440"/>
            <a:ext cx="4512314" cy="87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BCCD30-F479-4CB9-8D8B-34D0AE102306}"/>
              </a:ext>
            </a:extLst>
          </p:cNvPr>
          <p:cNvSpPr txBox="1"/>
          <p:nvPr/>
        </p:nvSpPr>
        <p:spPr>
          <a:xfrm>
            <a:off x="6822435" y="4352330"/>
            <a:ext cx="2029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ppins ExtraBold" panose="00000900000000000000" pitchFamily="2" charset="0"/>
                <a:cs typeface="Poppins ExtraBold" panose="00000900000000000000" pitchFamily="2" charset="0"/>
              </a:rPr>
              <a:t>Solutions Two</a:t>
            </a:r>
            <a:endParaRPr lang="en-ID" sz="20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9934FF3-05A5-4EC5-8109-29C5DBD1F81F}"/>
              </a:ext>
            </a:extLst>
          </p:cNvPr>
          <p:cNvSpPr/>
          <p:nvPr/>
        </p:nvSpPr>
        <p:spPr>
          <a:xfrm rot="10800000">
            <a:off x="3844954" y="1161680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BE80A41-1C39-4551-A5B9-6260714C8E79}"/>
              </a:ext>
            </a:extLst>
          </p:cNvPr>
          <p:cNvSpPr/>
          <p:nvPr/>
        </p:nvSpPr>
        <p:spPr>
          <a:xfrm>
            <a:off x="0" y="1161682"/>
            <a:ext cx="790574" cy="4534638"/>
          </a:xfrm>
          <a:prstGeom prst="roundRect">
            <a:avLst>
              <a:gd name="adj" fmla="val 1930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2560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FF073F9-FEC2-47B0-AE2A-429AED6F1606}"/>
              </a:ext>
            </a:extLst>
          </p:cNvPr>
          <p:cNvSpPr txBox="1"/>
          <p:nvPr/>
        </p:nvSpPr>
        <p:spPr>
          <a:xfrm>
            <a:off x="6272212" y="2505670"/>
            <a:ext cx="2436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Vision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2331EC-003E-4416-944C-B2D36888C737}"/>
              </a:ext>
            </a:extLst>
          </p:cNvPr>
          <p:cNvSpPr txBox="1"/>
          <p:nvPr/>
        </p:nvSpPr>
        <p:spPr>
          <a:xfrm>
            <a:off x="1011060" y="4019550"/>
            <a:ext cx="769803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E8358-B722-4F36-A022-E71090B5B07E}"/>
              </a:ext>
            </a:extLst>
          </p:cNvPr>
          <p:cNvSpPr/>
          <p:nvPr/>
        </p:nvSpPr>
        <p:spPr>
          <a:xfrm>
            <a:off x="10477501" y="0"/>
            <a:ext cx="1714500" cy="53119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3A49EBE-9B2C-4837-8609-104B3AB192BF}"/>
              </a:ext>
            </a:extLst>
          </p:cNvPr>
          <p:cNvSpPr/>
          <p:nvPr/>
        </p:nvSpPr>
        <p:spPr>
          <a:xfrm rot="10800000">
            <a:off x="8020808" y="102954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12865122-45EF-4A3B-B872-ADA4B8902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" r="215"/>
          <a:stretch>
            <a:fillRect/>
          </a:stretch>
        </p:blipFill>
        <p:spPr>
          <a:xfrm>
            <a:off x="1011060" y="1029545"/>
            <a:ext cx="4776894" cy="2399455"/>
          </a:xfrm>
          <a:prstGeom prst="roundRect">
            <a:avLst>
              <a:gd name="adj" fmla="val 10672"/>
            </a:avLst>
          </a:prstGeom>
        </p:spPr>
      </p:pic>
    </p:spTree>
    <p:extLst>
      <p:ext uri="{BB962C8B-B14F-4D97-AF65-F5344CB8AC3E}">
        <p14:creationId xmlns:p14="http://schemas.microsoft.com/office/powerpoint/2010/main" val="3881489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09F0F24-DB04-4C8B-A5CB-B8C0435017FB}"/>
              </a:ext>
            </a:extLst>
          </p:cNvPr>
          <p:cNvSpPr/>
          <p:nvPr/>
        </p:nvSpPr>
        <p:spPr>
          <a:xfrm>
            <a:off x="848177" y="742950"/>
            <a:ext cx="6248400" cy="2400300"/>
          </a:xfrm>
          <a:prstGeom prst="roundRect">
            <a:avLst>
              <a:gd name="adj" fmla="val 972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8DB6AF8-C478-4637-B315-5172959C30BB}"/>
              </a:ext>
            </a:extLst>
          </p:cNvPr>
          <p:cNvSpPr/>
          <p:nvPr/>
        </p:nvSpPr>
        <p:spPr>
          <a:xfrm>
            <a:off x="7859457" y="2630686"/>
            <a:ext cx="3484366" cy="3484364"/>
          </a:xfrm>
          <a:custGeom>
            <a:avLst/>
            <a:gdLst>
              <a:gd name="connsiteX0" fmla="*/ 3484366 w 3484366"/>
              <a:gd name="connsiteY0" fmla="*/ 226173 h 3484364"/>
              <a:gd name="connsiteX1" fmla="*/ 3484366 w 3484366"/>
              <a:gd name="connsiteY1" fmla="*/ 1921576 h 3484364"/>
              <a:gd name="connsiteX2" fmla="*/ 3362545 w 3484366"/>
              <a:gd name="connsiteY2" fmla="*/ 2215763 h 3484364"/>
              <a:gd name="connsiteX3" fmla="*/ 2215764 w 3484366"/>
              <a:gd name="connsiteY3" fmla="*/ 3362544 h 3484364"/>
              <a:gd name="connsiteX4" fmla="*/ 1921576 w 3484366"/>
              <a:gd name="connsiteY4" fmla="*/ 3484365 h 3484364"/>
              <a:gd name="connsiteX5" fmla="*/ 226173 w 3484366"/>
              <a:gd name="connsiteY5" fmla="*/ 3484365 h 3484364"/>
              <a:gd name="connsiteX6" fmla="*/ 0 w 3484366"/>
              <a:gd name="connsiteY6" fmla="*/ 3258192 h 3484364"/>
              <a:gd name="connsiteX7" fmla="*/ 0 w 3484366"/>
              <a:gd name="connsiteY7" fmla="*/ 226173 h 3484364"/>
              <a:gd name="connsiteX8" fmla="*/ 226173 w 3484366"/>
              <a:gd name="connsiteY8" fmla="*/ 0 h 3484364"/>
              <a:gd name="connsiteX9" fmla="*/ 3258116 w 3484366"/>
              <a:gd name="connsiteY9" fmla="*/ 0 h 3484364"/>
              <a:gd name="connsiteX10" fmla="*/ 3484366 w 3484366"/>
              <a:gd name="connsiteY10" fmla="*/ 226173 h 3484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3484364">
                <a:moveTo>
                  <a:pt x="3484366" y="226173"/>
                </a:moveTo>
                <a:lnTo>
                  <a:pt x="3484366" y="1921576"/>
                </a:lnTo>
                <a:cubicBezTo>
                  <a:pt x="3484366" y="2031906"/>
                  <a:pt x="3440498" y="2137733"/>
                  <a:pt x="3362545" y="2215763"/>
                </a:cubicBezTo>
                <a:lnTo>
                  <a:pt x="2215764" y="3362544"/>
                </a:lnTo>
                <a:cubicBezTo>
                  <a:pt x="2137733" y="3440574"/>
                  <a:pt x="2031907" y="3484365"/>
                  <a:pt x="1921576" y="3484365"/>
                </a:cubicBezTo>
                <a:lnTo>
                  <a:pt x="226173" y="3484365"/>
                </a:lnTo>
                <a:cubicBezTo>
                  <a:pt x="101246" y="3484365"/>
                  <a:pt x="0" y="3383119"/>
                  <a:pt x="0" y="3258192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lnTo>
                  <a:pt x="3258116" y="0"/>
                </a:lnTo>
                <a:cubicBezTo>
                  <a:pt x="3383121" y="-78"/>
                  <a:pt x="3484366" y="101246"/>
                  <a:pt x="3484366" y="226173"/>
                </a:cubicBezTo>
                <a:close/>
              </a:path>
            </a:pathLst>
          </a:custGeom>
          <a:solidFill>
            <a:schemeClr val="accent6"/>
          </a:solidFill>
          <a:ln w="7764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FB9D70-0A3B-4E28-B69D-B6EA36B0368B}"/>
              </a:ext>
            </a:extLst>
          </p:cNvPr>
          <p:cNvSpPr txBox="1"/>
          <p:nvPr/>
        </p:nvSpPr>
        <p:spPr>
          <a:xfrm>
            <a:off x="3136535" y="1707356"/>
            <a:ext cx="29594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Mission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E52BC4-6031-41BB-9214-8E84129A72E1}"/>
              </a:ext>
            </a:extLst>
          </p:cNvPr>
          <p:cNvSpPr txBox="1"/>
          <p:nvPr/>
        </p:nvSpPr>
        <p:spPr>
          <a:xfrm>
            <a:off x="848177" y="3349871"/>
            <a:ext cx="6248400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0684AAF-DE44-40A0-B027-28459DD81C13}"/>
              </a:ext>
            </a:extLst>
          </p:cNvPr>
          <p:cNvSpPr/>
          <p:nvPr/>
        </p:nvSpPr>
        <p:spPr>
          <a:xfrm rot="10800000">
            <a:off x="6567938" y="5057774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2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942C49C3-699A-4758-8C69-EF929128D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" b="2838"/>
          <a:stretch>
            <a:fillRect/>
          </a:stretch>
        </p:blipFill>
        <p:spPr>
          <a:xfrm>
            <a:off x="8631434" y="742950"/>
            <a:ext cx="2712389" cy="3838575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74669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E3D021-BBDB-4E3A-B3D2-CDB94AE0A16F}"/>
              </a:ext>
            </a:extLst>
          </p:cNvPr>
          <p:cNvSpPr txBox="1"/>
          <p:nvPr/>
        </p:nvSpPr>
        <p:spPr>
          <a:xfrm>
            <a:off x="3400462" y="2129135"/>
            <a:ext cx="37401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The Value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C663DF2-79C9-4C8D-B2E8-98FBE1D08325}"/>
              </a:ext>
            </a:extLst>
          </p:cNvPr>
          <p:cNvSpPr/>
          <p:nvPr/>
        </p:nvSpPr>
        <p:spPr>
          <a:xfrm rot="10800000">
            <a:off x="3400462" y="69532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1F22F6-48D5-467D-8AC3-FEF7F417E331}"/>
              </a:ext>
            </a:extLst>
          </p:cNvPr>
          <p:cNvGrpSpPr/>
          <p:nvPr/>
        </p:nvGrpSpPr>
        <p:grpSpPr>
          <a:xfrm>
            <a:off x="809625" y="3431370"/>
            <a:ext cx="2914651" cy="1277017"/>
            <a:chOff x="809625" y="3256431"/>
            <a:chExt cx="2914651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54983A-891C-4BCF-8F17-01DC1DF27177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A45D1D9-F0B3-4F57-BB10-9E6F63CAE4D0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5520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30B983B-8A7B-428F-A48C-9C32D3004A0B}"/>
              </a:ext>
            </a:extLst>
          </p:cNvPr>
          <p:cNvGrpSpPr/>
          <p:nvPr/>
        </p:nvGrpSpPr>
        <p:grpSpPr>
          <a:xfrm>
            <a:off x="4225937" y="3429000"/>
            <a:ext cx="2914651" cy="1277017"/>
            <a:chOff x="3724276" y="4576839"/>
            <a:chExt cx="2914651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B5C1EC6-039B-4914-B1E4-593885952231}"/>
                </a:ext>
              </a:extLst>
            </p:cNvPr>
            <p:cNvSpPr txBox="1"/>
            <p:nvPr userDrawn="1"/>
          </p:nvSpPr>
          <p:spPr>
            <a:xfrm>
              <a:off x="3724277" y="4976949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0C8A28-C94D-4C60-92F5-C7306E362A40}"/>
                </a:ext>
              </a:extLst>
            </p:cNvPr>
            <p:cNvSpPr txBox="1"/>
            <p:nvPr userDrawn="1"/>
          </p:nvSpPr>
          <p:spPr>
            <a:xfrm>
              <a:off x="3724276" y="4576839"/>
              <a:ext cx="15616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3430121-6DB3-45EC-95F1-765A8B3850A4}"/>
              </a:ext>
            </a:extLst>
          </p:cNvPr>
          <p:cNvSpPr/>
          <p:nvPr/>
        </p:nvSpPr>
        <p:spPr>
          <a:xfrm>
            <a:off x="809624" y="5482662"/>
            <a:ext cx="6330963" cy="680072"/>
          </a:xfrm>
          <a:prstGeom prst="roundRect">
            <a:avLst>
              <a:gd name="adj" fmla="val 2793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6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0BB55E39-789E-43E3-9EF6-FC69EBBED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" r="610"/>
          <a:stretch>
            <a:fillRect/>
          </a:stretch>
        </p:blipFill>
        <p:spPr>
          <a:xfrm>
            <a:off x="7781927" y="695325"/>
            <a:ext cx="3600447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63E62D-033E-48BC-8CF9-5118B221A0CC}"/>
              </a:ext>
            </a:extLst>
          </p:cNvPr>
          <p:cNvSpPr txBox="1"/>
          <p:nvPr/>
        </p:nvSpPr>
        <p:spPr>
          <a:xfrm>
            <a:off x="2587544" y="2551837"/>
            <a:ext cx="37593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Company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Legality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A79B09-66EC-43DE-80C4-F552F3826754}"/>
              </a:ext>
            </a:extLst>
          </p:cNvPr>
          <p:cNvSpPr txBox="1"/>
          <p:nvPr/>
        </p:nvSpPr>
        <p:spPr>
          <a:xfrm>
            <a:off x="7093112" y="2551837"/>
            <a:ext cx="4181475" cy="253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B20E28-2403-4AE9-893A-594369555B48}"/>
              </a:ext>
            </a:extLst>
          </p:cNvPr>
          <p:cNvSpPr/>
          <p:nvPr/>
        </p:nvSpPr>
        <p:spPr>
          <a:xfrm>
            <a:off x="917413" y="885825"/>
            <a:ext cx="923925" cy="3420338"/>
          </a:xfrm>
          <a:prstGeom prst="roundRect">
            <a:avLst>
              <a:gd name="adj" fmla="val 1805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9BC1C02-53E5-436A-813E-E9A5BCA77936}"/>
              </a:ext>
            </a:extLst>
          </p:cNvPr>
          <p:cNvSpPr/>
          <p:nvPr/>
        </p:nvSpPr>
        <p:spPr>
          <a:xfrm rot="10800000">
            <a:off x="5684917" y="88582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4341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50D42A-CB14-4C0E-AEF1-0BC6D2C70EC4}"/>
              </a:ext>
            </a:extLst>
          </p:cNvPr>
          <p:cNvSpPr/>
          <p:nvPr/>
        </p:nvSpPr>
        <p:spPr>
          <a:xfrm>
            <a:off x="10272886" y="0"/>
            <a:ext cx="191911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55E97C-BE78-4B54-A89F-98048A300EA2}"/>
              </a:ext>
            </a:extLst>
          </p:cNvPr>
          <p:cNvSpPr txBox="1"/>
          <p:nvPr/>
        </p:nvSpPr>
        <p:spPr>
          <a:xfrm>
            <a:off x="886530" y="847726"/>
            <a:ext cx="6615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Business Services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9F3E1A0-B1DF-47E7-98D0-FFB7AED0A988}"/>
              </a:ext>
            </a:extLst>
          </p:cNvPr>
          <p:cNvGrpSpPr/>
          <p:nvPr/>
        </p:nvGrpSpPr>
        <p:grpSpPr>
          <a:xfrm>
            <a:off x="886530" y="2123444"/>
            <a:ext cx="2914651" cy="1277017"/>
            <a:chOff x="809625" y="3256431"/>
            <a:chExt cx="2914651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6F3AA4A-96CA-467F-8A94-293069DFC991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C12A7F7-FDF6-428F-A0A3-46E534C3DAFB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9094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Services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06A6F3-6A38-4B0F-B612-A9742E016162}"/>
              </a:ext>
            </a:extLst>
          </p:cNvPr>
          <p:cNvGrpSpPr/>
          <p:nvPr/>
        </p:nvGrpSpPr>
        <p:grpSpPr>
          <a:xfrm>
            <a:off x="4587793" y="2123444"/>
            <a:ext cx="2914651" cy="1277017"/>
            <a:chOff x="809625" y="3256431"/>
            <a:chExt cx="2914651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83EDB0E-8523-4558-B03A-5F27DE7D7FEF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68222F-EC96-42A9-BF07-FD71AF99B3DE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9191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Services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E3DB49-9847-43B6-905D-CC4E8A792F9C}"/>
              </a:ext>
            </a:extLst>
          </p:cNvPr>
          <p:cNvSpPr/>
          <p:nvPr/>
        </p:nvSpPr>
        <p:spPr>
          <a:xfrm rot="10800000">
            <a:off x="9744247" y="780753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6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1F90AB1B-CEA5-4954-A921-FF6FDB21C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36" b="28336"/>
          <a:stretch>
            <a:fillRect/>
          </a:stretch>
        </p:blipFill>
        <p:spPr>
          <a:xfrm>
            <a:off x="886530" y="3752849"/>
            <a:ext cx="10418940" cy="2257425"/>
          </a:xfrm>
          <a:prstGeom prst="roundRect">
            <a:avLst>
              <a:gd name="adj" fmla="val 12360"/>
            </a:avLst>
          </a:prstGeom>
        </p:spPr>
      </p:pic>
    </p:spTree>
    <p:extLst>
      <p:ext uri="{BB962C8B-B14F-4D97-AF65-F5344CB8AC3E}">
        <p14:creationId xmlns:p14="http://schemas.microsoft.com/office/powerpoint/2010/main" val="2109226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2ED81F4-B68E-4763-B291-351C707CC556}"/>
              </a:ext>
            </a:extLst>
          </p:cNvPr>
          <p:cNvSpPr/>
          <p:nvPr/>
        </p:nvSpPr>
        <p:spPr>
          <a:xfrm>
            <a:off x="0" y="0"/>
            <a:ext cx="2320003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60F12B-CC65-4F21-8F4C-B48D8C0389B1}"/>
              </a:ext>
            </a:extLst>
          </p:cNvPr>
          <p:cNvSpPr txBox="1"/>
          <p:nvPr/>
        </p:nvSpPr>
        <p:spPr>
          <a:xfrm>
            <a:off x="4200854" y="931724"/>
            <a:ext cx="4495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Product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410A5F-AE99-41EA-A862-F0BC5ADB9E9A}"/>
              </a:ext>
            </a:extLst>
          </p:cNvPr>
          <p:cNvSpPr txBox="1"/>
          <p:nvPr/>
        </p:nvSpPr>
        <p:spPr>
          <a:xfrm>
            <a:off x="4200854" y="2087701"/>
            <a:ext cx="7027337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in justo id, aliquam consectetur massa. Sed quis sapien hendrerit.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4774020-5826-45CC-A46B-C019F270E665}"/>
              </a:ext>
            </a:extLst>
          </p:cNvPr>
          <p:cNvSpPr/>
          <p:nvPr/>
        </p:nvSpPr>
        <p:spPr>
          <a:xfrm rot="10800000">
            <a:off x="8167356" y="4869000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75DB9C-27E0-4091-95ED-A1CC2A62D2F0}"/>
              </a:ext>
            </a:extLst>
          </p:cNvPr>
          <p:cNvSpPr txBox="1"/>
          <p:nvPr/>
        </p:nvSpPr>
        <p:spPr>
          <a:xfrm>
            <a:off x="4200854" y="3893849"/>
            <a:ext cx="7027337" cy="461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pic>
        <p:nvPicPr>
          <p:cNvPr id="12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B0FB6B47-464E-4CAA-94A6-5C2D7C73CB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" b="2838"/>
          <a:stretch>
            <a:fillRect/>
          </a:stretch>
        </p:blipFill>
        <p:spPr>
          <a:xfrm>
            <a:off x="963809" y="2087701"/>
            <a:ext cx="2712389" cy="3838575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25690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BB7BEA-4AF4-4B14-940F-75F4A3DFBD09}"/>
              </a:ext>
            </a:extLst>
          </p:cNvPr>
          <p:cNvSpPr txBox="1"/>
          <p:nvPr/>
        </p:nvSpPr>
        <p:spPr>
          <a:xfrm>
            <a:off x="2862422" y="1065074"/>
            <a:ext cx="32335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Portfolio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6136A-AAB4-4893-B43E-9764E665CF39}"/>
              </a:ext>
            </a:extLst>
          </p:cNvPr>
          <p:cNvSpPr/>
          <p:nvPr/>
        </p:nvSpPr>
        <p:spPr>
          <a:xfrm>
            <a:off x="0" y="4543424"/>
            <a:ext cx="2862422" cy="2314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39DFD46-29E9-4707-B903-1275444C25AC}"/>
              </a:ext>
            </a:extLst>
          </p:cNvPr>
          <p:cNvSpPr/>
          <p:nvPr/>
        </p:nvSpPr>
        <p:spPr>
          <a:xfrm rot="10800000">
            <a:off x="1166892" y="401478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6A9668-99B5-4F90-BE9C-1E6DF045D7D4}"/>
              </a:ext>
            </a:extLst>
          </p:cNvPr>
          <p:cNvSpPr txBox="1"/>
          <p:nvPr/>
        </p:nvSpPr>
        <p:spPr>
          <a:xfrm>
            <a:off x="2862422" y="2722380"/>
            <a:ext cx="7027337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in justo id, aliquam consectetur massa. Sed quis sapien hendrerit.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2FCD34-92A4-4C5B-AAFA-B5A4D1F7272C}"/>
              </a:ext>
            </a:extLst>
          </p:cNvPr>
          <p:cNvSpPr/>
          <p:nvPr/>
        </p:nvSpPr>
        <p:spPr>
          <a:xfrm>
            <a:off x="9889759" y="1065074"/>
            <a:ext cx="847354" cy="923330"/>
          </a:xfrm>
          <a:prstGeom prst="roundRect">
            <a:avLst>
              <a:gd name="adj" fmla="val 1984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2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8BD3C65A-059C-4764-A39C-98EF5DF69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91" b="25191"/>
          <a:stretch>
            <a:fillRect/>
          </a:stretch>
        </p:blipFill>
        <p:spPr>
          <a:xfrm>
            <a:off x="2862422" y="4543425"/>
            <a:ext cx="9329579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9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92E33-1ABA-44BE-BD03-B3C6856FACE9}"/>
              </a:ext>
            </a:extLst>
          </p:cNvPr>
          <p:cNvSpPr/>
          <p:nvPr/>
        </p:nvSpPr>
        <p:spPr>
          <a:xfrm>
            <a:off x="3524250" y="4572000"/>
            <a:ext cx="1304925" cy="1466850"/>
          </a:xfrm>
          <a:prstGeom prst="roundRect">
            <a:avLst>
              <a:gd name="adj" fmla="val 1353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836AC-60A0-4F4E-AC9B-1E6C8674D35E}"/>
              </a:ext>
            </a:extLst>
          </p:cNvPr>
          <p:cNvSpPr txBox="1"/>
          <p:nvPr/>
        </p:nvSpPr>
        <p:spPr>
          <a:xfrm>
            <a:off x="6541891" y="2505670"/>
            <a:ext cx="4645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Study Cases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EBA1D5-B9CB-41CE-9F32-CCE8E40CD617}"/>
              </a:ext>
            </a:extLst>
          </p:cNvPr>
          <p:cNvSpPr txBox="1"/>
          <p:nvPr/>
        </p:nvSpPr>
        <p:spPr>
          <a:xfrm>
            <a:off x="6096000" y="4330947"/>
            <a:ext cx="5091715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adipiscing elit. Aenean eget mauris vel libero iaculis fringilla. Phasellus neque dui, in justo id, aliquam consectetur massa. Sed quis sapien hendrerit.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AD5E1D-63CD-41AC-873B-9D1096DB0453}"/>
              </a:ext>
            </a:extLst>
          </p:cNvPr>
          <p:cNvSpPr/>
          <p:nvPr/>
        </p:nvSpPr>
        <p:spPr>
          <a:xfrm rot="10800000">
            <a:off x="8864803" y="525368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2C427D1E-88A3-455A-A054-469A8CE5D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2" b="2812"/>
          <a:stretch>
            <a:fillRect/>
          </a:stretch>
        </p:blipFill>
        <p:spPr>
          <a:xfrm>
            <a:off x="1004285" y="525368"/>
            <a:ext cx="4103491" cy="5807264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36696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6263C06-E92E-4302-9D58-15782A97AE0E}"/>
              </a:ext>
            </a:extLst>
          </p:cNvPr>
          <p:cNvSpPr txBox="1"/>
          <p:nvPr/>
        </p:nvSpPr>
        <p:spPr>
          <a:xfrm>
            <a:off x="1090071" y="2715054"/>
            <a:ext cx="4182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Clients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67D15B-6AC8-4DDC-B3C3-68C970D751B0}"/>
              </a:ext>
            </a:extLst>
          </p:cNvPr>
          <p:cNvGrpSpPr/>
          <p:nvPr/>
        </p:nvGrpSpPr>
        <p:grpSpPr>
          <a:xfrm>
            <a:off x="1090071" y="4304337"/>
            <a:ext cx="2914651" cy="1277017"/>
            <a:chOff x="809625" y="3256431"/>
            <a:chExt cx="2914651" cy="127701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92AF330-635F-4AEA-BA79-ECCB0C1DDF28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AB1BFE4-FC3F-4B08-A64E-D738E59619BB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7107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Clients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5895146-EF8A-4754-89CE-8ABE4336EE7B}"/>
              </a:ext>
            </a:extLst>
          </p:cNvPr>
          <p:cNvGrpSpPr/>
          <p:nvPr/>
        </p:nvGrpSpPr>
        <p:grpSpPr>
          <a:xfrm>
            <a:off x="4638674" y="4304337"/>
            <a:ext cx="2914651" cy="1277017"/>
            <a:chOff x="809625" y="3256431"/>
            <a:chExt cx="2914651" cy="127701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A8FF378-D681-4D37-8087-EBB22792FECD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B30BBAB-D329-4920-93DA-997FE88D8D91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7203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Clients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D2CE82-6359-449F-9E06-276C28D597AE}"/>
              </a:ext>
            </a:extLst>
          </p:cNvPr>
          <p:cNvGrpSpPr/>
          <p:nvPr/>
        </p:nvGrpSpPr>
        <p:grpSpPr>
          <a:xfrm>
            <a:off x="8187277" y="4304337"/>
            <a:ext cx="2914651" cy="1277017"/>
            <a:chOff x="809625" y="3256431"/>
            <a:chExt cx="2914651" cy="127701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9EBE5F-6FF1-4AA7-A7BF-7E9854E14D5D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608D5AE-F7DD-429D-A4FD-060506C496E5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9383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Clients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A0BA6D0-9910-41B9-8076-351364BDD4AD}"/>
              </a:ext>
            </a:extLst>
          </p:cNvPr>
          <p:cNvSpPr/>
          <p:nvPr/>
        </p:nvSpPr>
        <p:spPr>
          <a:xfrm rot="10800000">
            <a:off x="10573289" y="2648081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181B62-4D46-4012-A8BD-4FC1CC0D79C2}"/>
              </a:ext>
            </a:extLst>
          </p:cNvPr>
          <p:cNvSpPr/>
          <p:nvPr/>
        </p:nvSpPr>
        <p:spPr>
          <a:xfrm>
            <a:off x="1090070" y="6457889"/>
            <a:ext cx="10011857" cy="40011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9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FA23D0C1-A8E2-4477-850B-1268C5949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27" b="29527"/>
          <a:stretch>
            <a:fillRect/>
          </a:stretch>
        </p:blipFill>
        <p:spPr>
          <a:xfrm>
            <a:off x="1090072" y="0"/>
            <a:ext cx="10011858" cy="204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660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A2E4FE-8BB0-451E-A9DF-33433EE7DD27}"/>
              </a:ext>
            </a:extLst>
          </p:cNvPr>
          <p:cNvSpPr/>
          <p:nvPr/>
        </p:nvSpPr>
        <p:spPr>
          <a:xfrm>
            <a:off x="0" y="5819775"/>
            <a:ext cx="12192001" cy="10382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D634D4-A9F7-47BB-9837-EB0EE49A72F8}"/>
              </a:ext>
            </a:extLst>
          </p:cNvPr>
          <p:cNvSpPr txBox="1"/>
          <p:nvPr/>
        </p:nvSpPr>
        <p:spPr>
          <a:xfrm>
            <a:off x="1090612" y="2505670"/>
            <a:ext cx="5194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Keep in Touch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B005CF2-86BF-406C-87DE-ECF92B3B5797}"/>
              </a:ext>
            </a:extLst>
          </p:cNvPr>
          <p:cNvSpPr/>
          <p:nvPr/>
        </p:nvSpPr>
        <p:spPr>
          <a:xfrm rot="10800000">
            <a:off x="5567361" y="525368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559AAE-BA59-4573-94A3-1AA740F34B15}"/>
              </a:ext>
            </a:extLst>
          </p:cNvPr>
          <p:cNvSpPr txBox="1"/>
          <p:nvPr/>
        </p:nvSpPr>
        <p:spPr>
          <a:xfrm>
            <a:off x="1090613" y="3885301"/>
            <a:ext cx="500538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adipiscing elit. Aenean eget mauris vel libero iaculis fringilla. Phasellus neque dui,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D21D3FA5-1712-45F6-B594-9384C5DC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0" b="2830"/>
          <a:stretch>
            <a:fillRect/>
          </a:stretch>
        </p:blipFill>
        <p:spPr>
          <a:xfrm>
            <a:off x="6997897" y="525368"/>
            <a:ext cx="4103491" cy="5807264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1101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93A4E1E-F767-4815-9EEC-AF826DF64226}"/>
              </a:ext>
            </a:extLst>
          </p:cNvPr>
          <p:cNvGrpSpPr/>
          <p:nvPr/>
        </p:nvGrpSpPr>
        <p:grpSpPr>
          <a:xfrm>
            <a:off x="1303338" y="979876"/>
            <a:ext cx="9585325" cy="4898249"/>
            <a:chOff x="1303338" y="979876"/>
            <a:chExt cx="9585325" cy="4898249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60E2F785-A7A2-443C-B221-937783188429}"/>
                </a:ext>
              </a:extLst>
            </p:cNvPr>
            <p:cNvSpPr/>
            <p:nvPr/>
          </p:nvSpPr>
          <p:spPr>
            <a:xfrm>
              <a:off x="1360488" y="1134675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2765DD0-586E-4F29-817E-3FDB80271FA5}"/>
                </a:ext>
              </a:extLst>
            </p:cNvPr>
            <p:cNvSpPr/>
            <p:nvPr/>
          </p:nvSpPr>
          <p:spPr>
            <a:xfrm>
              <a:off x="5183188" y="2370067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5835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25F5F8C-3662-4D7D-A150-2AE62D1FB51A}"/>
                </a:ext>
              </a:extLst>
            </p:cNvPr>
            <p:cNvSpPr/>
            <p:nvPr/>
          </p:nvSpPr>
          <p:spPr>
            <a:xfrm>
              <a:off x="1303338" y="1048950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02DC067-1661-41F6-9160-86A9A777479A}"/>
                </a:ext>
              </a:extLst>
            </p:cNvPr>
            <p:cNvSpPr/>
            <p:nvPr/>
          </p:nvSpPr>
          <p:spPr>
            <a:xfrm>
              <a:off x="5126038" y="2284342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5835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3499449-DC95-4F1B-A610-643C5D8EDC43}"/>
                </a:ext>
              </a:extLst>
            </p:cNvPr>
            <p:cNvSpPr txBox="1"/>
            <p:nvPr/>
          </p:nvSpPr>
          <p:spPr>
            <a:xfrm>
              <a:off x="7233608" y="2349113"/>
              <a:ext cx="3327373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Fusce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mollis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at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nunc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quis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Quisque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feugiat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facilisis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condimentum</a:t>
              </a:r>
              <a:r>
                <a:rPr lang="en-ID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Praesent malesuada rutrum varius. Cras.</a:t>
              </a:r>
              <a:endParaRPr lang="en-ID" sz="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524851D-A514-49E9-A063-324A5773C24E}"/>
                </a:ext>
              </a:extLst>
            </p:cNvPr>
            <p:cNvSpPr txBox="1"/>
            <p:nvPr/>
          </p:nvSpPr>
          <p:spPr>
            <a:xfrm>
              <a:off x="3410906" y="1124639"/>
              <a:ext cx="3327375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Aenean lacinia tortor nec congue tempus. Mauris bibendum, </a:t>
              </a:r>
              <a:r>
                <a:rPr lang="pt-BR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diam quis efficitur gravida, augue leo placerat.</a:t>
              </a:r>
              <a:endParaRPr lang="en-ID" sz="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98C9CC8-7DED-4B9E-9CDA-00D6C174B3E3}"/>
                </a:ext>
              </a:extLst>
            </p:cNvPr>
            <p:cNvSpPr/>
            <p:nvPr/>
          </p:nvSpPr>
          <p:spPr>
            <a:xfrm>
              <a:off x="1549654" y="1334699"/>
              <a:ext cx="636270" cy="466725"/>
            </a:xfrm>
            <a:custGeom>
              <a:avLst/>
              <a:gdLst>
                <a:gd name="connsiteX0" fmla="*/ 465772 w 636270"/>
                <a:gd name="connsiteY0" fmla="*/ 340042 h 466725"/>
                <a:gd name="connsiteX1" fmla="*/ 422909 w 636270"/>
                <a:gd name="connsiteY1" fmla="*/ 382905 h 466725"/>
                <a:gd name="connsiteX2" fmla="*/ 465772 w 636270"/>
                <a:gd name="connsiteY2" fmla="*/ 425767 h 466725"/>
                <a:gd name="connsiteX3" fmla="*/ 508634 w 636270"/>
                <a:gd name="connsiteY3" fmla="*/ 382905 h 466725"/>
                <a:gd name="connsiteX4" fmla="*/ 465772 w 636270"/>
                <a:gd name="connsiteY4" fmla="*/ 340042 h 466725"/>
                <a:gd name="connsiteX5" fmla="*/ 211454 w 636270"/>
                <a:gd name="connsiteY5" fmla="*/ 340042 h 466725"/>
                <a:gd name="connsiteX6" fmla="*/ 168592 w 636270"/>
                <a:gd name="connsiteY6" fmla="*/ 382905 h 466725"/>
                <a:gd name="connsiteX7" fmla="*/ 211454 w 636270"/>
                <a:gd name="connsiteY7" fmla="*/ 425767 h 466725"/>
                <a:gd name="connsiteX8" fmla="*/ 254317 w 636270"/>
                <a:gd name="connsiteY8" fmla="*/ 382905 h 466725"/>
                <a:gd name="connsiteX9" fmla="*/ 211454 w 636270"/>
                <a:gd name="connsiteY9" fmla="*/ 340042 h 466725"/>
                <a:gd name="connsiteX10" fmla="*/ 62864 w 636270"/>
                <a:gd name="connsiteY10" fmla="*/ 192405 h 466725"/>
                <a:gd name="connsiteX11" fmla="*/ 211454 w 636270"/>
                <a:gd name="connsiteY11" fmla="*/ 192405 h 466725"/>
                <a:gd name="connsiteX12" fmla="*/ 232409 w 636270"/>
                <a:gd name="connsiteY12" fmla="*/ 213360 h 466725"/>
                <a:gd name="connsiteX13" fmla="*/ 211454 w 636270"/>
                <a:gd name="connsiteY13" fmla="*/ 234315 h 466725"/>
                <a:gd name="connsiteX14" fmla="*/ 62864 w 636270"/>
                <a:gd name="connsiteY14" fmla="*/ 234315 h 466725"/>
                <a:gd name="connsiteX15" fmla="*/ 41909 w 636270"/>
                <a:gd name="connsiteY15" fmla="*/ 213360 h 466725"/>
                <a:gd name="connsiteX16" fmla="*/ 62864 w 636270"/>
                <a:gd name="connsiteY16" fmla="*/ 192405 h 466725"/>
                <a:gd name="connsiteX17" fmla="*/ 486727 w 636270"/>
                <a:gd name="connsiteY17" fmla="*/ 149542 h 466725"/>
                <a:gd name="connsiteX18" fmla="*/ 486727 w 636270"/>
                <a:gd name="connsiteY18" fmla="*/ 300990 h 466725"/>
                <a:gd name="connsiteX19" fmla="*/ 547687 w 636270"/>
                <a:gd name="connsiteY19" fmla="*/ 361950 h 466725"/>
                <a:gd name="connsiteX20" fmla="*/ 547687 w 636270"/>
                <a:gd name="connsiteY20" fmla="*/ 360998 h 466725"/>
                <a:gd name="connsiteX21" fmla="*/ 592455 w 636270"/>
                <a:gd name="connsiteY21" fmla="*/ 360998 h 466725"/>
                <a:gd name="connsiteX22" fmla="*/ 592455 w 636270"/>
                <a:gd name="connsiteY22" fmla="*/ 233363 h 466725"/>
                <a:gd name="connsiteX23" fmla="*/ 571500 w 636270"/>
                <a:gd name="connsiteY23" fmla="*/ 233363 h 466725"/>
                <a:gd name="connsiteX24" fmla="*/ 550545 w 636270"/>
                <a:gd name="connsiteY24" fmla="*/ 212408 h 466725"/>
                <a:gd name="connsiteX25" fmla="*/ 571500 w 636270"/>
                <a:gd name="connsiteY25" fmla="*/ 191453 h 466725"/>
                <a:gd name="connsiteX26" fmla="*/ 592455 w 636270"/>
                <a:gd name="connsiteY26" fmla="*/ 191453 h 466725"/>
                <a:gd name="connsiteX27" fmla="*/ 592455 w 636270"/>
                <a:gd name="connsiteY27" fmla="*/ 179070 h 466725"/>
                <a:gd name="connsiteX28" fmla="*/ 562927 w 636270"/>
                <a:gd name="connsiteY28" fmla="*/ 149542 h 466725"/>
                <a:gd name="connsiteX29" fmla="*/ 20955 w 636270"/>
                <a:gd name="connsiteY29" fmla="*/ 107633 h 466725"/>
                <a:gd name="connsiteX30" fmla="*/ 211455 w 636270"/>
                <a:gd name="connsiteY30" fmla="*/ 107633 h 466725"/>
                <a:gd name="connsiteX31" fmla="*/ 232410 w 636270"/>
                <a:gd name="connsiteY31" fmla="*/ 128588 h 466725"/>
                <a:gd name="connsiteX32" fmla="*/ 211455 w 636270"/>
                <a:gd name="connsiteY32" fmla="*/ 149543 h 466725"/>
                <a:gd name="connsiteX33" fmla="*/ 20955 w 636270"/>
                <a:gd name="connsiteY33" fmla="*/ 149543 h 466725"/>
                <a:gd name="connsiteX34" fmla="*/ 0 w 636270"/>
                <a:gd name="connsiteY34" fmla="*/ 128588 h 466725"/>
                <a:gd name="connsiteX35" fmla="*/ 20955 w 636270"/>
                <a:gd name="connsiteY35" fmla="*/ 107633 h 466725"/>
                <a:gd name="connsiteX36" fmla="*/ 125729 w 636270"/>
                <a:gd name="connsiteY36" fmla="*/ 0 h 466725"/>
                <a:gd name="connsiteX37" fmla="*/ 422909 w 636270"/>
                <a:gd name="connsiteY37" fmla="*/ 0 h 466725"/>
                <a:gd name="connsiteX38" fmla="*/ 486727 w 636270"/>
                <a:gd name="connsiteY38" fmla="*/ 63817 h 466725"/>
                <a:gd name="connsiteX39" fmla="*/ 486727 w 636270"/>
                <a:gd name="connsiteY39" fmla="*/ 106680 h 466725"/>
                <a:gd name="connsiteX40" fmla="*/ 571500 w 636270"/>
                <a:gd name="connsiteY40" fmla="*/ 106680 h 466725"/>
                <a:gd name="connsiteX41" fmla="*/ 586740 w 636270"/>
                <a:gd name="connsiteY41" fmla="*/ 113348 h 466725"/>
                <a:gd name="connsiteX42" fmla="*/ 629602 w 636270"/>
                <a:gd name="connsiteY42" fmla="*/ 156210 h 466725"/>
                <a:gd name="connsiteX43" fmla="*/ 636270 w 636270"/>
                <a:gd name="connsiteY43" fmla="*/ 169545 h 466725"/>
                <a:gd name="connsiteX44" fmla="*/ 636270 w 636270"/>
                <a:gd name="connsiteY44" fmla="*/ 381953 h 466725"/>
                <a:gd name="connsiteX45" fmla="*/ 615315 w 636270"/>
                <a:gd name="connsiteY45" fmla="*/ 402908 h 466725"/>
                <a:gd name="connsiteX46" fmla="*/ 548640 w 636270"/>
                <a:gd name="connsiteY46" fmla="*/ 402908 h 466725"/>
                <a:gd name="connsiteX47" fmla="*/ 466725 w 636270"/>
                <a:gd name="connsiteY47" fmla="*/ 466725 h 466725"/>
                <a:gd name="connsiteX48" fmla="*/ 384809 w 636270"/>
                <a:gd name="connsiteY48" fmla="*/ 402908 h 466725"/>
                <a:gd name="connsiteX49" fmla="*/ 294322 w 636270"/>
                <a:gd name="connsiteY49" fmla="*/ 402908 h 466725"/>
                <a:gd name="connsiteX50" fmla="*/ 212407 w 636270"/>
                <a:gd name="connsiteY50" fmla="*/ 466725 h 466725"/>
                <a:gd name="connsiteX51" fmla="*/ 130492 w 636270"/>
                <a:gd name="connsiteY51" fmla="*/ 402908 h 466725"/>
                <a:gd name="connsiteX52" fmla="*/ 84772 w 636270"/>
                <a:gd name="connsiteY52" fmla="*/ 402908 h 466725"/>
                <a:gd name="connsiteX53" fmla="*/ 63817 w 636270"/>
                <a:gd name="connsiteY53" fmla="*/ 381953 h 466725"/>
                <a:gd name="connsiteX54" fmla="*/ 63817 w 636270"/>
                <a:gd name="connsiteY54" fmla="*/ 276225 h 466725"/>
                <a:gd name="connsiteX55" fmla="*/ 84772 w 636270"/>
                <a:gd name="connsiteY55" fmla="*/ 255270 h 466725"/>
                <a:gd name="connsiteX56" fmla="*/ 105727 w 636270"/>
                <a:gd name="connsiteY56" fmla="*/ 276225 h 466725"/>
                <a:gd name="connsiteX57" fmla="*/ 105727 w 636270"/>
                <a:gd name="connsiteY57" fmla="*/ 360998 h 466725"/>
                <a:gd name="connsiteX58" fmla="*/ 129540 w 636270"/>
                <a:gd name="connsiteY58" fmla="*/ 360998 h 466725"/>
                <a:gd name="connsiteX59" fmla="*/ 211454 w 636270"/>
                <a:gd name="connsiteY59" fmla="*/ 297180 h 466725"/>
                <a:gd name="connsiteX60" fmla="*/ 293370 w 636270"/>
                <a:gd name="connsiteY60" fmla="*/ 360998 h 466725"/>
                <a:gd name="connsiteX61" fmla="*/ 383857 w 636270"/>
                <a:gd name="connsiteY61" fmla="*/ 360998 h 466725"/>
                <a:gd name="connsiteX62" fmla="*/ 444817 w 636270"/>
                <a:gd name="connsiteY62" fmla="*/ 300038 h 466725"/>
                <a:gd name="connsiteX63" fmla="*/ 444817 w 636270"/>
                <a:gd name="connsiteY63" fmla="*/ 148590 h 466725"/>
                <a:gd name="connsiteX64" fmla="*/ 401954 w 636270"/>
                <a:gd name="connsiteY64" fmla="*/ 148590 h 466725"/>
                <a:gd name="connsiteX65" fmla="*/ 381000 w 636270"/>
                <a:gd name="connsiteY65" fmla="*/ 127635 h 466725"/>
                <a:gd name="connsiteX66" fmla="*/ 401954 w 636270"/>
                <a:gd name="connsiteY66" fmla="*/ 106680 h 466725"/>
                <a:gd name="connsiteX67" fmla="*/ 444817 w 636270"/>
                <a:gd name="connsiteY67" fmla="*/ 106680 h 466725"/>
                <a:gd name="connsiteX68" fmla="*/ 444817 w 636270"/>
                <a:gd name="connsiteY68" fmla="*/ 63817 h 466725"/>
                <a:gd name="connsiteX69" fmla="*/ 423862 w 636270"/>
                <a:gd name="connsiteY69" fmla="*/ 42863 h 466725"/>
                <a:gd name="connsiteX70" fmla="*/ 124777 w 636270"/>
                <a:gd name="connsiteY70" fmla="*/ 42863 h 466725"/>
                <a:gd name="connsiteX71" fmla="*/ 103822 w 636270"/>
                <a:gd name="connsiteY71" fmla="*/ 63817 h 466725"/>
                <a:gd name="connsiteX72" fmla="*/ 82867 w 636270"/>
                <a:gd name="connsiteY72" fmla="*/ 84773 h 466725"/>
                <a:gd name="connsiteX73" fmla="*/ 61912 w 636270"/>
                <a:gd name="connsiteY73" fmla="*/ 63817 h 466725"/>
                <a:gd name="connsiteX74" fmla="*/ 125729 w 636270"/>
                <a:gd name="connsiteY74" fmla="*/ 0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636270" h="466725">
                  <a:moveTo>
                    <a:pt x="465772" y="340042"/>
                  </a:moveTo>
                  <a:cubicBezTo>
                    <a:pt x="441959" y="340042"/>
                    <a:pt x="422909" y="359092"/>
                    <a:pt x="422909" y="382905"/>
                  </a:cubicBezTo>
                  <a:cubicBezTo>
                    <a:pt x="422909" y="406717"/>
                    <a:pt x="441959" y="425767"/>
                    <a:pt x="465772" y="425767"/>
                  </a:cubicBezTo>
                  <a:cubicBezTo>
                    <a:pt x="489584" y="425767"/>
                    <a:pt x="508634" y="406717"/>
                    <a:pt x="508634" y="382905"/>
                  </a:cubicBezTo>
                  <a:cubicBezTo>
                    <a:pt x="508634" y="359092"/>
                    <a:pt x="489584" y="340042"/>
                    <a:pt x="465772" y="340042"/>
                  </a:cubicBezTo>
                  <a:close/>
                  <a:moveTo>
                    <a:pt x="211454" y="340042"/>
                  </a:moveTo>
                  <a:cubicBezTo>
                    <a:pt x="187642" y="340042"/>
                    <a:pt x="168592" y="359092"/>
                    <a:pt x="168592" y="382905"/>
                  </a:cubicBezTo>
                  <a:cubicBezTo>
                    <a:pt x="168592" y="406717"/>
                    <a:pt x="187642" y="425767"/>
                    <a:pt x="211454" y="425767"/>
                  </a:cubicBezTo>
                  <a:cubicBezTo>
                    <a:pt x="235267" y="425767"/>
                    <a:pt x="254317" y="406717"/>
                    <a:pt x="254317" y="382905"/>
                  </a:cubicBezTo>
                  <a:cubicBezTo>
                    <a:pt x="254317" y="359092"/>
                    <a:pt x="235267" y="340042"/>
                    <a:pt x="211454" y="340042"/>
                  </a:cubicBezTo>
                  <a:close/>
                  <a:moveTo>
                    <a:pt x="62864" y="192405"/>
                  </a:moveTo>
                  <a:lnTo>
                    <a:pt x="211454" y="192405"/>
                  </a:lnTo>
                  <a:cubicBezTo>
                    <a:pt x="222884" y="192405"/>
                    <a:pt x="232409" y="201930"/>
                    <a:pt x="232409" y="213360"/>
                  </a:cubicBezTo>
                  <a:cubicBezTo>
                    <a:pt x="232409" y="224790"/>
                    <a:pt x="222884" y="234315"/>
                    <a:pt x="211454" y="234315"/>
                  </a:cubicBezTo>
                  <a:lnTo>
                    <a:pt x="62864" y="234315"/>
                  </a:lnTo>
                  <a:cubicBezTo>
                    <a:pt x="51434" y="234315"/>
                    <a:pt x="41909" y="224790"/>
                    <a:pt x="41909" y="213360"/>
                  </a:cubicBezTo>
                  <a:cubicBezTo>
                    <a:pt x="41909" y="201930"/>
                    <a:pt x="51434" y="192405"/>
                    <a:pt x="62864" y="192405"/>
                  </a:cubicBezTo>
                  <a:close/>
                  <a:moveTo>
                    <a:pt x="486727" y="149542"/>
                  </a:moveTo>
                  <a:lnTo>
                    <a:pt x="486727" y="300990"/>
                  </a:lnTo>
                  <a:cubicBezTo>
                    <a:pt x="517207" y="308610"/>
                    <a:pt x="540067" y="332423"/>
                    <a:pt x="547687" y="361950"/>
                  </a:cubicBezTo>
                  <a:lnTo>
                    <a:pt x="547687" y="360998"/>
                  </a:lnTo>
                  <a:lnTo>
                    <a:pt x="592455" y="360998"/>
                  </a:lnTo>
                  <a:lnTo>
                    <a:pt x="592455" y="233363"/>
                  </a:lnTo>
                  <a:lnTo>
                    <a:pt x="571500" y="233363"/>
                  </a:lnTo>
                  <a:cubicBezTo>
                    <a:pt x="560070" y="233363"/>
                    <a:pt x="550545" y="223838"/>
                    <a:pt x="550545" y="212408"/>
                  </a:cubicBezTo>
                  <a:cubicBezTo>
                    <a:pt x="550545" y="200978"/>
                    <a:pt x="560070" y="191453"/>
                    <a:pt x="571500" y="191453"/>
                  </a:cubicBezTo>
                  <a:lnTo>
                    <a:pt x="592455" y="191453"/>
                  </a:lnTo>
                  <a:lnTo>
                    <a:pt x="592455" y="179070"/>
                  </a:lnTo>
                  <a:lnTo>
                    <a:pt x="562927" y="149542"/>
                  </a:lnTo>
                  <a:close/>
                  <a:moveTo>
                    <a:pt x="20955" y="107633"/>
                  </a:moveTo>
                  <a:lnTo>
                    <a:pt x="211455" y="107633"/>
                  </a:lnTo>
                  <a:cubicBezTo>
                    <a:pt x="222885" y="107633"/>
                    <a:pt x="232410" y="117158"/>
                    <a:pt x="232410" y="128588"/>
                  </a:cubicBezTo>
                  <a:cubicBezTo>
                    <a:pt x="232410" y="140018"/>
                    <a:pt x="222885" y="149543"/>
                    <a:pt x="211455" y="149543"/>
                  </a:cubicBezTo>
                  <a:lnTo>
                    <a:pt x="20955" y="149543"/>
                  </a:lnTo>
                  <a:cubicBezTo>
                    <a:pt x="9525" y="149543"/>
                    <a:pt x="0" y="140018"/>
                    <a:pt x="0" y="128588"/>
                  </a:cubicBezTo>
                  <a:cubicBezTo>
                    <a:pt x="0" y="117158"/>
                    <a:pt x="9525" y="107633"/>
                    <a:pt x="20955" y="107633"/>
                  </a:cubicBezTo>
                  <a:close/>
                  <a:moveTo>
                    <a:pt x="125729" y="0"/>
                  </a:moveTo>
                  <a:lnTo>
                    <a:pt x="422909" y="0"/>
                  </a:lnTo>
                  <a:cubicBezTo>
                    <a:pt x="458152" y="0"/>
                    <a:pt x="486727" y="28575"/>
                    <a:pt x="486727" y="63817"/>
                  </a:cubicBezTo>
                  <a:lnTo>
                    <a:pt x="486727" y="106680"/>
                  </a:lnTo>
                  <a:lnTo>
                    <a:pt x="571500" y="106680"/>
                  </a:lnTo>
                  <a:cubicBezTo>
                    <a:pt x="577215" y="106680"/>
                    <a:pt x="582929" y="109538"/>
                    <a:pt x="586740" y="113348"/>
                  </a:cubicBezTo>
                  <a:lnTo>
                    <a:pt x="629602" y="156210"/>
                  </a:lnTo>
                  <a:cubicBezTo>
                    <a:pt x="633412" y="160020"/>
                    <a:pt x="635317" y="164783"/>
                    <a:pt x="636270" y="169545"/>
                  </a:cubicBezTo>
                  <a:lnTo>
                    <a:pt x="636270" y="381953"/>
                  </a:lnTo>
                  <a:cubicBezTo>
                    <a:pt x="636270" y="393383"/>
                    <a:pt x="626745" y="402908"/>
                    <a:pt x="615315" y="402908"/>
                  </a:cubicBezTo>
                  <a:lnTo>
                    <a:pt x="548640" y="402908"/>
                  </a:lnTo>
                  <a:cubicBezTo>
                    <a:pt x="539115" y="440055"/>
                    <a:pt x="505777" y="466725"/>
                    <a:pt x="466725" y="466725"/>
                  </a:cubicBezTo>
                  <a:cubicBezTo>
                    <a:pt x="427672" y="466725"/>
                    <a:pt x="394334" y="439103"/>
                    <a:pt x="384809" y="402908"/>
                  </a:cubicBezTo>
                  <a:lnTo>
                    <a:pt x="294322" y="402908"/>
                  </a:lnTo>
                  <a:cubicBezTo>
                    <a:pt x="284797" y="440055"/>
                    <a:pt x="251459" y="466725"/>
                    <a:pt x="212407" y="466725"/>
                  </a:cubicBezTo>
                  <a:cubicBezTo>
                    <a:pt x="173354" y="466725"/>
                    <a:pt x="140017" y="439103"/>
                    <a:pt x="130492" y="402908"/>
                  </a:cubicBezTo>
                  <a:lnTo>
                    <a:pt x="84772" y="402908"/>
                  </a:lnTo>
                  <a:cubicBezTo>
                    <a:pt x="73342" y="402908"/>
                    <a:pt x="63817" y="393383"/>
                    <a:pt x="63817" y="381953"/>
                  </a:cubicBezTo>
                  <a:lnTo>
                    <a:pt x="63817" y="276225"/>
                  </a:lnTo>
                  <a:cubicBezTo>
                    <a:pt x="63817" y="264795"/>
                    <a:pt x="73342" y="255270"/>
                    <a:pt x="84772" y="255270"/>
                  </a:cubicBezTo>
                  <a:cubicBezTo>
                    <a:pt x="96202" y="255270"/>
                    <a:pt x="105727" y="264795"/>
                    <a:pt x="105727" y="276225"/>
                  </a:cubicBezTo>
                  <a:lnTo>
                    <a:pt x="105727" y="360998"/>
                  </a:lnTo>
                  <a:lnTo>
                    <a:pt x="129540" y="360998"/>
                  </a:lnTo>
                  <a:cubicBezTo>
                    <a:pt x="139065" y="323850"/>
                    <a:pt x="172402" y="297180"/>
                    <a:pt x="211454" y="297180"/>
                  </a:cubicBezTo>
                  <a:cubicBezTo>
                    <a:pt x="250507" y="297180"/>
                    <a:pt x="283845" y="324803"/>
                    <a:pt x="293370" y="360998"/>
                  </a:cubicBezTo>
                  <a:lnTo>
                    <a:pt x="383857" y="360998"/>
                  </a:lnTo>
                  <a:cubicBezTo>
                    <a:pt x="391477" y="330517"/>
                    <a:pt x="415290" y="307658"/>
                    <a:pt x="444817" y="300038"/>
                  </a:cubicBezTo>
                  <a:lnTo>
                    <a:pt x="444817" y="148590"/>
                  </a:lnTo>
                  <a:lnTo>
                    <a:pt x="401954" y="148590"/>
                  </a:lnTo>
                  <a:cubicBezTo>
                    <a:pt x="390525" y="148590"/>
                    <a:pt x="381000" y="139065"/>
                    <a:pt x="381000" y="127635"/>
                  </a:cubicBezTo>
                  <a:cubicBezTo>
                    <a:pt x="381000" y="116205"/>
                    <a:pt x="390525" y="106680"/>
                    <a:pt x="401954" y="106680"/>
                  </a:cubicBezTo>
                  <a:lnTo>
                    <a:pt x="444817" y="106680"/>
                  </a:lnTo>
                  <a:lnTo>
                    <a:pt x="444817" y="63817"/>
                  </a:lnTo>
                  <a:cubicBezTo>
                    <a:pt x="444817" y="52388"/>
                    <a:pt x="435292" y="42863"/>
                    <a:pt x="423862" y="42863"/>
                  </a:cubicBezTo>
                  <a:lnTo>
                    <a:pt x="124777" y="42863"/>
                  </a:lnTo>
                  <a:cubicBezTo>
                    <a:pt x="113347" y="42863"/>
                    <a:pt x="103822" y="52388"/>
                    <a:pt x="103822" y="63817"/>
                  </a:cubicBezTo>
                  <a:cubicBezTo>
                    <a:pt x="103822" y="75248"/>
                    <a:pt x="94297" y="84773"/>
                    <a:pt x="82867" y="84773"/>
                  </a:cubicBezTo>
                  <a:cubicBezTo>
                    <a:pt x="71437" y="84773"/>
                    <a:pt x="61912" y="75248"/>
                    <a:pt x="61912" y="63817"/>
                  </a:cubicBezTo>
                  <a:cubicBezTo>
                    <a:pt x="61912" y="28575"/>
                    <a:pt x="90487" y="0"/>
                    <a:pt x="125729" y="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8F82E78-8184-4E81-9D0E-0FDA0F74F954}"/>
                </a:ext>
              </a:extLst>
            </p:cNvPr>
            <p:cNvSpPr/>
            <p:nvPr/>
          </p:nvSpPr>
          <p:spPr>
            <a:xfrm>
              <a:off x="5419026" y="2489129"/>
              <a:ext cx="542925" cy="628650"/>
            </a:xfrm>
            <a:custGeom>
              <a:avLst/>
              <a:gdLst>
                <a:gd name="connsiteX0" fmla="*/ 551498 w 542925"/>
                <a:gd name="connsiteY0" fmla="*/ 297180 h 628650"/>
                <a:gd name="connsiteX1" fmla="*/ 466725 w 542925"/>
                <a:gd name="connsiteY1" fmla="*/ 193358 h 628650"/>
                <a:gd name="connsiteX2" fmla="*/ 466725 w 542925"/>
                <a:gd name="connsiteY2" fmla="*/ 148590 h 628650"/>
                <a:gd name="connsiteX3" fmla="*/ 318135 w 542925"/>
                <a:gd name="connsiteY3" fmla="*/ 0 h 628650"/>
                <a:gd name="connsiteX4" fmla="*/ 233363 w 542925"/>
                <a:gd name="connsiteY4" fmla="*/ 0 h 628650"/>
                <a:gd name="connsiteX5" fmla="*/ 84773 w 542925"/>
                <a:gd name="connsiteY5" fmla="*/ 148590 h 628650"/>
                <a:gd name="connsiteX6" fmla="*/ 84773 w 542925"/>
                <a:gd name="connsiteY6" fmla="*/ 193358 h 628650"/>
                <a:gd name="connsiteX7" fmla="*/ 0 w 542925"/>
                <a:gd name="connsiteY7" fmla="*/ 297180 h 628650"/>
                <a:gd name="connsiteX8" fmla="*/ 105728 w 542925"/>
                <a:gd name="connsiteY8" fmla="*/ 402908 h 628650"/>
                <a:gd name="connsiteX9" fmla="*/ 115253 w 542925"/>
                <a:gd name="connsiteY9" fmla="*/ 400050 h 628650"/>
                <a:gd name="connsiteX10" fmla="*/ 275273 w 542925"/>
                <a:gd name="connsiteY10" fmla="*/ 487680 h 628650"/>
                <a:gd name="connsiteX11" fmla="*/ 423863 w 542925"/>
                <a:gd name="connsiteY11" fmla="*/ 416243 h 628650"/>
                <a:gd name="connsiteX12" fmla="*/ 423863 w 542925"/>
                <a:gd name="connsiteY12" fmla="*/ 529590 h 628650"/>
                <a:gd name="connsiteX13" fmla="*/ 402908 w 542925"/>
                <a:gd name="connsiteY13" fmla="*/ 550545 h 628650"/>
                <a:gd name="connsiteX14" fmla="*/ 335280 w 542925"/>
                <a:gd name="connsiteY14" fmla="*/ 550545 h 628650"/>
                <a:gd name="connsiteX15" fmla="*/ 275273 w 542925"/>
                <a:gd name="connsiteY15" fmla="*/ 507683 h 628650"/>
                <a:gd name="connsiteX16" fmla="*/ 211455 w 542925"/>
                <a:gd name="connsiteY16" fmla="*/ 571500 h 628650"/>
                <a:gd name="connsiteX17" fmla="*/ 275273 w 542925"/>
                <a:gd name="connsiteY17" fmla="*/ 635318 h 628650"/>
                <a:gd name="connsiteX18" fmla="*/ 335280 w 542925"/>
                <a:gd name="connsiteY18" fmla="*/ 592455 h 628650"/>
                <a:gd name="connsiteX19" fmla="*/ 402908 w 542925"/>
                <a:gd name="connsiteY19" fmla="*/ 592455 h 628650"/>
                <a:gd name="connsiteX20" fmla="*/ 466725 w 542925"/>
                <a:gd name="connsiteY20" fmla="*/ 528637 h 628650"/>
                <a:gd name="connsiteX21" fmla="*/ 466725 w 542925"/>
                <a:gd name="connsiteY21" fmla="*/ 399097 h 628650"/>
                <a:gd name="connsiteX22" fmla="*/ 551498 w 542925"/>
                <a:gd name="connsiteY22" fmla="*/ 297180 h 628650"/>
                <a:gd name="connsiteX23" fmla="*/ 275273 w 542925"/>
                <a:gd name="connsiteY23" fmla="*/ 594360 h 628650"/>
                <a:gd name="connsiteX24" fmla="*/ 254318 w 542925"/>
                <a:gd name="connsiteY24" fmla="*/ 573405 h 628650"/>
                <a:gd name="connsiteX25" fmla="*/ 275273 w 542925"/>
                <a:gd name="connsiteY25" fmla="*/ 552450 h 628650"/>
                <a:gd name="connsiteX26" fmla="*/ 296228 w 542925"/>
                <a:gd name="connsiteY26" fmla="*/ 573405 h 628650"/>
                <a:gd name="connsiteX27" fmla="*/ 275273 w 542925"/>
                <a:gd name="connsiteY27" fmla="*/ 594360 h 628650"/>
                <a:gd name="connsiteX28" fmla="*/ 233363 w 542925"/>
                <a:gd name="connsiteY28" fmla="*/ 42862 h 628650"/>
                <a:gd name="connsiteX29" fmla="*/ 318135 w 542925"/>
                <a:gd name="connsiteY29" fmla="*/ 42862 h 628650"/>
                <a:gd name="connsiteX30" fmla="*/ 423863 w 542925"/>
                <a:gd name="connsiteY30" fmla="*/ 148590 h 628650"/>
                <a:gd name="connsiteX31" fmla="*/ 423863 w 542925"/>
                <a:gd name="connsiteY31" fmla="*/ 177165 h 628650"/>
                <a:gd name="connsiteX32" fmla="*/ 421005 w 542925"/>
                <a:gd name="connsiteY32" fmla="*/ 173355 h 628650"/>
                <a:gd name="connsiteX33" fmla="*/ 421005 w 542925"/>
                <a:gd name="connsiteY33" fmla="*/ 172403 h 628650"/>
                <a:gd name="connsiteX34" fmla="*/ 276225 w 542925"/>
                <a:gd name="connsiteY34" fmla="*/ 104775 h 628650"/>
                <a:gd name="connsiteX35" fmla="*/ 127635 w 542925"/>
                <a:gd name="connsiteY35" fmla="*/ 176212 h 628650"/>
                <a:gd name="connsiteX36" fmla="*/ 127635 w 542925"/>
                <a:gd name="connsiteY36" fmla="*/ 147637 h 628650"/>
                <a:gd name="connsiteX37" fmla="*/ 233363 w 542925"/>
                <a:gd name="connsiteY37" fmla="*/ 42862 h 628650"/>
                <a:gd name="connsiteX38" fmla="*/ 381000 w 542925"/>
                <a:gd name="connsiteY38" fmla="*/ 193358 h 628650"/>
                <a:gd name="connsiteX39" fmla="*/ 127635 w 542925"/>
                <a:gd name="connsiteY39" fmla="*/ 281940 h 628650"/>
                <a:gd name="connsiteX40" fmla="*/ 275273 w 542925"/>
                <a:gd name="connsiteY40" fmla="*/ 149543 h 628650"/>
                <a:gd name="connsiteX41" fmla="*/ 381000 w 542925"/>
                <a:gd name="connsiteY41" fmla="*/ 193358 h 628650"/>
                <a:gd name="connsiteX42" fmla="*/ 84773 w 542925"/>
                <a:gd name="connsiteY42" fmla="*/ 357187 h 628650"/>
                <a:gd name="connsiteX43" fmla="*/ 41910 w 542925"/>
                <a:gd name="connsiteY43" fmla="*/ 297180 h 628650"/>
                <a:gd name="connsiteX44" fmla="*/ 84773 w 542925"/>
                <a:gd name="connsiteY44" fmla="*/ 237172 h 628650"/>
                <a:gd name="connsiteX45" fmla="*/ 84773 w 542925"/>
                <a:gd name="connsiteY45" fmla="*/ 357187 h 628650"/>
                <a:gd name="connsiteX46" fmla="*/ 275273 w 542925"/>
                <a:gd name="connsiteY46" fmla="*/ 445770 h 628650"/>
                <a:gd name="connsiteX47" fmla="*/ 129540 w 542925"/>
                <a:gd name="connsiteY47" fmla="*/ 325755 h 628650"/>
                <a:gd name="connsiteX48" fmla="*/ 207645 w 542925"/>
                <a:gd name="connsiteY48" fmla="*/ 335280 h 628650"/>
                <a:gd name="connsiteX49" fmla="*/ 407670 w 542925"/>
                <a:gd name="connsiteY49" fmla="*/ 229553 h 628650"/>
                <a:gd name="connsiteX50" fmla="*/ 423863 w 542925"/>
                <a:gd name="connsiteY50" fmla="*/ 297180 h 628650"/>
                <a:gd name="connsiteX51" fmla="*/ 275273 w 542925"/>
                <a:gd name="connsiteY51" fmla="*/ 445770 h 628650"/>
                <a:gd name="connsiteX52" fmla="*/ 466725 w 542925"/>
                <a:gd name="connsiteY52" fmla="*/ 357187 h 628650"/>
                <a:gd name="connsiteX53" fmla="*/ 466725 w 542925"/>
                <a:gd name="connsiteY53" fmla="*/ 237172 h 628650"/>
                <a:gd name="connsiteX54" fmla="*/ 509588 w 542925"/>
                <a:gd name="connsiteY54" fmla="*/ 297180 h 628650"/>
                <a:gd name="connsiteX55" fmla="*/ 466725 w 542925"/>
                <a:gd name="connsiteY55" fmla="*/ 357187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42925" h="628650">
                  <a:moveTo>
                    <a:pt x="551498" y="297180"/>
                  </a:moveTo>
                  <a:cubicBezTo>
                    <a:pt x="551498" y="245745"/>
                    <a:pt x="515303" y="202883"/>
                    <a:pt x="466725" y="193358"/>
                  </a:cubicBezTo>
                  <a:lnTo>
                    <a:pt x="466725" y="148590"/>
                  </a:lnTo>
                  <a:cubicBezTo>
                    <a:pt x="466725" y="66675"/>
                    <a:pt x="400050" y="0"/>
                    <a:pt x="318135" y="0"/>
                  </a:cubicBezTo>
                  <a:lnTo>
                    <a:pt x="233363" y="0"/>
                  </a:lnTo>
                  <a:cubicBezTo>
                    <a:pt x="151448" y="0"/>
                    <a:pt x="84773" y="66675"/>
                    <a:pt x="84773" y="148590"/>
                  </a:cubicBezTo>
                  <a:lnTo>
                    <a:pt x="84773" y="193358"/>
                  </a:lnTo>
                  <a:cubicBezTo>
                    <a:pt x="36195" y="202883"/>
                    <a:pt x="0" y="245745"/>
                    <a:pt x="0" y="297180"/>
                  </a:cubicBezTo>
                  <a:cubicBezTo>
                    <a:pt x="0" y="355283"/>
                    <a:pt x="47625" y="402908"/>
                    <a:pt x="105728" y="402908"/>
                  </a:cubicBezTo>
                  <a:cubicBezTo>
                    <a:pt x="109538" y="402908"/>
                    <a:pt x="112395" y="401955"/>
                    <a:pt x="115253" y="400050"/>
                  </a:cubicBezTo>
                  <a:cubicBezTo>
                    <a:pt x="149543" y="452437"/>
                    <a:pt x="208598" y="487680"/>
                    <a:pt x="275273" y="487680"/>
                  </a:cubicBezTo>
                  <a:cubicBezTo>
                    <a:pt x="335280" y="487680"/>
                    <a:pt x="388620" y="460058"/>
                    <a:pt x="423863" y="416243"/>
                  </a:cubicBezTo>
                  <a:lnTo>
                    <a:pt x="423863" y="529590"/>
                  </a:lnTo>
                  <a:cubicBezTo>
                    <a:pt x="423863" y="541020"/>
                    <a:pt x="414338" y="550545"/>
                    <a:pt x="402908" y="550545"/>
                  </a:cubicBezTo>
                  <a:lnTo>
                    <a:pt x="335280" y="550545"/>
                  </a:lnTo>
                  <a:cubicBezTo>
                    <a:pt x="326708" y="525780"/>
                    <a:pt x="302895" y="507683"/>
                    <a:pt x="275273" y="507683"/>
                  </a:cubicBezTo>
                  <a:cubicBezTo>
                    <a:pt x="240030" y="507683"/>
                    <a:pt x="211455" y="536258"/>
                    <a:pt x="211455" y="571500"/>
                  </a:cubicBezTo>
                  <a:cubicBezTo>
                    <a:pt x="211455" y="606743"/>
                    <a:pt x="240030" y="635318"/>
                    <a:pt x="275273" y="635318"/>
                  </a:cubicBezTo>
                  <a:cubicBezTo>
                    <a:pt x="302895" y="635318"/>
                    <a:pt x="325755" y="617220"/>
                    <a:pt x="335280" y="592455"/>
                  </a:cubicBezTo>
                  <a:lnTo>
                    <a:pt x="402908" y="592455"/>
                  </a:lnTo>
                  <a:cubicBezTo>
                    <a:pt x="438150" y="592455"/>
                    <a:pt x="466725" y="563880"/>
                    <a:pt x="466725" y="528637"/>
                  </a:cubicBezTo>
                  <a:lnTo>
                    <a:pt x="466725" y="399097"/>
                  </a:lnTo>
                  <a:cubicBezTo>
                    <a:pt x="515303" y="391478"/>
                    <a:pt x="551498" y="348615"/>
                    <a:pt x="551498" y="297180"/>
                  </a:cubicBezTo>
                  <a:close/>
                  <a:moveTo>
                    <a:pt x="275273" y="594360"/>
                  </a:moveTo>
                  <a:cubicBezTo>
                    <a:pt x="263843" y="594360"/>
                    <a:pt x="254318" y="584835"/>
                    <a:pt x="254318" y="573405"/>
                  </a:cubicBezTo>
                  <a:cubicBezTo>
                    <a:pt x="254318" y="561975"/>
                    <a:pt x="263843" y="552450"/>
                    <a:pt x="275273" y="552450"/>
                  </a:cubicBezTo>
                  <a:cubicBezTo>
                    <a:pt x="286703" y="552450"/>
                    <a:pt x="296228" y="561975"/>
                    <a:pt x="296228" y="573405"/>
                  </a:cubicBezTo>
                  <a:cubicBezTo>
                    <a:pt x="297180" y="584835"/>
                    <a:pt x="287655" y="594360"/>
                    <a:pt x="275273" y="594360"/>
                  </a:cubicBezTo>
                  <a:close/>
                  <a:moveTo>
                    <a:pt x="233363" y="42862"/>
                  </a:moveTo>
                  <a:lnTo>
                    <a:pt x="318135" y="42862"/>
                  </a:lnTo>
                  <a:cubicBezTo>
                    <a:pt x="376238" y="42862"/>
                    <a:pt x="423863" y="90487"/>
                    <a:pt x="423863" y="148590"/>
                  </a:cubicBezTo>
                  <a:lnTo>
                    <a:pt x="423863" y="177165"/>
                  </a:lnTo>
                  <a:cubicBezTo>
                    <a:pt x="422910" y="176212"/>
                    <a:pt x="421958" y="175260"/>
                    <a:pt x="421005" y="173355"/>
                  </a:cubicBezTo>
                  <a:cubicBezTo>
                    <a:pt x="421005" y="173355"/>
                    <a:pt x="421005" y="173355"/>
                    <a:pt x="421005" y="172403"/>
                  </a:cubicBezTo>
                  <a:cubicBezTo>
                    <a:pt x="385763" y="131445"/>
                    <a:pt x="334328" y="104775"/>
                    <a:pt x="276225" y="104775"/>
                  </a:cubicBezTo>
                  <a:cubicBezTo>
                    <a:pt x="216218" y="104775"/>
                    <a:pt x="162878" y="132397"/>
                    <a:pt x="127635" y="176212"/>
                  </a:cubicBezTo>
                  <a:lnTo>
                    <a:pt x="127635" y="147637"/>
                  </a:lnTo>
                  <a:cubicBezTo>
                    <a:pt x="127635" y="90487"/>
                    <a:pt x="175260" y="42862"/>
                    <a:pt x="233363" y="42862"/>
                  </a:cubicBezTo>
                  <a:close/>
                  <a:moveTo>
                    <a:pt x="381000" y="193358"/>
                  </a:moveTo>
                  <a:cubicBezTo>
                    <a:pt x="362903" y="228600"/>
                    <a:pt x="294323" y="326708"/>
                    <a:pt x="127635" y="281940"/>
                  </a:cubicBezTo>
                  <a:cubicBezTo>
                    <a:pt x="135255" y="207645"/>
                    <a:pt x="199073" y="149543"/>
                    <a:pt x="275273" y="149543"/>
                  </a:cubicBezTo>
                  <a:cubicBezTo>
                    <a:pt x="317183" y="149543"/>
                    <a:pt x="354330" y="165735"/>
                    <a:pt x="381000" y="193358"/>
                  </a:cubicBezTo>
                  <a:close/>
                  <a:moveTo>
                    <a:pt x="84773" y="357187"/>
                  </a:moveTo>
                  <a:cubicBezTo>
                    <a:pt x="60008" y="348615"/>
                    <a:pt x="41910" y="324803"/>
                    <a:pt x="41910" y="297180"/>
                  </a:cubicBezTo>
                  <a:cubicBezTo>
                    <a:pt x="41910" y="269558"/>
                    <a:pt x="60008" y="245745"/>
                    <a:pt x="84773" y="237172"/>
                  </a:cubicBezTo>
                  <a:lnTo>
                    <a:pt x="84773" y="357187"/>
                  </a:lnTo>
                  <a:close/>
                  <a:moveTo>
                    <a:pt x="275273" y="445770"/>
                  </a:moveTo>
                  <a:cubicBezTo>
                    <a:pt x="202883" y="445770"/>
                    <a:pt x="142875" y="394335"/>
                    <a:pt x="129540" y="325755"/>
                  </a:cubicBezTo>
                  <a:cubicBezTo>
                    <a:pt x="158115" y="332422"/>
                    <a:pt x="183833" y="335280"/>
                    <a:pt x="207645" y="335280"/>
                  </a:cubicBezTo>
                  <a:cubicBezTo>
                    <a:pt x="319088" y="335280"/>
                    <a:pt x="380048" y="270510"/>
                    <a:pt x="407670" y="229553"/>
                  </a:cubicBezTo>
                  <a:cubicBezTo>
                    <a:pt x="418148" y="249555"/>
                    <a:pt x="423863" y="272415"/>
                    <a:pt x="423863" y="297180"/>
                  </a:cubicBezTo>
                  <a:cubicBezTo>
                    <a:pt x="423863" y="379095"/>
                    <a:pt x="357188" y="445770"/>
                    <a:pt x="275273" y="445770"/>
                  </a:cubicBezTo>
                  <a:close/>
                  <a:moveTo>
                    <a:pt x="466725" y="357187"/>
                  </a:moveTo>
                  <a:lnTo>
                    <a:pt x="466725" y="237172"/>
                  </a:lnTo>
                  <a:cubicBezTo>
                    <a:pt x="491490" y="245745"/>
                    <a:pt x="509588" y="269558"/>
                    <a:pt x="509588" y="297180"/>
                  </a:cubicBezTo>
                  <a:cubicBezTo>
                    <a:pt x="509588" y="324803"/>
                    <a:pt x="491490" y="348615"/>
                    <a:pt x="466725" y="357187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571081-9A84-453C-8ED0-EF65545DC342}"/>
                </a:ext>
              </a:extLst>
            </p:cNvPr>
            <p:cNvSpPr txBox="1"/>
            <p:nvPr/>
          </p:nvSpPr>
          <p:spPr>
            <a:xfrm>
              <a:off x="2504464" y="979876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79089E2-1736-463D-A3C7-A9B6B94C7645}"/>
                </a:ext>
              </a:extLst>
            </p:cNvPr>
            <p:cNvSpPr txBox="1"/>
            <p:nvPr/>
          </p:nvSpPr>
          <p:spPr>
            <a:xfrm>
              <a:off x="6327164" y="2203189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86B503-338D-4B6F-A417-76B4D854963F}"/>
                </a:ext>
              </a:extLst>
            </p:cNvPr>
            <p:cNvSpPr/>
            <p:nvPr/>
          </p:nvSpPr>
          <p:spPr>
            <a:xfrm>
              <a:off x="1360488" y="3604507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1623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1623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96E1D2E-ACF1-4845-9E63-F1B722D4E7E2}"/>
                </a:ext>
              </a:extLst>
            </p:cNvPr>
            <p:cNvSpPr/>
            <p:nvPr/>
          </p:nvSpPr>
          <p:spPr>
            <a:xfrm>
              <a:off x="5183188" y="4839900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7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7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3FF735D-A27B-4F30-B9C5-2C540604D3E1}"/>
                </a:ext>
              </a:extLst>
            </p:cNvPr>
            <p:cNvSpPr/>
            <p:nvPr/>
          </p:nvSpPr>
          <p:spPr>
            <a:xfrm>
              <a:off x="1303338" y="3518782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1623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1623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BD90564-20A5-4669-A965-59FF185A245F}"/>
                </a:ext>
              </a:extLst>
            </p:cNvPr>
            <p:cNvSpPr/>
            <p:nvPr/>
          </p:nvSpPr>
          <p:spPr>
            <a:xfrm>
              <a:off x="5126038" y="4754175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7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7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ED1118E-4F92-4C3C-9883-654DE2DD54A6}"/>
                </a:ext>
              </a:extLst>
            </p:cNvPr>
            <p:cNvSpPr txBox="1"/>
            <p:nvPr/>
          </p:nvSpPr>
          <p:spPr>
            <a:xfrm>
              <a:off x="3410908" y="3590281"/>
              <a:ext cx="3327373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Proin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porta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auctor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Curabitur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lacinia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nisl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at </a:t>
              </a:r>
              <a:r>
                <a:rPr lang="en-ID" sz="1200" b="0" i="0" kern="120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ID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ullamcorper dictum. Nunc ex risus, pulvinar.</a:t>
              </a:r>
              <a:endParaRPr lang="en-ID" sz="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F6D053-8345-4F50-8570-9ED4B3D56E6E}"/>
                </a:ext>
              </a:extLst>
            </p:cNvPr>
            <p:cNvSpPr txBox="1"/>
            <p:nvPr/>
          </p:nvSpPr>
          <p:spPr>
            <a:xfrm>
              <a:off x="7229929" y="4823862"/>
              <a:ext cx="3340370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Donec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nunc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Proin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porta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risus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eget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efficitur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Class aptent taciti sociosqu ad.</a:t>
              </a:r>
              <a:r>
                <a:rPr lang="en-ID" sz="12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Praesent malesuada .</a:t>
              </a:r>
              <a:endParaRPr lang="en-ID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2F0E880-AA20-49AD-964F-E082F796630A}"/>
                </a:ext>
              </a:extLst>
            </p:cNvPr>
            <p:cNvSpPr/>
            <p:nvPr/>
          </p:nvSpPr>
          <p:spPr>
            <a:xfrm>
              <a:off x="5372354" y="4949628"/>
              <a:ext cx="636270" cy="636270"/>
            </a:xfrm>
            <a:custGeom>
              <a:avLst/>
              <a:gdLst>
                <a:gd name="connsiteX0" fmla="*/ 423862 w 636270"/>
                <a:gd name="connsiteY0" fmla="*/ 381001 h 636270"/>
                <a:gd name="connsiteX1" fmla="*/ 380999 w 636270"/>
                <a:gd name="connsiteY1" fmla="*/ 423863 h 636270"/>
                <a:gd name="connsiteX2" fmla="*/ 423862 w 636270"/>
                <a:gd name="connsiteY2" fmla="*/ 466726 h 636270"/>
                <a:gd name="connsiteX3" fmla="*/ 466724 w 636270"/>
                <a:gd name="connsiteY3" fmla="*/ 423863 h 636270"/>
                <a:gd name="connsiteX4" fmla="*/ 423862 w 636270"/>
                <a:gd name="connsiteY4" fmla="*/ 381001 h 636270"/>
                <a:gd name="connsiteX5" fmla="*/ 423862 w 636270"/>
                <a:gd name="connsiteY5" fmla="*/ 339091 h 636270"/>
                <a:gd name="connsiteX6" fmla="*/ 508634 w 636270"/>
                <a:gd name="connsiteY6" fmla="*/ 423863 h 636270"/>
                <a:gd name="connsiteX7" fmla="*/ 423862 w 636270"/>
                <a:gd name="connsiteY7" fmla="*/ 508636 h 636270"/>
                <a:gd name="connsiteX8" fmla="*/ 339089 w 636270"/>
                <a:gd name="connsiteY8" fmla="*/ 423863 h 636270"/>
                <a:gd name="connsiteX9" fmla="*/ 423862 w 636270"/>
                <a:gd name="connsiteY9" fmla="*/ 339091 h 636270"/>
                <a:gd name="connsiteX10" fmla="*/ 211455 w 636270"/>
                <a:gd name="connsiteY10" fmla="*/ 169546 h 636270"/>
                <a:gd name="connsiteX11" fmla="*/ 168592 w 636270"/>
                <a:gd name="connsiteY11" fmla="*/ 212408 h 636270"/>
                <a:gd name="connsiteX12" fmla="*/ 211455 w 636270"/>
                <a:gd name="connsiteY12" fmla="*/ 255271 h 636270"/>
                <a:gd name="connsiteX13" fmla="*/ 254317 w 636270"/>
                <a:gd name="connsiteY13" fmla="*/ 212408 h 636270"/>
                <a:gd name="connsiteX14" fmla="*/ 211455 w 636270"/>
                <a:gd name="connsiteY14" fmla="*/ 169546 h 636270"/>
                <a:gd name="connsiteX15" fmla="*/ 465891 w 636270"/>
                <a:gd name="connsiteY15" fmla="*/ 148829 h 636270"/>
                <a:gd name="connsiteX16" fmla="*/ 481012 w 636270"/>
                <a:gd name="connsiteY16" fmla="*/ 155258 h 636270"/>
                <a:gd name="connsiteX17" fmla="*/ 481964 w 636270"/>
                <a:gd name="connsiteY17" fmla="*/ 184786 h 636270"/>
                <a:gd name="connsiteX18" fmla="*/ 184785 w 636270"/>
                <a:gd name="connsiteY18" fmla="*/ 481966 h 636270"/>
                <a:gd name="connsiteX19" fmla="*/ 169544 w 636270"/>
                <a:gd name="connsiteY19" fmla="*/ 488633 h 636270"/>
                <a:gd name="connsiteX20" fmla="*/ 154305 w 636270"/>
                <a:gd name="connsiteY20" fmla="*/ 481966 h 636270"/>
                <a:gd name="connsiteX21" fmla="*/ 154305 w 636270"/>
                <a:gd name="connsiteY21" fmla="*/ 452438 h 636270"/>
                <a:gd name="connsiteX22" fmla="*/ 451485 w 636270"/>
                <a:gd name="connsiteY22" fmla="*/ 155258 h 636270"/>
                <a:gd name="connsiteX23" fmla="*/ 465891 w 636270"/>
                <a:gd name="connsiteY23" fmla="*/ 148829 h 636270"/>
                <a:gd name="connsiteX24" fmla="*/ 211455 w 636270"/>
                <a:gd name="connsiteY24" fmla="*/ 127636 h 636270"/>
                <a:gd name="connsiteX25" fmla="*/ 296227 w 636270"/>
                <a:gd name="connsiteY25" fmla="*/ 212408 h 636270"/>
                <a:gd name="connsiteX26" fmla="*/ 211455 w 636270"/>
                <a:gd name="connsiteY26" fmla="*/ 297181 h 636270"/>
                <a:gd name="connsiteX27" fmla="*/ 126682 w 636270"/>
                <a:gd name="connsiteY27" fmla="*/ 212408 h 636270"/>
                <a:gd name="connsiteX28" fmla="*/ 211455 w 636270"/>
                <a:gd name="connsiteY28" fmla="*/ 127636 h 636270"/>
                <a:gd name="connsiteX29" fmla="*/ 318135 w 636270"/>
                <a:gd name="connsiteY29" fmla="*/ 43815 h 636270"/>
                <a:gd name="connsiteX30" fmla="*/ 42863 w 636270"/>
                <a:gd name="connsiteY30" fmla="*/ 319088 h 636270"/>
                <a:gd name="connsiteX31" fmla="*/ 318135 w 636270"/>
                <a:gd name="connsiteY31" fmla="*/ 594360 h 636270"/>
                <a:gd name="connsiteX32" fmla="*/ 593407 w 636270"/>
                <a:gd name="connsiteY32" fmla="*/ 319088 h 636270"/>
                <a:gd name="connsiteX33" fmla="*/ 318135 w 636270"/>
                <a:gd name="connsiteY33" fmla="*/ 43815 h 636270"/>
                <a:gd name="connsiteX34" fmla="*/ 318135 w 636270"/>
                <a:gd name="connsiteY34" fmla="*/ 0 h 636270"/>
                <a:gd name="connsiteX35" fmla="*/ 636270 w 636270"/>
                <a:gd name="connsiteY35" fmla="*/ 318135 h 636270"/>
                <a:gd name="connsiteX36" fmla="*/ 318135 w 636270"/>
                <a:gd name="connsiteY36" fmla="*/ 636270 h 636270"/>
                <a:gd name="connsiteX37" fmla="*/ 0 w 636270"/>
                <a:gd name="connsiteY37" fmla="*/ 318135 h 636270"/>
                <a:gd name="connsiteX38" fmla="*/ 318135 w 636270"/>
                <a:gd name="connsiteY38" fmla="*/ 0 h 63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36270" h="636270">
                  <a:moveTo>
                    <a:pt x="423862" y="381001"/>
                  </a:moveTo>
                  <a:cubicBezTo>
                    <a:pt x="400049" y="381001"/>
                    <a:pt x="380999" y="400051"/>
                    <a:pt x="380999" y="423863"/>
                  </a:cubicBezTo>
                  <a:cubicBezTo>
                    <a:pt x="380999" y="447676"/>
                    <a:pt x="400049" y="466726"/>
                    <a:pt x="423862" y="466726"/>
                  </a:cubicBezTo>
                  <a:cubicBezTo>
                    <a:pt x="447674" y="466726"/>
                    <a:pt x="466724" y="447676"/>
                    <a:pt x="466724" y="423863"/>
                  </a:cubicBezTo>
                  <a:cubicBezTo>
                    <a:pt x="466724" y="400051"/>
                    <a:pt x="447674" y="381001"/>
                    <a:pt x="423862" y="381001"/>
                  </a:cubicBezTo>
                  <a:close/>
                  <a:moveTo>
                    <a:pt x="423862" y="339091"/>
                  </a:moveTo>
                  <a:cubicBezTo>
                    <a:pt x="470534" y="339091"/>
                    <a:pt x="508634" y="377191"/>
                    <a:pt x="508634" y="423863"/>
                  </a:cubicBezTo>
                  <a:cubicBezTo>
                    <a:pt x="508634" y="470536"/>
                    <a:pt x="470534" y="508636"/>
                    <a:pt x="423862" y="508636"/>
                  </a:cubicBezTo>
                  <a:cubicBezTo>
                    <a:pt x="377189" y="508636"/>
                    <a:pt x="339089" y="470536"/>
                    <a:pt x="339089" y="423863"/>
                  </a:cubicBezTo>
                  <a:cubicBezTo>
                    <a:pt x="339089" y="377191"/>
                    <a:pt x="377189" y="339091"/>
                    <a:pt x="423862" y="339091"/>
                  </a:cubicBezTo>
                  <a:close/>
                  <a:moveTo>
                    <a:pt x="211455" y="169546"/>
                  </a:moveTo>
                  <a:cubicBezTo>
                    <a:pt x="188595" y="169546"/>
                    <a:pt x="168592" y="188596"/>
                    <a:pt x="168592" y="212408"/>
                  </a:cubicBezTo>
                  <a:cubicBezTo>
                    <a:pt x="168592" y="236221"/>
                    <a:pt x="187642" y="255271"/>
                    <a:pt x="211455" y="255271"/>
                  </a:cubicBezTo>
                  <a:cubicBezTo>
                    <a:pt x="235267" y="255271"/>
                    <a:pt x="254317" y="236221"/>
                    <a:pt x="254317" y="212408"/>
                  </a:cubicBezTo>
                  <a:cubicBezTo>
                    <a:pt x="254317" y="188596"/>
                    <a:pt x="235267" y="169546"/>
                    <a:pt x="211455" y="169546"/>
                  </a:cubicBezTo>
                  <a:close/>
                  <a:moveTo>
                    <a:pt x="465891" y="148829"/>
                  </a:moveTo>
                  <a:cubicBezTo>
                    <a:pt x="471249" y="148829"/>
                    <a:pt x="476726" y="150972"/>
                    <a:pt x="481012" y="155258"/>
                  </a:cubicBezTo>
                  <a:cubicBezTo>
                    <a:pt x="489585" y="162878"/>
                    <a:pt x="489585" y="176213"/>
                    <a:pt x="481964" y="184786"/>
                  </a:cubicBezTo>
                  <a:lnTo>
                    <a:pt x="184785" y="481966"/>
                  </a:lnTo>
                  <a:cubicBezTo>
                    <a:pt x="180022" y="486728"/>
                    <a:pt x="175260" y="488633"/>
                    <a:pt x="169544" y="488633"/>
                  </a:cubicBezTo>
                  <a:cubicBezTo>
                    <a:pt x="163830" y="488633"/>
                    <a:pt x="158114" y="485776"/>
                    <a:pt x="154305" y="481966"/>
                  </a:cubicBezTo>
                  <a:cubicBezTo>
                    <a:pt x="145732" y="474346"/>
                    <a:pt x="145732" y="461011"/>
                    <a:pt x="154305" y="452438"/>
                  </a:cubicBezTo>
                  <a:lnTo>
                    <a:pt x="451485" y="155258"/>
                  </a:lnTo>
                  <a:cubicBezTo>
                    <a:pt x="455295" y="150972"/>
                    <a:pt x="460533" y="148829"/>
                    <a:pt x="465891" y="148829"/>
                  </a:cubicBezTo>
                  <a:close/>
                  <a:moveTo>
                    <a:pt x="211455" y="127636"/>
                  </a:moveTo>
                  <a:cubicBezTo>
                    <a:pt x="258127" y="127636"/>
                    <a:pt x="296227" y="165736"/>
                    <a:pt x="296227" y="212408"/>
                  </a:cubicBezTo>
                  <a:cubicBezTo>
                    <a:pt x="296227" y="259081"/>
                    <a:pt x="258127" y="297181"/>
                    <a:pt x="211455" y="297181"/>
                  </a:cubicBezTo>
                  <a:cubicBezTo>
                    <a:pt x="164782" y="297181"/>
                    <a:pt x="126682" y="259081"/>
                    <a:pt x="126682" y="212408"/>
                  </a:cubicBezTo>
                  <a:cubicBezTo>
                    <a:pt x="126682" y="165736"/>
                    <a:pt x="164782" y="127636"/>
                    <a:pt x="211455" y="127636"/>
                  </a:cubicBezTo>
                  <a:close/>
                  <a:moveTo>
                    <a:pt x="318135" y="43815"/>
                  </a:moveTo>
                  <a:cubicBezTo>
                    <a:pt x="166688" y="43815"/>
                    <a:pt x="42863" y="167640"/>
                    <a:pt x="42863" y="319088"/>
                  </a:cubicBezTo>
                  <a:cubicBezTo>
                    <a:pt x="42863" y="470535"/>
                    <a:pt x="165735" y="594360"/>
                    <a:pt x="318135" y="594360"/>
                  </a:cubicBezTo>
                  <a:cubicBezTo>
                    <a:pt x="469582" y="594360"/>
                    <a:pt x="593407" y="470535"/>
                    <a:pt x="593407" y="319088"/>
                  </a:cubicBezTo>
                  <a:cubicBezTo>
                    <a:pt x="593407" y="167640"/>
                    <a:pt x="469582" y="43815"/>
                    <a:pt x="318135" y="43815"/>
                  </a:cubicBezTo>
                  <a:close/>
                  <a:moveTo>
                    <a:pt x="318135" y="0"/>
                  </a:moveTo>
                  <a:cubicBezTo>
                    <a:pt x="493395" y="0"/>
                    <a:pt x="636270" y="142875"/>
                    <a:pt x="636270" y="318135"/>
                  </a:cubicBezTo>
                  <a:cubicBezTo>
                    <a:pt x="636270" y="493395"/>
                    <a:pt x="493395" y="636270"/>
                    <a:pt x="318135" y="636270"/>
                  </a:cubicBezTo>
                  <a:cubicBezTo>
                    <a:pt x="142875" y="636270"/>
                    <a:pt x="0" y="493395"/>
                    <a:pt x="0" y="318135"/>
                  </a:cubicBezTo>
                  <a:cubicBezTo>
                    <a:pt x="0" y="142875"/>
                    <a:pt x="142875" y="0"/>
                    <a:pt x="318135" y="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9740730-112C-4B8D-94C1-0117E2A30C23}"/>
                </a:ext>
              </a:extLst>
            </p:cNvPr>
            <p:cNvSpPr/>
            <p:nvPr/>
          </p:nvSpPr>
          <p:spPr>
            <a:xfrm>
              <a:off x="1676811" y="3688614"/>
              <a:ext cx="381953" cy="635317"/>
            </a:xfrm>
            <a:custGeom>
              <a:avLst/>
              <a:gdLst>
                <a:gd name="connsiteX0" fmla="*/ 126683 w 381953"/>
                <a:gd name="connsiteY0" fmla="*/ 593407 h 635317"/>
                <a:gd name="connsiteX1" fmla="*/ 254318 w 381953"/>
                <a:gd name="connsiteY1" fmla="*/ 593407 h 635317"/>
                <a:gd name="connsiteX2" fmla="*/ 275273 w 381953"/>
                <a:gd name="connsiteY2" fmla="*/ 614362 h 635317"/>
                <a:gd name="connsiteX3" fmla="*/ 254318 w 381953"/>
                <a:gd name="connsiteY3" fmla="*/ 635317 h 635317"/>
                <a:gd name="connsiteX4" fmla="*/ 126683 w 381953"/>
                <a:gd name="connsiteY4" fmla="*/ 635317 h 635317"/>
                <a:gd name="connsiteX5" fmla="*/ 105728 w 381953"/>
                <a:gd name="connsiteY5" fmla="*/ 614362 h 635317"/>
                <a:gd name="connsiteX6" fmla="*/ 126683 w 381953"/>
                <a:gd name="connsiteY6" fmla="*/ 593407 h 635317"/>
                <a:gd name="connsiteX7" fmla="*/ 105727 w 381953"/>
                <a:gd name="connsiteY7" fmla="*/ 508635 h 635317"/>
                <a:gd name="connsiteX8" fmla="*/ 275272 w 381953"/>
                <a:gd name="connsiteY8" fmla="*/ 508635 h 635317"/>
                <a:gd name="connsiteX9" fmla="*/ 296227 w 381953"/>
                <a:gd name="connsiteY9" fmla="*/ 529590 h 635317"/>
                <a:gd name="connsiteX10" fmla="*/ 275272 w 381953"/>
                <a:gd name="connsiteY10" fmla="*/ 550545 h 635317"/>
                <a:gd name="connsiteX11" fmla="*/ 105727 w 381953"/>
                <a:gd name="connsiteY11" fmla="*/ 550545 h 635317"/>
                <a:gd name="connsiteX12" fmla="*/ 84772 w 381953"/>
                <a:gd name="connsiteY12" fmla="*/ 529590 h 635317"/>
                <a:gd name="connsiteX13" fmla="*/ 105727 w 381953"/>
                <a:gd name="connsiteY13" fmla="*/ 508635 h 635317"/>
                <a:gd name="connsiteX14" fmla="*/ 191453 w 381953"/>
                <a:gd name="connsiteY14" fmla="*/ 41910 h 635317"/>
                <a:gd name="connsiteX15" fmla="*/ 42863 w 381953"/>
                <a:gd name="connsiteY15" fmla="*/ 190500 h 635317"/>
                <a:gd name="connsiteX16" fmla="*/ 98107 w 381953"/>
                <a:gd name="connsiteY16" fmla="*/ 306705 h 635317"/>
                <a:gd name="connsiteX17" fmla="*/ 105728 w 381953"/>
                <a:gd name="connsiteY17" fmla="*/ 322897 h 635317"/>
                <a:gd name="connsiteX18" fmla="*/ 105728 w 381953"/>
                <a:gd name="connsiteY18" fmla="*/ 423863 h 635317"/>
                <a:gd name="connsiteX19" fmla="*/ 169545 w 381953"/>
                <a:gd name="connsiteY19" fmla="*/ 423863 h 635317"/>
                <a:gd name="connsiteX20" fmla="*/ 169545 w 381953"/>
                <a:gd name="connsiteY20" fmla="*/ 274320 h 635317"/>
                <a:gd name="connsiteX21" fmla="*/ 190500 w 381953"/>
                <a:gd name="connsiteY21" fmla="*/ 253365 h 635317"/>
                <a:gd name="connsiteX22" fmla="*/ 211455 w 381953"/>
                <a:gd name="connsiteY22" fmla="*/ 274320 h 635317"/>
                <a:gd name="connsiteX23" fmla="*/ 211455 w 381953"/>
                <a:gd name="connsiteY23" fmla="*/ 423863 h 635317"/>
                <a:gd name="connsiteX24" fmla="*/ 275272 w 381953"/>
                <a:gd name="connsiteY24" fmla="*/ 423863 h 635317"/>
                <a:gd name="connsiteX25" fmla="*/ 275272 w 381953"/>
                <a:gd name="connsiteY25" fmla="*/ 322897 h 635317"/>
                <a:gd name="connsiteX26" fmla="*/ 282893 w 381953"/>
                <a:gd name="connsiteY26" fmla="*/ 306705 h 635317"/>
                <a:gd name="connsiteX27" fmla="*/ 340043 w 381953"/>
                <a:gd name="connsiteY27" fmla="*/ 190500 h 635317"/>
                <a:gd name="connsiteX28" fmla="*/ 191453 w 381953"/>
                <a:gd name="connsiteY28" fmla="*/ 41910 h 635317"/>
                <a:gd name="connsiteX29" fmla="*/ 190500 w 381953"/>
                <a:gd name="connsiteY29" fmla="*/ 0 h 635317"/>
                <a:gd name="connsiteX30" fmla="*/ 381953 w 381953"/>
                <a:gd name="connsiteY30" fmla="*/ 190500 h 635317"/>
                <a:gd name="connsiteX31" fmla="*/ 318135 w 381953"/>
                <a:gd name="connsiteY31" fmla="*/ 332422 h 635317"/>
                <a:gd name="connsiteX32" fmla="*/ 318135 w 381953"/>
                <a:gd name="connsiteY32" fmla="*/ 444818 h 635317"/>
                <a:gd name="connsiteX33" fmla="*/ 297180 w 381953"/>
                <a:gd name="connsiteY33" fmla="*/ 465772 h 635317"/>
                <a:gd name="connsiteX34" fmla="*/ 84772 w 381953"/>
                <a:gd name="connsiteY34" fmla="*/ 465772 h 635317"/>
                <a:gd name="connsiteX35" fmla="*/ 63818 w 381953"/>
                <a:gd name="connsiteY35" fmla="*/ 444818 h 635317"/>
                <a:gd name="connsiteX36" fmla="*/ 63818 w 381953"/>
                <a:gd name="connsiteY36" fmla="*/ 332422 h 635317"/>
                <a:gd name="connsiteX37" fmla="*/ 0 w 381953"/>
                <a:gd name="connsiteY37" fmla="*/ 190500 h 635317"/>
                <a:gd name="connsiteX38" fmla="*/ 190500 w 381953"/>
                <a:gd name="connsiteY38" fmla="*/ 0 h 635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953" h="635317">
                  <a:moveTo>
                    <a:pt x="126683" y="593407"/>
                  </a:moveTo>
                  <a:lnTo>
                    <a:pt x="254318" y="593407"/>
                  </a:lnTo>
                  <a:cubicBezTo>
                    <a:pt x="265748" y="593407"/>
                    <a:pt x="275273" y="602932"/>
                    <a:pt x="275273" y="614362"/>
                  </a:cubicBezTo>
                  <a:cubicBezTo>
                    <a:pt x="275273" y="625792"/>
                    <a:pt x="265748" y="635317"/>
                    <a:pt x="254318" y="635317"/>
                  </a:cubicBezTo>
                  <a:lnTo>
                    <a:pt x="126683" y="635317"/>
                  </a:lnTo>
                  <a:cubicBezTo>
                    <a:pt x="115253" y="635317"/>
                    <a:pt x="105728" y="625792"/>
                    <a:pt x="105728" y="614362"/>
                  </a:cubicBezTo>
                  <a:cubicBezTo>
                    <a:pt x="105728" y="602932"/>
                    <a:pt x="115253" y="593407"/>
                    <a:pt x="126683" y="593407"/>
                  </a:cubicBezTo>
                  <a:close/>
                  <a:moveTo>
                    <a:pt x="105727" y="508635"/>
                  </a:moveTo>
                  <a:lnTo>
                    <a:pt x="275272" y="508635"/>
                  </a:lnTo>
                  <a:cubicBezTo>
                    <a:pt x="286702" y="508635"/>
                    <a:pt x="296227" y="518160"/>
                    <a:pt x="296227" y="529590"/>
                  </a:cubicBezTo>
                  <a:cubicBezTo>
                    <a:pt x="296227" y="541020"/>
                    <a:pt x="286702" y="550545"/>
                    <a:pt x="275272" y="550545"/>
                  </a:cubicBezTo>
                  <a:lnTo>
                    <a:pt x="105727" y="550545"/>
                  </a:lnTo>
                  <a:cubicBezTo>
                    <a:pt x="94297" y="550545"/>
                    <a:pt x="84772" y="541020"/>
                    <a:pt x="84772" y="529590"/>
                  </a:cubicBezTo>
                  <a:cubicBezTo>
                    <a:pt x="84772" y="518160"/>
                    <a:pt x="94297" y="508635"/>
                    <a:pt x="105727" y="508635"/>
                  </a:cubicBezTo>
                  <a:close/>
                  <a:moveTo>
                    <a:pt x="191453" y="41910"/>
                  </a:moveTo>
                  <a:cubicBezTo>
                    <a:pt x="109538" y="41910"/>
                    <a:pt x="42863" y="108585"/>
                    <a:pt x="42863" y="190500"/>
                  </a:cubicBezTo>
                  <a:cubicBezTo>
                    <a:pt x="42863" y="236220"/>
                    <a:pt x="62865" y="278130"/>
                    <a:pt x="98107" y="306705"/>
                  </a:cubicBezTo>
                  <a:cubicBezTo>
                    <a:pt x="102870" y="310515"/>
                    <a:pt x="105728" y="316230"/>
                    <a:pt x="105728" y="322897"/>
                  </a:cubicBezTo>
                  <a:lnTo>
                    <a:pt x="105728" y="423863"/>
                  </a:lnTo>
                  <a:lnTo>
                    <a:pt x="169545" y="423863"/>
                  </a:lnTo>
                  <a:lnTo>
                    <a:pt x="169545" y="274320"/>
                  </a:lnTo>
                  <a:cubicBezTo>
                    <a:pt x="169545" y="262890"/>
                    <a:pt x="179070" y="253365"/>
                    <a:pt x="190500" y="253365"/>
                  </a:cubicBezTo>
                  <a:cubicBezTo>
                    <a:pt x="201930" y="253365"/>
                    <a:pt x="211455" y="262890"/>
                    <a:pt x="211455" y="274320"/>
                  </a:cubicBezTo>
                  <a:lnTo>
                    <a:pt x="211455" y="423863"/>
                  </a:lnTo>
                  <a:lnTo>
                    <a:pt x="275272" y="423863"/>
                  </a:lnTo>
                  <a:lnTo>
                    <a:pt x="275272" y="322897"/>
                  </a:lnTo>
                  <a:cubicBezTo>
                    <a:pt x="275272" y="317183"/>
                    <a:pt x="278130" y="310515"/>
                    <a:pt x="282893" y="306705"/>
                  </a:cubicBezTo>
                  <a:cubicBezTo>
                    <a:pt x="318135" y="278130"/>
                    <a:pt x="339090" y="236220"/>
                    <a:pt x="340043" y="190500"/>
                  </a:cubicBezTo>
                  <a:cubicBezTo>
                    <a:pt x="340043" y="108585"/>
                    <a:pt x="273368" y="41910"/>
                    <a:pt x="191453" y="41910"/>
                  </a:cubicBezTo>
                  <a:close/>
                  <a:moveTo>
                    <a:pt x="190500" y="0"/>
                  </a:moveTo>
                  <a:cubicBezTo>
                    <a:pt x="295275" y="0"/>
                    <a:pt x="381000" y="85725"/>
                    <a:pt x="381953" y="190500"/>
                  </a:cubicBezTo>
                  <a:cubicBezTo>
                    <a:pt x="381953" y="244793"/>
                    <a:pt x="359093" y="296228"/>
                    <a:pt x="318135" y="332422"/>
                  </a:cubicBezTo>
                  <a:lnTo>
                    <a:pt x="318135" y="444818"/>
                  </a:lnTo>
                  <a:cubicBezTo>
                    <a:pt x="318135" y="456247"/>
                    <a:pt x="308610" y="465772"/>
                    <a:pt x="297180" y="465772"/>
                  </a:cubicBezTo>
                  <a:lnTo>
                    <a:pt x="84772" y="465772"/>
                  </a:lnTo>
                  <a:cubicBezTo>
                    <a:pt x="73343" y="465772"/>
                    <a:pt x="63818" y="456247"/>
                    <a:pt x="63818" y="444818"/>
                  </a:cubicBezTo>
                  <a:lnTo>
                    <a:pt x="63818" y="332422"/>
                  </a:lnTo>
                  <a:cubicBezTo>
                    <a:pt x="22860" y="296228"/>
                    <a:pt x="0" y="244793"/>
                    <a:pt x="0" y="190500"/>
                  </a:cubicBezTo>
                  <a:cubicBezTo>
                    <a:pt x="0" y="85725"/>
                    <a:pt x="84772" y="0"/>
                    <a:pt x="190500" y="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BCF8DE5-B297-43A9-964F-1306015CBCA3}"/>
                </a:ext>
              </a:extLst>
            </p:cNvPr>
            <p:cNvSpPr txBox="1"/>
            <p:nvPr/>
          </p:nvSpPr>
          <p:spPr>
            <a:xfrm>
              <a:off x="2504464" y="3470537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94C280D-02C4-4C9D-BE0C-1898D1C39964}"/>
                </a:ext>
              </a:extLst>
            </p:cNvPr>
            <p:cNvSpPr txBox="1"/>
            <p:nvPr/>
          </p:nvSpPr>
          <p:spPr>
            <a:xfrm>
              <a:off x="6327164" y="4684404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1590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1030FF28-F4F6-4A66-B09F-4D760E59A7BE}"/>
              </a:ext>
            </a:extLst>
          </p:cNvPr>
          <p:cNvGrpSpPr/>
          <p:nvPr/>
        </p:nvGrpSpPr>
        <p:grpSpPr>
          <a:xfrm>
            <a:off x="1009650" y="1316831"/>
            <a:ext cx="10172699" cy="4554582"/>
            <a:chOff x="1009650" y="1316831"/>
            <a:chExt cx="10172699" cy="455458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6D8076E-31A7-4D23-B279-F5F8EE438516}"/>
                </a:ext>
              </a:extLst>
            </p:cNvPr>
            <p:cNvSpPr/>
            <p:nvPr/>
          </p:nvSpPr>
          <p:spPr>
            <a:xfrm>
              <a:off x="12020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3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3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3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ACA707-A1E5-4552-B539-94E7DEFF005C}"/>
                </a:ext>
              </a:extLst>
            </p:cNvPr>
            <p:cNvSpPr/>
            <p:nvPr/>
          </p:nvSpPr>
          <p:spPr>
            <a:xfrm>
              <a:off x="1009650" y="1316831"/>
              <a:ext cx="2284095" cy="4224338"/>
            </a:xfrm>
            <a:custGeom>
              <a:avLst/>
              <a:gdLst>
                <a:gd name="connsiteX0" fmla="*/ 0 w 2284095"/>
                <a:gd name="connsiteY0" fmla="*/ 0 h 2284095"/>
                <a:gd name="connsiteX1" fmla="*/ 2284095 w 2284095"/>
                <a:gd name="connsiteY1" fmla="*/ 0 h 2284095"/>
                <a:gd name="connsiteX2" fmla="*/ 2284095 w 2284095"/>
                <a:gd name="connsiteY2" fmla="*/ 2284095 h 2284095"/>
                <a:gd name="connsiteX3" fmla="*/ 0 w 2284095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5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DAE2ABE-9757-40A3-BB6F-8F88FA36BE0C}"/>
                </a:ext>
              </a:extLst>
            </p:cNvPr>
            <p:cNvSpPr/>
            <p:nvPr/>
          </p:nvSpPr>
          <p:spPr>
            <a:xfrm>
              <a:off x="10096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68A813F-8B5B-4815-B76B-20AB3D3711D1}"/>
                </a:ext>
              </a:extLst>
            </p:cNvPr>
            <p:cNvSpPr txBox="1"/>
            <p:nvPr/>
          </p:nvSpPr>
          <p:spPr>
            <a:xfrm>
              <a:off x="1189705" y="1345406"/>
              <a:ext cx="7809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709E802-F6C9-4690-95D2-5382B3065F69}"/>
                </a:ext>
              </a:extLst>
            </p:cNvPr>
            <p:cNvSpPr/>
            <p:nvPr/>
          </p:nvSpPr>
          <p:spPr>
            <a:xfrm>
              <a:off x="2615565" y="1527333"/>
              <a:ext cx="386714" cy="386715"/>
            </a:xfrm>
            <a:custGeom>
              <a:avLst/>
              <a:gdLst>
                <a:gd name="connsiteX0" fmla="*/ 374332 w 386714"/>
                <a:gd name="connsiteY0" fmla="*/ 258128 h 386715"/>
                <a:gd name="connsiteX1" fmla="*/ 348615 w 386714"/>
                <a:gd name="connsiteY1" fmla="*/ 258128 h 386715"/>
                <a:gd name="connsiteX2" fmla="*/ 348615 w 386714"/>
                <a:gd name="connsiteY2" fmla="*/ 25717 h 386715"/>
                <a:gd name="connsiteX3" fmla="*/ 322897 w 386714"/>
                <a:gd name="connsiteY3" fmla="*/ 0 h 386715"/>
                <a:gd name="connsiteX4" fmla="*/ 77152 w 386714"/>
                <a:gd name="connsiteY4" fmla="*/ 0 h 386715"/>
                <a:gd name="connsiteX5" fmla="*/ 51435 w 386714"/>
                <a:gd name="connsiteY5" fmla="*/ 25717 h 386715"/>
                <a:gd name="connsiteX6" fmla="*/ 51435 w 386714"/>
                <a:gd name="connsiteY6" fmla="*/ 51435 h 386715"/>
                <a:gd name="connsiteX7" fmla="*/ 25717 w 386714"/>
                <a:gd name="connsiteY7" fmla="*/ 51435 h 386715"/>
                <a:gd name="connsiteX8" fmla="*/ 0 w 386714"/>
                <a:gd name="connsiteY8" fmla="*/ 77153 h 386715"/>
                <a:gd name="connsiteX9" fmla="*/ 0 w 386714"/>
                <a:gd name="connsiteY9" fmla="*/ 360998 h 386715"/>
                <a:gd name="connsiteX10" fmla="*/ 25717 w 386714"/>
                <a:gd name="connsiteY10" fmla="*/ 386715 h 386715"/>
                <a:gd name="connsiteX11" fmla="*/ 270510 w 386714"/>
                <a:gd name="connsiteY11" fmla="*/ 386715 h 386715"/>
                <a:gd name="connsiteX12" fmla="*/ 296227 w 386714"/>
                <a:gd name="connsiteY12" fmla="*/ 360998 h 386715"/>
                <a:gd name="connsiteX13" fmla="*/ 296227 w 386714"/>
                <a:gd name="connsiteY13" fmla="*/ 335280 h 386715"/>
                <a:gd name="connsiteX14" fmla="*/ 335280 w 386714"/>
                <a:gd name="connsiteY14" fmla="*/ 335280 h 386715"/>
                <a:gd name="connsiteX15" fmla="*/ 386715 w 386714"/>
                <a:gd name="connsiteY15" fmla="*/ 283845 h 386715"/>
                <a:gd name="connsiteX16" fmla="*/ 386715 w 386714"/>
                <a:gd name="connsiteY16" fmla="*/ 270510 h 386715"/>
                <a:gd name="connsiteX17" fmla="*/ 374332 w 386714"/>
                <a:gd name="connsiteY17" fmla="*/ 258128 h 386715"/>
                <a:gd name="connsiteX18" fmla="*/ 374332 w 386714"/>
                <a:gd name="connsiteY18" fmla="*/ 258128 h 386715"/>
                <a:gd name="connsiteX19" fmla="*/ 244792 w 386714"/>
                <a:gd name="connsiteY19" fmla="*/ 64770 h 386715"/>
                <a:gd name="connsiteX20" fmla="*/ 283845 w 386714"/>
                <a:gd name="connsiteY20" fmla="*/ 64770 h 386715"/>
                <a:gd name="connsiteX21" fmla="*/ 297180 w 386714"/>
                <a:gd name="connsiteY21" fmla="*/ 78105 h 386715"/>
                <a:gd name="connsiteX22" fmla="*/ 283845 w 386714"/>
                <a:gd name="connsiteY22" fmla="*/ 91440 h 386715"/>
                <a:gd name="connsiteX23" fmla="*/ 244792 w 386714"/>
                <a:gd name="connsiteY23" fmla="*/ 91440 h 386715"/>
                <a:gd name="connsiteX24" fmla="*/ 231457 w 386714"/>
                <a:gd name="connsiteY24" fmla="*/ 78105 h 386715"/>
                <a:gd name="connsiteX25" fmla="*/ 244792 w 386714"/>
                <a:gd name="connsiteY25" fmla="*/ 64770 h 386715"/>
                <a:gd name="connsiteX26" fmla="*/ 244792 w 386714"/>
                <a:gd name="connsiteY26" fmla="*/ 64770 h 386715"/>
                <a:gd name="connsiteX27" fmla="*/ 244792 w 386714"/>
                <a:gd name="connsiteY27" fmla="*/ 129540 h 386715"/>
                <a:gd name="connsiteX28" fmla="*/ 283845 w 386714"/>
                <a:gd name="connsiteY28" fmla="*/ 129540 h 386715"/>
                <a:gd name="connsiteX29" fmla="*/ 297180 w 386714"/>
                <a:gd name="connsiteY29" fmla="*/ 142875 h 386715"/>
                <a:gd name="connsiteX30" fmla="*/ 283845 w 386714"/>
                <a:gd name="connsiteY30" fmla="*/ 156210 h 386715"/>
                <a:gd name="connsiteX31" fmla="*/ 244792 w 386714"/>
                <a:gd name="connsiteY31" fmla="*/ 156210 h 386715"/>
                <a:gd name="connsiteX32" fmla="*/ 231457 w 386714"/>
                <a:gd name="connsiteY32" fmla="*/ 142875 h 386715"/>
                <a:gd name="connsiteX33" fmla="*/ 244792 w 386714"/>
                <a:gd name="connsiteY33" fmla="*/ 129540 h 386715"/>
                <a:gd name="connsiteX34" fmla="*/ 244792 w 386714"/>
                <a:gd name="connsiteY34" fmla="*/ 129540 h 386715"/>
                <a:gd name="connsiteX35" fmla="*/ 102870 w 386714"/>
                <a:gd name="connsiteY35" fmla="*/ 77153 h 386715"/>
                <a:gd name="connsiteX36" fmla="*/ 116205 w 386714"/>
                <a:gd name="connsiteY36" fmla="*/ 63817 h 386715"/>
                <a:gd name="connsiteX37" fmla="*/ 193357 w 386714"/>
                <a:gd name="connsiteY37" fmla="*/ 63817 h 386715"/>
                <a:gd name="connsiteX38" fmla="*/ 206692 w 386714"/>
                <a:gd name="connsiteY38" fmla="*/ 77153 h 386715"/>
                <a:gd name="connsiteX39" fmla="*/ 206692 w 386714"/>
                <a:gd name="connsiteY39" fmla="*/ 141923 h 386715"/>
                <a:gd name="connsiteX40" fmla="*/ 193357 w 386714"/>
                <a:gd name="connsiteY40" fmla="*/ 155258 h 386715"/>
                <a:gd name="connsiteX41" fmla="*/ 116205 w 386714"/>
                <a:gd name="connsiteY41" fmla="*/ 155258 h 386715"/>
                <a:gd name="connsiteX42" fmla="*/ 102870 w 386714"/>
                <a:gd name="connsiteY42" fmla="*/ 141923 h 386715"/>
                <a:gd name="connsiteX43" fmla="*/ 102870 w 386714"/>
                <a:gd name="connsiteY43" fmla="*/ 77153 h 386715"/>
                <a:gd name="connsiteX44" fmla="*/ 102870 w 386714"/>
                <a:gd name="connsiteY44" fmla="*/ 77153 h 386715"/>
                <a:gd name="connsiteX45" fmla="*/ 102870 w 386714"/>
                <a:gd name="connsiteY45" fmla="*/ 77153 h 386715"/>
                <a:gd name="connsiteX46" fmla="*/ 115252 w 386714"/>
                <a:gd name="connsiteY46" fmla="*/ 193358 h 386715"/>
                <a:gd name="connsiteX47" fmla="*/ 282892 w 386714"/>
                <a:gd name="connsiteY47" fmla="*/ 193358 h 386715"/>
                <a:gd name="connsiteX48" fmla="*/ 296227 w 386714"/>
                <a:gd name="connsiteY48" fmla="*/ 206692 h 386715"/>
                <a:gd name="connsiteX49" fmla="*/ 282892 w 386714"/>
                <a:gd name="connsiteY49" fmla="*/ 220028 h 386715"/>
                <a:gd name="connsiteX50" fmla="*/ 115252 w 386714"/>
                <a:gd name="connsiteY50" fmla="*/ 220028 h 386715"/>
                <a:gd name="connsiteX51" fmla="*/ 101917 w 386714"/>
                <a:gd name="connsiteY51" fmla="*/ 206692 h 386715"/>
                <a:gd name="connsiteX52" fmla="*/ 115252 w 386714"/>
                <a:gd name="connsiteY52" fmla="*/ 193358 h 386715"/>
                <a:gd name="connsiteX53" fmla="*/ 115252 w 386714"/>
                <a:gd name="connsiteY53" fmla="*/ 193358 h 386715"/>
                <a:gd name="connsiteX54" fmla="*/ 270510 w 386714"/>
                <a:gd name="connsiteY54" fmla="*/ 361950 h 386715"/>
                <a:gd name="connsiteX55" fmla="*/ 24765 w 386714"/>
                <a:gd name="connsiteY55" fmla="*/ 361950 h 386715"/>
                <a:gd name="connsiteX56" fmla="*/ 24765 w 386714"/>
                <a:gd name="connsiteY56" fmla="*/ 77153 h 386715"/>
                <a:gd name="connsiteX57" fmla="*/ 50482 w 386714"/>
                <a:gd name="connsiteY57" fmla="*/ 77153 h 386715"/>
                <a:gd name="connsiteX58" fmla="*/ 50482 w 386714"/>
                <a:gd name="connsiteY58" fmla="*/ 280987 h 386715"/>
                <a:gd name="connsiteX59" fmla="*/ 100013 w 386714"/>
                <a:gd name="connsiteY59" fmla="*/ 335280 h 386715"/>
                <a:gd name="connsiteX60" fmla="*/ 270510 w 386714"/>
                <a:gd name="connsiteY60" fmla="*/ 335280 h 386715"/>
                <a:gd name="connsiteX61" fmla="*/ 270510 w 386714"/>
                <a:gd name="connsiteY61" fmla="*/ 361950 h 386715"/>
                <a:gd name="connsiteX62" fmla="*/ 270510 w 386714"/>
                <a:gd name="connsiteY62" fmla="*/ 361950 h 386715"/>
                <a:gd name="connsiteX63" fmla="*/ 270510 w 386714"/>
                <a:gd name="connsiteY63" fmla="*/ 361950 h 386715"/>
                <a:gd name="connsiteX64" fmla="*/ 335280 w 386714"/>
                <a:gd name="connsiteY64" fmla="*/ 309562 h 386715"/>
                <a:gd name="connsiteX65" fmla="*/ 147638 w 386714"/>
                <a:gd name="connsiteY65" fmla="*/ 309562 h 386715"/>
                <a:gd name="connsiteX66" fmla="*/ 154305 w 386714"/>
                <a:gd name="connsiteY66" fmla="*/ 283845 h 386715"/>
                <a:gd name="connsiteX67" fmla="*/ 360997 w 386714"/>
                <a:gd name="connsiteY67" fmla="*/ 283845 h 386715"/>
                <a:gd name="connsiteX68" fmla="*/ 335280 w 386714"/>
                <a:gd name="connsiteY68" fmla="*/ 309562 h 386715"/>
                <a:gd name="connsiteX69" fmla="*/ 335280 w 386714"/>
                <a:gd name="connsiteY69" fmla="*/ 309562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386714" h="386715">
                  <a:moveTo>
                    <a:pt x="374332" y="258128"/>
                  </a:moveTo>
                  <a:lnTo>
                    <a:pt x="348615" y="258128"/>
                  </a:lnTo>
                  <a:lnTo>
                    <a:pt x="348615" y="25717"/>
                  </a:lnTo>
                  <a:cubicBezTo>
                    <a:pt x="348615" y="11430"/>
                    <a:pt x="337185" y="0"/>
                    <a:pt x="322897" y="0"/>
                  </a:cubicBezTo>
                  <a:lnTo>
                    <a:pt x="77152" y="0"/>
                  </a:lnTo>
                  <a:cubicBezTo>
                    <a:pt x="62865" y="0"/>
                    <a:pt x="51435" y="11430"/>
                    <a:pt x="51435" y="25717"/>
                  </a:cubicBezTo>
                  <a:lnTo>
                    <a:pt x="51435" y="51435"/>
                  </a:lnTo>
                  <a:lnTo>
                    <a:pt x="25717" y="51435"/>
                  </a:lnTo>
                  <a:cubicBezTo>
                    <a:pt x="11430" y="51435"/>
                    <a:pt x="0" y="62865"/>
                    <a:pt x="0" y="77153"/>
                  </a:cubicBezTo>
                  <a:lnTo>
                    <a:pt x="0" y="360998"/>
                  </a:lnTo>
                  <a:cubicBezTo>
                    <a:pt x="0" y="375285"/>
                    <a:pt x="11430" y="386715"/>
                    <a:pt x="25717" y="386715"/>
                  </a:cubicBezTo>
                  <a:lnTo>
                    <a:pt x="270510" y="386715"/>
                  </a:lnTo>
                  <a:cubicBezTo>
                    <a:pt x="284797" y="386715"/>
                    <a:pt x="296227" y="375285"/>
                    <a:pt x="296227" y="360998"/>
                  </a:cubicBezTo>
                  <a:lnTo>
                    <a:pt x="296227" y="335280"/>
                  </a:lnTo>
                  <a:lnTo>
                    <a:pt x="335280" y="335280"/>
                  </a:lnTo>
                  <a:cubicBezTo>
                    <a:pt x="363855" y="335280"/>
                    <a:pt x="386715" y="312420"/>
                    <a:pt x="386715" y="283845"/>
                  </a:cubicBezTo>
                  <a:lnTo>
                    <a:pt x="386715" y="270510"/>
                  </a:lnTo>
                  <a:cubicBezTo>
                    <a:pt x="386715" y="263843"/>
                    <a:pt x="381952" y="258128"/>
                    <a:pt x="374332" y="258128"/>
                  </a:cubicBezTo>
                  <a:lnTo>
                    <a:pt x="374332" y="258128"/>
                  </a:lnTo>
                  <a:close/>
                  <a:moveTo>
                    <a:pt x="244792" y="64770"/>
                  </a:moveTo>
                  <a:lnTo>
                    <a:pt x="283845" y="64770"/>
                  </a:lnTo>
                  <a:cubicBezTo>
                    <a:pt x="291465" y="64770"/>
                    <a:pt x="297180" y="69532"/>
                    <a:pt x="297180" y="78105"/>
                  </a:cubicBezTo>
                  <a:cubicBezTo>
                    <a:pt x="297180" y="85725"/>
                    <a:pt x="292417" y="91440"/>
                    <a:pt x="283845" y="91440"/>
                  </a:cubicBezTo>
                  <a:lnTo>
                    <a:pt x="244792" y="91440"/>
                  </a:lnTo>
                  <a:cubicBezTo>
                    <a:pt x="237172" y="91440"/>
                    <a:pt x="231457" y="86678"/>
                    <a:pt x="231457" y="78105"/>
                  </a:cubicBezTo>
                  <a:cubicBezTo>
                    <a:pt x="231457" y="69532"/>
                    <a:pt x="237172" y="64770"/>
                    <a:pt x="244792" y="64770"/>
                  </a:cubicBezTo>
                  <a:lnTo>
                    <a:pt x="244792" y="64770"/>
                  </a:lnTo>
                  <a:close/>
                  <a:moveTo>
                    <a:pt x="244792" y="129540"/>
                  </a:moveTo>
                  <a:lnTo>
                    <a:pt x="283845" y="129540"/>
                  </a:lnTo>
                  <a:cubicBezTo>
                    <a:pt x="291465" y="129540"/>
                    <a:pt x="297180" y="134303"/>
                    <a:pt x="297180" y="142875"/>
                  </a:cubicBezTo>
                  <a:cubicBezTo>
                    <a:pt x="297180" y="150495"/>
                    <a:pt x="292417" y="156210"/>
                    <a:pt x="283845" y="156210"/>
                  </a:cubicBezTo>
                  <a:lnTo>
                    <a:pt x="244792" y="156210"/>
                  </a:lnTo>
                  <a:cubicBezTo>
                    <a:pt x="237172" y="156210"/>
                    <a:pt x="231457" y="151448"/>
                    <a:pt x="231457" y="142875"/>
                  </a:cubicBezTo>
                  <a:cubicBezTo>
                    <a:pt x="231457" y="134303"/>
                    <a:pt x="237172" y="129540"/>
                    <a:pt x="244792" y="129540"/>
                  </a:cubicBezTo>
                  <a:lnTo>
                    <a:pt x="244792" y="129540"/>
                  </a:lnTo>
                  <a:close/>
                  <a:moveTo>
                    <a:pt x="102870" y="77153"/>
                  </a:moveTo>
                  <a:cubicBezTo>
                    <a:pt x="102870" y="69532"/>
                    <a:pt x="107632" y="63817"/>
                    <a:pt x="116205" y="63817"/>
                  </a:cubicBezTo>
                  <a:lnTo>
                    <a:pt x="193357" y="63817"/>
                  </a:lnTo>
                  <a:cubicBezTo>
                    <a:pt x="200977" y="63817"/>
                    <a:pt x="206692" y="68580"/>
                    <a:pt x="206692" y="77153"/>
                  </a:cubicBezTo>
                  <a:lnTo>
                    <a:pt x="206692" y="141923"/>
                  </a:lnTo>
                  <a:cubicBezTo>
                    <a:pt x="206692" y="149542"/>
                    <a:pt x="201930" y="155258"/>
                    <a:pt x="193357" y="155258"/>
                  </a:cubicBezTo>
                  <a:lnTo>
                    <a:pt x="116205" y="155258"/>
                  </a:lnTo>
                  <a:cubicBezTo>
                    <a:pt x="108585" y="155258"/>
                    <a:pt x="102870" y="150495"/>
                    <a:pt x="102870" y="141923"/>
                  </a:cubicBezTo>
                  <a:lnTo>
                    <a:pt x="102870" y="77153"/>
                  </a:lnTo>
                  <a:lnTo>
                    <a:pt x="102870" y="77153"/>
                  </a:lnTo>
                  <a:lnTo>
                    <a:pt x="102870" y="77153"/>
                  </a:lnTo>
                  <a:close/>
                  <a:moveTo>
                    <a:pt x="115252" y="193358"/>
                  </a:moveTo>
                  <a:lnTo>
                    <a:pt x="282892" y="193358"/>
                  </a:lnTo>
                  <a:cubicBezTo>
                    <a:pt x="290513" y="193358"/>
                    <a:pt x="296227" y="198120"/>
                    <a:pt x="296227" y="206692"/>
                  </a:cubicBezTo>
                  <a:cubicBezTo>
                    <a:pt x="296227" y="215265"/>
                    <a:pt x="291465" y="220028"/>
                    <a:pt x="282892" y="220028"/>
                  </a:cubicBezTo>
                  <a:lnTo>
                    <a:pt x="115252" y="220028"/>
                  </a:lnTo>
                  <a:cubicBezTo>
                    <a:pt x="107632" y="220028"/>
                    <a:pt x="101917" y="215265"/>
                    <a:pt x="101917" y="206692"/>
                  </a:cubicBezTo>
                  <a:cubicBezTo>
                    <a:pt x="101917" y="198120"/>
                    <a:pt x="107632" y="193358"/>
                    <a:pt x="115252" y="193358"/>
                  </a:cubicBezTo>
                  <a:lnTo>
                    <a:pt x="115252" y="193358"/>
                  </a:lnTo>
                  <a:close/>
                  <a:moveTo>
                    <a:pt x="270510" y="361950"/>
                  </a:moveTo>
                  <a:lnTo>
                    <a:pt x="24765" y="361950"/>
                  </a:lnTo>
                  <a:lnTo>
                    <a:pt x="24765" y="77153"/>
                  </a:lnTo>
                  <a:lnTo>
                    <a:pt x="50482" y="77153"/>
                  </a:lnTo>
                  <a:lnTo>
                    <a:pt x="50482" y="280987"/>
                  </a:lnTo>
                  <a:cubicBezTo>
                    <a:pt x="50482" y="309562"/>
                    <a:pt x="72390" y="334328"/>
                    <a:pt x="100013" y="335280"/>
                  </a:cubicBezTo>
                  <a:cubicBezTo>
                    <a:pt x="102870" y="335280"/>
                    <a:pt x="136207" y="335280"/>
                    <a:pt x="270510" y="335280"/>
                  </a:cubicBezTo>
                  <a:lnTo>
                    <a:pt x="270510" y="361950"/>
                  </a:lnTo>
                  <a:lnTo>
                    <a:pt x="270510" y="361950"/>
                  </a:lnTo>
                  <a:lnTo>
                    <a:pt x="270510" y="361950"/>
                  </a:lnTo>
                  <a:close/>
                  <a:moveTo>
                    <a:pt x="335280" y="309562"/>
                  </a:moveTo>
                  <a:lnTo>
                    <a:pt x="147638" y="309562"/>
                  </a:lnTo>
                  <a:cubicBezTo>
                    <a:pt x="151447" y="301943"/>
                    <a:pt x="154305" y="292418"/>
                    <a:pt x="154305" y="283845"/>
                  </a:cubicBezTo>
                  <a:lnTo>
                    <a:pt x="360997" y="283845"/>
                  </a:lnTo>
                  <a:cubicBezTo>
                    <a:pt x="360997" y="298133"/>
                    <a:pt x="349567" y="309562"/>
                    <a:pt x="335280" y="309562"/>
                  </a:cubicBezTo>
                  <a:lnTo>
                    <a:pt x="335280" y="309562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188740C-6093-4E4C-ADD6-65ABCA2D7BB3}"/>
                </a:ext>
              </a:extLst>
            </p:cNvPr>
            <p:cNvSpPr txBox="1"/>
            <p:nvPr/>
          </p:nvSpPr>
          <p:spPr>
            <a:xfrm>
              <a:off x="1104901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Suspendisse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lobortis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justo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ullamcorper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nisl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et, pharetra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urna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Maecenas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eros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7B9A502-1047-4AC6-AB46-0116A7E75238}"/>
                </a:ext>
              </a:extLst>
            </p:cNvPr>
            <p:cNvSpPr/>
            <p:nvPr/>
          </p:nvSpPr>
          <p:spPr>
            <a:xfrm>
              <a:off x="38309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2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2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2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01C799-B661-407F-B43B-085E57805E49}"/>
                </a:ext>
              </a:extLst>
            </p:cNvPr>
            <p:cNvSpPr/>
            <p:nvPr/>
          </p:nvSpPr>
          <p:spPr>
            <a:xfrm>
              <a:off x="3639502" y="1316831"/>
              <a:ext cx="2284095" cy="4224338"/>
            </a:xfrm>
            <a:custGeom>
              <a:avLst/>
              <a:gdLst>
                <a:gd name="connsiteX0" fmla="*/ 0 w 2284095"/>
                <a:gd name="connsiteY0" fmla="*/ 0 h 2284095"/>
                <a:gd name="connsiteX1" fmla="*/ 2284095 w 2284095"/>
                <a:gd name="connsiteY1" fmla="*/ 0 h 2284095"/>
                <a:gd name="connsiteX2" fmla="*/ 2284095 w 2284095"/>
                <a:gd name="connsiteY2" fmla="*/ 2284095 h 2284095"/>
                <a:gd name="connsiteX3" fmla="*/ 0 w 2284095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5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3614C2F-9DC8-4D73-A917-EDE3056E683A}"/>
                </a:ext>
              </a:extLst>
            </p:cNvPr>
            <p:cNvSpPr/>
            <p:nvPr/>
          </p:nvSpPr>
          <p:spPr>
            <a:xfrm>
              <a:off x="36385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5634BDA-01AB-41F5-8D17-5568AB7682F4}"/>
                </a:ext>
              </a:extLst>
            </p:cNvPr>
            <p:cNvSpPr txBox="1"/>
            <p:nvPr/>
          </p:nvSpPr>
          <p:spPr>
            <a:xfrm>
              <a:off x="3818606" y="1345406"/>
              <a:ext cx="7809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6EDF090-111C-4C5E-874C-B83537FA5083}"/>
                </a:ext>
              </a:extLst>
            </p:cNvPr>
            <p:cNvSpPr/>
            <p:nvPr/>
          </p:nvSpPr>
          <p:spPr>
            <a:xfrm>
              <a:off x="5244465" y="1532096"/>
              <a:ext cx="386752" cy="378509"/>
            </a:xfrm>
            <a:custGeom>
              <a:avLst/>
              <a:gdLst>
                <a:gd name="connsiteX0" fmla="*/ 232410 w 386752"/>
                <a:gd name="connsiteY0" fmla="*/ 214312 h 378509"/>
                <a:gd name="connsiteX1" fmla="*/ 232410 w 386752"/>
                <a:gd name="connsiteY1" fmla="*/ 365760 h 378509"/>
                <a:gd name="connsiteX2" fmla="*/ 217170 w 386752"/>
                <a:gd name="connsiteY2" fmla="*/ 378143 h 378509"/>
                <a:gd name="connsiteX3" fmla="*/ 78105 w 386752"/>
                <a:gd name="connsiteY3" fmla="*/ 343853 h 378509"/>
                <a:gd name="connsiteX4" fmla="*/ 78105 w 386752"/>
                <a:gd name="connsiteY4" fmla="*/ 365760 h 378509"/>
                <a:gd name="connsiteX5" fmla="*/ 64770 w 386752"/>
                <a:gd name="connsiteY5" fmla="*/ 378143 h 378509"/>
                <a:gd name="connsiteX6" fmla="*/ 51435 w 386752"/>
                <a:gd name="connsiteY6" fmla="*/ 365760 h 378509"/>
                <a:gd name="connsiteX7" fmla="*/ 51435 w 386752"/>
                <a:gd name="connsiteY7" fmla="*/ 338137 h 378509"/>
                <a:gd name="connsiteX8" fmla="*/ 10478 w 386752"/>
                <a:gd name="connsiteY8" fmla="*/ 327660 h 378509"/>
                <a:gd name="connsiteX9" fmla="*/ 0 w 386752"/>
                <a:gd name="connsiteY9" fmla="*/ 315278 h 378509"/>
                <a:gd name="connsiteX10" fmla="*/ 0 w 386752"/>
                <a:gd name="connsiteY10" fmla="*/ 252412 h 378509"/>
                <a:gd name="connsiteX11" fmla="*/ 10478 w 386752"/>
                <a:gd name="connsiteY11" fmla="*/ 240030 h 378509"/>
                <a:gd name="connsiteX12" fmla="*/ 217170 w 386752"/>
                <a:gd name="connsiteY12" fmla="*/ 201930 h 378509"/>
                <a:gd name="connsiteX13" fmla="*/ 232410 w 386752"/>
                <a:gd name="connsiteY13" fmla="*/ 214312 h 378509"/>
                <a:gd name="connsiteX14" fmla="*/ 232410 w 386752"/>
                <a:gd name="connsiteY14" fmla="*/ 214312 h 378509"/>
                <a:gd name="connsiteX15" fmla="*/ 348615 w 386752"/>
                <a:gd name="connsiteY15" fmla="*/ 0 h 378509"/>
                <a:gd name="connsiteX16" fmla="*/ 39053 w 386752"/>
                <a:gd name="connsiteY16" fmla="*/ 0 h 378509"/>
                <a:gd name="connsiteX17" fmla="*/ 0 w 386752"/>
                <a:gd name="connsiteY17" fmla="*/ 38100 h 378509"/>
                <a:gd name="connsiteX18" fmla="*/ 0 w 386752"/>
                <a:gd name="connsiteY18" fmla="*/ 139065 h 378509"/>
                <a:gd name="connsiteX19" fmla="*/ 39053 w 386752"/>
                <a:gd name="connsiteY19" fmla="*/ 177165 h 378509"/>
                <a:gd name="connsiteX20" fmla="*/ 258128 w 386752"/>
                <a:gd name="connsiteY20" fmla="*/ 177165 h 378509"/>
                <a:gd name="connsiteX21" fmla="*/ 258128 w 386752"/>
                <a:gd name="connsiteY21" fmla="*/ 240030 h 378509"/>
                <a:gd name="connsiteX22" fmla="*/ 280988 w 386752"/>
                <a:gd name="connsiteY22" fmla="*/ 247650 h 378509"/>
                <a:gd name="connsiteX23" fmla="*/ 328613 w 386752"/>
                <a:gd name="connsiteY23" fmla="*/ 177165 h 378509"/>
                <a:gd name="connsiteX24" fmla="*/ 347663 w 386752"/>
                <a:gd name="connsiteY24" fmla="*/ 177165 h 378509"/>
                <a:gd name="connsiteX25" fmla="*/ 386715 w 386752"/>
                <a:gd name="connsiteY25" fmla="*/ 139065 h 378509"/>
                <a:gd name="connsiteX26" fmla="*/ 386715 w 386752"/>
                <a:gd name="connsiteY26" fmla="*/ 37147 h 378509"/>
                <a:gd name="connsiteX27" fmla="*/ 348615 w 386752"/>
                <a:gd name="connsiteY27" fmla="*/ 0 h 378509"/>
                <a:gd name="connsiteX28" fmla="*/ 348615 w 386752"/>
                <a:gd name="connsiteY28" fmla="*/ 0 h 378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6752" h="378509">
                  <a:moveTo>
                    <a:pt x="232410" y="214312"/>
                  </a:moveTo>
                  <a:lnTo>
                    <a:pt x="232410" y="365760"/>
                  </a:lnTo>
                  <a:cubicBezTo>
                    <a:pt x="232410" y="374333"/>
                    <a:pt x="224790" y="380048"/>
                    <a:pt x="217170" y="378143"/>
                  </a:cubicBezTo>
                  <a:lnTo>
                    <a:pt x="78105" y="343853"/>
                  </a:lnTo>
                  <a:lnTo>
                    <a:pt x="78105" y="365760"/>
                  </a:lnTo>
                  <a:cubicBezTo>
                    <a:pt x="78105" y="373380"/>
                    <a:pt x="73342" y="378143"/>
                    <a:pt x="64770" y="378143"/>
                  </a:cubicBezTo>
                  <a:cubicBezTo>
                    <a:pt x="57150" y="378143"/>
                    <a:pt x="51435" y="373380"/>
                    <a:pt x="51435" y="365760"/>
                  </a:cubicBezTo>
                  <a:lnTo>
                    <a:pt x="51435" y="338137"/>
                  </a:lnTo>
                  <a:lnTo>
                    <a:pt x="10478" y="327660"/>
                  </a:lnTo>
                  <a:cubicBezTo>
                    <a:pt x="5715" y="326708"/>
                    <a:pt x="0" y="320993"/>
                    <a:pt x="0" y="315278"/>
                  </a:cubicBezTo>
                  <a:lnTo>
                    <a:pt x="0" y="252412"/>
                  </a:lnTo>
                  <a:cubicBezTo>
                    <a:pt x="0" y="245745"/>
                    <a:pt x="3810" y="240983"/>
                    <a:pt x="10478" y="240030"/>
                  </a:cubicBezTo>
                  <a:lnTo>
                    <a:pt x="217170" y="201930"/>
                  </a:lnTo>
                  <a:cubicBezTo>
                    <a:pt x="224790" y="200025"/>
                    <a:pt x="232410" y="206692"/>
                    <a:pt x="232410" y="214312"/>
                  </a:cubicBezTo>
                  <a:lnTo>
                    <a:pt x="232410" y="214312"/>
                  </a:lnTo>
                  <a:close/>
                  <a:moveTo>
                    <a:pt x="348615" y="0"/>
                  </a:moveTo>
                  <a:lnTo>
                    <a:pt x="39053" y="0"/>
                  </a:lnTo>
                  <a:cubicBezTo>
                    <a:pt x="17145" y="0"/>
                    <a:pt x="0" y="16192"/>
                    <a:pt x="0" y="38100"/>
                  </a:cubicBezTo>
                  <a:lnTo>
                    <a:pt x="0" y="139065"/>
                  </a:lnTo>
                  <a:cubicBezTo>
                    <a:pt x="0" y="160973"/>
                    <a:pt x="17145" y="177165"/>
                    <a:pt x="39053" y="177165"/>
                  </a:cubicBezTo>
                  <a:lnTo>
                    <a:pt x="258128" y="177165"/>
                  </a:lnTo>
                  <a:lnTo>
                    <a:pt x="258128" y="240030"/>
                  </a:lnTo>
                  <a:cubicBezTo>
                    <a:pt x="258128" y="252412"/>
                    <a:pt x="275272" y="258128"/>
                    <a:pt x="280988" y="247650"/>
                  </a:cubicBezTo>
                  <a:lnTo>
                    <a:pt x="328613" y="177165"/>
                  </a:lnTo>
                  <a:lnTo>
                    <a:pt x="347663" y="177165"/>
                  </a:lnTo>
                  <a:cubicBezTo>
                    <a:pt x="369570" y="177165"/>
                    <a:pt x="386715" y="160973"/>
                    <a:pt x="386715" y="139065"/>
                  </a:cubicBezTo>
                  <a:lnTo>
                    <a:pt x="386715" y="37147"/>
                  </a:lnTo>
                  <a:cubicBezTo>
                    <a:pt x="387667" y="16192"/>
                    <a:pt x="370522" y="0"/>
                    <a:pt x="348615" y="0"/>
                  </a:cubicBezTo>
                  <a:lnTo>
                    <a:pt x="348615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07BACEF-6443-4DA0-BADA-8753A71FCD32}"/>
                </a:ext>
              </a:extLst>
            </p:cNvPr>
            <p:cNvSpPr txBox="1"/>
            <p:nvPr/>
          </p:nvSpPr>
          <p:spPr>
            <a:xfrm>
              <a:off x="3730943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Phasellus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odio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vulputate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Mauris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malesuada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C93B3E0-A0A0-4159-A3AF-F61B85E6BB16}"/>
                </a:ext>
              </a:extLst>
            </p:cNvPr>
            <p:cNvSpPr/>
            <p:nvPr/>
          </p:nvSpPr>
          <p:spPr>
            <a:xfrm>
              <a:off x="64598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3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3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2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6A66002-D911-4046-B056-84EF3C1EE37F}"/>
                </a:ext>
              </a:extLst>
            </p:cNvPr>
            <p:cNvSpPr/>
            <p:nvPr/>
          </p:nvSpPr>
          <p:spPr>
            <a:xfrm>
              <a:off x="6269355" y="1316831"/>
              <a:ext cx="2284094" cy="4224338"/>
            </a:xfrm>
            <a:custGeom>
              <a:avLst/>
              <a:gdLst>
                <a:gd name="connsiteX0" fmla="*/ 0 w 2284094"/>
                <a:gd name="connsiteY0" fmla="*/ 0 h 2284095"/>
                <a:gd name="connsiteX1" fmla="*/ 2284095 w 2284094"/>
                <a:gd name="connsiteY1" fmla="*/ 0 h 2284095"/>
                <a:gd name="connsiteX2" fmla="*/ 2284095 w 2284094"/>
                <a:gd name="connsiteY2" fmla="*/ 2284095 h 2284095"/>
                <a:gd name="connsiteX3" fmla="*/ 0 w 2284094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4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B1F18F6-22CB-47B4-AB83-6C2ED17578D3}"/>
                </a:ext>
              </a:extLst>
            </p:cNvPr>
            <p:cNvSpPr/>
            <p:nvPr/>
          </p:nvSpPr>
          <p:spPr>
            <a:xfrm>
              <a:off x="62674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A0A96B-E2FE-470C-A80C-221159EDC51A}"/>
                </a:ext>
              </a:extLst>
            </p:cNvPr>
            <p:cNvSpPr txBox="1"/>
            <p:nvPr/>
          </p:nvSpPr>
          <p:spPr>
            <a:xfrm>
              <a:off x="6448050" y="1345406"/>
              <a:ext cx="7809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C8F61C-2AD0-4804-AA4C-301B0DCF44BA}"/>
                </a:ext>
              </a:extLst>
            </p:cNvPr>
            <p:cNvSpPr/>
            <p:nvPr/>
          </p:nvSpPr>
          <p:spPr>
            <a:xfrm>
              <a:off x="7888605" y="1540668"/>
              <a:ext cx="360997" cy="360997"/>
            </a:xfrm>
            <a:custGeom>
              <a:avLst/>
              <a:gdLst>
                <a:gd name="connsiteX0" fmla="*/ 312420 w 360997"/>
                <a:gd name="connsiteY0" fmla="*/ 204788 h 360997"/>
                <a:gd name="connsiteX1" fmla="*/ 156210 w 360997"/>
                <a:gd name="connsiteY1" fmla="*/ 360998 h 360997"/>
                <a:gd name="connsiteX2" fmla="*/ 0 w 360997"/>
                <a:gd name="connsiteY2" fmla="*/ 204788 h 360997"/>
                <a:gd name="connsiteX3" fmla="*/ 156210 w 360997"/>
                <a:gd name="connsiteY3" fmla="*/ 48578 h 360997"/>
                <a:gd name="connsiteX4" fmla="*/ 168593 w 360997"/>
                <a:gd name="connsiteY4" fmla="*/ 60960 h 360997"/>
                <a:gd name="connsiteX5" fmla="*/ 168593 w 360997"/>
                <a:gd name="connsiteY5" fmla="*/ 120968 h 360997"/>
                <a:gd name="connsiteX6" fmla="*/ 156210 w 360997"/>
                <a:gd name="connsiteY6" fmla="*/ 133350 h 360997"/>
                <a:gd name="connsiteX7" fmla="*/ 83820 w 360997"/>
                <a:gd name="connsiteY7" fmla="*/ 205740 h 360997"/>
                <a:gd name="connsiteX8" fmla="*/ 156210 w 360997"/>
                <a:gd name="connsiteY8" fmla="*/ 278130 h 360997"/>
                <a:gd name="connsiteX9" fmla="*/ 228600 w 360997"/>
                <a:gd name="connsiteY9" fmla="*/ 205740 h 360997"/>
                <a:gd name="connsiteX10" fmla="*/ 240982 w 360997"/>
                <a:gd name="connsiteY10" fmla="*/ 193358 h 360997"/>
                <a:gd name="connsiteX11" fmla="*/ 300990 w 360997"/>
                <a:gd name="connsiteY11" fmla="*/ 193358 h 360997"/>
                <a:gd name="connsiteX12" fmla="*/ 312420 w 360997"/>
                <a:gd name="connsiteY12" fmla="*/ 204788 h 360997"/>
                <a:gd name="connsiteX13" fmla="*/ 312420 w 360997"/>
                <a:gd name="connsiteY13" fmla="*/ 204788 h 360997"/>
                <a:gd name="connsiteX14" fmla="*/ 203835 w 360997"/>
                <a:gd name="connsiteY14" fmla="*/ 0 h 360997"/>
                <a:gd name="connsiteX15" fmla="*/ 191452 w 360997"/>
                <a:gd name="connsiteY15" fmla="*/ 12382 h 360997"/>
                <a:gd name="connsiteX16" fmla="*/ 191452 w 360997"/>
                <a:gd name="connsiteY16" fmla="*/ 72390 h 360997"/>
                <a:gd name="connsiteX17" fmla="*/ 203835 w 360997"/>
                <a:gd name="connsiteY17" fmla="*/ 84773 h 360997"/>
                <a:gd name="connsiteX18" fmla="*/ 276225 w 360997"/>
                <a:gd name="connsiteY18" fmla="*/ 157163 h 360997"/>
                <a:gd name="connsiteX19" fmla="*/ 288607 w 360997"/>
                <a:gd name="connsiteY19" fmla="*/ 169545 h 360997"/>
                <a:gd name="connsiteX20" fmla="*/ 348615 w 360997"/>
                <a:gd name="connsiteY20" fmla="*/ 169545 h 360997"/>
                <a:gd name="connsiteX21" fmla="*/ 360997 w 360997"/>
                <a:gd name="connsiteY21" fmla="*/ 157163 h 360997"/>
                <a:gd name="connsiteX22" fmla="*/ 203835 w 360997"/>
                <a:gd name="connsiteY22" fmla="*/ 0 h 360997"/>
                <a:gd name="connsiteX23" fmla="*/ 203835 w 360997"/>
                <a:gd name="connsiteY23" fmla="*/ 0 h 36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0997" h="360997">
                  <a:moveTo>
                    <a:pt x="312420" y="204788"/>
                  </a:moveTo>
                  <a:cubicBezTo>
                    <a:pt x="312420" y="291465"/>
                    <a:pt x="242888" y="360998"/>
                    <a:pt x="156210" y="360998"/>
                  </a:cubicBezTo>
                  <a:cubicBezTo>
                    <a:pt x="69532" y="360998"/>
                    <a:pt x="0" y="291465"/>
                    <a:pt x="0" y="204788"/>
                  </a:cubicBezTo>
                  <a:cubicBezTo>
                    <a:pt x="0" y="118110"/>
                    <a:pt x="69532" y="48578"/>
                    <a:pt x="156210" y="48578"/>
                  </a:cubicBezTo>
                  <a:cubicBezTo>
                    <a:pt x="163830" y="48578"/>
                    <a:pt x="168593" y="53340"/>
                    <a:pt x="168593" y="60960"/>
                  </a:cubicBezTo>
                  <a:lnTo>
                    <a:pt x="168593" y="120968"/>
                  </a:lnTo>
                  <a:cubicBezTo>
                    <a:pt x="168593" y="128588"/>
                    <a:pt x="163830" y="133350"/>
                    <a:pt x="156210" y="133350"/>
                  </a:cubicBezTo>
                  <a:cubicBezTo>
                    <a:pt x="116205" y="133350"/>
                    <a:pt x="83820" y="165735"/>
                    <a:pt x="83820" y="205740"/>
                  </a:cubicBezTo>
                  <a:cubicBezTo>
                    <a:pt x="83820" y="245745"/>
                    <a:pt x="116205" y="278130"/>
                    <a:pt x="156210" y="278130"/>
                  </a:cubicBezTo>
                  <a:cubicBezTo>
                    <a:pt x="196215" y="278130"/>
                    <a:pt x="228600" y="245745"/>
                    <a:pt x="228600" y="205740"/>
                  </a:cubicBezTo>
                  <a:cubicBezTo>
                    <a:pt x="228600" y="198120"/>
                    <a:pt x="233363" y="193358"/>
                    <a:pt x="240982" y="193358"/>
                  </a:cubicBezTo>
                  <a:lnTo>
                    <a:pt x="300990" y="193358"/>
                  </a:lnTo>
                  <a:cubicBezTo>
                    <a:pt x="307657" y="192405"/>
                    <a:pt x="312420" y="197168"/>
                    <a:pt x="312420" y="204788"/>
                  </a:cubicBezTo>
                  <a:lnTo>
                    <a:pt x="312420" y="204788"/>
                  </a:lnTo>
                  <a:close/>
                  <a:moveTo>
                    <a:pt x="203835" y="0"/>
                  </a:moveTo>
                  <a:cubicBezTo>
                    <a:pt x="196215" y="0"/>
                    <a:pt x="191452" y="4763"/>
                    <a:pt x="191452" y="12382"/>
                  </a:cubicBezTo>
                  <a:lnTo>
                    <a:pt x="191452" y="72390"/>
                  </a:lnTo>
                  <a:cubicBezTo>
                    <a:pt x="191452" y="80010"/>
                    <a:pt x="196215" y="84773"/>
                    <a:pt x="203835" y="84773"/>
                  </a:cubicBezTo>
                  <a:cubicBezTo>
                    <a:pt x="243840" y="84773"/>
                    <a:pt x="276225" y="117157"/>
                    <a:pt x="276225" y="157163"/>
                  </a:cubicBezTo>
                  <a:cubicBezTo>
                    <a:pt x="276225" y="164783"/>
                    <a:pt x="280988" y="169545"/>
                    <a:pt x="288607" y="169545"/>
                  </a:cubicBezTo>
                  <a:lnTo>
                    <a:pt x="348615" y="169545"/>
                  </a:lnTo>
                  <a:cubicBezTo>
                    <a:pt x="356235" y="169545"/>
                    <a:pt x="360997" y="164783"/>
                    <a:pt x="360997" y="157163"/>
                  </a:cubicBezTo>
                  <a:cubicBezTo>
                    <a:pt x="360045" y="69532"/>
                    <a:pt x="290513" y="0"/>
                    <a:pt x="203835" y="0"/>
                  </a:cubicBezTo>
                  <a:lnTo>
                    <a:pt x="203835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C35246E-E3D7-4E48-A864-8504DE07D364}"/>
                </a:ext>
              </a:extLst>
            </p:cNvPr>
            <p:cNvSpPr txBox="1"/>
            <p:nvPr/>
          </p:nvSpPr>
          <p:spPr>
            <a:xfrm>
              <a:off x="6359841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Suspendisse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lobortis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justo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ullamcorper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nisl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et, pharetra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urna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Maecenas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eros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B3E5024-57F3-47BC-90FA-8A735736A74D}"/>
                </a:ext>
              </a:extLst>
            </p:cNvPr>
            <p:cNvSpPr/>
            <p:nvPr/>
          </p:nvSpPr>
          <p:spPr>
            <a:xfrm>
              <a:off x="90887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3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3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2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848DF15-DC3D-4364-8384-D3E8300911C7}"/>
                </a:ext>
              </a:extLst>
            </p:cNvPr>
            <p:cNvSpPr/>
            <p:nvPr/>
          </p:nvSpPr>
          <p:spPr>
            <a:xfrm>
              <a:off x="8898255" y="1316831"/>
              <a:ext cx="2284094" cy="4224338"/>
            </a:xfrm>
            <a:custGeom>
              <a:avLst/>
              <a:gdLst>
                <a:gd name="connsiteX0" fmla="*/ 0 w 2284094"/>
                <a:gd name="connsiteY0" fmla="*/ 0 h 2284095"/>
                <a:gd name="connsiteX1" fmla="*/ 2284095 w 2284094"/>
                <a:gd name="connsiteY1" fmla="*/ 0 h 2284095"/>
                <a:gd name="connsiteX2" fmla="*/ 2284095 w 2284094"/>
                <a:gd name="connsiteY2" fmla="*/ 2284095 h 2284095"/>
                <a:gd name="connsiteX3" fmla="*/ 0 w 2284094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4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F6C6634-151F-4FF8-8226-D57D94BF3088}"/>
                </a:ext>
              </a:extLst>
            </p:cNvPr>
            <p:cNvSpPr/>
            <p:nvPr/>
          </p:nvSpPr>
          <p:spPr>
            <a:xfrm>
              <a:off x="88963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32E847A-FEF8-441E-A4E8-094344D78973}"/>
                </a:ext>
              </a:extLst>
            </p:cNvPr>
            <p:cNvSpPr txBox="1"/>
            <p:nvPr/>
          </p:nvSpPr>
          <p:spPr>
            <a:xfrm>
              <a:off x="9083936" y="1345406"/>
              <a:ext cx="7809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04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2BA488D-8C29-4355-93C7-98134EB985E8}"/>
                </a:ext>
              </a:extLst>
            </p:cNvPr>
            <p:cNvSpPr/>
            <p:nvPr/>
          </p:nvSpPr>
          <p:spPr>
            <a:xfrm>
              <a:off x="10504455" y="1532334"/>
              <a:ext cx="387167" cy="378856"/>
            </a:xfrm>
            <a:custGeom>
              <a:avLst/>
              <a:gdLst>
                <a:gd name="connsiteX0" fmla="*/ 374047 w 387167"/>
                <a:gd name="connsiteY0" fmla="*/ 377904 h 378856"/>
                <a:gd name="connsiteX1" fmla="*/ 329280 w 387167"/>
                <a:gd name="connsiteY1" fmla="*/ 377904 h 378856"/>
                <a:gd name="connsiteX2" fmla="*/ 347378 w 387167"/>
                <a:gd name="connsiteY2" fmla="*/ 272177 h 378856"/>
                <a:gd name="connsiteX3" fmla="*/ 386430 w 387167"/>
                <a:gd name="connsiteY3" fmla="*/ 360759 h 378856"/>
                <a:gd name="connsiteX4" fmla="*/ 374047 w 387167"/>
                <a:gd name="connsiteY4" fmla="*/ 377904 h 378856"/>
                <a:gd name="connsiteX5" fmla="*/ 374047 w 387167"/>
                <a:gd name="connsiteY5" fmla="*/ 377904 h 378856"/>
                <a:gd name="connsiteX6" fmla="*/ 37815 w 387167"/>
                <a:gd name="connsiteY6" fmla="*/ 275987 h 378856"/>
                <a:gd name="connsiteX7" fmla="*/ 668 w 387167"/>
                <a:gd name="connsiteY7" fmla="*/ 360759 h 378856"/>
                <a:gd name="connsiteX8" fmla="*/ 14002 w 387167"/>
                <a:gd name="connsiteY8" fmla="*/ 378857 h 378856"/>
                <a:gd name="connsiteX9" fmla="*/ 57818 w 387167"/>
                <a:gd name="connsiteY9" fmla="*/ 378857 h 378856"/>
                <a:gd name="connsiteX10" fmla="*/ 37815 w 387167"/>
                <a:gd name="connsiteY10" fmla="*/ 275987 h 378856"/>
                <a:gd name="connsiteX11" fmla="*/ 37815 w 387167"/>
                <a:gd name="connsiteY11" fmla="*/ 275987 h 378856"/>
                <a:gd name="connsiteX12" fmla="*/ 321660 w 387167"/>
                <a:gd name="connsiteY12" fmla="*/ 269319 h 378856"/>
                <a:gd name="connsiteX13" fmla="*/ 303562 w 387167"/>
                <a:gd name="connsiteY13" fmla="*/ 371237 h 378856"/>
                <a:gd name="connsiteX14" fmla="*/ 292132 w 387167"/>
                <a:gd name="connsiteY14" fmla="*/ 377904 h 378856"/>
                <a:gd name="connsiteX15" fmla="*/ 93060 w 387167"/>
                <a:gd name="connsiteY15" fmla="*/ 377904 h 378856"/>
                <a:gd name="connsiteX16" fmla="*/ 81630 w 387167"/>
                <a:gd name="connsiteY16" fmla="*/ 371237 h 378856"/>
                <a:gd name="connsiteX17" fmla="*/ 63532 w 387167"/>
                <a:gd name="connsiteY17" fmla="*/ 269319 h 378856"/>
                <a:gd name="connsiteX18" fmla="*/ 188310 w 387167"/>
                <a:gd name="connsiteY18" fmla="*/ 714 h 378856"/>
                <a:gd name="connsiteX19" fmla="*/ 196882 w 387167"/>
                <a:gd name="connsiteY19" fmla="*/ 714 h 378856"/>
                <a:gd name="connsiteX20" fmla="*/ 321660 w 387167"/>
                <a:gd name="connsiteY20" fmla="*/ 269319 h 378856"/>
                <a:gd name="connsiteX21" fmla="*/ 321660 w 387167"/>
                <a:gd name="connsiteY21" fmla="*/ 269319 h 378856"/>
                <a:gd name="connsiteX22" fmla="*/ 245460 w 387167"/>
                <a:gd name="connsiteY22" fmla="*/ 150257 h 378856"/>
                <a:gd name="connsiteX23" fmla="*/ 194025 w 387167"/>
                <a:gd name="connsiteY23" fmla="*/ 99774 h 378856"/>
                <a:gd name="connsiteX24" fmla="*/ 142590 w 387167"/>
                <a:gd name="connsiteY24" fmla="*/ 150257 h 378856"/>
                <a:gd name="connsiteX25" fmla="*/ 194025 w 387167"/>
                <a:gd name="connsiteY25" fmla="*/ 200739 h 378856"/>
                <a:gd name="connsiteX26" fmla="*/ 245460 w 387167"/>
                <a:gd name="connsiteY26" fmla="*/ 150257 h 378856"/>
                <a:gd name="connsiteX27" fmla="*/ 245460 w 387167"/>
                <a:gd name="connsiteY27" fmla="*/ 150257 h 3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7167" h="378856">
                  <a:moveTo>
                    <a:pt x="374047" y="377904"/>
                  </a:moveTo>
                  <a:lnTo>
                    <a:pt x="329280" y="377904"/>
                  </a:lnTo>
                  <a:cubicBezTo>
                    <a:pt x="334043" y="365522"/>
                    <a:pt x="347378" y="330279"/>
                    <a:pt x="347378" y="272177"/>
                  </a:cubicBezTo>
                  <a:lnTo>
                    <a:pt x="386430" y="360759"/>
                  </a:lnTo>
                  <a:cubicBezTo>
                    <a:pt x="389287" y="369332"/>
                    <a:pt x="383572" y="377904"/>
                    <a:pt x="374047" y="377904"/>
                  </a:cubicBezTo>
                  <a:lnTo>
                    <a:pt x="374047" y="377904"/>
                  </a:lnTo>
                  <a:close/>
                  <a:moveTo>
                    <a:pt x="37815" y="275987"/>
                  </a:moveTo>
                  <a:lnTo>
                    <a:pt x="668" y="360759"/>
                  </a:lnTo>
                  <a:cubicBezTo>
                    <a:pt x="-2190" y="369332"/>
                    <a:pt x="4477" y="378857"/>
                    <a:pt x="14002" y="378857"/>
                  </a:cubicBezTo>
                  <a:lnTo>
                    <a:pt x="57818" y="378857"/>
                  </a:lnTo>
                  <a:cubicBezTo>
                    <a:pt x="52102" y="366474"/>
                    <a:pt x="38768" y="331232"/>
                    <a:pt x="37815" y="275987"/>
                  </a:cubicBezTo>
                  <a:lnTo>
                    <a:pt x="37815" y="275987"/>
                  </a:lnTo>
                  <a:close/>
                  <a:moveTo>
                    <a:pt x="321660" y="269319"/>
                  </a:moveTo>
                  <a:cubicBezTo>
                    <a:pt x="321660" y="335994"/>
                    <a:pt x="304515" y="370284"/>
                    <a:pt x="303562" y="371237"/>
                  </a:cubicBezTo>
                  <a:cubicBezTo>
                    <a:pt x="300705" y="375047"/>
                    <a:pt x="296895" y="377904"/>
                    <a:pt x="292132" y="377904"/>
                  </a:cubicBezTo>
                  <a:lnTo>
                    <a:pt x="93060" y="377904"/>
                  </a:lnTo>
                  <a:cubicBezTo>
                    <a:pt x="88297" y="377904"/>
                    <a:pt x="84487" y="375047"/>
                    <a:pt x="81630" y="371237"/>
                  </a:cubicBezTo>
                  <a:cubicBezTo>
                    <a:pt x="80677" y="370284"/>
                    <a:pt x="63532" y="335994"/>
                    <a:pt x="63532" y="269319"/>
                  </a:cubicBezTo>
                  <a:cubicBezTo>
                    <a:pt x="63532" y="52149"/>
                    <a:pt x="175927" y="5477"/>
                    <a:pt x="188310" y="714"/>
                  </a:cubicBezTo>
                  <a:cubicBezTo>
                    <a:pt x="191168" y="-238"/>
                    <a:pt x="194977" y="-238"/>
                    <a:pt x="196882" y="714"/>
                  </a:cubicBezTo>
                  <a:cubicBezTo>
                    <a:pt x="210218" y="4524"/>
                    <a:pt x="321660" y="51197"/>
                    <a:pt x="321660" y="269319"/>
                  </a:cubicBezTo>
                  <a:lnTo>
                    <a:pt x="321660" y="269319"/>
                  </a:lnTo>
                  <a:close/>
                  <a:moveTo>
                    <a:pt x="245460" y="150257"/>
                  </a:moveTo>
                  <a:cubicBezTo>
                    <a:pt x="245460" y="122634"/>
                    <a:pt x="222600" y="99774"/>
                    <a:pt x="194025" y="99774"/>
                  </a:cubicBezTo>
                  <a:cubicBezTo>
                    <a:pt x="165450" y="99774"/>
                    <a:pt x="142590" y="122634"/>
                    <a:pt x="142590" y="150257"/>
                  </a:cubicBezTo>
                  <a:cubicBezTo>
                    <a:pt x="142590" y="177879"/>
                    <a:pt x="165450" y="200739"/>
                    <a:pt x="194025" y="200739"/>
                  </a:cubicBezTo>
                  <a:cubicBezTo>
                    <a:pt x="222600" y="200739"/>
                    <a:pt x="245460" y="178832"/>
                    <a:pt x="245460" y="150257"/>
                  </a:cubicBezTo>
                  <a:lnTo>
                    <a:pt x="245460" y="15025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59A3F7A-A799-496E-A5C2-F07E29CBD889}"/>
                </a:ext>
              </a:extLst>
            </p:cNvPr>
            <p:cNvSpPr txBox="1"/>
            <p:nvPr/>
          </p:nvSpPr>
          <p:spPr>
            <a:xfrm>
              <a:off x="8993507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Phasellus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odio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vulputate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Mauris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malesuada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8754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7E9848C0-B871-4FAD-ACCC-6E1D128BE193}"/>
              </a:ext>
            </a:extLst>
          </p:cNvPr>
          <p:cNvGrpSpPr/>
          <p:nvPr/>
        </p:nvGrpSpPr>
        <p:grpSpPr>
          <a:xfrm>
            <a:off x="1195387" y="1214437"/>
            <a:ext cx="9796461" cy="4431029"/>
            <a:chOff x="1195387" y="1214437"/>
            <a:chExt cx="9796461" cy="4431029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941BEFAE-81D3-4DA7-9532-1FB797FC4DBC}"/>
                </a:ext>
              </a:extLst>
            </p:cNvPr>
            <p:cNvSpPr/>
            <p:nvPr/>
          </p:nvSpPr>
          <p:spPr>
            <a:xfrm>
              <a:off x="1195387" y="4260531"/>
              <a:ext cx="4410075" cy="1271587"/>
            </a:xfrm>
            <a:custGeom>
              <a:avLst/>
              <a:gdLst>
                <a:gd name="connsiteX0" fmla="*/ 257175 w 4410075"/>
                <a:gd name="connsiteY0" fmla="*/ 1271588 h 1271587"/>
                <a:gd name="connsiteX1" fmla="*/ 4410075 w 4410075"/>
                <a:gd name="connsiteY1" fmla="*/ 1271588 h 1271587"/>
                <a:gd name="connsiteX2" fmla="*/ 4410075 w 4410075"/>
                <a:gd name="connsiteY2" fmla="*/ 0 h 1271587"/>
                <a:gd name="connsiteX3" fmla="*/ 257175 w 4410075"/>
                <a:gd name="connsiteY3" fmla="*/ 0 h 1271587"/>
                <a:gd name="connsiteX4" fmla="*/ 0 w 4410075"/>
                <a:gd name="connsiteY4" fmla="*/ 257175 h 1271587"/>
                <a:gd name="connsiteX5" fmla="*/ 0 w 4410075"/>
                <a:gd name="connsiteY5" fmla="*/ 1014413 h 1271587"/>
                <a:gd name="connsiteX6" fmla="*/ 257175 w 4410075"/>
                <a:gd name="connsiteY6" fmla="*/ 1271588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10075" h="1271587">
                  <a:moveTo>
                    <a:pt x="257175" y="1271588"/>
                  </a:moveTo>
                  <a:lnTo>
                    <a:pt x="4410075" y="1271588"/>
                  </a:lnTo>
                  <a:lnTo>
                    <a:pt x="4410075" y="0"/>
                  </a:lnTo>
                  <a:lnTo>
                    <a:pt x="257175" y="0"/>
                  </a:lnTo>
                  <a:cubicBezTo>
                    <a:pt x="115253" y="0"/>
                    <a:pt x="0" y="115253"/>
                    <a:pt x="0" y="257175"/>
                  </a:cubicBezTo>
                  <a:lnTo>
                    <a:pt x="0" y="1014413"/>
                  </a:lnTo>
                  <a:cubicBezTo>
                    <a:pt x="0" y="1156335"/>
                    <a:pt x="115253" y="1271588"/>
                    <a:pt x="257175" y="127158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7CB7555-05DD-49B7-96B7-7C8F8DD8D1BA}"/>
                </a:ext>
              </a:extLst>
            </p:cNvPr>
            <p:cNvSpPr/>
            <p:nvPr/>
          </p:nvSpPr>
          <p:spPr>
            <a:xfrm>
              <a:off x="1195387" y="2305049"/>
              <a:ext cx="4410075" cy="1272540"/>
            </a:xfrm>
            <a:custGeom>
              <a:avLst/>
              <a:gdLst>
                <a:gd name="connsiteX0" fmla="*/ 257175 w 4410075"/>
                <a:gd name="connsiteY0" fmla="*/ 1272540 h 1272540"/>
                <a:gd name="connsiteX1" fmla="*/ 4410075 w 4410075"/>
                <a:gd name="connsiteY1" fmla="*/ 1272540 h 1272540"/>
                <a:gd name="connsiteX2" fmla="*/ 4410075 w 4410075"/>
                <a:gd name="connsiteY2" fmla="*/ 0 h 1272540"/>
                <a:gd name="connsiteX3" fmla="*/ 257175 w 4410075"/>
                <a:gd name="connsiteY3" fmla="*/ 0 h 1272540"/>
                <a:gd name="connsiteX4" fmla="*/ 0 w 4410075"/>
                <a:gd name="connsiteY4" fmla="*/ 257175 h 1272540"/>
                <a:gd name="connsiteX5" fmla="*/ 0 w 4410075"/>
                <a:gd name="connsiteY5" fmla="*/ 1014413 h 1272540"/>
                <a:gd name="connsiteX6" fmla="*/ 257175 w 4410075"/>
                <a:gd name="connsiteY6" fmla="*/ 1272540 h 1272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10075" h="1272540">
                  <a:moveTo>
                    <a:pt x="257175" y="1272540"/>
                  </a:moveTo>
                  <a:lnTo>
                    <a:pt x="4410075" y="1272540"/>
                  </a:lnTo>
                  <a:lnTo>
                    <a:pt x="4410075" y="0"/>
                  </a:lnTo>
                  <a:lnTo>
                    <a:pt x="257175" y="0"/>
                  </a:lnTo>
                  <a:cubicBezTo>
                    <a:pt x="115253" y="0"/>
                    <a:pt x="0" y="115252"/>
                    <a:pt x="0" y="257175"/>
                  </a:cubicBezTo>
                  <a:lnTo>
                    <a:pt x="0" y="1014413"/>
                  </a:lnTo>
                  <a:cubicBezTo>
                    <a:pt x="0" y="1157288"/>
                    <a:pt x="115253" y="1272540"/>
                    <a:pt x="257175" y="127254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0E699BE-0358-4BCA-A79C-29C0408D0EFC}"/>
                </a:ext>
              </a:extLst>
            </p:cNvPr>
            <p:cNvSpPr/>
            <p:nvPr/>
          </p:nvSpPr>
          <p:spPr>
            <a:xfrm>
              <a:off x="6582726" y="1328737"/>
              <a:ext cx="4409122" cy="1271587"/>
            </a:xfrm>
            <a:custGeom>
              <a:avLst/>
              <a:gdLst>
                <a:gd name="connsiteX0" fmla="*/ 0 w 4409122"/>
                <a:gd name="connsiteY0" fmla="*/ 1271588 h 1271587"/>
                <a:gd name="connsiteX1" fmla="*/ 4151948 w 4409122"/>
                <a:gd name="connsiteY1" fmla="*/ 1271588 h 1271587"/>
                <a:gd name="connsiteX2" fmla="*/ 4409123 w 4409122"/>
                <a:gd name="connsiteY2" fmla="*/ 1014413 h 1271587"/>
                <a:gd name="connsiteX3" fmla="*/ 4409123 w 4409122"/>
                <a:gd name="connsiteY3" fmla="*/ 257175 h 1271587"/>
                <a:gd name="connsiteX4" fmla="*/ 4151948 w 4409122"/>
                <a:gd name="connsiteY4" fmla="*/ 0 h 1271587"/>
                <a:gd name="connsiteX5" fmla="*/ 0 w 4409122"/>
                <a:gd name="connsiteY5" fmla="*/ 0 h 1271587"/>
                <a:gd name="connsiteX6" fmla="*/ 0 w 4409122"/>
                <a:gd name="connsiteY6" fmla="*/ 1271588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09122" h="1271587">
                  <a:moveTo>
                    <a:pt x="0" y="1271588"/>
                  </a:moveTo>
                  <a:lnTo>
                    <a:pt x="4151948" y="1271588"/>
                  </a:lnTo>
                  <a:cubicBezTo>
                    <a:pt x="4293871" y="1271588"/>
                    <a:pt x="4409123" y="1156335"/>
                    <a:pt x="4409123" y="1014413"/>
                  </a:cubicBezTo>
                  <a:lnTo>
                    <a:pt x="4409123" y="257175"/>
                  </a:lnTo>
                  <a:cubicBezTo>
                    <a:pt x="4409123" y="115253"/>
                    <a:pt x="4293871" y="0"/>
                    <a:pt x="4151948" y="0"/>
                  </a:cubicBezTo>
                  <a:lnTo>
                    <a:pt x="0" y="0"/>
                  </a:lnTo>
                  <a:lnTo>
                    <a:pt x="0" y="127158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E183FE7-09F2-4452-A2CA-494166C758F2}"/>
                </a:ext>
              </a:extLst>
            </p:cNvPr>
            <p:cNvSpPr/>
            <p:nvPr/>
          </p:nvSpPr>
          <p:spPr>
            <a:xfrm>
              <a:off x="6582726" y="3283266"/>
              <a:ext cx="4409122" cy="1271587"/>
            </a:xfrm>
            <a:custGeom>
              <a:avLst/>
              <a:gdLst>
                <a:gd name="connsiteX0" fmla="*/ 0 w 4409122"/>
                <a:gd name="connsiteY0" fmla="*/ 1271588 h 1271587"/>
                <a:gd name="connsiteX1" fmla="*/ 4151948 w 4409122"/>
                <a:gd name="connsiteY1" fmla="*/ 1271588 h 1271587"/>
                <a:gd name="connsiteX2" fmla="*/ 4409123 w 4409122"/>
                <a:gd name="connsiteY2" fmla="*/ 1014413 h 1271587"/>
                <a:gd name="connsiteX3" fmla="*/ 4409123 w 4409122"/>
                <a:gd name="connsiteY3" fmla="*/ 257175 h 1271587"/>
                <a:gd name="connsiteX4" fmla="*/ 4151948 w 4409122"/>
                <a:gd name="connsiteY4" fmla="*/ 0 h 1271587"/>
                <a:gd name="connsiteX5" fmla="*/ 0 w 4409122"/>
                <a:gd name="connsiteY5" fmla="*/ 0 h 1271587"/>
                <a:gd name="connsiteX6" fmla="*/ 0 w 4409122"/>
                <a:gd name="connsiteY6" fmla="*/ 1271588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09122" h="1271587">
                  <a:moveTo>
                    <a:pt x="0" y="1271588"/>
                  </a:moveTo>
                  <a:lnTo>
                    <a:pt x="4151948" y="1271588"/>
                  </a:lnTo>
                  <a:cubicBezTo>
                    <a:pt x="4293871" y="1271588"/>
                    <a:pt x="4409123" y="1156335"/>
                    <a:pt x="4409123" y="1014413"/>
                  </a:cubicBezTo>
                  <a:lnTo>
                    <a:pt x="4409123" y="257175"/>
                  </a:lnTo>
                  <a:cubicBezTo>
                    <a:pt x="4409123" y="115253"/>
                    <a:pt x="4293871" y="0"/>
                    <a:pt x="4151948" y="0"/>
                  </a:cubicBezTo>
                  <a:lnTo>
                    <a:pt x="0" y="0"/>
                  </a:lnTo>
                  <a:lnTo>
                    <a:pt x="0" y="127158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0983B0D-717D-4FE6-B7DF-4BBA908E0139}"/>
                </a:ext>
              </a:extLst>
            </p:cNvPr>
            <p:cNvSpPr/>
            <p:nvPr/>
          </p:nvSpPr>
          <p:spPr>
            <a:xfrm>
              <a:off x="5833109" y="1214437"/>
              <a:ext cx="1499235" cy="1498282"/>
            </a:xfrm>
            <a:custGeom>
              <a:avLst/>
              <a:gdLst>
                <a:gd name="connsiteX0" fmla="*/ 1439228 w 1499235"/>
                <a:gd name="connsiteY0" fmla="*/ 603885 h 1498282"/>
                <a:gd name="connsiteX1" fmla="*/ 894397 w 1499235"/>
                <a:gd name="connsiteY1" fmla="*/ 60008 h 1498282"/>
                <a:gd name="connsiteX2" fmla="*/ 603885 w 1499235"/>
                <a:gd name="connsiteY2" fmla="*/ 60008 h 1498282"/>
                <a:gd name="connsiteX3" fmla="*/ 60008 w 1499235"/>
                <a:gd name="connsiteY3" fmla="*/ 603885 h 1498282"/>
                <a:gd name="connsiteX4" fmla="*/ 60008 w 1499235"/>
                <a:gd name="connsiteY4" fmla="*/ 894398 h 1498282"/>
                <a:gd name="connsiteX5" fmla="*/ 603885 w 1499235"/>
                <a:gd name="connsiteY5" fmla="*/ 1438275 h 1498282"/>
                <a:gd name="connsiteX6" fmla="*/ 894397 w 1499235"/>
                <a:gd name="connsiteY6" fmla="*/ 1438275 h 1498282"/>
                <a:gd name="connsiteX7" fmla="*/ 1439228 w 1499235"/>
                <a:gd name="connsiteY7" fmla="*/ 895350 h 1498282"/>
                <a:gd name="connsiteX8" fmla="*/ 1439228 w 1499235"/>
                <a:gd name="connsiteY8" fmla="*/ 603885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9235" h="1498282">
                  <a:moveTo>
                    <a:pt x="1439228" y="603885"/>
                  </a:moveTo>
                  <a:lnTo>
                    <a:pt x="894397" y="60008"/>
                  </a:lnTo>
                  <a:cubicBezTo>
                    <a:pt x="814388" y="-20003"/>
                    <a:pt x="683895" y="-20003"/>
                    <a:pt x="603885" y="60008"/>
                  </a:cubicBezTo>
                  <a:lnTo>
                    <a:pt x="60008" y="603885"/>
                  </a:lnTo>
                  <a:cubicBezTo>
                    <a:pt x="-20003" y="683895"/>
                    <a:pt x="-20003" y="814388"/>
                    <a:pt x="60008" y="894398"/>
                  </a:cubicBezTo>
                  <a:lnTo>
                    <a:pt x="603885" y="1438275"/>
                  </a:lnTo>
                  <a:cubicBezTo>
                    <a:pt x="683895" y="1518285"/>
                    <a:pt x="814388" y="1518285"/>
                    <a:pt x="894397" y="1438275"/>
                  </a:cubicBezTo>
                  <a:lnTo>
                    <a:pt x="1439228" y="895350"/>
                  </a:lnTo>
                  <a:cubicBezTo>
                    <a:pt x="1519238" y="815340"/>
                    <a:pt x="1519238" y="684848"/>
                    <a:pt x="1439228" y="60388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FDA60A8-7172-4FE0-AFAD-17ADD014052F}"/>
                </a:ext>
              </a:extLst>
            </p:cNvPr>
            <p:cNvSpPr/>
            <p:nvPr/>
          </p:nvSpPr>
          <p:spPr>
            <a:xfrm>
              <a:off x="4855844" y="2191702"/>
              <a:ext cx="1499116" cy="1498282"/>
            </a:xfrm>
            <a:custGeom>
              <a:avLst/>
              <a:gdLst>
                <a:gd name="connsiteX0" fmla="*/ 1439228 w 1499116"/>
                <a:gd name="connsiteY0" fmla="*/ 603885 h 1498282"/>
                <a:gd name="connsiteX1" fmla="*/ 895350 w 1499116"/>
                <a:gd name="connsiteY1" fmla="*/ 60008 h 1498282"/>
                <a:gd name="connsiteX2" fmla="*/ 604837 w 1499116"/>
                <a:gd name="connsiteY2" fmla="*/ 60008 h 1498282"/>
                <a:gd name="connsiteX3" fmla="*/ 60007 w 1499116"/>
                <a:gd name="connsiteY3" fmla="*/ 603885 h 1498282"/>
                <a:gd name="connsiteX4" fmla="*/ 60007 w 1499116"/>
                <a:gd name="connsiteY4" fmla="*/ 894398 h 1498282"/>
                <a:gd name="connsiteX5" fmla="*/ 603885 w 1499116"/>
                <a:gd name="connsiteY5" fmla="*/ 1438275 h 1498282"/>
                <a:gd name="connsiteX6" fmla="*/ 894398 w 1499116"/>
                <a:gd name="connsiteY6" fmla="*/ 1438275 h 1498282"/>
                <a:gd name="connsiteX7" fmla="*/ 1438275 w 1499116"/>
                <a:gd name="connsiteY7" fmla="*/ 894398 h 1498282"/>
                <a:gd name="connsiteX8" fmla="*/ 1439228 w 1499116"/>
                <a:gd name="connsiteY8" fmla="*/ 603885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9116" h="1498282">
                  <a:moveTo>
                    <a:pt x="1439228" y="603885"/>
                  </a:moveTo>
                  <a:lnTo>
                    <a:pt x="895350" y="60008"/>
                  </a:lnTo>
                  <a:cubicBezTo>
                    <a:pt x="815340" y="-20003"/>
                    <a:pt x="684848" y="-20003"/>
                    <a:pt x="604837" y="60008"/>
                  </a:cubicBezTo>
                  <a:lnTo>
                    <a:pt x="60007" y="603885"/>
                  </a:lnTo>
                  <a:cubicBezTo>
                    <a:pt x="-20002" y="683895"/>
                    <a:pt x="-20002" y="814388"/>
                    <a:pt x="60007" y="894398"/>
                  </a:cubicBezTo>
                  <a:lnTo>
                    <a:pt x="603885" y="1438275"/>
                  </a:lnTo>
                  <a:cubicBezTo>
                    <a:pt x="683895" y="1518285"/>
                    <a:pt x="814387" y="1518285"/>
                    <a:pt x="894398" y="1438275"/>
                  </a:cubicBezTo>
                  <a:lnTo>
                    <a:pt x="1438275" y="894398"/>
                  </a:lnTo>
                  <a:cubicBezTo>
                    <a:pt x="1519237" y="815340"/>
                    <a:pt x="1519237" y="684848"/>
                    <a:pt x="1439228" y="60388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5A37C38-97B8-4520-B31B-46973273F2D9}"/>
                </a:ext>
              </a:extLst>
            </p:cNvPr>
            <p:cNvSpPr/>
            <p:nvPr/>
          </p:nvSpPr>
          <p:spPr>
            <a:xfrm>
              <a:off x="5832395" y="3169919"/>
              <a:ext cx="1498996" cy="1498282"/>
            </a:xfrm>
            <a:custGeom>
              <a:avLst/>
              <a:gdLst>
                <a:gd name="connsiteX0" fmla="*/ 60722 w 1498996"/>
                <a:gd name="connsiteY0" fmla="*/ 894398 h 1498282"/>
                <a:gd name="connsiteX1" fmla="*/ 604599 w 1498996"/>
                <a:gd name="connsiteY1" fmla="*/ 1438275 h 1498282"/>
                <a:gd name="connsiteX2" fmla="*/ 895112 w 1498996"/>
                <a:gd name="connsiteY2" fmla="*/ 1438275 h 1498282"/>
                <a:gd name="connsiteX3" fmla="*/ 1438990 w 1498996"/>
                <a:gd name="connsiteY3" fmla="*/ 894398 h 1498282"/>
                <a:gd name="connsiteX4" fmla="*/ 1438990 w 1498996"/>
                <a:gd name="connsiteY4" fmla="*/ 603885 h 1498282"/>
                <a:gd name="connsiteX5" fmla="*/ 895112 w 1498996"/>
                <a:gd name="connsiteY5" fmla="*/ 60008 h 1498282"/>
                <a:gd name="connsiteX6" fmla="*/ 604599 w 1498996"/>
                <a:gd name="connsiteY6" fmla="*/ 60008 h 1498282"/>
                <a:gd name="connsiteX7" fmla="*/ 60722 w 1498996"/>
                <a:gd name="connsiteY7" fmla="*/ 603885 h 1498282"/>
                <a:gd name="connsiteX8" fmla="*/ 60722 w 1498996"/>
                <a:gd name="connsiteY8" fmla="*/ 894398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8996" h="1498282">
                  <a:moveTo>
                    <a:pt x="60722" y="894398"/>
                  </a:moveTo>
                  <a:lnTo>
                    <a:pt x="604599" y="1438275"/>
                  </a:lnTo>
                  <a:cubicBezTo>
                    <a:pt x="684609" y="1518285"/>
                    <a:pt x="815102" y="1518285"/>
                    <a:pt x="895112" y="1438275"/>
                  </a:cubicBezTo>
                  <a:lnTo>
                    <a:pt x="1438990" y="894398"/>
                  </a:lnTo>
                  <a:cubicBezTo>
                    <a:pt x="1518999" y="814387"/>
                    <a:pt x="1518999" y="683895"/>
                    <a:pt x="1438990" y="603885"/>
                  </a:cubicBezTo>
                  <a:lnTo>
                    <a:pt x="895112" y="60008"/>
                  </a:lnTo>
                  <a:cubicBezTo>
                    <a:pt x="815102" y="-20003"/>
                    <a:pt x="684609" y="-20003"/>
                    <a:pt x="604599" y="60008"/>
                  </a:cubicBezTo>
                  <a:lnTo>
                    <a:pt x="60722" y="603885"/>
                  </a:lnTo>
                  <a:cubicBezTo>
                    <a:pt x="-20241" y="683895"/>
                    <a:pt x="-20241" y="814387"/>
                    <a:pt x="60722" y="894398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636D6CC-EDC8-43D2-9915-38A801AD24DF}"/>
                </a:ext>
              </a:extLst>
            </p:cNvPr>
            <p:cNvSpPr/>
            <p:nvPr/>
          </p:nvSpPr>
          <p:spPr>
            <a:xfrm>
              <a:off x="4855130" y="4147184"/>
              <a:ext cx="1498996" cy="1498282"/>
            </a:xfrm>
            <a:custGeom>
              <a:avLst/>
              <a:gdLst>
                <a:gd name="connsiteX0" fmla="*/ 60722 w 1498996"/>
                <a:gd name="connsiteY0" fmla="*/ 894397 h 1498282"/>
                <a:gd name="connsiteX1" fmla="*/ 604599 w 1498996"/>
                <a:gd name="connsiteY1" fmla="*/ 1438275 h 1498282"/>
                <a:gd name="connsiteX2" fmla="*/ 895112 w 1498996"/>
                <a:gd name="connsiteY2" fmla="*/ 1438275 h 1498282"/>
                <a:gd name="connsiteX3" fmla="*/ 1438989 w 1498996"/>
                <a:gd name="connsiteY3" fmla="*/ 894397 h 1498282"/>
                <a:gd name="connsiteX4" fmla="*/ 1438989 w 1498996"/>
                <a:gd name="connsiteY4" fmla="*/ 603885 h 1498282"/>
                <a:gd name="connsiteX5" fmla="*/ 895112 w 1498996"/>
                <a:gd name="connsiteY5" fmla="*/ 60008 h 1498282"/>
                <a:gd name="connsiteX6" fmla="*/ 604599 w 1498996"/>
                <a:gd name="connsiteY6" fmla="*/ 60008 h 1498282"/>
                <a:gd name="connsiteX7" fmla="*/ 60722 w 1498996"/>
                <a:gd name="connsiteY7" fmla="*/ 603885 h 1498282"/>
                <a:gd name="connsiteX8" fmla="*/ 60722 w 1498996"/>
                <a:gd name="connsiteY8" fmla="*/ 894397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8996" h="1498282">
                  <a:moveTo>
                    <a:pt x="60722" y="894397"/>
                  </a:moveTo>
                  <a:lnTo>
                    <a:pt x="604599" y="1438275"/>
                  </a:lnTo>
                  <a:cubicBezTo>
                    <a:pt x="684609" y="1518285"/>
                    <a:pt x="815102" y="1518285"/>
                    <a:pt x="895112" y="1438275"/>
                  </a:cubicBezTo>
                  <a:lnTo>
                    <a:pt x="1438989" y="894397"/>
                  </a:lnTo>
                  <a:cubicBezTo>
                    <a:pt x="1518999" y="814388"/>
                    <a:pt x="1518999" y="683895"/>
                    <a:pt x="1438989" y="603885"/>
                  </a:cubicBezTo>
                  <a:lnTo>
                    <a:pt x="895112" y="60008"/>
                  </a:lnTo>
                  <a:cubicBezTo>
                    <a:pt x="815102" y="-20003"/>
                    <a:pt x="684609" y="-20003"/>
                    <a:pt x="604599" y="60008"/>
                  </a:cubicBezTo>
                  <a:lnTo>
                    <a:pt x="60722" y="603885"/>
                  </a:lnTo>
                  <a:cubicBezTo>
                    <a:pt x="-20241" y="683895"/>
                    <a:pt x="-20241" y="814388"/>
                    <a:pt x="60722" y="89439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D3B976B-2207-41FD-BD44-F757D6F4709E}"/>
                </a:ext>
              </a:extLst>
            </p:cNvPr>
            <p:cNvSpPr/>
            <p:nvPr/>
          </p:nvSpPr>
          <p:spPr>
            <a:xfrm>
              <a:off x="6358281" y="3709034"/>
              <a:ext cx="449529" cy="419100"/>
            </a:xfrm>
            <a:custGeom>
              <a:avLst/>
              <a:gdLst>
                <a:gd name="connsiteX0" fmla="*/ 433996 w 449529"/>
                <a:gd name="connsiteY0" fmla="*/ 419100 h 419100"/>
                <a:gd name="connsiteX1" fmla="*/ 14896 w 449529"/>
                <a:gd name="connsiteY1" fmla="*/ 419100 h 419100"/>
                <a:gd name="connsiteX2" fmla="*/ 608 w 449529"/>
                <a:gd name="connsiteY2" fmla="*/ 400050 h 419100"/>
                <a:gd name="connsiteX3" fmla="*/ 50138 w 449529"/>
                <a:gd name="connsiteY3" fmla="*/ 220980 h 419100"/>
                <a:gd name="connsiteX4" fmla="*/ 179679 w 449529"/>
                <a:gd name="connsiteY4" fmla="*/ 298133 h 419100"/>
                <a:gd name="connsiteX5" fmla="*/ 179679 w 449529"/>
                <a:gd name="connsiteY5" fmla="*/ 314325 h 419100"/>
                <a:gd name="connsiteX6" fmla="*/ 194918 w 449529"/>
                <a:gd name="connsiteY6" fmla="*/ 329565 h 419100"/>
                <a:gd name="connsiteX7" fmla="*/ 254926 w 449529"/>
                <a:gd name="connsiteY7" fmla="*/ 329565 h 419100"/>
                <a:gd name="connsiteX8" fmla="*/ 270166 w 449529"/>
                <a:gd name="connsiteY8" fmla="*/ 314325 h 419100"/>
                <a:gd name="connsiteX9" fmla="*/ 270166 w 449529"/>
                <a:gd name="connsiteY9" fmla="*/ 298133 h 419100"/>
                <a:gd name="connsiteX10" fmla="*/ 399706 w 449529"/>
                <a:gd name="connsiteY10" fmla="*/ 220980 h 419100"/>
                <a:gd name="connsiteX11" fmla="*/ 449236 w 449529"/>
                <a:gd name="connsiteY11" fmla="*/ 400050 h 419100"/>
                <a:gd name="connsiteX12" fmla="*/ 433996 w 449529"/>
                <a:gd name="connsiteY12" fmla="*/ 419100 h 419100"/>
                <a:gd name="connsiteX13" fmla="*/ 54901 w 449529"/>
                <a:gd name="connsiteY13" fmla="*/ 186690 h 419100"/>
                <a:gd name="connsiteX14" fmla="*/ 59663 w 449529"/>
                <a:gd name="connsiteY14" fmla="*/ 104775 h 419100"/>
                <a:gd name="connsiteX15" fmla="*/ 74904 w 449529"/>
                <a:gd name="connsiteY15" fmla="*/ 89535 h 419100"/>
                <a:gd name="connsiteX16" fmla="*/ 134911 w 449529"/>
                <a:gd name="connsiteY16" fmla="*/ 89535 h 419100"/>
                <a:gd name="connsiteX17" fmla="*/ 224446 w 449529"/>
                <a:gd name="connsiteY17" fmla="*/ 0 h 419100"/>
                <a:gd name="connsiteX18" fmla="*/ 313981 w 449529"/>
                <a:gd name="connsiteY18" fmla="*/ 89535 h 419100"/>
                <a:gd name="connsiteX19" fmla="*/ 373988 w 449529"/>
                <a:gd name="connsiteY19" fmla="*/ 89535 h 419100"/>
                <a:gd name="connsiteX20" fmla="*/ 389229 w 449529"/>
                <a:gd name="connsiteY20" fmla="*/ 104775 h 419100"/>
                <a:gd name="connsiteX21" fmla="*/ 393991 w 449529"/>
                <a:gd name="connsiteY21" fmla="*/ 186690 h 419100"/>
                <a:gd name="connsiteX22" fmla="*/ 269213 w 449529"/>
                <a:gd name="connsiteY22" fmla="*/ 268605 h 419100"/>
                <a:gd name="connsiteX23" fmla="*/ 269213 w 449529"/>
                <a:gd name="connsiteY23" fmla="*/ 254318 h 419100"/>
                <a:gd name="connsiteX24" fmla="*/ 253974 w 449529"/>
                <a:gd name="connsiteY24" fmla="*/ 239078 h 419100"/>
                <a:gd name="connsiteX25" fmla="*/ 193966 w 449529"/>
                <a:gd name="connsiteY25" fmla="*/ 239078 h 419100"/>
                <a:gd name="connsiteX26" fmla="*/ 178726 w 449529"/>
                <a:gd name="connsiteY26" fmla="*/ 254318 h 419100"/>
                <a:gd name="connsiteX27" fmla="*/ 178726 w 449529"/>
                <a:gd name="connsiteY27" fmla="*/ 268605 h 419100"/>
                <a:gd name="connsiteX28" fmla="*/ 54901 w 449529"/>
                <a:gd name="connsiteY28" fmla="*/ 186690 h 419100"/>
                <a:gd name="connsiteX29" fmla="*/ 164438 w 449529"/>
                <a:gd name="connsiteY29" fmla="*/ 90488 h 419100"/>
                <a:gd name="connsiteX30" fmla="*/ 284454 w 449529"/>
                <a:gd name="connsiteY30" fmla="*/ 90488 h 419100"/>
                <a:gd name="connsiteX31" fmla="*/ 224446 w 449529"/>
                <a:gd name="connsiteY31" fmla="*/ 30480 h 419100"/>
                <a:gd name="connsiteX32" fmla="*/ 164438 w 449529"/>
                <a:gd name="connsiteY32" fmla="*/ 90488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49529" h="419100">
                  <a:moveTo>
                    <a:pt x="433996" y="419100"/>
                  </a:moveTo>
                  <a:lnTo>
                    <a:pt x="14896" y="419100"/>
                  </a:lnTo>
                  <a:cubicBezTo>
                    <a:pt x="5371" y="419100"/>
                    <a:pt x="-2249" y="409575"/>
                    <a:pt x="608" y="400050"/>
                  </a:cubicBezTo>
                  <a:cubicBezTo>
                    <a:pt x="9181" y="368618"/>
                    <a:pt x="35851" y="309563"/>
                    <a:pt x="50138" y="220980"/>
                  </a:cubicBezTo>
                  <a:cubicBezTo>
                    <a:pt x="86333" y="259080"/>
                    <a:pt x="125386" y="292418"/>
                    <a:pt x="179679" y="298133"/>
                  </a:cubicBezTo>
                  <a:lnTo>
                    <a:pt x="179679" y="314325"/>
                  </a:lnTo>
                  <a:cubicBezTo>
                    <a:pt x="179679" y="322897"/>
                    <a:pt x="186346" y="329565"/>
                    <a:pt x="194918" y="329565"/>
                  </a:cubicBezTo>
                  <a:lnTo>
                    <a:pt x="254926" y="329565"/>
                  </a:lnTo>
                  <a:cubicBezTo>
                    <a:pt x="263499" y="329565"/>
                    <a:pt x="270166" y="322897"/>
                    <a:pt x="270166" y="314325"/>
                  </a:cubicBezTo>
                  <a:lnTo>
                    <a:pt x="270166" y="298133"/>
                  </a:lnTo>
                  <a:cubicBezTo>
                    <a:pt x="324458" y="292418"/>
                    <a:pt x="363511" y="258128"/>
                    <a:pt x="399706" y="220980"/>
                  </a:cubicBezTo>
                  <a:cubicBezTo>
                    <a:pt x="414946" y="311468"/>
                    <a:pt x="440663" y="366713"/>
                    <a:pt x="449236" y="400050"/>
                  </a:cubicBezTo>
                  <a:cubicBezTo>
                    <a:pt x="451141" y="409575"/>
                    <a:pt x="443521" y="419100"/>
                    <a:pt x="433996" y="419100"/>
                  </a:cubicBezTo>
                  <a:close/>
                  <a:moveTo>
                    <a:pt x="54901" y="186690"/>
                  </a:moveTo>
                  <a:cubicBezTo>
                    <a:pt x="57758" y="160972"/>
                    <a:pt x="59663" y="134303"/>
                    <a:pt x="59663" y="104775"/>
                  </a:cubicBezTo>
                  <a:cubicBezTo>
                    <a:pt x="59663" y="96203"/>
                    <a:pt x="66331" y="89535"/>
                    <a:pt x="74904" y="89535"/>
                  </a:cubicBezTo>
                  <a:lnTo>
                    <a:pt x="134911" y="89535"/>
                  </a:lnTo>
                  <a:cubicBezTo>
                    <a:pt x="134911" y="40005"/>
                    <a:pt x="174916" y="0"/>
                    <a:pt x="224446" y="0"/>
                  </a:cubicBezTo>
                  <a:cubicBezTo>
                    <a:pt x="273976" y="0"/>
                    <a:pt x="313981" y="40005"/>
                    <a:pt x="313981" y="89535"/>
                  </a:cubicBezTo>
                  <a:lnTo>
                    <a:pt x="373988" y="89535"/>
                  </a:lnTo>
                  <a:cubicBezTo>
                    <a:pt x="382561" y="89535"/>
                    <a:pt x="389229" y="96203"/>
                    <a:pt x="389229" y="104775"/>
                  </a:cubicBezTo>
                  <a:cubicBezTo>
                    <a:pt x="389229" y="134303"/>
                    <a:pt x="391133" y="160972"/>
                    <a:pt x="393991" y="186690"/>
                  </a:cubicBezTo>
                  <a:cubicBezTo>
                    <a:pt x="377799" y="190500"/>
                    <a:pt x="338746" y="259080"/>
                    <a:pt x="269213" y="268605"/>
                  </a:cubicBezTo>
                  <a:lnTo>
                    <a:pt x="269213" y="254318"/>
                  </a:lnTo>
                  <a:cubicBezTo>
                    <a:pt x="269213" y="245745"/>
                    <a:pt x="262546" y="239078"/>
                    <a:pt x="253974" y="239078"/>
                  </a:cubicBezTo>
                  <a:lnTo>
                    <a:pt x="193966" y="239078"/>
                  </a:lnTo>
                  <a:cubicBezTo>
                    <a:pt x="185393" y="239078"/>
                    <a:pt x="178726" y="245745"/>
                    <a:pt x="178726" y="254318"/>
                  </a:cubicBezTo>
                  <a:lnTo>
                    <a:pt x="178726" y="268605"/>
                  </a:lnTo>
                  <a:cubicBezTo>
                    <a:pt x="110146" y="259080"/>
                    <a:pt x="71093" y="191453"/>
                    <a:pt x="54901" y="186690"/>
                  </a:cubicBezTo>
                  <a:close/>
                  <a:moveTo>
                    <a:pt x="164438" y="90488"/>
                  </a:moveTo>
                  <a:lnTo>
                    <a:pt x="284454" y="90488"/>
                  </a:lnTo>
                  <a:cubicBezTo>
                    <a:pt x="284454" y="57150"/>
                    <a:pt x="257783" y="30480"/>
                    <a:pt x="224446" y="30480"/>
                  </a:cubicBezTo>
                  <a:cubicBezTo>
                    <a:pt x="191108" y="30480"/>
                    <a:pt x="164438" y="57150"/>
                    <a:pt x="164438" y="9048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0BB5F08-FA7B-4EC1-AB01-3F8BA055FC0E}"/>
                </a:ext>
              </a:extLst>
            </p:cNvPr>
            <p:cNvSpPr/>
            <p:nvPr/>
          </p:nvSpPr>
          <p:spPr>
            <a:xfrm>
              <a:off x="5380671" y="4672012"/>
              <a:ext cx="448627" cy="448627"/>
            </a:xfrm>
            <a:custGeom>
              <a:avLst/>
              <a:gdLst>
                <a:gd name="connsiteX0" fmla="*/ 424815 w 448627"/>
                <a:gd name="connsiteY0" fmla="*/ 212407 h 448627"/>
                <a:gd name="connsiteX1" fmla="*/ 419100 w 448627"/>
                <a:gd name="connsiteY1" fmla="*/ 217170 h 448627"/>
                <a:gd name="connsiteX2" fmla="*/ 394335 w 448627"/>
                <a:gd name="connsiteY2" fmla="*/ 150495 h 448627"/>
                <a:gd name="connsiteX3" fmla="*/ 427672 w 448627"/>
                <a:gd name="connsiteY3" fmla="*/ 124778 h 448627"/>
                <a:gd name="connsiteX4" fmla="*/ 446722 w 448627"/>
                <a:gd name="connsiteY4" fmla="*/ 59055 h 448627"/>
                <a:gd name="connsiteX5" fmla="*/ 430530 w 448627"/>
                <a:gd name="connsiteY5" fmla="*/ 45720 h 448627"/>
                <a:gd name="connsiteX6" fmla="*/ 352425 w 448627"/>
                <a:gd name="connsiteY6" fmla="*/ 117157 h 448627"/>
                <a:gd name="connsiteX7" fmla="*/ 300038 w 448627"/>
                <a:gd name="connsiteY7" fmla="*/ 104775 h 448627"/>
                <a:gd name="connsiteX8" fmla="*/ 269558 w 448627"/>
                <a:gd name="connsiteY8" fmla="*/ 108585 h 448627"/>
                <a:gd name="connsiteX9" fmla="*/ 150495 w 448627"/>
                <a:gd name="connsiteY9" fmla="*/ 0 h 448627"/>
                <a:gd name="connsiteX10" fmla="*/ 30480 w 448627"/>
                <a:gd name="connsiteY10" fmla="*/ 120015 h 448627"/>
                <a:gd name="connsiteX11" fmla="*/ 30480 w 448627"/>
                <a:gd name="connsiteY11" fmla="*/ 217170 h 448627"/>
                <a:gd name="connsiteX12" fmla="*/ 24765 w 448627"/>
                <a:gd name="connsiteY12" fmla="*/ 212407 h 448627"/>
                <a:gd name="connsiteX13" fmla="*/ 0 w 448627"/>
                <a:gd name="connsiteY13" fmla="*/ 223838 h 448627"/>
                <a:gd name="connsiteX14" fmla="*/ 0 w 448627"/>
                <a:gd name="connsiteY14" fmla="*/ 403860 h 448627"/>
                <a:gd name="connsiteX15" fmla="*/ 44768 w 448627"/>
                <a:gd name="connsiteY15" fmla="*/ 448628 h 448627"/>
                <a:gd name="connsiteX16" fmla="*/ 403860 w 448627"/>
                <a:gd name="connsiteY16" fmla="*/ 448628 h 448627"/>
                <a:gd name="connsiteX17" fmla="*/ 448628 w 448627"/>
                <a:gd name="connsiteY17" fmla="*/ 403860 h 448627"/>
                <a:gd name="connsiteX18" fmla="*/ 448628 w 448627"/>
                <a:gd name="connsiteY18" fmla="*/ 223838 h 448627"/>
                <a:gd name="connsiteX19" fmla="*/ 424815 w 448627"/>
                <a:gd name="connsiteY19" fmla="*/ 212407 h 448627"/>
                <a:gd name="connsiteX20" fmla="*/ 239078 w 448627"/>
                <a:gd name="connsiteY20" fmla="*/ 253365 h 448627"/>
                <a:gd name="connsiteX21" fmla="*/ 223838 w 448627"/>
                <a:gd name="connsiteY21" fmla="*/ 265747 h 448627"/>
                <a:gd name="connsiteX22" fmla="*/ 158115 w 448627"/>
                <a:gd name="connsiteY22" fmla="*/ 213360 h 448627"/>
                <a:gd name="connsiteX23" fmla="*/ 138113 w 448627"/>
                <a:gd name="connsiteY23" fmla="*/ 214313 h 448627"/>
                <a:gd name="connsiteX24" fmla="*/ 87630 w 448627"/>
                <a:gd name="connsiteY24" fmla="*/ 264795 h 448627"/>
                <a:gd name="connsiteX25" fmla="*/ 59055 w 448627"/>
                <a:gd name="connsiteY25" fmla="*/ 241935 h 448627"/>
                <a:gd name="connsiteX26" fmla="*/ 59055 w 448627"/>
                <a:gd name="connsiteY26" fmla="*/ 120015 h 448627"/>
                <a:gd name="connsiteX27" fmla="*/ 148590 w 448627"/>
                <a:gd name="connsiteY27" fmla="*/ 30480 h 448627"/>
                <a:gd name="connsiteX28" fmla="*/ 238125 w 448627"/>
                <a:gd name="connsiteY28" fmla="*/ 120015 h 448627"/>
                <a:gd name="connsiteX29" fmla="*/ 238125 w 448627"/>
                <a:gd name="connsiteY29" fmla="*/ 253365 h 448627"/>
                <a:gd name="connsiteX30" fmla="*/ 386715 w 448627"/>
                <a:gd name="connsiteY30" fmla="*/ 242888 h 448627"/>
                <a:gd name="connsiteX31" fmla="*/ 360045 w 448627"/>
                <a:gd name="connsiteY31" fmla="*/ 263843 h 448627"/>
                <a:gd name="connsiteX32" fmla="*/ 309563 w 448627"/>
                <a:gd name="connsiteY32" fmla="*/ 213360 h 448627"/>
                <a:gd name="connsiteX33" fmla="*/ 289560 w 448627"/>
                <a:gd name="connsiteY33" fmla="*/ 212407 h 448627"/>
                <a:gd name="connsiteX34" fmla="*/ 268605 w 448627"/>
                <a:gd name="connsiteY34" fmla="*/ 228600 h 448627"/>
                <a:gd name="connsiteX35" fmla="*/ 268605 w 448627"/>
                <a:gd name="connsiteY35" fmla="*/ 139065 h 448627"/>
                <a:gd name="connsiteX36" fmla="*/ 298133 w 448627"/>
                <a:gd name="connsiteY36" fmla="*/ 133350 h 448627"/>
                <a:gd name="connsiteX37" fmla="*/ 387668 w 448627"/>
                <a:gd name="connsiteY37" fmla="*/ 222885 h 448627"/>
                <a:gd name="connsiteX38" fmla="*/ 386715 w 448627"/>
                <a:gd name="connsiteY38" fmla="*/ 242888 h 448627"/>
                <a:gd name="connsiteX39" fmla="*/ 179070 w 448627"/>
                <a:gd name="connsiteY39" fmla="*/ 89535 h 448627"/>
                <a:gd name="connsiteX40" fmla="*/ 163830 w 448627"/>
                <a:gd name="connsiteY40" fmla="*/ 104775 h 448627"/>
                <a:gd name="connsiteX41" fmla="*/ 134303 w 448627"/>
                <a:gd name="connsiteY41" fmla="*/ 104775 h 448627"/>
                <a:gd name="connsiteX42" fmla="*/ 119063 w 448627"/>
                <a:gd name="connsiteY42" fmla="*/ 89535 h 448627"/>
                <a:gd name="connsiteX43" fmla="*/ 134303 w 448627"/>
                <a:gd name="connsiteY43" fmla="*/ 74295 h 448627"/>
                <a:gd name="connsiteX44" fmla="*/ 163830 w 448627"/>
                <a:gd name="connsiteY44" fmla="*/ 74295 h 448627"/>
                <a:gd name="connsiteX45" fmla="*/ 179070 w 448627"/>
                <a:gd name="connsiteY45" fmla="*/ 89535 h 448627"/>
                <a:gd name="connsiteX46" fmla="*/ 179070 w 448627"/>
                <a:gd name="connsiteY46" fmla="*/ 164782 h 448627"/>
                <a:gd name="connsiteX47" fmla="*/ 163830 w 448627"/>
                <a:gd name="connsiteY47" fmla="*/ 180022 h 448627"/>
                <a:gd name="connsiteX48" fmla="*/ 134303 w 448627"/>
                <a:gd name="connsiteY48" fmla="*/ 180022 h 448627"/>
                <a:gd name="connsiteX49" fmla="*/ 119063 w 448627"/>
                <a:gd name="connsiteY49" fmla="*/ 164782 h 448627"/>
                <a:gd name="connsiteX50" fmla="*/ 134303 w 448627"/>
                <a:gd name="connsiteY50" fmla="*/ 149543 h 448627"/>
                <a:gd name="connsiteX51" fmla="*/ 163830 w 448627"/>
                <a:gd name="connsiteY51" fmla="*/ 149543 h 448627"/>
                <a:gd name="connsiteX52" fmla="*/ 179070 w 448627"/>
                <a:gd name="connsiteY52" fmla="*/ 164782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448627" h="448627">
                  <a:moveTo>
                    <a:pt x="424815" y="212407"/>
                  </a:moveTo>
                  <a:lnTo>
                    <a:pt x="419100" y="217170"/>
                  </a:lnTo>
                  <a:cubicBezTo>
                    <a:pt x="417195" y="192405"/>
                    <a:pt x="408622" y="169545"/>
                    <a:pt x="394335" y="150495"/>
                  </a:cubicBezTo>
                  <a:cubicBezTo>
                    <a:pt x="407670" y="144780"/>
                    <a:pt x="419100" y="136207"/>
                    <a:pt x="427672" y="124778"/>
                  </a:cubicBezTo>
                  <a:cubicBezTo>
                    <a:pt x="442913" y="105728"/>
                    <a:pt x="449580" y="82868"/>
                    <a:pt x="446722" y="59055"/>
                  </a:cubicBezTo>
                  <a:cubicBezTo>
                    <a:pt x="445770" y="50482"/>
                    <a:pt x="438150" y="44768"/>
                    <a:pt x="430530" y="45720"/>
                  </a:cubicBezTo>
                  <a:cubicBezTo>
                    <a:pt x="390525" y="49530"/>
                    <a:pt x="360045" y="80010"/>
                    <a:pt x="352425" y="117157"/>
                  </a:cubicBezTo>
                  <a:cubicBezTo>
                    <a:pt x="336233" y="109538"/>
                    <a:pt x="319088" y="104775"/>
                    <a:pt x="300038" y="104775"/>
                  </a:cubicBezTo>
                  <a:cubicBezTo>
                    <a:pt x="289560" y="104775"/>
                    <a:pt x="279083" y="106680"/>
                    <a:pt x="269558" y="108585"/>
                  </a:cubicBezTo>
                  <a:cubicBezTo>
                    <a:pt x="263843" y="47625"/>
                    <a:pt x="212408" y="0"/>
                    <a:pt x="150495" y="0"/>
                  </a:cubicBezTo>
                  <a:cubicBezTo>
                    <a:pt x="84772" y="0"/>
                    <a:pt x="30480" y="53340"/>
                    <a:pt x="30480" y="120015"/>
                  </a:cubicBezTo>
                  <a:lnTo>
                    <a:pt x="30480" y="217170"/>
                  </a:lnTo>
                  <a:lnTo>
                    <a:pt x="24765" y="212407"/>
                  </a:lnTo>
                  <a:cubicBezTo>
                    <a:pt x="15240" y="204788"/>
                    <a:pt x="0" y="211455"/>
                    <a:pt x="0" y="223838"/>
                  </a:cubicBezTo>
                  <a:lnTo>
                    <a:pt x="0" y="403860"/>
                  </a:lnTo>
                  <a:cubicBezTo>
                    <a:pt x="0" y="428625"/>
                    <a:pt x="20003" y="448628"/>
                    <a:pt x="44768" y="448628"/>
                  </a:cubicBezTo>
                  <a:lnTo>
                    <a:pt x="403860" y="448628"/>
                  </a:lnTo>
                  <a:cubicBezTo>
                    <a:pt x="428625" y="448628"/>
                    <a:pt x="448628" y="428625"/>
                    <a:pt x="448628" y="403860"/>
                  </a:cubicBezTo>
                  <a:lnTo>
                    <a:pt x="448628" y="223838"/>
                  </a:lnTo>
                  <a:cubicBezTo>
                    <a:pt x="448628" y="211455"/>
                    <a:pt x="434340" y="204788"/>
                    <a:pt x="424815" y="212407"/>
                  </a:cubicBezTo>
                  <a:close/>
                  <a:moveTo>
                    <a:pt x="239078" y="253365"/>
                  </a:moveTo>
                  <a:lnTo>
                    <a:pt x="223838" y="265747"/>
                  </a:lnTo>
                  <a:lnTo>
                    <a:pt x="158115" y="213360"/>
                  </a:lnTo>
                  <a:cubicBezTo>
                    <a:pt x="152400" y="208597"/>
                    <a:pt x="143828" y="209550"/>
                    <a:pt x="138113" y="214313"/>
                  </a:cubicBezTo>
                  <a:lnTo>
                    <a:pt x="87630" y="264795"/>
                  </a:lnTo>
                  <a:lnTo>
                    <a:pt x="59055" y="241935"/>
                  </a:lnTo>
                  <a:lnTo>
                    <a:pt x="59055" y="120015"/>
                  </a:lnTo>
                  <a:cubicBezTo>
                    <a:pt x="59055" y="70485"/>
                    <a:pt x="99060" y="30480"/>
                    <a:pt x="148590" y="30480"/>
                  </a:cubicBezTo>
                  <a:cubicBezTo>
                    <a:pt x="198120" y="30480"/>
                    <a:pt x="238125" y="70485"/>
                    <a:pt x="238125" y="120015"/>
                  </a:cubicBezTo>
                  <a:lnTo>
                    <a:pt x="238125" y="253365"/>
                  </a:lnTo>
                  <a:close/>
                  <a:moveTo>
                    <a:pt x="386715" y="242888"/>
                  </a:moveTo>
                  <a:lnTo>
                    <a:pt x="360045" y="263843"/>
                  </a:lnTo>
                  <a:lnTo>
                    <a:pt x="309563" y="213360"/>
                  </a:lnTo>
                  <a:cubicBezTo>
                    <a:pt x="303847" y="207645"/>
                    <a:pt x="295275" y="207645"/>
                    <a:pt x="289560" y="212407"/>
                  </a:cubicBezTo>
                  <a:lnTo>
                    <a:pt x="268605" y="228600"/>
                  </a:lnTo>
                  <a:lnTo>
                    <a:pt x="268605" y="139065"/>
                  </a:lnTo>
                  <a:cubicBezTo>
                    <a:pt x="278130" y="135255"/>
                    <a:pt x="288608" y="133350"/>
                    <a:pt x="298133" y="133350"/>
                  </a:cubicBezTo>
                  <a:cubicBezTo>
                    <a:pt x="347663" y="133350"/>
                    <a:pt x="387668" y="173355"/>
                    <a:pt x="387668" y="222885"/>
                  </a:cubicBezTo>
                  <a:cubicBezTo>
                    <a:pt x="388620" y="230505"/>
                    <a:pt x="388620" y="236220"/>
                    <a:pt x="386715" y="242888"/>
                  </a:cubicBezTo>
                  <a:close/>
                  <a:moveTo>
                    <a:pt x="179070" y="89535"/>
                  </a:moveTo>
                  <a:cubicBezTo>
                    <a:pt x="179070" y="98107"/>
                    <a:pt x="172403" y="104775"/>
                    <a:pt x="163830" y="104775"/>
                  </a:cubicBezTo>
                  <a:lnTo>
                    <a:pt x="134303" y="104775"/>
                  </a:lnTo>
                  <a:cubicBezTo>
                    <a:pt x="125730" y="104775"/>
                    <a:pt x="119063" y="98107"/>
                    <a:pt x="119063" y="89535"/>
                  </a:cubicBezTo>
                  <a:cubicBezTo>
                    <a:pt x="119063" y="80963"/>
                    <a:pt x="125730" y="74295"/>
                    <a:pt x="134303" y="74295"/>
                  </a:cubicBezTo>
                  <a:lnTo>
                    <a:pt x="163830" y="74295"/>
                  </a:lnTo>
                  <a:cubicBezTo>
                    <a:pt x="172403" y="74295"/>
                    <a:pt x="179070" y="80963"/>
                    <a:pt x="179070" y="89535"/>
                  </a:cubicBezTo>
                  <a:close/>
                  <a:moveTo>
                    <a:pt x="179070" y="164782"/>
                  </a:moveTo>
                  <a:cubicBezTo>
                    <a:pt x="179070" y="173355"/>
                    <a:pt x="172403" y="180022"/>
                    <a:pt x="163830" y="180022"/>
                  </a:cubicBezTo>
                  <a:lnTo>
                    <a:pt x="134303" y="180022"/>
                  </a:lnTo>
                  <a:cubicBezTo>
                    <a:pt x="125730" y="180022"/>
                    <a:pt x="119063" y="173355"/>
                    <a:pt x="119063" y="164782"/>
                  </a:cubicBezTo>
                  <a:cubicBezTo>
                    <a:pt x="119063" y="156210"/>
                    <a:pt x="125730" y="149543"/>
                    <a:pt x="134303" y="149543"/>
                  </a:cubicBezTo>
                  <a:lnTo>
                    <a:pt x="163830" y="149543"/>
                  </a:lnTo>
                  <a:cubicBezTo>
                    <a:pt x="172403" y="149543"/>
                    <a:pt x="179070" y="156210"/>
                    <a:pt x="179070" y="16478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160B60B-4702-49AA-B38F-D44EA7CEFF82}"/>
                </a:ext>
              </a:extLst>
            </p:cNvPr>
            <p:cNvSpPr/>
            <p:nvPr/>
          </p:nvSpPr>
          <p:spPr>
            <a:xfrm>
              <a:off x="6359842" y="1740217"/>
              <a:ext cx="446722" cy="447674"/>
            </a:xfrm>
            <a:custGeom>
              <a:avLst/>
              <a:gdLst>
                <a:gd name="connsiteX0" fmla="*/ 432435 w 446722"/>
                <a:gd name="connsiteY0" fmla="*/ 299085 h 447674"/>
                <a:gd name="connsiteX1" fmla="*/ 402907 w 446722"/>
                <a:gd name="connsiteY1" fmla="*/ 299085 h 447674"/>
                <a:gd name="connsiteX2" fmla="*/ 402907 w 446722"/>
                <a:gd name="connsiteY2" fmla="*/ 29527 h 447674"/>
                <a:gd name="connsiteX3" fmla="*/ 373380 w 446722"/>
                <a:gd name="connsiteY3" fmla="*/ 0 h 447674"/>
                <a:gd name="connsiteX4" fmla="*/ 88582 w 446722"/>
                <a:gd name="connsiteY4" fmla="*/ 0 h 447674"/>
                <a:gd name="connsiteX5" fmla="*/ 59055 w 446722"/>
                <a:gd name="connsiteY5" fmla="*/ 29527 h 447674"/>
                <a:gd name="connsiteX6" fmla="*/ 59055 w 446722"/>
                <a:gd name="connsiteY6" fmla="*/ 59055 h 447674"/>
                <a:gd name="connsiteX7" fmla="*/ 29527 w 446722"/>
                <a:gd name="connsiteY7" fmla="*/ 59055 h 447674"/>
                <a:gd name="connsiteX8" fmla="*/ 0 w 446722"/>
                <a:gd name="connsiteY8" fmla="*/ 88582 h 447674"/>
                <a:gd name="connsiteX9" fmla="*/ 0 w 446722"/>
                <a:gd name="connsiteY9" fmla="*/ 418147 h 447674"/>
                <a:gd name="connsiteX10" fmla="*/ 29527 w 446722"/>
                <a:gd name="connsiteY10" fmla="*/ 447675 h 447674"/>
                <a:gd name="connsiteX11" fmla="*/ 312420 w 446722"/>
                <a:gd name="connsiteY11" fmla="*/ 447675 h 447674"/>
                <a:gd name="connsiteX12" fmla="*/ 341947 w 446722"/>
                <a:gd name="connsiteY12" fmla="*/ 418147 h 447674"/>
                <a:gd name="connsiteX13" fmla="*/ 341947 w 446722"/>
                <a:gd name="connsiteY13" fmla="*/ 388620 h 447674"/>
                <a:gd name="connsiteX14" fmla="*/ 386715 w 446722"/>
                <a:gd name="connsiteY14" fmla="*/ 388620 h 447674"/>
                <a:gd name="connsiteX15" fmla="*/ 446722 w 446722"/>
                <a:gd name="connsiteY15" fmla="*/ 328612 h 447674"/>
                <a:gd name="connsiteX16" fmla="*/ 446722 w 446722"/>
                <a:gd name="connsiteY16" fmla="*/ 313372 h 447674"/>
                <a:gd name="connsiteX17" fmla="*/ 432435 w 446722"/>
                <a:gd name="connsiteY17" fmla="*/ 299085 h 447674"/>
                <a:gd name="connsiteX18" fmla="*/ 282893 w 446722"/>
                <a:gd name="connsiteY18" fmla="*/ 74295 h 447674"/>
                <a:gd name="connsiteX19" fmla="*/ 327660 w 446722"/>
                <a:gd name="connsiteY19" fmla="*/ 74295 h 447674"/>
                <a:gd name="connsiteX20" fmla="*/ 342900 w 446722"/>
                <a:gd name="connsiteY20" fmla="*/ 89535 h 447674"/>
                <a:gd name="connsiteX21" fmla="*/ 327660 w 446722"/>
                <a:gd name="connsiteY21" fmla="*/ 104775 h 447674"/>
                <a:gd name="connsiteX22" fmla="*/ 282893 w 446722"/>
                <a:gd name="connsiteY22" fmla="*/ 104775 h 447674"/>
                <a:gd name="connsiteX23" fmla="*/ 267652 w 446722"/>
                <a:gd name="connsiteY23" fmla="*/ 89535 h 447674"/>
                <a:gd name="connsiteX24" fmla="*/ 282893 w 446722"/>
                <a:gd name="connsiteY24" fmla="*/ 74295 h 447674"/>
                <a:gd name="connsiteX25" fmla="*/ 282893 w 446722"/>
                <a:gd name="connsiteY25" fmla="*/ 149543 h 447674"/>
                <a:gd name="connsiteX26" fmla="*/ 327660 w 446722"/>
                <a:gd name="connsiteY26" fmla="*/ 149543 h 447674"/>
                <a:gd name="connsiteX27" fmla="*/ 342900 w 446722"/>
                <a:gd name="connsiteY27" fmla="*/ 164783 h 447674"/>
                <a:gd name="connsiteX28" fmla="*/ 327660 w 446722"/>
                <a:gd name="connsiteY28" fmla="*/ 180022 h 447674"/>
                <a:gd name="connsiteX29" fmla="*/ 282893 w 446722"/>
                <a:gd name="connsiteY29" fmla="*/ 180022 h 447674"/>
                <a:gd name="connsiteX30" fmla="*/ 267652 w 446722"/>
                <a:gd name="connsiteY30" fmla="*/ 164783 h 447674"/>
                <a:gd name="connsiteX31" fmla="*/ 282893 w 446722"/>
                <a:gd name="connsiteY31" fmla="*/ 149543 h 447674"/>
                <a:gd name="connsiteX32" fmla="*/ 118110 w 446722"/>
                <a:gd name="connsiteY32" fmla="*/ 89535 h 447674"/>
                <a:gd name="connsiteX33" fmla="*/ 133350 w 446722"/>
                <a:gd name="connsiteY33" fmla="*/ 74295 h 447674"/>
                <a:gd name="connsiteX34" fmla="*/ 222885 w 446722"/>
                <a:gd name="connsiteY34" fmla="*/ 74295 h 447674"/>
                <a:gd name="connsiteX35" fmla="*/ 238125 w 446722"/>
                <a:gd name="connsiteY35" fmla="*/ 89535 h 447674"/>
                <a:gd name="connsiteX36" fmla="*/ 238125 w 446722"/>
                <a:gd name="connsiteY36" fmla="*/ 164783 h 447674"/>
                <a:gd name="connsiteX37" fmla="*/ 222885 w 446722"/>
                <a:gd name="connsiteY37" fmla="*/ 180022 h 447674"/>
                <a:gd name="connsiteX38" fmla="*/ 133350 w 446722"/>
                <a:gd name="connsiteY38" fmla="*/ 180022 h 447674"/>
                <a:gd name="connsiteX39" fmla="*/ 118110 w 446722"/>
                <a:gd name="connsiteY39" fmla="*/ 164783 h 447674"/>
                <a:gd name="connsiteX40" fmla="*/ 118110 w 446722"/>
                <a:gd name="connsiteY40" fmla="*/ 89535 h 447674"/>
                <a:gd name="connsiteX41" fmla="*/ 132397 w 446722"/>
                <a:gd name="connsiteY41" fmla="*/ 223837 h 447674"/>
                <a:gd name="connsiteX42" fmla="*/ 326707 w 446722"/>
                <a:gd name="connsiteY42" fmla="*/ 223837 h 447674"/>
                <a:gd name="connsiteX43" fmla="*/ 341947 w 446722"/>
                <a:gd name="connsiteY43" fmla="*/ 239078 h 447674"/>
                <a:gd name="connsiteX44" fmla="*/ 326707 w 446722"/>
                <a:gd name="connsiteY44" fmla="*/ 254318 h 447674"/>
                <a:gd name="connsiteX45" fmla="*/ 132397 w 446722"/>
                <a:gd name="connsiteY45" fmla="*/ 254318 h 447674"/>
                <a:gd name="connsiteX46" fmla="*/ 117157 w 446722"/>
                <a:gd name="connsiteY46" fmla="*/ 239078 h 447674"/>
                <a:gd name="connsiteX47" fmla="*/ 132397 w 446722"/>
                <a:gd name="connsiteY47" fmla="*/ 223837 h 447674"/>
                <a:gd name="connsiteX48" fmla="*/ 312420 w 446722"/>
                <a:gd name="connsiteY48" fmla="*/ 418147 h 447674"/>
                <a:gd name="connsiteX49" fmla="*/ 27622 w 446722"/>
                <a:gd name="connsiteY49" fmla="*/ 418147 h 447674"/>
                <a:gd name="connsiteX50" fmla="*/ 27622 w 446722"/>
                <a:gd name="connsiteY50" fmla="*/ 89535 h 447674"/>
                <a:gd name="connsiteX51" fmla="*/ 57150 w 446722"/>
                <a:gd name="connsiteY51" fmla="*/ 89535 h 447674"/>
                <a:gd name="connsiteX52" fmla="*/ 57150 w 446722"/>
                <a:gd name="connsiteY52" fmla="*/ 326708 h 447674"/>
                <a:gd name="connsiteX53" fmla="*/ 114300 w 446722"/>
                <a:gd name="connsiteY53" fmla="*/ 388620 h 447674"/>
                <a:gd name="connsiteX54" fmla="*/ 312420 w 446722"/>
                <a:gd name="connsiteY54" fmla="*/ 388620 h 447674"/>
                <a:gd name="connsiteX55" fmla="*/ 312420 w 446722"/>
                <a:gd name="connsiteY55" fmla="*/ 418147 h 447674"/>
                <a:gd name="connsiteX56" fmla="*/ 387668 w 446722"/>
                <a:gd name="connsiteY56" fmla="*/ 359093 h 447674"/>
                <a:gd name="connsiteX57" fmla="*/ 169545 w 446722"/>
                <a:gd name="connsiteY57" fmla="*/ 359093 h 447674"/>
                <a:gd name="connsiteX58" fmla="*/ 177165 w 446722"/>
                <a:gd name="connsiteY58" fmla="*/ 329565 h 447674"/>
                <a:gd name="connsiteX59" fmla="*/ 417195 w 446722"/>
                <a:gd name="connsiteY59" fmla="*/ 329565 h 447674"/>
                <a:gd name="connsiteX60" fmla="*/ 387668 w 446722"/>
                <a:gd name="connsiteY60" fmla="*/ 359093 h 44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446722" h="447674">
                  <a:moveTo>
                    <a:pt x="432435" y="299085"/>
                  </a:moveTo>
                  <a:lnTo>
                    <a:pt x="402907" y="299085"/>
                  </a:lnTo>
                  <a:lnTo>
                    <a:pt x="402907" y="29527"/>
                  </a:lnTo>
                  <a:cubicBezTo>
                    <a:pt x="402907" y="13335"/>
                    <a:pt x="389572" y="0"/>
                    <a:pt x="373380" y="0"/>
                  </a:cubicBezTo>
                  <a:lnTo>
                    <a:pt x="88582" y="0"/>
                  </a:lnTo>
                  <a:cubicBezTo>
                    <a:pt x="72390" y="0"/>
                    <a:pt x="59055" y="13335"/>
                    <a:pt x="59055" y="29527"/>
                  </a:cubicBezTo>
                  <a:lnTo>
                    <a:pt x="59055" y="59055"/>
                  </a:lnTo>
                  <a:lnTo>
                    <a:pt x="29527" y="59055"/>
                  </a:lnTo>
                  <a:cubicBezTo>
                    <a:pt x="13335" y="59055"/>
                    <a:pt x="0" y="72390"/>
                    <a:pt x="0" y="88582"/>
                  </a:cubicBezTo>
                  <a:lnTo>
                    <a:pt x="0" y="418147"/>
                  </a:lnTo>
                  <a:cubicBezTo>
                    <a:pt x="0" y="434340"/>
                    <a:pt x="13335" y="447675"/>
                    <a:pt x="29527" y="447675"/>
                  </a:cubicBezTo>
                  <a:lnTo>
                    <a:pt x="312420" y="447675"/>
                  </a:lnTo>
                  <a:cubicBezTo>
                    <a:pt x="328613" y="447675"/>
                    <a:pt x="341947" y="434340"/>
                    <a:pt x="341947" y="418147"/>
                  </a:cubicBezTo>
                  <a:lnTo>
                    <a:pt x="341947" y="388620"/>
                  </a:lnTo>
                  <a:lnTo>
                    <a:pt x="386715" y="388620"/>
                  </a:lnTo>
                  <a:cubicBezTo>
                    <a:pt x="420052" y="388620"/>
                    <a:pt x="446722" y="361950"/>
                    <a:pt x="446722" y="328612"/>
                  </a:cubicBezTo>
                  <a:lnTo>
                    <a:pt x="446722" y="313372"/>
                  </a:lnTo>
                  <a:cubicBezTo>
                    <a:pt x="446722" y="305753"/>
                    <a:pt x="440055" y="299085"/>
                    <a:pt x="432435" y="299085"/>
                  </a:cubicBezTo>
                  <a:close/>
                  <a:moveTo>
                    <a:pt x="282893" y="74295"/>
                  </a:moveTo>
                  <a:lnTo>
                    <a:pt x="327660" y="74295"/>
                  </a:lnTo>
                  <a:cubicBezTo>
                    <a:pt x="336232" y="74295"/>
                    <a:pt x="342900" y="80963"/>
                    <a:pt x="342900" y="89535"/>
                  </a:cubicBezTo>
                  <a:cubicBezTo>
                    <a:pt x="342900" y="98107"/>
                    <a:pt x="336232" y="104775"/>
                    <a:pt x="327660" y="104775"/>
                  </a:cubicBezTo>
                  <a:lnTo>
                    <a:pt x="282893" y="104775"/>
                  </a:lnTo>
                  <a:cubicBezTo>
                    <a:pt x="274320" y="104775"/>
                    <a:pt x="267652" y="98107"/>
                    <a:pt x="267652" y="89535"/>
                  </a:cubicBezTo>
                  <a:cubicBezTo>
                    <a:pt x="267652" y="80963"/>
                    <a:pt x="274320" y="74295"/>
                    <a:pt x="282893" y="74295"/>
                  </a:cubicBezTo>
                  <a:close/>
                  <a:moveTo>
                    <a:pt x="282893" y="149543"/>
                  </a:moveTo>
                  <a:lnTo>
                    <a:pt x="327660" y="149543"/>
                  </a:lnTo>
                  <a:cubicBezTo>
                    <a:pt x="336232" y="149543"/>
                    <a:pt x="342900" y="156210"/>
                    <a:pt x="342900" y="164783"/>
                  </a:cubicBezTo>
                  <a:cubicBezTo>
                    <a:pt x="342900" y="173355"/>
                    <a:pt x="336232" y="180022"/>
                    <a:pt x="327660" y="180022"/>
                  </a:cubicBezTo>
                  <a:lnTo>
                    <a:pt x="282893" y="180022"/>
                  </a:lnTo>
                  <a:cubicBezTo>
                    <a:pt x="274320" y="180022"/>
                    <a:pt x="267652" y="173355"/>
                    <a:pt x="267652" y="164783"/>
                  </a:cubicBezTo>
                  <a:cubicBezTo>
                    <a:pt x="267652" y="156210"/>
                    <a:pt x="274320" y="149543"/>
                    <a:pt x="282893" y="149543"/>
                  </a:cubicBezTo>
                  <a:close/>
                  <a:moveTo>
                    <a:pt x="118110" y="89535"/>
                  </a:moveTo>
                  <a:cubicBezTo>
                    <a:pt x="118110" y="80963"/>
                    <a:pt x="124777" y="74295"/>
                    <a:pt x="133350" y="74295"/>
                  </a:cubicBezTo>
                  <a:lnTo>
                    <a:pt x="222885" y="74295"/>
                  </a:lnTo>
                  <a:cubicBezTo>
                    <a:pt x="231457" y="74295"/>
                    <a:pt x="238125" y="80963"/>
                    <a:pt x="238125" y="89535"/>
                  </a:cubicBezTo>
                  <a:lnTo>
                    <a:pt x="238125" y="164783"/>
                  </a:lnTo>
                  <a:cubicBezTo>
                    <a:pt x="238125" y="173355"/>
                    <a:pt x="231457" y="180022"/>
                    <a:pt x="222885" y="180022"/>
                  </a:cubicBezTo>
                  <a:lnTo>
                    <a:pt x="133350" y="180022"/>
                  </a:lnTo>
                  <a:cubicBezTo>
                    <a:pt x="124777" y="180022"/>
                    <a:pt x="118110" y="173355"/>
                    <a:pt x="118110" y="164783"/>
                  </a:cubicBezTo>
                  <a:lnTo>
                    <a:pt x="118110" y="89535"/>
                  </a:lnTo>
                  <a:close/>
                  <a:moveTo>
                    <a:pt x="132397" y="223837"/>
                  </a:moveTo>
                  <a:lnTo>
                    <a:pt x="326707" y="223837"/>
                  </a:lnTo>
                  <a:cubicBezTo>
                    <a:pt x="335280" y="223837"/>
                    <a:pt x="341947" y="230505"/>
                    <a:pt x="341947" y="239078"/>
                  </a:cubicBezTo>
                  <a:cubicBezTo>
                    <a:pt x="341947" y="247650"/>
                    <a:pt x="335280" y="254318"/>
                    <a:pt x="326707" y="254318"/>
                  </a:cubicBezTo>
                  <a:lnTo>
                    <a:pt x="132397" y="254318"/>
                  </a:lnTo>
                  <a:cubicBezTo>
                    <a:pt x="123825" y="254318"/>
                    <a:pt x="117157" y="247650"/>
                    <a:pt x="117157" y="239078"/>
                  </a:cubicBezTo>
                  <a:cubicBezTo>
                    <a:pt x="118110" y="230505"/>
                    <a:pt x="124777" y="223837"/>
                    <a:pt x="132397" y="223837"/>
                  </a:cubicBezTo>
                  <a:close/>
                  <a:moveTo>
                    <a:pt x="312420" y="418147"/>
                  </a:moveTo>
                  <a:lnTo>
                    <a:pt x="27622" y="418147"/>
                  </a:lnTo>
                  <a:lnTo>
                    <a:pt x="27622" y="89535"/>
                  </a:lnTo>
                  <a:lnTo>
                    <a:pt x="57150" y="89535"/>
                  </a:lnTo>
                  <a:lnTo>
                    <a:pt x="57150" y="326708"/>
                  </a:lnTo>
                  <a:cubicBezTo>
                    <a:pt x="57150" y="360045"/>
                    <a:pt x="81915" y="387668"/>
                    <a:pt x="114300" y="388620"/>
                  </a:cubicBezTo>
                  <a:cubicBezTo>
                    <a:pt x="117157" y="388620"/>
                    <a:pt x="155257" y="388620"/>
                    <a:pt x="312420" y="388620"/>
                  </a:cubicBezTo>
                  <a:lnTo>
                    <a:pt x="312420" y="418147"/>
                  </a:lnTo>
                  <a:close/>
                  <a:moveTo>
                    <a:pt x="387668" y="359093"/>
                  </a:moveTo>
                  <a:lnTo>
                    <a:pt x="169545" y="359093"/>
                  </a:lnTo>
                  <a:cubicBezTo>
                    <a:pt x="174307" y="350520"/>
                    <a:pt x="177165" y="340043"/>
                    <a:pt x="177165" y="329565"/>
                  </a:cubicBezTo>
                  <a:lnTo>
                    <a:pt x="417195" y="329565"/>
                  </a:lnTo>
                  <a:cubicBezTo>
                    <a:pt x="417195" y="344805"/>
                    <a:pt x="403860" y="359093"/>
                    <a:pt x="387668" y="35909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14922D0-09CE-45EC-855D-982FB866586C}"/>
                </a:ext>
              </a:extLst>
            </p:cNvPr>
            <p:cNvSpPr/>
            <p:nvPr/>
          </p:nvSpPr>
          <p:spPr>
            <a:xfrm>
              <a:off x="5380671" y="2761296"/>
              <a:ext cx="448953" cy="359092"/>
            </a:xfrm>
            <a:custGeom>
              <a:avLst/>
              <a:gdLst>
                <a:gd name="connsiteX0" fmla="*/ 448628 w 448953"/>
                <a:gd name="connsiteY0" fmla="*/ 108585 h 359092"/>
                <a:gd name="connsiteX1" fmla="*/ 388620 w 448953"/>
                <a:gd name="connsiteY1" fmla="*/ 347663 h 359092"/>
                <a:gd name="connsiteX2" fmla="*/ 374333 w 448953"/>
                <a:gd name="connsiteY2" fmla="*/ 359093 h 359092"/>
                <a:gd name="connsiteX3" fmla="*/ 15240 w 448953"/>
                <a:gd name="connsiteY3" fmla="*/ 359093 h 359092"/>
                <a:gd name="connsiteX4" fmla="*/ 953 w 448953"/>
                <a:gd name="connsiteY4" fmla="*/ 340043 h 359092"/>
                <a:gd name="connsiteX5" fmla="*/ 60960 w 448953"/>
                <a:gd name="connsiteY5" fmla="*/ 100965 h 359092"/>
                <a:gd name="connsiteX6" fmla="*/ 75247 w 448953"/>
                <a:gd name="connsiteY6" fmla="*/ 89535 h 359092"/>
                <a:gd name="connsiteX7" fmla="*/ 434340 w 448953"/>
                <a:gd name="connsiteY7" fmla="*/ 89535 h 359092"/>
                <a:gd name="connsiteX8" fmla="*/ 448628 w 448953"/>
                <a:gd name="connsiteY8" fmla="*/ 108585 h 359092"/>
                <a:gd name="connsiteX9" fmla="*/ 31433 w 448953"/>
                <a:gd name="connsiteY9" fmla="*/ 94298 h 359092"/>
                <a:gd name="connsiteX10" fmla="*/ 75247 w 448953"/>
                <a:gd name="connsiteY10" fmla="*/ 60008 h 359092"/>
                <a:gd name="connsiteX11" fmla="*/ 386715 w 448953"/>
                <a:gd name="connsiteY11" fmla="*/ 60008 h 359092"/>
                <a:gd name="connsiteX12" fmla="*/ 344805 w 448953"/>
                <a:gd name="connsiteY12" fmla="*/ 30480 h 359092"/>
                <a:gd name="connsiteX13" fmla="*/ 140970 w 448953"/>
                <a:gd name="connsiteY13" fmla="*/ 30480 h 359092"/>
                <a:gd name="connsiteX14" fmla="*/ 115253 w 448953"/>
                <a:gd name="connsiteY14" fmla="*/ 4763 h 359092"/>
                <a:gd name="connsiteX15" fmla="*/ 104775 w 448953"/>
                <a:gd name="connsiteY15" fmla="*/ 0 h 359092"/>
                <a:gd name="connsiteX16" fmla="*/ 44768 w 448953"/>
                <a:gd name="connsiteY16" fmla="*/ 0 h 359092"/>
                <a:gd name="connsiteX17" fmla="*/ 0 w 448953"/>
                <a:gd name="connsiteY17" fmla="*/ 44768 h 359092"/>
                <a:gd name="connsiteX18" fmla="*/ 0 w 448953"/>
                <a:gd name="connsiteY18" fmla="*/ 219075 h 359092"/>
                <a:gd name="connsiteX19" fmla="*/ 31433 w 448953"/>
                <a:gd name="connsiteY19" fmla="*/ 94298 h 359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48953" h="359092">
                  <a:moveTo>
                    <a:pt x="448628" y="108585"/>
                  </a:moveTo>
                  <a:lnTo>
                    <a:pt x="388620" y="347663"/>
                  </a:lnTo>
                  <a:cubicBezTo>
                    <a:pt x="386715" y="354330"/>
                    <a:pt x="381000" y="359093"/>
                    <a:pt x="374333" y="359093"/>
                  </a:cubicBezTo>
                  <a:lnTo>
                    <a:pt x="15240" y="359093"/>
                  </a:lnTo>
                  <a:cubicBezTo>
                    <a:pt x="5715" y="359093"/>
                    <a:pt x="-1905" y="349568"/>
                    <a:pt x="953" y="340043"/>
                  </a:cubicBezTo>
                  <a:lnTo>
                    <a:pt x="60960" y="100965"/>
                  </a:lnTo>
                  <a:cubicBezTo>
                    <a:pt x="62865" y="94298"/>
                    <a:pt x="68580" y="89535"/>
                    <a:pt x="75247" y="89535"/>
                  </a:cubicBezTo>
                  <a:lnTo>
                    <a:pt x="434340" y="89535"/>
                  </a:lnTo>
                  <a:cubicBezTo>
                    <a:pt x="443865" y="90488"/>
                    <a:pt x="450533" y="100013"/>
                    <a:pt x="448628" y="108585"/>
                  </a:cubicBezTo>
                  <a:close/>
                  <a:moveTo>
                    <a:pt x="31433" y="94298"/>
                  </a:moveTo>
                  <a:cubicBezTo>
                    <a:pt x="36195" y="74295"/>
                    <a:pt x="54293" y="60008"/>
                    <a:pt x="75247" y="60008"/>
                  </a:cubicBezTo>
                  <a:lnTo>
                    <a:pt x="386715" y="60008"/>
                  </a:lnTo>
                  <a:cubicBezTo>
                    <a:pt x="380047" y="42863"/>
                    <a:pt x="363855" y="30480"/>
                    <a:pt x="344805" y="30480"/>
                  </a:cubicBezTo>
                  <a:lnTo>
                    <a:pt x="140970" y="30480"/>
                  </a:lnTo>
                  <a:lnTo>
                    <a:pt x="115253" y="4763"/>
                  </a:lnTo>
                  <a:cubicBezTo>
                    <a:pt x="112395" y="1905"/>
                    <a:pt x="108585" y="0"/>
                    <a:pt x="104775" y="0"/>
                  </a:cubicBezTo>
                  <a:lnTo>
                    <a:pt x="44768" y="0"/>
                  </a:lnTo>
                  <a:cubicBezTo>
                    <a:pt x="20003" y="0"/>
                    <a:pt x="0" y="20003"/>
                    <a:pt x="0" y="44768"/>
                  </a:cubicBezTo>
                  <a:lnTo>
                    <a:pt x="0" y="219075"/>
                  </a:lnTo>
                  <a:lnTo>
                    <a:pt x="31433" y="942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0DBEC67-84F9-49F4-9845-0ABF81DEDB6F}"/>
                </a:ext>
              </a:extLst>
            </p:cNvPr>
            <p:cNvSpPr txBox="1"/>
            <p:nvPr/>
          </p:nvSpPr>
          <p:spPr>
            <a:xfrm>
              <a:off x="2171278" y="2395508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B13E59E-BE64-437E-BE2F-360BA11FBFD9}"/>
                </a:ext>
              </a:extLst>
            </p:cNvPr>
            <p:cNvSpPr txBox="1"/>
            <p:nvPr/>
          </p:nvSpPr>
          <p:spPr>
            <a:xfrm>
              <a:off x="1425620" y="2428144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2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15038D-32B8-4282-8843-94F8622A5D61}"/>
                </a:ext>
              </a:extLst>
            </p:cNvPr>
            <p:cNvSpPr txBox="1"/>
            <p:nvPr/>
          </p:nvSpPr>
          <p:spPr>
            <a:xfrm>
              <a:off x="8306232" y="1418267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0E9DA2F-3CDD-4A36-85F6-87DBD9D121CD}"/>
                </a:ext>
              </a:extLst>
            </p:cNvPr>
            <p:cNvSpPr txBox="1"/>
            <p:nvPr/>
          </p:nvSpPr>
          <p:spPr>
            <a:xfrm>
              <a:off x="7548768" y="1450903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1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2CB1E4-B78D-4D3F-B33B-7B19F66ADD9A}"/>
                </a:ext>
              </a:extLst>
            </p:cNvPr>
            <p:cNvSpPr txBox="1"/>
            <p:nvPr/>
          </p:nvSpPr>
          <p:spPr>
            <a:xfrm>
              <a:off x="2171278" y="4358409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4EBB351-953A-49A6-8577-DE36ABEBF3B5}"/>
                </a:ext>
              </a:extLst>
            </p:cNvPr>
            <p:cNvSpPr txBox="1"/>
            <p:nvPr/>
          </p:nvSpPr>
          <p:spPr>
            <a:xfrm>
              <a:off x="1425620" y="4391045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4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DDCD35-2496-498C-900C-EAE3C9D944B9}"/>
                </a:ext>
              </a:extLst>
            </p:cNvPr>
            <p:cNvSpPr txBox="1"/>
            <p:nvPr/>
          </p:nvSpPr>
          <p:spPr>
            <a:xfrm>
              <a:off x="8306232" y="3381168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74E9EEB-A462-478A-A2F8-1E51E2A2C8AD}"/>
                </a:ext>
              </a:extLst>
            </p:cNvPr>
            <p:cNvSpPr txBox="1"/>
            <p:nvPr/>
          </p:nvSpPr>
          <p:spPr>
            <a:xfrm>
              <a:off x="7548768" y="3413804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3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33674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CA9C10B2-5E57-4E05-AD3D-5349506BD166}"/>
              </a:ext>
            </a:extLst>
          </p:cNvPr>
          <p:cNvGrpSpPr/>
          <p:nvPr/>
        </p:nvGrpSpPr>
        <p:grpSpPr>
          <a:xfrm>
            <a:off x="1068654" y="849101"/>
            <a:ext cx="10054692" cy="5228663"/>
            <a:chOff x="1068654" y="849101"/>
            <a:chExt cx="10054692" cy="522866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FB44039-3FC1-4A91-9F74-863872325CDB}"/>
                </a:ext>
              </a:extLst>
            </p:cNvPr>
            <p:cNvSpPr/>
            <p:nvPr/>
          </p:nvSpPr>
          <p:spPr>
            <a:xfrm>
              <a:off x="3628144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E60BC4B-E724-4FA7-9DCB-0F9F35CE7ADE}"/>
                </a:ext>
              </a:extLst>
            </p:cNvPr>
            <p:cNvSpPr/>
            <p:nvPr/>
          </p:nvSpPr>
          <p:spPr>
            <a:xfrm>
              <a:off x="4414443" y="3262801"/>
              <a:ext cx="530542" cy="813434"/>
            </a:xfrm>
            <a:custGeom>
              <a:avLst/>
              <a:gdLst>
                <a:gd name="connsiteX0" fmla="*/ 66675 w 530542"/>
                <a:gd name="connsiteY0" fmla="*/ 688657 h 813434"/>
                <a:gd name="connsiteX1" fmla="*/ 222885 w 530542"/>
                <a:gd name="connsiteY1" fmla="*/ 688657 h 813434"/>
                <a:gd name="connsiteX2" fmla="*/ 222885 w 530542"/>
                <a:gd name="connsiteY2" fmla="*/ 278130 h 813434"/>
                <a:gd name="connsiteX3" fmla="*/ 224790 w 530542"/>
                <a:gd name="connsiteY3" fmla="*/ 215265 h 813434"/>
                <a:gd name="connsiteX4" fmla="*/ 132397 w 530542"/>
                <a:gd name="connsiteY4" fmla="*/ 291465 h 813434"/>
                <a:gd name="connsiteX5" fmla="*/ 114300 w 530542"/>
                <a:gd name="connsiteY5" fmla="*/ 301942 h 813434"/>
                <a:gd name="connsiteX6" fmla="*/ 97155 w 530542"/>
                <a:gd name="connsiteY6" fmla="*/ 304800 h 813434"/>
                <a:gd name="connsiteX7" fmla="*/ 71438 w 530542"/>
                <a:gd name="connsiteY7" fmla="*/ 298132 h 813434"/>
                <a:gd name="connsiteX8" fmla="*/ 54292 w 530542"/>
                <a:gd name="connsiteY8" fmla="*/ 284797 h 813434"/>
                <a:gd name="connsiteX9" fmla="*/ 0 w 530542"/>
                <a:gd name="connsiteY9" fmla="*/ 212407 h 813434"/>
                <a:gd name="connsiteX10" fmla="*/ 253365 w 530542"/>
                <a:gd name="connsiteY10" fmla="*/ 0 h 813434"/>
                <a:gd name="connsiteX11" fmla="*/ 396240 w 530542"/>
                <a:gd name="connsiteY11" fmla="*/ 0 h 813434"/>
                <a:gd name="connsiteX12" fmla="*/ 396240 w 530542"/>
                <a:gd name="connsiteY12" fmla="*/ 688657 h 813434"/>
                <a:gd name="connsiteX13" fmla="*/ 530543 w 530542"/>
                <a:gd name="connsiteY13" fmla="*/ 688657 h 813434"/>
                <a:gd name="connsiteX14" fmla="*/ 530543 w 530542"/>
                <a:gd name="connsiteY14" fmla="*/ 813435 h 813434"/>
                <a:gd name="connsiteX15" fmla="*/ 66675 w 530542"/>
                <a:gd name="connsiteY15" fmla="*/ 813435 h 813434"/>
                <a:gd name="connsiteX16" fmla="*/ 66675 w 530542"/>
                <a:gd name="connsiteY16" fmla="*/ 688657 h 813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30542" h="813434">
                  <a:moveTo>
                    <a:pt x="66675" y="688657"/>
                  </a:moveTo>
                  <a:lnTo>
                    <a:pt x="222885" y="688657"/>
                  </a:lnTo>
                  <a:lnTo>
                    <a:pt x="222885" y="278130"/>
                  </a:lnTo>
                  <a:cubicBezTo>
                    <a:pt x="222885" y="258127"/>
                    <a:pt x="223838" y="237172"/>
                    <a:pt x="224790" y="215265"/>
                  </a:cubicBezTo>
                  <a:lnTo>
                    <a:pt x="132397" y="291465"/>
                  </a:lnTo>
                  <a:cubicBezTo>
                    <a:pt x="126683" y="296228"/>
                    <a:pt x="120015" y="300038"/>
                    <a:pt x="114300" y="301942"/>
                  </a:cubicBezTo>
                  <a:cubicBezTo>
                    <a:pt x="108585" y="303847"/>
                    <a:pt x="102870" y="304800"/>
                    <a:pt x="97155" y="304800"/>
                  </a:cubicBezTo>
                  <a:cubicBezTo>
                    <a:pt x="87630" y="304800"/>
                    <a:pt x="79058" y="302895"/>
                    <a:pt x="71438" y="298132"/>
                  </a:cubicBezTo>
                  <a:cubicBezTo>
                    <a:pt x="63817" y="294322"/>
                    <a:pt x="58103" y="289560"/>
                    <a:pt x="54292" y="284797"/>
                  </a:cubicBezTo>
                  <a:lnTo>
                    <a:pt x="0" y="212407"/>
                  </a:lnTo>
                  <a:lnTo>
                    <a:pt x="253365" y="0"/>
                  </a:lnTo>
                  <a:lnTo>
                    <a:pt x="396240" y="0"/>
                  </a:lnTo>
                  <a:lnTo>
                    <a:pt x="396240" y="688657"/>
                  </a:lnTo>
                  <a:lnTo>
                    <a:pt x="530543" y="688657"/>
                  </a:lnTo>
                  <a:lnTo>
                    <a:pt x="530543" y="813435"/>
                  </a:lnTo>
                  <a:lnTo>
                    <a:pt x="66675" y="813435"/>
                  </a:lnTo>
                  <a:lnTo>
                    <a:pt x="66675" y="688657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5F0A215-EB09-4E75-BF51-7D73E41A921A}"/>
                </a:ext>
              </a:extLst>
            </p:cNvPr>
            <p:cNvSpPr/>
            <p:nvPr/>
          </p:nvSpPr>
          <p:spPr>
            <a:xfrm>
              <a:off x="7120300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AD610B3-EB64-42BC-8230-EFD735E2A779}"/>
                </a:ext>
              </a:extLst>
            </p:cNvPr>
            <p:cNvSpPr/>
            <p:nvPr/>
          </p:nvSpPr>
          <p:spPr>
            <a:xfrm>
              <a:off x="7883739" y="3254229"/>
              <a:ext cx="577214" cy="830579"/>
            </a:xfrm>
            <a:custGeom>
              <a:avLst/>
              <a:gdLst>
                <a:gd name="connsiteX0" fmla="*/ 308610 w 577214"/>
                <a:gd name="connsiteY0" fmla="*/ 0 h 830579"/>
                <a:gd name="connsiteX1" fmla="*/ 416243 w 577214"/>
                <a:gd name="connsiteY1" fmla="*/ 17145 h 830579"/>
                <a:gd name="connsiteX2" fmla="*/ 495300 w 577214"/>
                <a:gd name="connsiteY2" fmla="*/ 62865 h 830579"/>
                <a:gd name="connsiteX3" fmla="*/ 544830 w 577214"/>
                <a:gd name="connsiteY3" fmla="*/ 130492 h 830579"/>
                <a:gd name="connsiteX4" fmla="*/ 561975 w 577214"/>
                <a:gd name="connsiteY4" fmla="*/ 211455 h 830579"/>
                <a:gd name="connsiteX5" fmla="*/ 554355 w 577214"/>
                <a:gd name="connsiteY5" fmla="*/ 279083 h 830579"/>
                <a:gd name="connsiteX6" fmla="*/ 531495 w 577214"/>
                <a:gd name="connsiteY6" fmla="*/ 329565 h 830579"/>
                <a:gd name="connsiteX7" fmla="*/ 493395 w 577214"/>
                <a:gd name="connsiteY7" fmla="*/ 365760 h 830579"/>
                <a:gd name="connsiteX8" fmla="*/ 441960 w 577214"/>
                <a:gd name="connsiteY8" fmla="*/ 390525 h 830579"/>
                <a:gd name="connsiteX9" fmla="*/ 577215 w 577214"/>
                <a:gd name="connsiteY9" fmla="*/ 574358 h 830579"/>
                <a:gd name="connsiteX10" fmla="*/ 553402 w 577214"/>
                <a:gd name="connsiteY10" fmla="*/ 686752 h 830579"/>
                <a:gd name="connsiteX11" fmla="*/ 490538 w 577214"/>
                <a:gd name="connsiteY11" fmla="*/ 766763 h 830579"/>
                <a:gd name="connsiteX12" fmla="*/ 399098 w 577214"/>
                <a:gd name="connsiteY12" fmla="*/ 814388 h 830579"/>
                <a:gd name="connsiteX13" fmla="*/ 290513 w 577214"/>
                <a:gd name="connsiteY13" fmla="*/ 830580 h 830579"/>
                <a:gd name="connsiteX14" fmla="*/ 187643 w 577214"/>
                <a:gd name="connsiteY14" fmla="*/ 818198 h 830579"/>
                <a:gd name="connsiteX15" fmla="*/ 107632 w 577214"/>
                <a:gd name="connsiteY15" fmla="*/ 779145 h 830579"/>
                <a:gd name="connsiteX16" fmla="*/ 45720 w 577214"/>
                <a:gd name="connsiteY16" fmla="*/ 711518 h 830579"/>
                <a:gd name="connsiteX17" fmla="*/ 0 w 577214"/>
                <a:gd name="connsiteY17" fmla="*/ 613410 h 830579"/>
                <a:gd name="connsiteX18" fmla="*/ 77152 w 577214"/>
                <a:gd name="connsiteY18" fmla="*/ 581977 h 830579"/>
                <a:gd name="connsiteX19" fmla="*/ 97155 w 577214"/>
                <a:gd name="connsiteY19" fmla="*/ 576263 h 830579"/>
                <a:gd name="connsiteX20" fmla="*/ 116205 w 577214"/>
                <a:gd name="connsiteY20" fmla="*/ 574358 h 830579"/>
                <a:gd name="connsiteX21" fmla="*/ 148590 w 577214"/>
                <a:gd name="connsiteY21" fmla="*/ 581025 h 830579"/>
                <a:gd name="connsiteX22" fmla="*/ 170498 w 577214"/>
                <a:gd name="connsiteY22" fmla="*/ 601027 h 830579"/>
                <a:gd name="connsiteX23" fmla="*/ 223838 w 577214"/>
                <a:gd name="connsiteY23" fmla="*/ 668655 h 830579"/>
                <a:gd name="connsiteX24" fmla="*/ 289560 w 577214"/>
                <a:gd name="connsiteY24" fmla="*/ 689610 h 830579"/>
                <a:gd name="connsiteX25" fmla="*/ 340043 w 577214"/>
                <a:gd name="connsiteY25" fmla="*/ 680085 h 830579"/>
                <a:gd name="connsiteX26" fmla="*/ 376238 w 577214"/>
                <a:gd name="connsiteY26" fmla="*/ 655320 h 830579"/>
                <a:gd name="connsiteX27" fmla="*/ 398145 w 577214"/>
                <a:gd name="connsiteY27" fmla="*/ 620077 h 830579"/>
                <a:gd name="connsiteX28" fmla="*/ 405765 w 577214"/>
                <a:gd name="connsiteY28" fmla="*/ 580073 h 830579"/>
                <a:gd name="connsiteX29" fmla="*/ 401955 w 577214"/>
                <a:gd name="connsiteY29" fmla="*/ 532448 h 830579"/>
                <a:gd name="connsiteX30" fmla="*/ 381952 w 577214"/>
                <a:gd name="connsiteY30" fmla="*/ 496252 h 830579"/>
                <a:gd name="connsiteX31" fmla="*/ 331470 w 577214"/>
                <a:gd name="connsiteY31" fmla="*/ 473392 h 830579"/>
                <a:gd name="connsiteX32" fmla="*/ 237173 w 577214"/>
                <a:gd name="connsiteY32" fmla="*/ 465773 h 830579"/>
                <a:gd name="connsiteX33" fmla="*/ 237173 w 577214"/>
                <a:gd name="connsiteY33" fmla="*/ 346710 h 830579"/>
                <a:gd name="connsiteX34" fmla="*/ 319088 w 577214"/>
                <a:gd name="connsiteY34" fmla="*/ 339090 h 830579"/>
                <a:gd name="connsiteX35" fmla="*/ 367665 w 577214"/>
                <a:gd name="connsiteY35" fmla="*/ 317183 h 830579"/>
                <a:gd name="connsiteX36" fmla="*/ 390525 w 577214"/>
                <a:gd name="connsiteY36" fmla="*/ 283845 h 830579"/>
                <a:gd name="connsiteX37" fmla="*/ 396240 w 577214"/>
                <a:gd name="connsiteY37" fmla="*/ 240983 h 830579"/>
                <a:gd name="connsiteX38" fmla="*/ 373380 w 577214"/>
                <a:gd name="connsiteY38" fmla="*/ 166688 h 830579"/>
                <a:gd name="connsiteX39" fmla="*/ 302895 w 577214"/>
                <a:gd name="connsiteY39" fmla="*/ 140970 h 830579"/>
                <a:gd name="connsiteX40" fmla="*/ 266700 w 577214"/>
                <a:gd name="connsiteY40" fmla="*/ 146685 h 830579"/>
                <a:gd name="connsiteX41" fmla="*/ 238125 w 577214"/>
                <a:gd name="connsiteY41" fmla="*/ 161925 h 830579"/>
                <a:gd name="connsiteX42" fmla="*/ 216218 w 577214"/>
                <a:gd name="connsiteY42" fmla="*/ 183833 h 830579"/>
                <a:gd name="connsiteX43" fmla="*/ 200977 w 577214"/>
                <a:gd name="connsiteY43" fmla="*/ 211455 h 830579"/>
                <a:gd name="connsiteX44" fmla="*/ 178118 w 577214"/>
                <a:gd name="connsiteY44" fmla="*/ 247650 h 830579"/>
                <a:gd name="connsiteX45" fmla="*/ 140970 w 577214"/>
                <a:gd name="connsiteY45" fmla="*/ 259080 h 830579"/>
                <a:gd name="connsiteX46" fmla="*/ 128588 w 577214"/>
                <a:gd name="connsiteY46" fmla="*/ 258128 h 830579"/>
                <a:gd name="connsiteX47" fmla="*/ 115252 w 577214"/>
                <a:gd name="connsiteY47" fmla="*/ 256223 h 830579"/>
                <a:gd name="connsiteX48" fmla="*/ 23813 w 577214"/>
                <a:gd name="connsiteY48" fmla="*/ 240030 h 830579"/>
                <a:gd name="connsiteX49" fmla="*/ 58102 w 577214"/>
                <a:gd name="connsiteY49" fmla="*/ 134303 h 830579"/>
                <a:gd name="connsiteX50" fmla="*/ 120968 w 577214"/>
                <a:gd name="connsiteY50" fmla="*/ 59055 h 830579"/>
                <a:gd name="connsiteX51" fmla="*/ 207645 w 577214"/>
                <a:gd name="connsiteY51" fmla="*/ 14288 h 830579"/>
                <a:gd name="connsiteX52" fmla="*/ 308610 w 577214"/>
                <a:gd name="connsiteY52" fmla="*/ 0 h 830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577214" h="830579">
                  <a:moveTo>
                    <a:pt x="308610" y="0"/>
                  </a:moveTo>
                  <a:cubicBezTo>
                    <a:pt x="348615" y="0"/>
                    <a:pt x="384810" y="5715"/>
                    <a:pt x="416243" y="17145"/>
                  </a:cubicBezTo>
                  <a:cubicBezTo>
                    <a:pt x="447675" y="28575"/>
                    <a:pt x="474345" y="43815"/>
                    <a:pt x="495300" y="62865"/>
                  </a:cubicBezTo>
                  <a:cubicBezTo>
                    <a:pt x="517207" y="81915"/>
                    <a:pt x="533400" y="104775"/>
                    <a:pt x="544830" y="130492"/>
                  </a:cubicBezTo>
                  <a:cubicBezTo>
                    <a:pt x="556260" y="156210"/>
                    <a:pt x="561975" y="182880"/>
                    <a:pt x="561975" y="211455"/>
                  </a:cubicBezTo>
                  <a:cubicBezTo>
                    <a:pt x="561975" y="237173"/>
                    <a:pt x="559118" y="260033"/>
                    <a:pt x="554355" y="279083"/>
                  </a:cubicBezTo>
                  <a:cubicBezTo>
                    <a:pt x="549593" y="299085"/>
                    <a:pt x="541020" y="315277"/>
                    <a:pt x="531495" y="329565"/>
                  </a:cubicBezTo>
                  <a:cubicBezTo>
                    <a:pt x="521018" y="343852"/>
                    <a:pt x="508635" y="356235"/>
                    <a:pt x="493395" y="365760"/>
                  </a:cubicBezTo>
                  <a:cubicBezTo>
                    <a:pt x="478155" y="376238"/>
                    <a:pt x="461010" y="383858"/>
                    <a:pt x="441960" y="390525"/>
                  </a:cubicBezTo>
                  <a:cubicBezTo>
                    <a:pt x="532448" y="421958"/>
                    <a:pt x="577215" y="482917"/>
                    <a:pt x="577215" y="574358"/>
                  </a:cubicBezTo>
                  <a:cubicBezTo>
                    <a:pt x="577215" y="617220"/>
                    <a:pt x="569595" y="655320"/>
                    <a:pt x="553402" y="686752"/>
                  </a:cubicBezTo>
                  <a:cubicBezTo>
                    <a:pt x="538163" y="719138"/>
                    <a:pt x="517207" y="745808"/>
                    <a:pt x="490538" y="766763"/>
                  </a:cubicBezTo>
                  <a:cubicBezTo>
                    <a:pt x="463868" y="787718"/>
                    <a:pt x="434340" y="803910"/>
                    <a:pt x="399098" y="814388"/>
                  </a:cubicBezTo>
                  <a:cubicBezTo>
                    <a:pt x="364807" y="824865"/>
                    <a:pt x="328613" y="830580"/>
                    <a:pt x="290513" y="830580"/>
                  </a:cubicBezTo>
                  <a:cubicBezTo>
                    <a:pt x="251460" y="830580"/>
                    <a:pt x="217170" y="826770"/>
                    <a:pt x="187643" y="818198"/>
                  </a:cubicBezTo>
                  <a:cubicBezTo>
                    <a:pt x="157163" y="809625"/>
                    <a:pt x="130493" y="797243"/>
                    <a:pt x="107632" y="779145"/>
                  </a:cubicBezTo>
                  <a:cubicBezTo>
                    <a:pt x="83820" y="761048"/>
                    <a:pt x="63818" y="739140"/>
                    <a:pt x="45720" y="711518"/>
                  </a:cubicBezTo>
                  <a:cubicBezTo>
                    <a:pt x="27623" y="683895"/>
                    <a:pt x="12382" y="651510"/>
                    <a:pt x="0" y="613410"/>
                  </a:cubicBezTo>
                  <a:lnTo>
                    <a:pt x="77152" y="581977"/>
                  </a:lnTo>
                  <a:cubicBezTo>
                    <a:pt x="83820" y="579120"/>
                    <a:pt x="90488" y="577215"/>
                    <a:pt x="97155" y="576263"/>
                  </a:cubicBezTo>
                  <a:cubicBezTo>
                    <a:pt x="103823" y="575310"/>
                    <a:pt x="110490" y="574358"/>
                    <a:pt x="116205" y="574358"/>
                  </a:cubicBezTo>
                  <a:cubicBezTo>
                    <a:pt x="128588" y="574358"/>
                    <a:pt x="139065" y="576263"/>
                    <a:pt x="148590" y="581025"/>
                  </a:cubicBezTo>
                  <a:cubicBezTo>
                    <a:pt x="158115" y="585788"/>
                    <a:pt x="164782" y="592455"/>
                    <a:pt x="170498" y="601027"/>
                  </a:cubicBezTo>
                  <a:cubicBezTo>
                    <a:pt x="187643" y="631508"/>
                    <a:pt x="204788" y="654368"/>
                    <a:pt x="223838" y="668655"/>
                  </a:cubicBezTo>
                  <a:cubicBezTo>
                    <a:pt x="242888" y="682943"/>
                    <a:pt x="264795" y="689610"/>
                    <a:pt x="289560" y="689610"/>
                  </a:cubicBezTo>
                  <a:cubicBezTo>
                    <a:pt x="308610" y="689610"/>
                    <a:pt x="325755" y="686752"/>
                    <a:pt x="340043" y="680085"/>
                  </a:cubicBezTo>
                  <a:cubicBezTo>
                    <a:pt x="354330" y="673418"/>
                    <a:pt x="366713" y="664845"/>
                    <a:pt x="376238" y="655320"/>
                  </a:cubicBezTo>
                  <a:cubicBezTo>
                    <a:pt x="385763" y="644843"/>
                    <a:pt x="392430" y="633413"/>
                    <a:pt x="398145" y="620077"/>
                  </a:cubicBezTo>
                  <a:cubicBezTo>
                    <a:pt x="402907" y="606743"/>
                    <a:pt x="405765" y="593408"/>
                    <a:pt x="405765" y="580073"/>
                  </a:cubicBezTo>
                  <a:cubicBezTo>
                    <a:pt x="405765" y="562927"/>
                    <a:pt x="404813" y="546735"/>
                    <a:pt x="401955" y="532448"/>
                  </a:cubicBezTo>
                  <a:cubicBezTo>
                    <a:pt x="399098" y="518160"/>
                    <a:pt x="392430" y="506730"/>
                    <a:pt x="381952" y="496252"/>
                  </a:cubicBezTo>
                  <a:cubicBezTo>
                    <a:pt x="370523" y="485775"/>
                    <a:pt x="354330" y="478155"/>
                    <a:pt x="331470" y="473392"/>
                  </a:cubicBezTo>
                  <a:cubicBezTo>
                    <a:pt x="308610" y="467677"/>
                    <a:pt x="277177" y="465773"/>
                    <a:pt x="237173" y="465773"/>
                  </a:cubicBezTo>
                  <a:lnTo>
                    <a:pt x="237173" y="346710"/>
                  </a:lnTo>
                  <a:cubicBezTo>
                    <a:pt x="271463" y="346710"/>
                    <a:pt x="298132" y="343852"/>
                    <a:pt x="319088" y="339090"/>
                  </a:cubicBezTo>
                  <a:cubicBezTo>
                    <a:pt x="340043" y="334327"/>
                    <a:pt x="356235" y="326708"/>
                    <a:pt x="367665" y="317183"/>
                  </a:cubicBezTo>
                  <a:cubicBezTo>
                    <a:pt x="379095" y="307658"/>
                    <a:pt x="386715" y="297180"/>
                    <a:pt x="390525" y="283845"/>
                  </a:cubicBezTo>
                  <a:cubicBezTo>
                    <a:pt x="394335" y="270510"/>
                    <a:pt x="396240" y="256223"/>
                    <a:pt x="396240" y="240983"/>
                  </a:cubicBezTo>
                  <a:cubicBezTo>
                    <a:pt x="396240" y="208598"/>
                    <a:pt x="388620" y="183833"/>
                    <a:pt x="373380" y="166688"/>
                  </a:cubicBezTo>
                  <a:cubicBezTo>
                    <a:pt x="358140" y="149542"/>
                    <a:pt x="334327" y="140970"/>
                    <a:pt x="302895" y="140970"/>
                  </a:cubicBezTo>
                  <a:cubicBezTo>
                    <a:pt x="289560" y="140970"/>
                    <a:pt x="278130" y="142875"/>
                    <a:pt x="266700" y="146685"/>
                  </a:cubicBezTo>
                  <a:cubicBezTo>
                    <a:pt x="256223" y="150495"/>
                    <a:pt x="245745" y="155258"/>
                    <a:pt x="238125" y="161925"/>
                  </a:cubicBezTo>
                  <a:cubicBezTo>
                    <a:pt x="229552" y="168592"/>
                    <a:pt x="221932" y="175260"/>
                    <a:pt x="216218" y="183833"/>
                  </a:cubicBezTo>
                  <a:cubicBezTo>
                    <a:pt x="210502" y="192405"/>
                    <a:pt x="204788" y="201930"/>
                    <a:pt x="200977" y="211455"/>
                  </a:cubicBezTo>
                  <a:cubicBezTo>
                    <a:pt x="195263" y="228600"/>
                    <a:pt x="187643" y="240030"/>
                    <a:pt x="178118" y="247650"/>
                  </a:cubicBezTo>
                  <a:cubicBezTo>
                    <a:pt x="168593" y="255270"/>
                    <a:pt x="156210" y="259080"/>
                    <a:pt x="140970" y="259080"/>
                  </a:cubicBezTo>
                  <a:cubicBezTo>
                    <a:pt x="137160" y="259080"/>
                    <a:pt x="133350" y="259080"/>
                    <a:pt x="128588" y="258128"/>
                  </a:cubicBezTo>
                  <a:cubicBezTo>
                    <a:pt x="123825" y="258128"/>
                    <a:pt x="120015" y="257175"/>
                    <a:pt x="115252" y="256223"/>
                  </a:cubicBezTo>
                  <a:lnTo>
                    <a:pt x="23813" y="240030"/>
                  </a:lnTo>
                  <a:cubicBezTo>
                    <a:pt x="29527" y="199073"/>
                    <a:pt x="40957" y="163830"/>
                    <a:pt x="58102" y="134303"/>
                  </a:cubicBezTo>
                  <a:cubicBezTo>
                    <a:pt x="75248" y="103823"/>
                    <a:pt x="96202" y="79058"/>
                    <a:pt x="120968" y="59055"/>
                  </a:cubicBezTo>
                  <a:cubicBezTo>
                    <a:pt x="145732" y="39053"/>
                    <a:pt x="175260" y="23813"/>
                    <a:pt x="207645" y="14288"/>
                  </a:cubicBezTo>
                  <a:cubicBezTo>
                    <a:pt x="236220" y="4763"/>
                    <a:pt x="271463" y="0"/>
                    <a:pt x="30861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7A2C739-8F33-4ED4-A1F4-E8F250EF822F}"/>
                </a:ext>
              </a:extLst>
            </p:cNvPr>
            <p:cNvSpPr/>
            <p:nvPr/>
          </p:nvSpPr>
          <p:spPr>
            <a:xfrm rot="10800000">
              <a:off x="5374222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CF375A6-E7B6-4C97-8A31-C5CF19C1F28E}"/>
                </a:ext>
              </a:extLst>
            </p:cNvPr>
            <p:cNvSpPr/>
            <p:nvPr/>
          </p:nvSpPr>
          <p:spPr>
            <a:xfrm>
              <a:off x="6140517" y="2851797"/>
              <a:ext cx="571500" cy="822007"/>
            </a:xfrm>
            <a:custGeom>
              <a:avLst/>
              <a:gdLst>
                <a:gd name="connsiteX0" fmla="*/ 299085 w 571500"/>
                <a:gd name="connsiteY0" fmla="*/ 0 h 822007"/>
                <a:gd name="connsiteX1" fmla="*/ 407670 w 571500"/>
                <a:gd name="connsiteY1" fmla="*/ 17145 h 822007"/>
                <a:gd name="connsiteX2" fmla="*/ 489585 w 571500"/>
                <a:gd name="connsiteY2" fmla="*/ 65723 h 822007"/>
                <a:gd name="connsiteX3" fmla="*/ 541972 w 571500"/>
                <a:gd name="connsiteY3" fmla="*/ 140018 h 822007"/>
                <a:gd name="connsiteX4" fmla="*/ 560070 w 571500"/>
                <a:gd name="connsiteY4" fmla="*/ 235268 h 822007"/>
                <a:gd name="connsiteX5" fmla="*/ 547688 w 571500"/>
                <a:gd name="connsiteY5" fmla="*/ 318135 h 822007"/>
                <a:gd name="connsiteX6" fmla="*/ 513397 w 571500"/>
                <a:gd name="connsiteY6" fmla="*/ 390525 h 822007"/>
                <a:gd name="connsiteX7" fmla="*/ 462915 w 571500"/>
                <a:gd name="connsiteY7" fmla="*/ 457200 h 822007"/>
                <a:gd name="connsiteX8" fmla="*/ 401955 w 571500"/>
                <a:gd name="connsiteY8" fmla="*/ 521970 h 822007"/>
                <a:gd name="connsiteX9" fmla="*/ 242888 w 571500"/>
                <a:gd name="connsiteY9" fmla="*/ 684848 h 822007"/>
                <a:gd name="connsiteX10" fmla="*/ 303847 w 571500"/>
                <a:gd name="connsiteY10" fmla="*/ 670560 h 822007"/>
                <a:gd name="connsiteX11" fmla="*/ 360045 w 571500"/>
                <a:gd name="connsiteY11" fmla="*/ 664845 h 822007"/>
                <a:gd name="connsiteX12" fmla="*/ 511492 w 571500"/>
                <a:gd name="connsiteY12" fmla="*/ 664845 h 822007"/>
                <a:gd name="connsiteX13" fmla="*/ 555307 w 571500"/>
                <a:gd name="connsiteY13" fmla="*/ 680085 h 822007"/>
                <a:gd name="connsiteX14" fmla="*/ 571500 w 571500"/>
                <a:gd name="connsiteY14" fmla="*/ 721043 h 822007"/>
                <a:gd name="connsiteX15" fmla="*/ 571500 w 571500"/>
                <a:gd name="connsiteY15" fmla="*/ 822008 h 822007"/>
                <a:gd name="connsiteX16" fmla="*/ 0 w 571500"/>
                <a:gd name="connsiteY16" fmla="*/ 822008 h 822007"/>
                <a:gd name="connsiteX17" fmla="*/ 0 w 571500"/>
                <a:gd name="connsiteY17" fmla="*/ 766763 h 822007"/>
                <a:gd name="connsiteX18" fmla="*/ 6667 w 571500"/>
                <a:gd name="connsiteY18" fmla="*/ 732473 h 822007"/>
                <a:gd name="connsiteX19" fmla="*/ 30480 w 571500"/>
                <a:gd name="connsiteY19" fmla="*/ 699135 h 822007"/>
                <a:gd name="connsiteX20" fmla="*/ 264795 w 571500"/>
                <a:gd name="connsiteY20" fmla="*/ 462915 h 822007"/>
                <a:gd name="connsiteX21" fmla="*/ 317182 w 571500"/>
                <a:gd name="connsiteY21" fmla="*/ 405765 h 822007"/>
                <a:gd name="connsiteX22" fmla="*/ 354330 w 571500"/>
                <a:gd name="connsiteY22" fmla="*/ 351473 h 822007"/>
                <a:gd name="connsiteX23" fmla="*/ 376238 w 571500"/>
                <a:gd name="connsiteY23" fmla="*/ 298133 h 822007"/>
                <a:gd name="connsiteX24" fmla="*/ 383857 w 571500"/>
                <a:gd name="connsiteY24" fmla="*/ 241935 h 822007"/>
                <a:gd name="connsiteX25" fmla="*/ 360997 w 571500"/>
                <a:gd name="connsiteY25" fmla="*/ 167640 h 822007"/>
                <a:gd name="connsiteX26" fmla="*/ 290513 w 571500"/>
                <a:gd name="connsiteY26" fmla="*/ 141923 h 822007"/>
                <a:gd name="connsiteX27" fmla="*/ 254317 w 571500"/>
                <a:gd name="connsiteY27" fmla="*/ 147638 h 822007"/>
                <a:gd name="connsiteX28" fmla="*/ 225742 w 571500"/>
                <a:gd name="connsiteY28" fmla="*/ 162877 h 822007"/>
                <a:gd name="connsiteX29" fmla="*/ 203835 w 571500"/>
                <a:gd name="connsiteY29" fmla="*/ 184785 h 822007"/>
                <a:gd name="connsiteX30" fmla="*/ 188595 w 571500"/>
                <a:gd name="connsiteY30" fmla="*/ 212408 h 822007"/>
                <a:gd name="connsiteX31" fmla="*/ 165735 w 571500"/>
                <a:gd name="connsiteY31" fmla="*/ 248602 h 822007"/>
                <a:gd name="connsiteX32" fmla="*/ 128588 w 571500"/>
                <a:gd name="connsiteY32" fmla="*/ 260033 h 822007"/>
                <a:gd name="connsiteX33" fmla="*/ 116205 w 571500"/>
                <a:gd name="connsiteY33" fmla="*/ 259080 h 822007"/>
                <a:gd name="connsiteX34" fmla="*/ 102870 w 571500"/>
                <a:gd name="connsiteY34" fmla="*/ 257175 h 822007"/>
                <a:gd name="connsiteX35" fmla="*/ 11430 w 571500"/>
                <a:gd name="connsiteY35" fmla="*/ 240983 h 822007"/>
                <a:gd name="connsiteX36" fmla="*/ 45720 w 571500"/>
                <a:gd name="connsiteY36" fmla="*/ 135255 h 822007"/>
                <a:gd name="connsiteX37" fmla="*/ 108585 w 571500"/>
                <a:gd name="connsiteY37" fmla="*/ 60007 h 822007"/>
                <a:gd name="connsiteX38" fmla="*/ 195263 w 571500"/>
                <a:gd name="connsiteY38" fmla="*/ 15240 h 822007"/>
                <a:gd name="connsiteX39" fmla="*/ 299085 w 571500"/>
                <a:gd name="connsiteY39" fmla="*/ 0 h 82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71500" h="822007">
                  <a:moveTo>
                    <a:pt x="299085" y="0"/>
                  </a:moveTo>
                  <a:cubicBezTo>
                    <a:pt x="339090" y="0"/>
                    <a:pt x="375285" y="5715"/>
                    <a:pt x="407670" y="17145"/>
                  </a:cubicBezTo>
                  <a:cubicBezTo>
                    <a:pt x="440055" y="28575"/>
                    <a:pt x="467678" y="44768"/>
                    <a:pt x="489585" y="65723"/>
                  </a:cubicBezTo>
                  <a:cubicBezTo>
                    <a:pt x="512445" y="86678"/>
                    <a:pt x="529590" y="111443"/>
                    <a:pt x="541972" y="140018"/>
                  </a:cubicBezTo>
                  <a:cubicBezTo>
                    <a:pt x="554355" y="168593"/>
                    <a:pt x="560070" y="200977"/>
                    <a:pt x="560070" y="235268"/>
                  </a:cubicBezTo>
                  <a:cubicBezTo>
                    <a:pt x="560070" y="264795"/>
                    <a:pt x="556260" y="292418"/>
                    <a:pt x="547688" y="318135"/>
                  </a:cubicBezTo>
                  <a:cubicBezTo>
                    <a:pt x="539115" y="343853"/>
                    <a:pt x="527685" y="367665"/>
                    <a:pt x="513397" y="390525"/>
                  </a:cubicBezTo>
                  <a:cubicBezTo>
                    <a:pt x="499110" y="413385"/>
                    <a:pt x="481965" y="435292"/>
                    <a:pt x="462915" y="457200"/>
                  </a:cubicBezTo>
                  <a:cubicBezTo>
                    <a:pt x="443865" y="478155"/>
                    <a:pt x="422910" y="500063"/>
                    <a:pt x="401955" y="521970"/>
                  </a:cubicBezTo>
                  <a:lnTo>
                    <a:pt x="242888" y="684848"/>
                  </a:lnTo>
                  <a:cubicBezTo>
                    <a:pt x="262890" y="679133"/>
                    <a:pt x="283845" y="674370"/>
                    <a:pt x="303847" y="670560"/>
                  </a:cubicBezTo>
                  <a:cubicBezTo>
                    <a:pt x="323850" y="666750"/>
                    <a:pt x="342900" y="664845"/>
                    <a:pt x="360045" y="664845"/>
                  </a:cubicBezTo>
                  <a:lnTo>
                    <a:pt x="511492" y="664845"/>
                  </a:lnTo>
                  <a:cubicBezTo>
                    <a:pt x="530542" y="664845"/>
                    <a:pt x="544830" y="669608"/>
                    <a:pt x="555307" y="680085"/>
                  </a:cubicBezTo>
                  <a:cubicBezTo>
                    <a:pt x="565785" y="690563"/>
                    <a:pt x="571500" y="703898"/>
                    <a:pt x="571500" y="721043"/>
                  </a:cubicBezTo>
                  <a:lnTo>
                    <a:pt x="571500" y="822008"/>
                  </a:lnTo>
                  <a:lnTo>
                    <a:pt x="0" y="822008"/>
                  </a:lnTo>
                  <a:lnTo>
                    <a:pt x="0" y="766763"/>
                  </a:lnTo>
                  <a:cubicBezTo>
                    <a:pt x="0" y="756285"/>
                    <a:pt x="1905" y="744855"/>
                    <a:pt x="6667" y="732473"/>
                  </a:cubicBezTo>
                  <a:cubicBezTo>
                    <a:pt x="11430" y="720090"/>
                    <a:pt x="19050" y="708660"/>
                    <a:pt x="30480" y="699135"/>
                  </a:cubicBezTo>
                  <a:lnTo>
                    <a:pt x="264795" y="462915"/>
                  </a:lnTo>
                  <a:cubicBezTo>
                    <a:pt x="284797" y="442913"/>
                    <a:pt x="301942" y="423863"/>
                    <a:pt x="317182" y="405765"/>
                  </a:cubicBezTo>
                  <a:cubicBezTo>
                    <a:pt x="332422" y="387668"/>
                    <a:pt x="344805" y="369570"/>
                    <a:pt x="354330" y="351473"/>
                  </a:cubicBezTo>
                  <a:cubicBezTo>
                    <a:pt x="363855" y="333375"/>
                    <a:pt x="371475" y="316230"/>
                    <a:pt x="376238" y="298133"/>
                  </a:cubicBezTo>
                  <a:cubicBezTo>
                    <a:pt x="381000" y="280035"/>
                    <a:pt x="383857" y="261938"/>
                    <a:pt x="383857" y="241935"/>
                  </a:cubicBezTo>
                  <a:cubicBezTo>
                    <a:pt x="383857" y="209550"/>
                    <a:pt x="376238" y="184785"/>
                    <a:pt x="360997" y="167640"/>
                  </a:cubicBezTo>
                  <a:cubicBezTo>
                    <a:pt x="345757" y="150495"/>
                    <a:pt x="321945" y="141923"/>
                    <a:pt x="290513" y="141923"/>
                  </a:cubicBezTo>
                  <a:cubicBezTo>
                    <a:pt x="277178" y="141923"/>
                    <a:pt x="265747" y="143827"/>
                    <a:pt x="254317" y="147638"/>
                  </a:cubicBezTo>
                  <a:cubicBezTo>
                    <a:pt x="243840" y="151448"/>
                    <a:pt x="234315" y="156210"/>
                    <a:pt x="225742" y="162877"/>
                  </a:cubicBezTo>
                  <a:cubicBezTo>
                    <a:pt x="217170" y="169545"/>
                    <a:pt x="209550" y="176213"/>
                    <a:pt x="203835" y="184785"/>
                  </a:cubicBezTo>
                  <a:cubicBezTo>
                    <a:pt x="198120" y="193358"/>
                    <a:pt x="192405" y="202883"/>
                    <a:pt x="188595" y="212408"/>
                  </a:cubicBezTo>
                  <a:cubicBezTo>
                    <a:pt x="182880" y="229552"/>
                    <a:pt x="175260" y="240983"/>
                    <a:pt x="165735" y="248602"/>
                  </a:cubicBezTo>
                  <a:cubicBezTo>
                    <a:pt x="156210" y="256223"/>
                    <a:pt x="143828" y="260033"/>
                    <a:pt x="128588" y="260033"/>
                  </a:cubicBezTo>
                  <a:cubicBezTo>
                    <a:pt x="124778" y="260033"/>
                    <a:pt x="120967" y="260033"/>
                    <a:pt x="116205" y="259080"/>
                  </a:cubicBezTo>
                  <a:cubicBezTo>
                    <a:pt x="112395" y="259080"/>
                    <a:pt x="107632" y="258127"/>
                    <a:pt x="102870" y="257175"/>
                  </a:cubicBezTo>
                  <a:lnTo>
                    <a:pt x="11430" y="240983"/>
                  </a:lnTo>
                  <a:cubicBezTo>
                    <a:pt x="17145" y="200025"/>
                    <a:pt x="28575" y="164783"/>
                    <a:pt x="45720" y="135255"/>
                  </a:cubicBezTo>
                  <a:cubicBezTo>
                    <a:pt x="62865" y="104775"/>
                    <a:pt x="83820" y="80010"/>
                    <a:pt x="108585" y="60007"/>
                  </a:cubicBezTo>
                  <a:cubicBezTo>
                    <a:pt x="133350" y="40005"/>
                    <a:pt x="162878" y="24765"/>
                    <a:pt x="195263" y="15240"/>
                  </a:cubicBezTo>
                  <a:cubicBezTo>
                    <a:pt x="226695" y="4763"/>
                    <a:pt x="261938" y="0"/>
                    <a:pt x="299085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88144A3-45FF-4C01-B659-14583F802D86}"/>
                </a:ext>
              </a:extLst>
            </p:cNvPr>
            <p:cNvSpPr/>
            <p:nvPr/>
          </p:nvSpPr>
          <p:spPr>
            <a:xfrm rot="10800000">
              <a:off x="8866378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CD314D1-48F6-4B04-A4CE-FFEE3282A70D}"/>
                </a:ext>
              </a:extLst>
            </p:cNvPr>
            <p:cNvSpPr/>
            <p:nvPr/>
          </p:nvSpPr>
          <p:spPr>
            <a:xfrm>
              <a:off x="9605528" y="2856083"/>
              <a:ext cx="625792" cy="813435"/>
            </a:xfrm>
            <a:custGeom>
              <a:avLst/>
              <a:gdLst>
                <a:gd name="connsiteX0" fmla="*/ 541972 w 625792"/>
                <a:gd name="connsiteY0" fmla="*/ 498157 h 813435"/>
                <a:gd name="connsiteX1" fmla="*/ 625792 w 625792"/>
                <a:gd name="connsiteY1" fmla="*/ 498157 h 813435"/>
                <a:gd name="connsiteX2" fmla="*/ 625792 w 625792"/>
                <a:gd name="connsiteY2" fmla="*/ 595313 h 813435"/>
                <a:gd name="connsiteX3" fmla="*/ 617220 w 625792"/>
                <a:gd name="connsiteY3" fmla="*/ 617220 h 813435"/>
                <a:gd name="connsiteX4" fmla="*/ 592455 w 625792"/>
                <a:gd name="connsiteY4" fmla="*/ 626745 h 813435"/>
                <a:gd name="connsiteX5" fmla="*/ 541972 w 625792"/>
                <a:gd name="connsiteY5" fmla="*/ 626745 h 813435"/>
                <a:gd name="connsiteX6" fmla="*/ 541972 w 625792"/>
                <a:gd name="connsiteY6" fmla="*/ 813435 h 813435"/>
                <a:gd name="connsiteX7" fmla="*/ 391477 w 625792"/>
                <a:gd name="connsiteY7" fmla="*/ 813435 h 813435"/>
                <a:gd name="connsiteX8" fmla="*/ 391477 w 625792"/>
                <a:gd name="connsiteY8" fmla="*/ 626745 h 813435"/>
                <a:gd name="connsiteX9" fmla="*/ 63817 w 625792"/>
                <a:gd name="connsiteY9" fmla="*/ 626745 h 813435"/>
                <a:gd name="connsiteX10" fmla="*/ 34290 w 625792"/>
                <a:gd name="connsiteY10" fmla="*/ 616268 h 813435"/>
                <a:gd name="connsiteX11" fmla="*/ 18097 w 625792"/>
                <a:gd name="connsiteY11" fmla="*/ 591503 h 813435"/>
                <a:gd name="connsiteX12" fmla="*/ 0 w 625792"/>
                <a:gd name="connsiteY12" fmla="*/ 505778 h 813435"/>
                <a:gd name="connsiteX13" fmla="*/ 376238 w 625792"/>
                <a:gd name="connsiteY13" fmla="*/ 0 h 813435"/>
                <a:gd name="connsiteX14" fmla="*/ 541972 w 625792"/>
                <a:gd name="connsiteY14" fmla="*/ 0 h 813435"/>
                <a:gd name="connsiteX15" fmla="*/ 541972 w 625792"/>
                <a:gd name="connsiteY15" fmla="*/ 498157 h 813435"/>
                <a:gd name="connsiteX16" fmla="*/ 391477 w 625792"/>
                <a:gd name="connsiteY16" fmla="*/ 285750 h 813435"/>
                <a:gd name="connsiteX17" fmla="*/ 392430 w 625792"/>
                <a:gd name="connsiteY17" fmla="*/ 243840 h 813435"/>
                <a:gd name="connsiteX18" fmla="*/ 396240 w 625792"/>
                <a:gd name="connsiteY18" fmla="*/ 197167 h 813435"/>
                <a:gd name="connsiteX19" fmla="*/ 181927 w 625792"/>
                <a:gd name="connsiteY19" fmla="*/ 498157 h 813435"/>
                <a:gd name="connsiteX20" fmla="*/ 391477 w 625792"/>
                <a:gd name="connsiteY20" fmla="*/ 498157 h 813435"/>
                <a:gd name="connsiteX21" fmla="*/ 391477 w 625792"/>
                <a:gd name="connsiteY21" fmla="*/ 285750 h 81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25792" h="813435">
                  <a:moveTo>
                    <a:pt x="541972" y="498157"/>
                  </a:moveTo>
                  <a:lnTo>
                    <a:pt x="625792" y="498157"/>
                  </a:lnTo>
                  <a:lnTo>
                    <a:pt x="625792" y="595313"/>
                  </a:lnTo>
                  <a:cubicBezTo>
                    <a:pt x="625792" y="603885"/>
                    <a:pt x="622935" y="611505"/>
                    <a:pt x="617220" y="617220"/>
                  </a:cubicBezTo>
                  <a:cubicBezTo>
                    <a:pt x="611505" y="623888"/>
                    <a:pt x="602932" y="626745"/>
                    <a:pt x="592455" y="626745"/>
                  </a:cubicBezTo>
                  <a:lnTo>
                    <a:pt x="541972" y="626745"/>
                  </a:lnTo>
                  <a:lnTo>
                    <a:pt x="541972" y="813435"/>
                  </a:lnTo>
                  <a:lnTo>
                    <a:pt x="391477" y="813435"/>
                  </a:lnTo>
                  <a:lnTo>
                    <a:pt x="391477" y="626745"/>
                  </a:lnTo>
                  <a:lnTo>
                    <a:pt x="63817" y="626745"/>
                  </a:lnTo>
                  <a:cubicBezTo>
                    <a:pt x="53340" y="626745"/>
                    <a:pt x="42863" y="622935"/>
                    <a:pt x="34290" y="616268"/>
                  </a:cubicBezTo>
                  <a:cubicBezTo>
                    <a:pt x="25717" y="609600"/>
                    <a:pt x="20002" y="601028"/>
                    <a:pt x="18097" y="591503"/>
                  </a:cubicBezTo>
                  <a:lnTo>
                    <a:pt x="0" y="505778"/>
                  </a:lnTo>
                  <a:lnTo>
                    <a:pt x="376238" y="0"/>
                  </a:lnTo>
                  <a:lnTo>
                    <a:pt x="541972" y="0"/>
                  </a:lnTo>
                  <a:lnTo>
                    <a:pt x="541972" y="498157"/>
                  </a:lnTo>
                  <a:close/>
                  <a:moveTo>
                    <a:pt x="391477" y="285750"/>
                  </a:moveTo>
                  <a:cubicBezTo>
                    <a:pt x="391477" y="272415"/>
                    <a:pt x="391477" y="259080"/>
                    <a:pt x="392430" y="243840"/>
                  </a:cubicBezTo>
                  <a:cubicBezTo>
                    <a:pt x="393382" y="228600"/>
                    <a:pt x="394335" y="213360"/>
                    <a:pt x="396240" y="197167"/>
                  </a:cubicBezTo>
                  <a:lnTo>
                    <a:pt x="181927" y="498157"/>
                  </a:lnTo>
                  <a:lnTo>
                    <a:pt x="391477" y="498157"/>
                  </a:lnTo>
                  <a:lnTo>
                    <a:pt x="391477" y="28575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86535F-EC7F-4217-AAF5-131242244E79}"/>
                </a:ext>
              </a:extLst>
            </p:cNvPr>
            <p:cNvSpPr txBox="1"/>
            <p:nvPr/>
          </p:nvSpPr>
          <p:spPr>
            <a:xfrm>
              <a:off x="3465379" y="4547409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34487C7-9A56-498B-99DA-2F589BF02A42}"/>
                </a:ext>
              </a:extLst>
            </p:cNvPr>
            <p:cNvSpPr txBox="1"/>
            <p:nvPr/>
          </p:nvSpPr>
          <p:spPr>
            <a:xfrm>
              <a:off x="6958011" y="4547409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B724BC6-6D17-4743-AF26-C2EC3FE00BFB}"/>
                </a:ext>
              </a:extLst>
            </p:cNvPr>
            <p:cNvSpPr txBox="1"/>
            <p:nvPr/>
          </p:nvSpPr>
          <p:spPr>
            <a:xfrm>
              <a:off x="5211932" y="849101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828767F-1007-4117-A6D9-80FF5D636023}"/>
                </a:ext>
              </a:extLst>
            </p:cNvPr>
            <p:cNvSpPr txBox="1"/>
            <p:nvPr/>
          </p:nvSpPr>
          <p:spPr>
            <a:xfrm>
              <a:off x="8694676" y="849101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60FECE6-3222-45AE-9D27-529E531EBFDB}"/>
                </a:ext>
              </a:extLst>
            </p:cNvPr>
            <p:cNvSpPr txBox="1"/>
            <p:nvPr/>
          </p:nvSpPr>
          <p:spPr>
            <a:xfrm>
              <a:off x="1068654" y="2744719"/>
              <a:ext cx="2178353" cy="1899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 aliquet.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7888C30-A275-4C47-A399-975C3337F258}"/>
                </a:ext>
              </a:extLst>
            </p:cNvPr>
            <p:cNvSpPr txBox="1"/>
            <p:nvPr/>
          </p:nvSpPr>
          <p:spPr>
            <a:xfrm>
              <a:off x="1068655" y="1315645"/>
              <a:ext cx="26068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</a:t>
              </a:r>
              <a:endParaRPr lang="en-ID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E945AE9-A396-4699-B523-92B67C1BB05A}"/>
                </a:ext>
              </a:extLst>
            </p:cNvPr>
            <p:cNvSpPr txBox="1"/>
            <p:nvPr/>
          </p:nvSpPr>
          <p:spPr>
            <a:xfrm>
              <a:off x="1068655" y="1715755"/>
              <a:ext cx="3100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 adipiscing</a:t>
              </a:r>
              <a:endParaRPr lang="en-ID" sz="20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241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1817E0-773B-4AEB-8E1D-2E1D7BF3308D}"/>
              </a:ext>
            </a:extLst>
          </p:cNvPr>
          <p:cNvSpPr/>
          <p:nvPr/>
        </p:nvSpPr>
        <p:spPr>
          <a:xfrm>
            <a:off x="3646237" y="0"/>
            <a:ext cx="3405099" cy="17144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13F032-BB7B-4E4F-BE7A-6E8D995C0442}"/>
              </a:ext>
            </a:extLst>
          </p:cNvPr>
          <p:cNvSpPr txBox="1"/>
          <p:nvPr/>
        </p:nvSpPr>
        <p:spPr>
          <a:xfrm>
            <a:off x="3646237" y="2429470"/>
            <a:ext cx="3405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About Us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C23009-97FC-47F2-BC04-8AB573DFE369}"/>
              </a:ext>
            </a:extLst>
          </p:cNvPr>
          <p:cNvSpPr txBox="1"/>
          <p:nvPr/>
        </p:nvSpPr>
        <p:spPr>
          <a:xfrm>
            <a:off x="3646237" y="3352800"/>
            <a:ext cx="769803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CEB3DC-EAB7-437F-A988-57CC6C3FFC43}"/>
              </a:ext>
            </a:extLst>
          </p:cNvPr>
          <p:cNvSpPr/>
          <p:nvPr/>
        </p:nvSpPr>
        <p:spPr>
          <a:xfrm>
            <a:off x="847725" y="5330412"/>
            <a:ext cx="10496550" cy="660813"/>
          </a:xfrm>
          <a:prstGeom prst="roundRect">
            <a:avLst>
              <a:gd name="adj" fmla="val 279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A0E9E95-01FE-44EE-A52A-35CBCA0B08FE}"/>
              </a:ext>
            </a:extLst>
          </p:cNvPr>
          <p:cNvSpPr/>
          <p:nvPr/>
        </p:nvSpPr>
        <p:spPr>
          <a:xfrm rot="10800000">
            <a:off x="10815636" y="5132180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2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2AECDA0E-C22C-464A-AC5A-7B49F67BA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1" b="7621"/>
          <a:stretch>
            <a:fillRect/>
          </a:stretch>
        </p:blipFill>
        <p:spPr>
          <a:xfrm>
            <a:off x="847725" y="866775"/>
            <a:ext cx="2228850" cy="3778430"/>
          </a:xfrm>
          <a:prstGeom prst="roundRect">
            <a:avLst>
              <a:gd name="adj" fmla="val 11111"/>
            </a:avLst>
          </a:prstGeom>
        </p:spPr>
      </p:pic>
    </p:spTree>
    <p:extLst>
      <p:ext uri="{BB962C8B-B14F-4D97-AF65-F5344CB8AC3E}">
        <p14:creationId xmlns:p14="http://schemas.microsoft.com/office/powerpoint/2010/main" val="2224036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05030-AB69-455A-AC59-D72484F8F766}"/>
              </a:ext>
            </a:extLst>
          </p:cNvPr>
          <p:cNvSpPr/>
          <p:nvPr/>
        </p:nvSpPr>
        <p:spPr>
          <a:xfrm>
            <a:off x="847725" y="1492489"/>
            <a:ext cx="10496550" cy="2508010"/>
          </a:xfrm>
          <a:prstGeom prst="roundRect">
            <a:avLst>
              <a:gd name="adj" fmla="val 77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7EACE5B-D6C1-48A2-8C8D-81CF03EB44E1}"/>
              </a:ext>
            </a:extLst>
          </p:cNvPr>
          <p:cNvSpPr/>
          <p:nvPr/>
        </p:nvSpPr>
        <p:spPr>
          <a:xfrm>
            <a:off x="7831525" y="2867024"/>
            <a:ext cx="3025189" cy="3025187"/>
          </a:xfrm>
          <a:custGeom>
            <a:avLst/>
            <a:gdLst>
              <a:gd name="connsiteX0" fmla="*/ 3484366 w 3484366"/>
              <a:gd name="connsiteY0" fmla="*/ 226173 h 3484364"/>
              <a:gd name="connsiteX1" fmla="*/ 3484366 w 3484366"/>
              <a:gd name="connsiteY1" fmla="*/ 1921576 h 3484364"/>
              <a:gd name="connsiteX2" fmla="*/ 3362545 w 3484366"/>
              <a:gd name="connsiteY2" fmla="*/ 2215763 h 3484364"/>
              <a:gd name="connsiteX3" fmla="*/ 2215764 w 3484366"/>
              <a:gd name="connsiteY3" fmla="*/ 3362544 h 3484364"/>
              <a:gd name="connsiteX4" fmla="*/ 1921576 w 3484366"/>
              <a:gd name="connsiteY4" fmla="*/ 3484365 h 3484364"/>
              <a:gd name="connsiteX5" fmla="*/ 226173 w 3484366"/>
              <a:gd name="connsiteY5" fmla="*/ 3484365 h 3484364"/>
              <a:gd name="connsiteX6" fmla="*/ 0 w 3484366"/>
              <a:gd name="connsiteY6" fmla="*/ 3258192 h 3484364"/>
              <a:gd name="connsiteX7" fmla="*/ 0 w 3484366"/>
              <a:gd name="connsiteY7" fmla="*/ 226173 h 3484364"/>
              <a:gd name="connsiteX8" fmla="*/ 226173 w 3484366"/>
              <a:gd name="connsiteY8" fmla="*/ 0 h 3484364"/>
              <a:gd name="connsiteX9" fmla="*/ 3258116 w 3484366"/>
              <a:gd name="connsiteY9" fmla="*/ 0 h 3484364"/>
              <a:gd name="connsiteX10" fmla="*/ 3484366 w 3484366"/>
              <a:gd name="connsiteY10" fmla="*/ 226173 h 3484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3484364">
                <a:moveTo>
                  <a:pt x="3484366" y="226173"/>
                </a:moveTo>
                <a:lnTo>
                  <a:pt x="3484366" y="1921576"/>
                </a:lnTo>
                <a:cubicBezTo>
                  <a:pt x="3484366" y="2031906"/>
                  <a:pt x="3440498" y="2137733"/>
                  <a:pt x="3362545" y="2215763"/>
                </a:cubicBezTo>
                <a:lnTo>
                  <a:pt x="2215764" y="3362544"/>
                </a:lnTo>
                <a:cubicBezTo>
                  <a:pt x="2137733" y="3440574"/>
                  <a:pt x="2031907" y="3484365"/>
                  <a:pt x="1921576" y="3484365"/>
                </a:cubicBezTo>
                <a:lnTo>
                  <a:pt x="226173" y="3484365"/>
                </a:lnTo>
                <a:cubicBezTo>
                  <a:pt x="101246" y="3484365"/>
                  <a:pt x="0" y="3383119"/>
                  <a:pt x="0" y="3258192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lnTo>
                  <a:pt x="3258116" y="0"/>
                </a:lnTo>
                <a:cubicBezTo>
                  <a:pt x="3383121" y="-78"/>
                  <a:pt x="3484366" y="101246"/>
                  <a:pt x="3484366" y="226173"/>
                </a:cubicBezTo>
                <a:close/>
              </a:path>
            </a:pathLst>
          </a:custGeom>
          <a:solidFill>
            <a:schemeClr val="accent6"/>
          </a:solidFill>
          <a:ln w="7764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AE69AB5-BEE0-4136-B5FC-AA6F93A58A95}"/>
              </a:ext>
            </a:extLst>
          </p:cNvPr>
          <p:cNvSpPr/>
          <p:nvPr/>
        </p:nvSpPr>
        <p:spPr>
          <a:xfrm rot="10800000">
            <a:off x="11663361" y="536628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50EBAC-9C60-4995-AF4C-612CCD16F0C8}"/>
              </a:ext>
            </a:extLst>
          </p:cNvPr>
          <p:cNvSpPr/>
          <p:nvPr/>
        </p:nvSpPr>
        <p:spPr>
          <a:xfrm rot="10800000">
            <a:off x="1281111" y="4834936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E18E41-9B8F-45A6-84D6-9B2B550F30D3}"/>
              </a:ext>
            </a:extLst>
          </p:cNvPr>
          <p:cNvSpPr txBox="1"/>
          <p:nvPr/>
        </p:nvSpPr>
        <p:spPr>
          <a:xfrm>
            <a:off x="2338576" y="2410640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Thanks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7DCA04-BECA-4A8E-B9CE-544F0F3AEE9E}"/>
              </a:ext>
            </a:extLst>
          </p:cNvPr>
          <p:cNvSpPr txBox="1"/>
          <p:nvPr/>
        </p:nvSpPr>
        <p:spPr>
          <a:xfrm>
            <a:off x="2338576" y="4717371"/>
            <a:ext cx="500538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adipiscing elit. Aenean eget mauris vel libero iaculis fringilla. Phasellus neque dui,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62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95A64D-C963-4860-AA70-426CC6B78A7F}"/>
              </a:ext>
            </a:extLst>
          </p:cNvPr>
          <p:cNvSpPr/>
          <p:nvPr/>
        </p:nvSpPr>
        <p:spPr>
          <a:xfrm>
            <a:off x="2786102" y="4124325"/>
            <a:ext cx="1576348" cy="1576348"/>
          </a:xfrm>
          <a:prstGeom prst="roundRect">
            <a:avLst>
              <a:gd name="adj" fmla="val 1485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CFC2F-67F4-4FBC-A46F-EB18DA64EB65}"/>
              </a:ext>
            </a:extLst>
          </p:cNvPr>
          <p:cNvSpPr txBox="1"/>
          <p:nvPr/>
        </p:nvSpPr>
        <p:spPr>
          <a:xfrm>
            <a:off x="5477547" y="2410640"/>
            <a:ext cx="56428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Leadership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FA319-1063-4ED1-BFEA-1F6A0DA40865}"/>
              </a:ext>
            </a:extLst>
          </p:cNvPr>
          <p:cNvSpPr txBox="1"/>
          <p:nvPr/>
        </p:nvSpPr>
        <p:spPr>
          <a:xfrm>
            <a:off x="5477547" y="4602522"/>
            <a:ext cx="5642891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9C6D9F-D401-4FDC-950E-B3C8CD414908}"/>
              </a:ext>
            </a:extLst>
          </p:cNvPr>
          <p:cNvSpPr txBox="1"/>
          <p:nvPr/>
        </p:nvSpPr>
        <p:spPr>
          <a:xfrm>
            <a:off x="5477547" y="4017747"/>
            <a:ext cx="2145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Poppins ExtraBold" panose="00000900000000000000" pitchFamily="2" charset="0"/>
                <a:cs typeface="Poppins ExtraBold" panose="00000900000000000000" pitchFamily="2" charset="0"/>
              </a:rPr>
              <a:t>John Doe</a:t>
            </a:r>
            <a:endParaRPr lang="en-ID" sz="32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C95A5A15-EA0D-45A2-94F8-F81B5C6A1B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2" b="2832"/>
          <a:stretch>
            <a:fillRect/>
          </a:stretch>
        </p:blipFill>
        <p:spPr>
          <a:xfrm>
            <a:off x="1071562" y="963849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1479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BB3DA74-59E0-41AA-8395-202F4F5A0944}"/>
              </a:ext>
            </a:extLst>
          </p:cNvPr>
          <p:cNvSpPr/>
          <p:nvPr/>
        </p:nvSpPr>
        <p:spPr>
          <a:xfrm>
            <a:off x="0" y="0"/>
            <a:ext cx="284797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FC8B6D-3CDD-4055-B836-60D9ADC69AE9}"/>
              </a:ext>
            </a:extLst>
          </p:cNvPr>
          <p:cNvSpPr txBox="1"/>
          <p:nvPr/>
        </p:nvSpPr>
        <p:spPr>
          <a:xfrm>
            <a:off x="5715672" y="1308074"/>
            <a:ext cx="45560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What We Do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9D0298B-A1ED-4185-9E29-024838883D62}"/>
              </a:ext>
            </a:extLst>
          </p:cNvPr>
          <p:cNvGrpSpPr/>
          <p:nvPr/>
        </p:nvGrpSpPr>
        <p:grpSpPr>
          <a:xfrm>
            <a:off x="5715672" y="2811762"/>
            <a:ext cx="5628603" cy="1277017"/>
            <a:chOff x="5715672" y="2535537"/>
            <a:chExt cx="5628603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E186548-A326-46E4-8875-E54551579835}"/>
                </a:ext>
              </a:extLst>
            </p:cNvPr>
            <p:cNvSpPr txBox="1"/>
            <p:nvPr userDrawn="1"/>
          </p:nvSpPr>
          <p:spPr>
            <a:xfrm>
              <a:off x="5715672" y="2935647"/>
              <a:ext cx="5628603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 libero iaculis fringilla.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D9DE56-B147-4CD8-A618-60EF5FA8E9AC}"/>
                </a:ext>
              </a:extLst>
            </p:cNvPr>
            <p:cNvSpPr txBox="1"/>
            <p:nvPr userDrawn="1"/>
          </p:nvSpPr>
          <p:spPr>
            <a:xfrm>
              <a:off x="5715672" y="2535537"/>
              <a:ext cx="1763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AD1301-60AF-4153-A0A8-FDF5A4DEC033}"/>
              </a:ext>
            </a:extLst>
          </p:cNvPr>
          <p:cNvGrpSpPr/>
          <p:nvPr/>
        </p:nvGrpSpPr>
        <p:grpSpPr>
          <a:xfrm>
            <a:off x="5715672" y="4669137"/>
            <a:ext cx="5628603" cy="1277017"/>
            <a:chOff x="5715672" y="2535537"/>
            <a:chExt cx="5628603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34EB6A2-4730-427F-ACFC-AF21063A8AEA}"/>
                </a:ext>
              </a:extLst>
            </p:cNvPr>
            <p:cNvSpPr txBox="1"/>
            <p:nvPr userDrawn="1"/>
          </p:nvSpPr>
          <p:spPr>
            <a:xfrm>
              <a:off x="5715672" y="2935647"/>
              <a:ext cx="5628603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 libero iaculis fringilla.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4CDCD06-A3FF-4440-B2F7-FA0E62F3DD63}"/>
                </a:ext>
              </a:extLst>
            </p:cNvPr>
            <p:cNvSpPr txBox="1"/>
            <p:nvPr userDrawn="1"/>
          </p:nvSpPr>
          <p:spPr>
            <a:xfrm>
              <a:off x="5715672" y="2535537"/>
              <a:ext cx="17732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7D0B00-8473-4901-8B3F-C2C6D6B64A01}"/>
              </a:ext>
            </a:extLst>
          </p:cNvPr>
          <p:cNvSpPr/>
          <p:nvPr/>
        </p:nvSpPr>
        <p:spPr>
          <a:xfrm rot="10800000">
            <a:off x="11663361" y="1241101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6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F15A91F4-3308-4529-B988-9C56128CA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42" b="8042"/>
          <a:stretch>
            <a:fillRect/>
          </a:stretch>
        </p:blipFill>
        <p:spPr>
          <a:xfrm>
            <a:off x="847725" y="911846"/>
            <a:ext cx="4000500" cy="5034308"/>
          </a:xfrm>
          <a:prstGeom prst="roundRect">
            <a:avLst>
              <a:gd name="adj" fmla="val 5953"/>
            </a:avLst>
          </a:prstGeom>
        </p:spPr>
      </p:pic>
    </p:spTree>
    <p:extLst>
      <p:ext uri="{BB962C8B-B14F-4D97-AF65-F5344CB8AC3E}">
        <p14:creationId xmlns:p14="http://schemas.microsoft.com/office/powerpoint/2010/main" val="415321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EAB8E3-887A-4F41-A480-0AD87FBD310A}"/>
              </a:ext>
            </a:extLst>
          </p:cNvPr>
          <p:cNvSpPr txBox="1"/>
          <p:nvPr/>
        </p:nvSpPr>
        <p:spPr>
          <a:xfrm>
            <a:off x="5224462" y="1179374"/>
            <a:ext cx="33666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Step-Up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Program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C802F-F0FE-412F-AE58-F399D5367180}"/>
              </a:ext>
            </a:extLst>
          </p:cNvPr>
          <p:cNvSpPr txBox="1"/>
          <p:nvPr/>
        </p:nvSpPr>
        <p:spPr>
          <a:xfrm>
            <a:off x="5224462" y="4386221"/>
            <a:ext cx="5642891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E3280AD-91F5-4E86-AA23-454A1C1EB09B}"/>
              </a:ext>
            </a:extLst>
          </p:cNvPr>
          <p:cNvSpPr/>
          <p:nvPr/>
        </p:nvSpPr>
        <p:spPr>
          <a:xfrm>
            <a:off x="2257425" y="2476500"/>
            <a:ext cx="1181100" cy="3202126"/>
          </a:xfrm>
          <a:prstGeom prst="roundRect">
            <a:avLst>
              <a:gd name="adj" fmla="val 174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0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52CC889F-5FCB-48F2-9BBC-885469DE7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" b="1548"/>
          <a:stretch>
            <a:fillRect/>
          </a:stretch>
        </p:blipFill>
        <p:spPr>
          <a:xfrm>
            <a:off x="847725" y="1179374"/>
            <a:ext cx="4000500" cy="2585323"/>
          </a:xfrm>
          <a:prstGeom prst="roundRect">
            <a:avLst>
              <a:gd name="adj" fmla="val 9637"/>
            </a:avLst>
          </a:prstGeom>
        </p:spPr>
      </p:pic>
    </p:spTree>
    <p:extLst>
      <p:ext uri="{BB962C8B-B14F-4D97-AF65-F5344CB8AC3E}">
        <p14:creationId xmlns:p14="http://schemas.microsoft.com/office/powerpoint/2010/main" val="141938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F6DDC8-1C98-44EF-964E-45673172B6BD}"/>
              </a:ext>
            </a:extLst>
          </p:cNvPr>
          <p:cNvSpPr/>
          <p:nvPr/>
        </p:nvSpPr>
        <p:spPr>
          <a:xfrm>
            <a:off x="2394347" y="0"/>
            <a:ext cx="9797654" cy="25431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460B8F-92D8-4E7E-A205-745CCFCB5FDE}"/>
              </a:ext>
            </a:extLst>
          </p:cNvPr>
          <p:cNvSpPr txBox="1"/>
          <p:nvPr/>
        </p:nvSpPr>
        <p:spPr>
          <a:xfrm>
            <a:off x="2394346" y="4662446"/>
            <a:ext cx="3701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Team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E76B3EA-DA2A-4273-BF8A-7E684D6A7F5C}"/>
              </a:ext>
            </a:extLst>
          </p:cNvPr>
          <p:cNvSpPr/>
          <p:nvPr/>
        </p:nvSpPr>
        <p:spPr>
          <a:xfrm rot="10800000">
            <a:off x="1076325" y="2018436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8D5FAF-BD8A-4624-8295-81F78644E712}"/>
              </a:ext>
            </a:extLst>
          </p:cNvPr>
          <p:cNvSpPr txBox="1"/>
          <p:nvPr/>
        </p:nvSpPr>
        <p:spPr>
          <a:xfrm>
            <a:off x="6591300" y="4662446"/>
            <a:ext cx="4524375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pic>
        <p:nvPicPr>
          <p:cNvPr id="11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C0E9133D-6780-4121-960C-7EA3F5807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4" b="12304"/>
          <a:stretch>
            <a:fillRect/>
          </a:stretch>
        </p:blipFill>
        <p:spPr>
          <a:xfrm>
            <a:off x="2394346" y="903149"/>
            <a:ext cx="8721329" cy="3287851"/>
          </a:xfrm>
          <a:prstGeom prst="roundRect">
            <a:avLst>
              <a:gd name="adj" fmla="val 9084"/>
            </a:avLst>
          </a:prstGeom>
        </p:spPr>
      </p:pic>
    </p:spTree>
    <p:extLst>
      <p:ext uri="{BB962C8B-B14F-4D97-AF65-F5344CB8AC3E}">
        <p14:creationId xmlns:p14="http://schemas.microsoft.com/office/powerpoint/2010/main" val="365558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6A4E826-3492-4BE1-BC0A-7909D260711F}"/>
              </a:ext>
            </a:extLst>
          </p:cNvPr>
          <p:cNvSpPr/>
          <p:nvPr/>
        </p:nvSpPr>
        <p:spPr>
          <a:xfrm>
            <a:off x="3038476" y="2162175"/>
            <a:ext cx="6115050" cy="1492489"/>
          </a:xfrm>
          <a:prstGeom prst="roundRect">
            <a:avLst>
              <a:gd name="adj" fmla="val 1412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EF2213-C226-426E-BE2B-3F1A8F453756}"/>
              </a:ext>
            </a:extLst>
          </p:cNvPr>
          <p:cNvGrpSpPr/>
          <p:nvPr/>
        </p:nvGrpSpPr>
        <p:grpSpPr>
          <a:xfrm>
            <a:off x="840735" y="4200525"/>
            <a:ext cx="3189534" cy="1692515"/>
            <a:chOff x="943869" y="3422089"/>
            <a:chExt cx="3189534" cy="169251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79CD9-0D8F-421D-8C16-F370E9874841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75DE506-0544-4BEC-9174-10B551477E39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6979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Values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207C3E7-B897-41C7-9C1D-9E535D27B043}"/>
              </a:ext>
            </a:extLst>
          </p:cNvPr>
          <p:cNvGrpSpPr/>
          <p:nvPr/>
        </p:nvGrpSpPr>
        <p:grpSpPr>
          <a:xfrm>
            <a:off x="4501233" y="4200525"/>
            <a:ext cx="3189534" cy="1692515"/>
            <a:chOff x="4973391" y="3422089"/>
            <a:chExt cx="3189534" cy="16925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DEA33CA-1B90-43FA-81DA-7B633C7485D3}"/>
                </a:ext>
              </a:extLst>
            </p:cNvPr>
            <p:cNvSpPr txBox="1"/>
            <p:nvPr userDrawn="1"/>
          </p:nvSpPr>
          <p:spPr>
            <a:xfrm>
              <a:off x="4973392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A7B098C-3232-4721-A0F3-BC833CD2EF67}"/>
                </a:ext>
              </a:extLst>
            </p:cNvPr>
            <p:cNvSpPr txBox="1"/>
            <p:nvPr userDrawn="1"/>
          </p:nvSpPr>
          <p:spPr>
            <a:xfrm>
              <a:off x="4973391" y="3422089"/>
              <a:ext cx="17075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Values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02C265-FBC0-42C5-9613-455E90D0021F}"/>
              </a:ext>
            </a:extLst>
          </p:cNvPr>
          <p:cNvGrpSpPr/>
          <p:nvPr/>
        </p:nvGrpSpPr>
        <p:grpSpPr>
          <a:xfrm>
            <a:off x="8161731" y="4200525"/>
            <a:ext cx="3189534" cy="1692515"/>
            <a:chOff x="943869" y="3422089"/>
            <a:chExt cx="3189534" cy="169251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3EB417E-68C3-43E8-A5D6-FFFD01928613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3CC9BE1-C527-4950-9250-503DFA0A06C0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9255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Values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39467CC1-61C8-41E7-98C8-15D8E75ACBAC}"/>
              </a:ext>
            </a:extLst>
          </p:cNvPr>
          <p:cNvSpPr txBox="1"/>
          <p:nvPr/>
        </p:nvSpPr>
        <p:spPr>
          <a:xfrm>
            <a:off x="4024760" y="2505670"/>
            <a:ext cx="41424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Values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0BACEBC-C29E-49D2-9D61-7362FAB0227D}"/>
              </a:ext>
            </a:extLst>
          </p:cNvPr>
          <p:cNvSpPr/>
          <p:nvPr/>
        </p:nvSpPr>
        <p:spPr>
          <a:xfrm rot="10800000">
            <a:off x="11663361" y="259738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19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DA4DBC30-A305-4D6C-BA4B-A06A9DFDE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6" b="29426"/>
          <a:stretch>
            <a:fillRect/>
          </a:stretch>
        </p:blipFill>
        <p:spPr>
          <a:xfrm>
            <a:off x="840735" y="0"/>
            <a:ext cx="10510530" cy="216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11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CE56E53-CC68-4050-AFA3-18FEB1DE51B4}"/>
              </a:ext>
            </a:extLst>
          </p:cNvPr>
          <p:cNvSpPr/>
          <p:nvPr/>
        </p:nvSpPr>
        <p:spPr>
          <a:xfrm>
            <a:off x="6743699" y="1000125"/>
            <a:ext cx="4580014" cy="4857750"/>
          </a:xfrm>
          <a:prstGeom prst="roundRect">
            <a:avLst>
              <a:gd name="adj" fmla="val 601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E6A67-4267-4292-9A03-36A37ED1E150}"/>
              </a:ext>
            </a:extLst>
          </p:cNvPr>
          <p:cNvSpPr txBox="1"/>
          <p:nvPr/>
        </p:nvSpPr>
        <p:spPr>
          <a:xfrm>
            <a:off x="868287" y="2898213"/>
            <a:ext cx="52277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Approach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16D605-BBD9-44E8-A61B-0E0DCCDEAA9D}"/>
              </a:ext>
            </a:extLst>
          </p:cNvPr>
          <p:cNvSpPr txBox="1"/>
          <p:nvPr/>
        </p:nvSpPr>
        <p:spPr>
          <a:xfrm>
            <a:off x="868287" y="3821543"/>
            <a:ext cx="5227713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0463F-576E-49D9-B1B2-7B25D9E56066}"/>
              </a:ext>
            </a:extLst>
          </p:cNvPr>
          <p:cNvSpPr txBox="1"/>
          <p:nvPr/>
        </p:nvSpPr>
        <p:spPr>
          <a:xfrm>
            <a:off x="7429500" y="1744051"/>
            <a:ext cx="3208413" cy="3369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56D840F-9173-4FAD-B56D-9F9542BE88B9}"/>
              </a:ext>
            </a:extLst>
          </p:cNvPr>
          <p:cNvSpPr/>
          <p:nvPr/>
        </p:nvSpPr>
        <p:spPr>
          <a:xfrm rot="10800000">
            <a:off x="5381627" y="100012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3645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KDS 35">
      <a:dk1>
        <a:srgbClr val="333D3E"/>
      </a:dk1>
      <a:lt1>
        <a:srgbClr val="FCF6F2"/>
      </a:lt1>
      <a:dk2>
        <a:srgbClr val="333D3E"/>
      </a:dk2>
      <a:lt2>
        <a:srgbClr val="FCF6F2"/>
      </a:lt2>
      <a:accent1>
        <a:srgbClr val="FFDFC2"/>
      </a:accent1>
      <a:accent2>
        <a:srgbClr val="FCAC89"/>
      </a:accent2>
      <a:accent3>
        <a:srgbClr val="E38150"/>
      </a:accent3>
      <a:accent4>
        <a:srgbClr val="B9CDCB"/>
      </a:accent4>
      <a:accent5>
        <a:srgbClr val="8FBCA8"/>
      </a:accent5>
      <a:accent6>
        <a:srgbClr val="27635B"/>
      </a:accent6>
      <a:hlink>
        <a:srgbClr val="E38150"/>
      </a:hlink>
      <a:folHlink>
        <a:srgbClr val="27635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1287</Words>
  <Application>Microsoft Office PowerPoint</Application>
  <PresentationFormat>Widescreen</PresentationFormat>
  <Paragraphs>127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Lato</vt:lpstr>
      <vt:lpstr>Open Sans</vt:lpstr>
      <vt:lpstr>Open Sans ExtraBold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Wildan Kurniawan</dc:creator>
  <cp:lastModifiedBy>Wildan Kurniawan</cp:lastModifiedBy>
  <cp:revision>50</cp:revision>
  <dcterms:created xsi:type="dcterms:W3CDTF">2021-04-14T05:42:11Z</dcterms:created>
  <dcterms:modified xsi:type="dcterms:W3CDTF">2021-05-04T07:22:07Z</dcterms:modified>
</cp:coreProperties>
</file>