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B880E-BC0D-4ED2-8959-174D52979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E280B-1C56-4197-B658-7EC17318F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5EF33-2A25-48F0-A70D-3A039BBF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90BF6-6C8C-448F-BCFA-E1CCE8D6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7CA9B-825F-4E44-850D-2210DB51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4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B550-A00A-4EF5-B86F-764DCEAED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CD2CA-1BD2-44A1-8C2A-08E27ABE1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4C223-BFF0-4E1B-B0A9-5B0B2AF6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78376-4AD0-4CBD-B5A3-9DC868FC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80C0E-D0EB-4AA1-AF59-BAA4EACE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1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255F4-6261-4394-9819-908511157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794EF-1711-41C5-9176-6CE269EE0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36E18-1D99-49FE-887A-5ACC4E7E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B611D-F525-4327-A9CB-56B070784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CBDEB-9B96-4FB2-BDF6-EA633AC3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5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D002-6603-458E-B26A-7B7CA8497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DCA18-8348-4A8C-BA0B-B1EB6A3DC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6CD7B-EA38-4393-B372-DE705F99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919C2-9D2D-4BB2-B99B-4994B331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3FA1C-E4E9-4865-BEF3-440CD067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0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4330-8D2F-4EDE-9F20-5C927897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24FB9-4071-4A2B-A4AD-A1E228D94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B9B66-DC13-42BF-AA2D-3401B25A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F57F7-C2F6-46A5-9095-0670A6C8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D69A6-046D-40C2-98C9-19E2FDE3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9ACA-FF08-46FB-B1A8-E297A72E9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1142-C367-4B91-B463-90BB2B9EA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EFFC9-4FDF-43D4-8525-9C7EB3E5C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3A898-3137-4E16-B8CC-8F3627C76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C46D2-207A-4C5E-9154-DC8DBD8F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EEC1D-2814-492F-AA2E-D50F61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7601-36CC-4C96-904B-7D656F35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A95B2-BA21-40FB-9BEE-5AD7FE2EC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B7A28-D13F-4200-B819-6281719C3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744A0-80EE-4FAF-BCAB-136E56F47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D28D7-8523-4028-BACD-48DC3230C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CDFEA9-49C0-4AAF-B9CF-B2A2A8D1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5D04D-E458-4D95-B642-15790554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F76C8-FF4D-4C33-8300-2FB960D3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8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2580-CAB3-4FF0-80F4-95702AE7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71A87-233B-4BD9-85C8-55B494F5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A5F93F-B421-4510-8553-82C03DBAC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15335-F41B-4274-9A3E-E22CE0F8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3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066B3-7DCC-4CC5-A286-B7ECDD793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124E40-80B2-4F2F-AE50-F2A2D844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958EC-C04B-415C-907B-57C1CE58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5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7997-8F95-4869-AF03-EEF23F477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E704-6656-4D0C-8460-83C67FB6E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796C8-BFC4-43E6-82FF-2E03166A7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1B0E7-649A-4FAA-A143-BA5E5556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DE97C-DA96-4C5E-8E3E-C022D13CF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A0089-4FD8-46C3-BBE0-B349EFC1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9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97E1-3223-46A2-A4F5-E4D10B88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3B3F6E-0060-4D9D-94F5-3187C522A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8948E-588D-4493-981F-AD7A0F301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29F07-3D1B-4598-ADD2-6EC8D1EF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B0055-EABF-453E-B117-0EFA271AC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C3D83-A907-46E7-AFC2-6D242B5D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0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D8CBF8-F452-4430-9200-055940A6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1DA63-4C9C-4F20-BD88-9E7E884D4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4438B-9573-4841-87AD-BBC90EBCB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DC8DC-C96E-4521-9D0A-590FA3B02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8DBA6-967B-4D5B-9578-26A7930DA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2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F839F337-E7D1-44D9-8DE1-7CA5A7746C0F}"/>
              </a:ext>
            </a:extLst>
          </p:cNvPr>
          <p:cNvGrpSpPr/>
          <p:nvPr/>
        </p:nvGrpSpPr>
        <p:grpSpPr>
          <a:xfrm>
            <a:off x="4219575" y="1549401"/>
            <a:ext cx="3752850" cy="3759200"/>
            <a:chOff x="4219575" y="1549401"/>
            <a:chExt cx="3752850" cy="375920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A1F226E-4F5F-468F-A4B8-39ED9EEA1E42}"/>
                </a:ext>
              </a:extLst>
            </p:cNvPr>
            <p:cNvGrpSpPr/>
            <p:nvPr/>
          </p:nvGrpSpPr>
          <p:grpSpPr>
            <a:xfrm>
              <a:off x="4219575" y="1549401"/>
              <a:ext cx="3752850" cy="3759200"/>
              <a:chOff x="4219575" y="1549401"/>
              <a:chExt cx="3752850" cy="3759200"/>
            </a:xfrm>
          </p:grpSpPr>
          <p:sp>
            <p:nvSpPr>
              <p:cNvPr id="12" name="Freeform 5">
                <a:extLst>
                  <a:ext uri="{FF2B5EF4-FFF2-40B4-BE49-F238E27FC236}">
                    <a16:creationId xmlns:a16="http://schemas.microsoft.com/office/drawing/2014/main" id="{E0B3F762-CC10-4856-9290-B35BFE67C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72C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6">
                <a:extLst>
                  <a:ext uri="{FF2B5EF4-FFF2-40B4-BE49-F238E27FC236}">
                    <a16:creationId xmlns:a16="http://schemas.microsoft.com/office/drawing/2014/main" id="{52ED7529-7F9F-44E8-A260-8049A3982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C110FD4C-6B63-4320-9166-27BDB9B0A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  <a:close/>
                  </a:path>
                </a:pathLst>
              </a:custGeom>
              <a:solidFill>
                <a:srgbClr val="ED7D3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8">
                <a:extLst>
                  <a:ext uri="{FF2B5EF4-FFF2-40B4-BE49-F238E27FC236}">
                    <a16:creationId xmlns:a16="http://schemas.microsoft.com/office/drawing/2014/main" id="{6C08EABA-9875-45B2-A23E-86F6CE995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9">
                <a:extLst>
                  <a:ext uri="{FF2B5EF4-FFF2-40B4-BE49-F238E27FC236}">
                    <a16:creationId xmlns:a16="http://schemas.microsoft.com/office/drawing/2014/main" id="{1EB72022-022D-4DB6-B6FD-DB4F7E471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0">
                <a:extLst>
                  <a:ext uri="{FF2B5EF4-FFF2-40B4-BE49-F238E27FC236}">
                    <a16:creationId xmlns:a16="http://schemas.microsoft.com/office/drawing/2014/main" id="{7925C295-4F5F-428C-A8B4-41A3E76E3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1">
                <a:extLst>
                  <a:ext uri="{FF2B5EF4-FFF2-40B4-BE49-F238E27FC236}">
                    <a16:creationId xmlns:a16="http://schemas.microsoft.com/office/drawing/2014/main" id="{9D78FCBC-91AE-407E-B0E7-822F1D6ED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2">
                <a:extLst>
                  <a:ext uri="{FF2B5EF4-FFF2-40B4-BE49-F238E27FC236}">
                    <a16:creationId xmlns:a16="http://schemas.microsoft.com/office/drawing/2014/main" id="{7D565F93-F8AF-4E44-8C9E-35AA764B4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AE99A7BD-2C5F-412B-B3E2-560DDB03D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  <a:close/>
                  </a:path>
                </a:pathLst>
              </a:custGeom>
              <a:solidFill>
                <a:srgbClr val="5B9BD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5CC659CE-E789-46B8-9FD9-EECE5018F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5">
                <a:extLst>
                  <a:ext uri="{FF2B5EF4-FFF2-40B4-BE49-F238E27FC236}">
                    <a16:creationId xmlns:a16="http://schemas.microsoft.com/office/drawing/2014/main" id="{77EBDB29-DB7B-4568-9A38-1FBC0BAB5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  <a:close/>
                  </a:path>
                </a:pathLst>
              </a:custGeom>
              <a:solidFill>
                <a:srgbClr val="70AD4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6">
                <a:extLst>
                  <a:ext uri="{FF2B5EF4-FFF2-40B4-BE49-F238E27FC236}">
                    <a16:creationId xmlns:a16="http://schemas.microsoft.com/office/drawing/2014/main" id="{4FD041B8-0A28-4EA8-A814-905FA0457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7">
                <a:extLst>
                  <a:ext uri="{FF2B5EF4-FFF2-40B4-BE49-F238E27FC236}">
                    <a16:creationId xmlns:a16="http://schemas.microsoft.com/office/drawing/2014/main" id="{D126DB6F-E864-47FC-86CE-2E86037451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  <a:close/>
                  </a:path>
                </a:pathLst>
              </a:custGeom>
              <a:solidFill>
                <a:srgbClr val="26447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8">
                <a:extLst>
                  <a:ext uri="{FF2B5EF4-FFF2-40B4-BE49-F238E27FC236}">
                    <a16:creationId xmlns:a16="http://schemas.microsoft.com/office/drawing/2014/main" id="{6A6C8FFC-BA98-4377-AE8A-15037746F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9">
                <a:extLst>
                  <a:ext uri="{FF2B5EF4-FFF2-40B4-BE49-F238E27FC236}">
                    <a16:creationId xmlns:a16="http://schemas.microsoft.com/office/drawing/2014/main" id="{9538A1E3-E061-4C02-BFED-C039BB03F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  <a:close/>
                  </a:path>
                </a:pathLst>
              </a:custGeom>
              <a:solidFill>
                <a:srgbClr val="9E480E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0">
                <a:extLst>
                  <a:ext uri="{FF2B5EF4-FFF2-40B4-BE49-F238E27FC236}">
                    <a16:creationId xmlns:a16="http://schemas.microsoft.com/office/drawing/2014/main" id="{016F24E1-0F2F-48F0-B2A7-8561E8D27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399A1D7-1B20-4CB2-8F95-97E8CFF4D0ED}"/>
                </a:ext>
              </a:extLst>
            </p:cNvPr>
            <p:cNvSpPr txBox="1"/>
            <p:nvPr/>
          </p:nvSpPr>
          <p:spPr>
            <a:xfrm>
              <a:off x="7020877" y="2766219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10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63F4730-27D7-4733-AD3A-266BCCB11B89}"/>
                </a:ext>
              </a:extLst>
            </p:cNvPr>
            <p:cNvSpPr txBox="1"/>
            <p:nvPr/>
          </p:nvSpPr>
          <p:spPr>
            <a:xfrm>
              <a:off x="7134385" y="3752452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9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A90E0D4-79BA-4176-82FC-A9ED7B285F15}"/>
                </a:ext>
              </a:extLst>
            </p:cNvPr>
            <p:cNvSpPr txBox="1"/>
            <p:nvPr/>
          </p:nvSpPr>
          <p:spPr>
            <a:xfrm>
              <a:off x="6245304" y="4398942"/>
              <a:ext cx="74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8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733DA00-B77A-4918-8E66-1BE462C9C2EC}"/>
                </a:ext>
              </a:extLst>
            </p:cNvPr>
            <p:cNvSpPr txBox="1"/>
            <p:nvPr/>
          </p:nvSpPr>
          <p:spPr>
            <a:xfrm rot="2106026">
              <a:off x="6329027" y="2025394"/>
              <a:ext cx="6591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Mất</a:t>
              </a:r>
              <a:r>
                <a:rPr lang="en-US" sz="1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 l</a:t>
              </a:r>
              <a:r>
                <a:rPr lang="vi-VN" sz="1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ư</a:t>
              </a:r>
              <a:r>
                <a:rPr lang="en-US" sz="14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ợt</a:t>
              </a:r>
              <a:endParaRPr lang="en-US" sz="1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8A1BDF8-A9D6-471B-901D-1A227F1E5A42}"/>
                </a:ext>
              </a:extLst>
            </p:cNvPr>
            <p:cNvSpPr txBox="1"/>
            <p:nvPr/>
          </p:nvSpPr>
          <p:spPr>
            <a:xfrm>
              <a:off x="5387657" y="2029617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108DBD3-86AD-4799-9D82-BB6118A24FE2}"/>
                </a:ext>
              </a:extLst>
            </p:cNvPr>
            <p:cNvSpPr txBox="1"/>
            <p:nvPr/>
          </p:nvSpPr>
          <p:spPr>
            <a:xfrm>
              <a:off x="5387657" y="4239496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7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9DADD87-DC76-4418-A4F0-593BB3F20021}"/>
                </a:ext>
              </a:extLst>
            </p:cNvPr>
            <p:cNvSpPr txBox="1"/>
            <p:nvPr/>
          </p:nvSpPr>
          <p:spPr>
            <a:xfrm>
              <a:off x="4757738" y="2756098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7CC63C4-0B0B-4A0E-8008-5BA89DE83F52}"/>
                </a:ext>
              </a:extLst>
            </p:cNvPr>
            <p:cNvSpPr txBox="1"/>
            <p:nvPr/>
          </p:nvSpPr>
          <p:spPr>
            <a:xfrm>
              <a:off x="4713605" y="3697089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6</a:t>
              </a:r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D82E81F1-354B-46E6-A9D0-24016FC96C4F}"/>
              </a:ext>
            </a:extLst>
          </p:cNvPr>
          <p:cNvSpPr/>
          <p:nvPr/>
        </p:nvSpPr>
        <p:spPr>
          <a:xfrm>
            <a:off x="5721351" y="3058616"/>
            <a:ext cx="742950" cy="67437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spin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925CE80E-80FB-42DE-AC88-3C3A3A0C5836}"/>
              </a:ext>
            </a:extLst>
          </p:cNvPr>
          <p:cNvSpPr/>
          <p:nvPr/>
        </p:nvSpPr>
        <p:spPr>
          <a:xfrm>
            <a:off x="3448051" y="2881314"/>
            <a:ext cx="1131570" cy="346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1DB6527-F404-4231-99C0-5CC7D0DB69EB}"/>
              </a:ext>
            </a:extLst>
          </p:cNvPr>
          <p:cNvSpPr/>
          <p:nvPr/>
        </p:nvSpPr>
        <p:spPr>
          <a:xfrm>
            <a:off x="9601200" y="3429000"/>
            <a:ext cx="555171" cy="598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9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Trung Truc</dc:creator>
  <cp:lastModifiedBy>Tran Trung Truc</cp:lastModifiedBy>
  <cp:revision>4</cp:revision>
  <dcterms:created xsi:type="dcterms:W3CDTF">2021-01-27T14:23:51Z</dcterms:created>
  <dcterms:modified xsi:type="dcterms:W3CDTF">2021-01-27T14:53:00Z</dcterms:modified>
</cp:coreProperties>
</file>