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83" r:id="rId2"/>
    <p:sldId id="2975" r:id="rId3"/>
    <p:sldId id="2990" r:id="rId4"/>
    <p:sldId id="2994" r:id="rId5"/>
    <p:sldId id="2995" r:id="rId6"/>
    <p:sldId id="2992" r:id="rId7"/>
    <p:sldId id="2998" r:id="rId8"/>
    <p:sldId id="2991" r:id="rId9"/>
    <p:sldId id="2979" r:id="rId10"/>
    <p:sldId id="2985"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86"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endParaRPr lang="vi-VN" dirty="0" smtClean="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9059177" y="1151848"/>
            <a:ext cx="2372519" cy="2058279"/>
          </a:xfrm>
          <a:prstGeom prst="rect">
            <a:avLst/>
          </a:prstGeom>
        </p:spPr>
      </p:pic>
      <p:pic>
        <p:nvPicPr>
          <p:cNvPr id="9" name="Picture 8"/>
          <p:cNvPicPr>
            <a:picLocks noChangeAspect="1"/>
          </p:cNvPicPr>
          <p:nvPr/>
        </p:nvPicPr>
        <p:blipFill>
          <a:blip r:embed="rId6"/>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3"/>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4"/>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endParaRPr lang="vi-VN" sz="2000" dirty="0">
              <a:latin typeface="UTM Avo" panose="02040603050506020204" pitchFamily="18" charset="0"/>
              <a:cs typeface="Times New Roman" panose="02020603050405020304" pitchFamily="18" charset="0"/>
            </a:endParaRP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3753243" y="3044641"/>
            <a:ext cx="4690366" cy="3578953"/>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p:cNvPicPr>
            <a:picLocks noChangeAspect="1"/>
          </p:cNvPicPr>
          <p:nvPr/>
        </p:nvPicPr>
        <p:blipFill>
          <a:blip r:embed="rId2"/>
          <a:stretch>
            <a:fillRect/>
          </a:stretch>
        </p:blipFill>
        <p:spPr>
          <a:xfrm>
            <a:off x="2051864" y="2505842"/>
            <a:ext cx="8000713" cy="2951375"/>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smtClean="0">
                  <a:solidFill>
                    <a:srgbClr val="F03C69"/>
                  </a:solidFill>
                  <a:latin typeface="Times New Roman" panose="02020603050405020304" pitchFamily="18" charset="0"/>
                  <a:cs typeface="Times New Roman" panose="02020603050405020304" pitchFamily="18" charset="0"/>
                </a:rPr>
                <a:t>      </a:t>
              </a:r>
              <a:r>
                <a:rPr lang="vi-VN" altLang="vi-VN" sz="2400" b="1" dirty="0">
                  <a:solidFill>
                    <a:srgbClr val="F03C69"/>
                  </a:solidFill>
                  <a:latin typeface="Times New Roman" panose="02020603050405020304" pitchFamily="18" charset="0"/>
                  <a:cs typeface="Times New Roman" panose="02020603050405020304" pitchFamily="18" charset="0"/>
                </a:rPr>
                <a:t>Trong scratch, </a:t>
              </a:r>
              <a:r>
                <a:rPr lang="vi-VN" altLang="vi-VN" sz="2400" b="1" dirty="0" smtClean="0">
                  <a:solidFill>
                    <a:srgbClr val="F03C69"/>
                  </a:solidFill>
                  <a:latin typeface="Times New Roman" panose="02020603050405020304" pitchFamily="18" charset="0"/>
                  <a:cs typeface="Times New Roman" panose="02020603050405020304" pitchFamily="18" charset="0"/>
                </a:rPr>
                <a:t>mỗi </a:t>
              </a:r>
              <a:r>
                <a:rPr lang="vi-VN" altLang="vi-VN" sz="2400" b="1" dirty="0">
                  <a:solidFill>
                    <a:srgbClr val="F03C69"/>
                  </a:solidFill>
                  <a:latin typeface="Times New Roman" panose="02020603050405020304" pitchFamily="18" charset="0"/>
                  <a:cs typeface="Times New Roman" panose="02020603050405020304" pitchFamily="18" charset="0"/>
                </a:rPr>
                <a:t>nhóm lệnh </a:t>
              </a:r>
              <a:r>
                <a:rPr lang="vi-VN" altLang="vi-VN" sz="2400" b="1" dirty="0" smtClean="0">
                  <a:solidFill>
                    <a:srgbClr val="F03C69"/>
                  </a:solidFill>
                  <a:latin typeface="Times New Roman" panose="02020603050405020304" pitchFamily="18" charset="0"/>
                  <a:cs typeface="Times New Roman" panose="02020603050405020304" pitchFamily="18" charset="0"/>
                </a:rPr>
                <a:t>có nhiều </a:t>
              </a:r>
              <a:r>
                <a:rPr lang="vi-VN" altLang="vi-VN" sz="2400" b="1" dirty="0">
                  <a:solidFill>
                    <a:srgbClr val="F03C69"/>
                  </a:solidFill>
                  <a:latin typeface="Times New Roman" panose="02020603050405020304" pitchFamily="18" charset="0"/>
                  <a:cs typeface="Times New Roman" panose="02020603050405020304" pitchFamily="18" charset="0"/>
                </a:rPr>
                <a:t>lệnh </a:t>
              </a:r>
              <a:r>
                <a:rPr lang="vi-VN" altLang="vi-VN" sz="2400" b="1" dirty="0" smtClean="0">
                  <a:solidFill>
                    <a:srgbClr val="F03C69"/>
                  </a:solidFill>
                  <a:latin typeface="Times New Roman" panose="02020603050405020304" pitchFamily="18" charset="0"/>
                  <a:cs typeface="Times New Roman" panose="02020603050405020304" pitchFamily="18" charset="0"/>
                </a:rPr>
                <a:t>và chúng </a:t>
              </a:r>
              <a:r>
                <a:rPr lang="vi-VN" altLang="vi-VN" sz="2400" b="1" dirty="0">
                  <a:solidFill>
                    <a:srgbClr val="F03C69"/>
                  </a:solidFill>
                  <a:latin typeface="Times New Roman" panose="02020603050405020304" pitchFamily="18" charset="0"/>
                  <a:cs typeface="Times New Roman" panose="02020603050405020304" pitchFamily="18" charset="0"/>
                </a:rPr>
                <a:t>cùng </a:t>
              </a:r>
              <a:r>
                <a:rPr lang="vi-VN" altLang="vi-VN" sz="2400" b="1" dirty="0" smtClean="0">
                  <a:solidFill>
                    <a:srgbClr val="F03C69"/>
                  </a:solidFill>
                  <a:latin typeface="Times New Roman" panose="02020603050405020304" pitchFamily="18" charset="0"/>
                  <a:cs typeface="Times New Roman" panose="02020603050405020304" pitchFamily="18" charset="0"/>
                </a:rPr>
                <a:t>màu</a:t>
              </a:r>
              <a:r>
                <a:rPr lang="vi-VN" altLang="vi-VN" sz="2400" b="1" dirty="0">
                  <a:solidFill>
                    <a:srgbClr val="F03C69"/>
                  </a:solidFill>
                  <a:latin typeface="Times New Roman" panose="02020603050405020304" pitchFamily="18" charset="0"/>
                  <a:cs typeface="Times New Roman" panose="02020603050405020304" pitchFamily="18" charset="0"/>
                </a:rPr>
                <a:t>.     Mỗi </a:t>
              </a:r>
              <a:r>
                <a:rPr lang="vi-VN" altLang="vi-VN" sz="2400" b="1" dirty="0" smtClean="0">
                  <a:solidFill>
                    <a:srgbClr val="F03C69"/>
                  </a:solidFill>
                  <a:latin typeface="Times New Roman" panose="02020603050405020304" pitchFamily="18" charset="0"/>
                  <a:cs typeface="Times New Roman" panose="02020603050405020304" pitchFamily="18" charset="0"/>
                </a:rPr>
                <a:t>lệnh sẽ điều khiển </a:t>
              </a:r>
              <a:r>
                <a:rPr lang="vi-VN" altLang="vi-VN" sz="2400" b="1" dirty="0">
                  <a:solidFill>
                    <a:srgbClr val="F03C69"/>
                  </a:solidFill>
                  <a:latin typeface="Times New Roman" panose="02020603050405020304" pitchFamily="18" charset="0"/>
                  <a:cs typeface="Times New Roman" panose="02020603050405020304" pitchFamily="18" charset="0"/>
                </a:rPr>
                <a:t>nhân </a:t>
              </a:r>
              <a:r>
                <a:rPr lang="vi-VN" altLang="vi-VN" sz="2400" b="1" dirty="0" smtClean="0">
                  <a:solidFill>
                    <a:srgbClr val="F03C69"/>
                  </a:solidFill>
                  <a:latin typeface="Times New Roman" panose="02020603050405020304" pitchFamily="18" charset="0"/>
                  <a:cs typeface="Times New Roman" panose="02020603050405020304" pitchFamily="18" charset="0"/>
                </a:rPr>
                <a:t>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3"/>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4"/>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endParaRPr lang="vi-VN" sz="2800" b="1" dirty="0">
                  <a:solidFill>
                    <a:schemeClr val="bg1"/>
                  </a:solidFill>
                  <a:latin typeface="Sitka Subheading" pitchFamily="2"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r>
                <a:rPr lang="vi-VN" sz="2000" b="1" dirty="0" smtClean="0">
                  <a:solidFill>
                    <a:schemeClr val="accent6"/>
                  </a:solidFill>
                  <a:latin typeface="UTM Avo" panose="02040603050506020204" pitchFamily="18" charset="0"/>
                  <a:cs typeface="Times New Roman" panose="02020603050405020304" pitchFamily="18" charset="0"/>
                </a:rPr>
                <a:t>:  </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endParaRPr lang="vi-VN" sz="1600" dirty="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4494263" y="3411684"/>
              <a:ext cx="376076" cy="461547"/>
            </a:xfrm>
            <a:prstGeom prst="rect">
              <a:avLst/>
            </a:prstGeom>
          </p:spPr>
        </p:pic>
        <p:pic>
          <p:nvPicPr>
            <p:cNvPr id="18" name="Picture 17"/>
            <p:cNvPicPr>
              <a:picLocks noChangeAspect="1"/>
            </p:cNvPicPr>
            <p:nvPr/>
          </p:nvPicPr>
          <p:blipFill>
            <a:blip r:embed="rId2"/>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3"/>
          <a:stretch>
            <a:fillRect/>
          </a:stretch>
        </p:blipFill>
        <p:spPr>
          <a:xfrm>
            <a:off x="8800968" y="2296406"/>
            <a:ext cx="2752218" cy="223055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8177</TotalTime>
  <Words>849</Words>
  <PresentationFormat>Widescreen</PresentationFormat>
  <Paragraphs>68</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2023-02-27T19:31:44Z</dcterms:modified>
</cp:coreProperties>
</file>